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notesSlides/notesSlide1.xml" ContentType="application/vnd.openxmlformats-officedocument.presentationml.notesSlide+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64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64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697" r:id="rId3"/>
    <p:sldId id="698" r:id="rId4"/>
    <p:sldId id="699" r:id="rId5"/>
    <p:sldId id="700" r:id="rId6"/>
    <p:sldId id="1430" r:id="rId7"/>
    <p:sldId id="1431" r:id="rId8"/>
    <p:sldId id="1432" r:id="rId9"/>
    <p:sldId id="704" r:id="rId10"/>
    <p:sldId id="1433" r:id="rId11"/>
    <p:sldId id="1434" r:id="rId12"/>
    <p:sldId id="705" r:id="rId13"/>
    <p:sldId id="706" r:id="rId14"/>
    <p:sldId id="707" r:id="rId15"/>
    <p:sldId id="708" r:id="rId16"/>
    <p:sldId id="709" r:id="rId17"/>
    <p:sldId id="710" r:id="rId18"/>
    <p:sldId id="711" r:id="rId19"/>
    <p:sldId id="712" r:id="rId20"/>
    <p:sldId id="1425" r:id="rId21"/>
    <p:sldId id="713" r:id="rId22"/>
    <p:sldId id="714" r:id="rId23"/>
    <p:sldId id="715" r:id="rId24"/>
    <p:sldId id="716" r:id="rId25"/>
    <p:sldId id="717" r:id="rId26"/>
    <p:sldId id="718" r:id="rId27"/>
    <p:sldId id="719" r:id="rId28"/>
    <p:sldId id="720" r:id="rId29"/>
    <p:sldId id="1426" r:id="rId30"/>
    <p:sldId id="721" r:id="rId31"/>
    <p:sldId id="722" r:id="rId32"/>
    <p:sldId id="1427" r:id="rId33"/>
    <p:sldId id="723" r:id="rId34"/>
    <p:sldId id="724" r:id="rId35"/>
    <p:sldId id="725" r:id="rId36"/>
    <p:sldId id="1428" r:id="rId37"/>
    <p:sldId id="726" r:id="rId38"/>
    <p:sldId id="727" r:id="rId39"/>
    <p:sldId id="728"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50.712"/>
    </inkml:context>
    <inkml:brush xml:id="br0">
      <inkml:brushProperty name="width" value="0.025" units="cm"/>
      <inkml:brushProperty name="height" value="0.025" units="cm"/>
    </inkml:brush>
  </inkml:definitions>
  <inkml:trace contextRef="#ctx0" brushRef="#br0">9 48 1730,'0'0'10746,"-2"-7"-10063,-5-19-213,7 25-449,1 1-1,-1-1 1,0 1 0,1-1-1,-1 1 1,0-1 0,1 1-1,-1 0 1,0-1 0,1 1-1,-1 0 1,1-1 0,-1 1-1,1 0 1,-1 0 0,1-1-1,-1 1 1,1 0-1,-1 0 1,1 0 0,-1 0-1,1 0 1,-1-1 0,1 1-1,-1 0 1,1 0 0,-1 0-1,1 1 1,-1-1 0,1 0-1,-1 0 1,2 0 0,24 2 58,-23-2 3,123-2 431,24 1 101,-55 16-551,-72-9-38,1-2 1,-1-1 0,32 1-1,-25-6 245,0 0 0,-1-2 1,1-1-1,48-15 0,-51 15 793,-21 4-2368,-12 1-7977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6"/>
    </inkml:context>
    <inkml:brush xml:id="br0">
      <inkml:brushProperty name="width" value="0.025" units="cm"/>
      <inkml:brushProperty name="height" value="0.025" units="cm"/>
    </inkml:brush>
  </inkml:definitions>
  <inkml:trace contextRef="#ctx0" brushRef="#br0">62 1 6406,'5'7'7371,"-5"11"-5537,-5 17-1435,-22 39 257,21-60-467,0 1 0,0 0 0,2 0 1,0 0-1,1 1 0,-3 25 0,7-40-141,-1-1-1,1 1 0,-1-1 0,1 1 0,-1-1 1,1 1-1,-1-1 0,1 1 0,0-1 1,-1 1-1,1-1 0,0 1 0,-1-1 0,1 0 1,0 0-1,0 1 0,-1-1 0,1 0 0,0 0 1,0 0-1,-1 0 0,1 0 0,0 0 1,0 0-1,-1 0 0,3 0 0,30-1 663,-23 1-469,42 1-70,24-1 5,-27-3-4654,-45 2-749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7.910"/>
    </inkml:context>
    <inkml:brush xml:id="br0">
      <inkml:brushProperty name="width" value="0.025" units="cm"/>
      <inkml:brushProperty name="height" value="0.025" units="cm"/>
    </inkml:brush>
  </inkml:definitions>
  <inkml:trace contextRef="#ctx0" brushRef="#br0">0 1 7495,'0'0'15743,"7"3"-15001,4 0-477,-1 0-1,1 0 1,-1-1-1,1-1 1,0 0-1,0 0 1,13-1-1,23-2-2377,-21 1-2493,0 1-3475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5.754"/>
    </inkml:context>
    <inkml:brush xml:id="br0">
      <inkml:brushProperty name="width" value="0.025" units="cm"/>
      <inkml:brushProperty name="height" value="0.025" units="cm"/>
    </inkml:brush>
  </inkml:definitions>
  <inkml:trace contextRef="#ctx0" brushRef="#br0">1 0 8104,'0'0'12203,"11"49"-11947,-1-15-63,-3 3-97,4 0-64,-2-3-449,-4-6-1569,0-7-2017,-5-4-1026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6.099"/>
    </inkml:context>
    <inkml:brush xml:id="br0">
      <inkml:brushProperty name="width" value="0.025" units="cm"/>
      <inkml:brushProperty name="height" value="0.025" units="cm"/>
    </inkml:brush>
  </inkml:definitions>
  <inkml:trace contextRef="#ctx0" brushRef="#br0">1 78 9769,'0'0'2007,"5"-10"-31,-2 3-1534,-2 4-276,1-1 0,-1 1 0,1 0-1,-1 0 1,1 0 0,0 0 0,0 0-1,0 0 1,1 1 0,-1-1 0,1 1-1,-1-1 1,1 1 0,0 0 0,0 0-1,0 0 1,0 1 0,0-1 0,0 1-1,0-1 1,5 0 0,9-1 14,0 1 0,0 1 0,0 1 0,0 0 0,0 1-1,0 1 1,0 0 0,-1 1 0,1 1 0,-1 1 0,1 0 0,-1 2 0,-1-1 0,1 2 0,-1 0 0,22 16 0,-34-22-192,-1-1 0,0 1 0,0-1-1,0 1 1,0 0 0,-1 0 0,1 0 0,0 0 0,-1 0 0,0 0 0,1 0 0,-1 0 0,0 1 0,0-1 0,0 0 0,0 1 0,0-1 0,-1 1-1,1-1 1,-1 1 0,0-1 0,0 1 0,0 3 0,-1-3 32,0 0-1,0 0 1,-1 0 0,1 0-1,-1 0 1,0-1-1,0 1 1,0 0 0,0-1-1,0 0 1,0 1-1,-1-1 1,1 0 0,-1 0-1,-4 2 1,-9 5 294,0-1 1,0 0-1,-1-2 1,0 0-1,-24 5 1,17-7 181,-1-1 1,-47-1-1,84 2-6489,6 2 2585,7-4-1818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6.445"/>
    </inkml:context>
    <inkml:brush xml:id="br0">
      <inkml:brushProperty name="width" value="0.025" units="cm"/>
      <inkml:brushProperty name="height" value="0.025" units="cm"/>
    </inkml:brush>
  </inkml:definitions>
  <inkml:trace contextRef="#ctx0" brushRef="#br0">16 0 14798,'0'0'7815,"-15"48"-6982,15-27-256,0-1-353,0-3-160,14-5 32,-2-2-32,0-3-96,-1-4-544,3-3-802,-5 0-1024,5-1-1474,-3-13-2402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7.434"/>
    </inkml:context>
    <inkml:brush xml:id="br0">
      <inkml:brushProperty name="width" value="0.025" units="cm"/>
      <inkml:brushProperty name="height" value="0.025" units="cm"/>
    </inkml:brush>
  </inkml:definitions>
  <inkml:trace contextRef="#ctx0" brushRef="#br0">66 0 11371,'0'0'2664,"-5"10"-1292,-3 13-719,1 1 1,1 0-1,0-1 1,2 2-1,2-1 1,-1 33 0,11 67-1032,0-3-4743,-11-115-700,-2-13 1419,-3-12 2384,0-13 3621,2-1 1,1-1-1,1 1 0,2-1 1,5-65-1,-3 95-1546,1 0 0,0-1-1,-1 1 1,2 0 0,-1 1 0,0-1 0,1 0 0,0 0 0,0 0 0,0 1-1,0-1 1,1 1 0,-1 0 0,6-6 0,1 2-61,1-1 0,-1 1 0,19-9 1,-20 12 74,1-1 1,-1 0 0,0-1 0,-1 0-1,0 0 1,10-9 0,-18 24 3278,-7 45-2739,-20 87 2447,26-124-2701,1 1 0,0 0 0,1 0 0,1-1 0,0 1 0,5 19 0,-5-34-339,0 0 1,0 0-1,1 0 0,-1 0 0,1 0 1,-1 0-1,1 0 0,3 4 1,-4-6-5,0 0 1,0-1 0,-1 1 0,1 0 0,0 0 0,0-1 0,0 1 0,0 0 0,0-1 0,0 1 0,0-1-1,0 1 1,0-1 0,0 0 0,0 1 0,0-1 0,1 0 0,-1 0 0,0 0 0,0 1 0,0-1 0,0 0-1,0-1 1,1 1 0,-1 0 0,0 0 0,2-1 0,-2-2-84,1-1 1,-1 1-1,0-1 0,-1 1 1,1 0-1,0-1 1,-1 0-1,0 1 0,0-1 1,0 1-1,0-1 0,0 1 1,-2-6-1,0 0-546,0 0 0,-1 0 0,0 0 1,-1 0-1,-6-12 0,-9-25-3426,97 81 4810,-66-32-374,-1 0-1,1-1 1,-1-1 0,1 0-1,0 0 1,0-2 0,15-1-1,-21 1-224,1 0-1,-1 0 0,1-1 0,-1 1 1,0-2-1,1 1 0,-1-1 0,0 0 1,-1 0-1,1 0 0,-1-1 0,1 0 0,-1 0 1,7-8-1,-8 5-109,-8 6-130,-10 8-59,8-3 130,1 0-1,0 1 1,-1 0 0,1 0-1,1 0 1,-1 1 0,1-1-1,0 1 1,0 0 0,1 0-1,0 1 1,0-1 0,0 1-1,1-1 1,-2 10 0,4-16 5,1 1 1,-1-1 0,1 1-1,-1-1 1,1 1-1,-1-1 1,1 1 0,-1-1-1,1 1 1,0-1-1,-1 1 1,1-1 0,0 0-1,-1 0 1,1 1-1,0-1 1,-1 0 0,1 0-1,0 0 1,0 1-1,-1-1 1,1 0 0,0 0-1,0 0 1,-1-1-1,1 1 1,0 0 0,0 0-1,-1 0 1,1 0-1,0-1 1,-1 1 0,1 0-1,0-1 1,-1 1-1,1 0 1,-1-1 0,2 0-1,29-12 89,-23 6-79,0-1 0,0 0 1,0 0-1,-1 0 0,0-1 0,0 0 0,7-15 0,19-24-609,-33 52 480,0 0 1,1 0-1,0 0 1,0 1-1,0-1 1,0 0-1,0 0 1,1 0-1,0-1 1,0 1-1,0 0 1,3 3-1,-1-2 111,0 0 0,0-1 0,1 1 0,0-1 0,0 0 0,0-1 1,1 1-1,-1-1 0,1 0 0,0 0 0,0-1 0,0 1 0,0-1 0,0-1 0,0 1 0,1-1 0,-1 0 0,0-1 1,1 1-1,-1-1 0,7-1 0,-7 1 43,-1 0 0,1 0 0,-1-1 1,1 0-1,-1 0 0,1 0 0,-1-1 0,0 0 1,0 0-1,0 0 0,0 0 0,0-1 0,0 0 0,-1 0 1,1 0-1,-1-1 0,0 0 0,0 1 0,0-1 1,-1-1-1,1 1 0,-1 0 0,0-1 0,4-8 1,-4-9 458,-4 22-496,1 0 1,0-1 0,0 1-1,0 0 1,0-1 0,-1 1-1,1 0 1,0 0-1,-1-1 1,1 1 0,0 0-1,0 0 1,-1-1 0,1 1-1,0 0 1,-1 0 0,1 0-1,0 0 1,-1-1 0,1 1-1,0 0 1,-1 0 0,1 0-1,-1 0 1,1 0 0,0 0-1,-1 0 1,1 0 0,0 0-1,-2 0 1,1 1-7,0-1-1,-1 1 1,1-1-1,0 1 1,-1 0-1,1 0 1,0-1-1,0 1 1,0 0-1,0 0 1,0 0-1,0 0 1,0 1-1,0-1 1,0 0-1,0 0 1,1 1-1,-1-1 0,0 0 1,1 1-1,-1-1 1,1 0-1,-1 1 1,1 1-1,0-2 7,-1 1-1,1 0 0,0 0 0,0-1 0,0 1 0,0 0 0,0 0 0,1-1 0,-1 1 1,1 0-1,-1-1 0,1 1 0,-1 0 0,1-1 0,0 1 0,0-1 0,0 1 0,0-1 0,0 1 1,0-1-1,0 0 0,0 0 0,1 1 0,-1-1 0,0 0 0,1 0 0,-1 0 0,1 0 1,-1-1-1,1 1 0,-1 0 0,1-1 0,0 1 0,-1-1 0,1 1 0,0-1 0,-1 0 0,4 1 1,11 1 44,-1-1 1,0-1 0,26-1-1,-16 0-182,-10 1-210,24-1-1670,-16-6-2851,-11-1-132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7.985"/>
    </inkml:context>
    <inkml:brush xml:id="br0">
      <inkml:brushProperty name="width" value="0.025" units="cm"/>
      <inkml:brushProperty name="height" value="0.025" units="cm"/>
    </inkml:brush>
  </inkml:definitions>
  <inkml:trace contextRef="#ctx0" brushRef="#br0">0 0 3075,'0'1'968,"0"37"7236,1 1-3376,4 44-2156,-3-59-2796,2 1 0,1 0 0,0-1 0,17 43 0,-22-67 130,0 1 0,0-1-1,0 0 1,0 1 0,1-1-1,-1 1 1,0-1-1,0 0 1,0 1 0,0-1-1,1 0 1,-1 1-1,0-1 1,0 0 0,0 1-1,1-1 1,-1 0 0,0 1-1,1-1 1,-1 0-1,0 0 1,1 1 0,-1-1-1,0 0 1,1 0 0,-1 0-1,0 0 1,1 1-1,-1-1 1,1 0 0,-1 0-1,1 0 1,5-11 234,-1-23-4,-5 17-93,-1 1 0,-1-1-1,0 1 1,-1 0-1,0 0 1,-8-21 0,18 85 545,-2-42-660,0 0 0,0 0-1,0 0 1,1-1 0,-1 1-1,1-1 1,1-1 0,-1 1-1,1-1 1,-1 0 0,1-1-1,1 1 1,-1-2 0,0 1-1,1-1 1,-1 0 0,1 0-1,0-1 1,7 1 0,-9-1-11,1 0-1,-1 0 1,0-1 0,0 0 0,0 0 0,1-1 0,-1 0 0,0 0 0,0 0 0,0 0 0,0-1 0,0 0 0,0-1 0,-1 1 0,1-1 0,-1 0 0,0 0 0,1-1 0,-1 0-1,-1 1 1,1-2 0,-1 1 0,1 0 0,4-8 0,-18 24-166,6-7 171,-1-1 0,1 1 0,0 0 0,1-1-1,-1 1 1,1 1 0,0-1 0,0 0 0,-2 10 0,3-10 68,1 1 0,-1 0 0,1-1 0,1 1 0,-1-1 0,2 10-1,-1-14-109,-1 0-1,0 1 0,1-1 0,-1 0 0,1 0 1,-1 0-1,1 0 0,-1 0 0,1 0 0,0 0 0,-1 0 1,1-1-1,0 1 0,0 0 0,0 0 0,-1 0 1,1-1-1,0 1 0,0-1 0,0 1 0,0 0 0,0-1 1,1 0-1,-1 1 0,0-1 0,0 0 0,0 1 1,0-1-1,0 0 0,0 0 0,1 0 0,-1 0 1,0 0-1,0 0 0,0 0 0,0-1 0,0 1 0,1 0 1,0-1-1,-1 0-218,0 1 0,0-1-1,0 1 1,0-1 0,-1 1 0,1-1 0,0 0 0,0 0 0,-1 1 0,1-1 0,-1 0 0,1 0-1,-1 0 1,1 1 0,-1-1 0,1 0 0,-1 0 0,1 0 0,-1 0 0,0 0 0,0 0-1,1-2 1,-1 0-667,7-20-6712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8.333"/>
    </inkml:context>
    <inkml:brush xml:id="br0">
      <inkml:brushProperty name="width" value="0.025" units="cm"/>
      <inkml:brushProperty name="height" value="0.025" units="cm"/>
    </inkml:brush>
  </inkml:definitions>
  <inkml:trace contextRef="#ctx0" brushRef="#br0">1 0 11915,'0'0'6054,"23"52"-5862,-12-31-128,3-3-704,0-1-4773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8.664"/>
    </inkml:context>
    <inkml:brush xml:id="br0">
      <inkml:brushProperty name="width" value="0.025" units="cm"/>
      <inkml:brushProperty name="height" value="0.025" units="cm"/>
    </inkml:brush>
  </inkml:definitions>
  <inkml:trace contextRef="#ctx0" brushRef="#br0">107 200 8552,'0'0'8995,"-11"0"-7201,6 0-1763,-2 0 313,0 0 0,0 0 0,0 1 0,0 0 0,0 0 0,-9 4 0,14-5-290,0 1 0,0 0-1,0 0 1,0 0 0,1 0 0,-1 0-1,0 1 1,1-1 0,-1 0 0,1 1-1,-1 0 1,1-1 0,0 1 0,-1 0-1,1-1 1,0 1 0,0 0 0,0 0-1,1 0 1,-1 0 0,0 0 0,1 0-1,-1 0 1,1 0 0,0 0 0,0 0-1,0 0 1,0 0 0,0 0-1,0 4 1,1-5-46,-1 0 0,1 0 0,-1 1 0,1-1-1,-1 0 1,1 0 0,0 0 0,-1 1 0,1-1 0,0 0 0,0 0-1,0 0 1,0-1 0,0 1 0,0 0 0,0 0 0,0 0 0,1-1-1,-1 1 1,0-1 0,0 1 0,1-1 0,-1 1 0,0-1 0,0 0-1,1 1 1,-1-1 0,0 0 0,1 0 0,-1 0 0,1 0 0,-1 0-1,0 0 1,1-1 0,-1 1 0,0 0 0,0-1 0,3 0 0,1 0-48,1 0 1,-1-1-1,0 1 1,0-1 0,1 0-1,-1-1 1,0 1 0,7-6-1,-3 0-131,0-1 0,0-1 1,-1 0-1,-1 0 0,8-12 0,-17 24 137,1 1 1,-1 0-1,1 0 0,0 0 0,0 0 0,0 1 1,0-1-1,1 0 0,-1 0 0,1 0 0,0 1 1,0-1-1,0 0 0,0 4 0,1-5 77,0 0 0,0 0 0,-1-1 1,1 1-1,0 0 0,0-1 0,1 1 0,-1-1 0,0 1 0,0-1 0,1 0 0,-1 1 0,1-1 0,-1 0 0,1 0 0,-1 0 0,1 0 0,0 0 1,0 0-1,-1-1 0,1 1 0,0-1 0,0 1 0,0-1 0,0 1 0,0-1 0,0 0 0,3 0 0,9 0 59,0 0 1,-1-1-1,1-1 0,0 0 1,-1 0-1,1-2 0,-1 1 0,0-2 1,0 0-1,-1 0 0,1-1 0,-1-1 1,0 0-1,15-13 0,-15 11-104,0-1-1,-1 0 1,0 0-1,-1-1 1,-1-1 0,1 1-1,-2-2 1,0 1-1,0-1 1,-1-1 0,-1 1-1,0-1 1,4-17-1,-9 30 0,-1 1-1,0-1 0,0 1 1,0-1-1,1 0 0,-1 1 0,0-1 1,0 1-1,0-1 0,0 0 1,0 1-1,0-1 0,0 1 1,0-1-1,-1 0 0,1 1 1,0-1-1,0 1 0,0-1 0,-1 1 1,1-1-1,0 1 0,-1-1 1,1 1-1,0-1 0,-1 1 1,1-1-1,0 1 0,-1-1 1,1 1-1,-1 0 0,1-1 1,-1 1-1,1 0 0,-1-1 0,1 1 1,-1 0-1,0 0 0,1 0 1,-1-1-1,1 1 0,-1 0 1,0 0-1,1 0 0,-1 0 1,1 0-1,-1 0 0,0 0 1,1 0-1,-1 0 0,1 0 0,-1 1 1,1-1-1,-1 0 0,0 0 1,1 0-1,-1 1 0,1-1 1,-1 1-1,-36 15-143,23-6 134,0 1 0,1 0 0,0 0 0,1 1 0,-12 16 0,19-22 38,1 0 0,0 0 0,0 0-1,1 0 1,-1 1 0,1-1 0,1 1-1,-1 0 1,1 0 0,1-1 0,-1 2-1,1-1 1,0 0 0,0 14 0,2-18-16,-1 1 1,1-1-1,0 0 1,0 0-1,0 0 1,0 0-1,0 0 1,1 0-1,-1 0 1,1 0-1,0 0 1,0-1 0,0 1-1,0-1 1,0 1-1,4 2 1,-1-1 73,1 0 0,0-1 0,0 1 0,0-1 0,0 0 0,1-1 0,9 4 0,52 6-2141,-9-10-5946,-25-3-2689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9.493"/>
    </inkml:context>
    <inkml:brush xml:id="br0">
      <inkml:brushProperty name="width" value="0.025" units="cm"/>
      <inkml:brushProperty name="height" value="0.025" units="cm"/>
    </inkml:brush>
  </inkml:definitions>
  <inkml:trace contextRef="#ctx0" brushRef="#br0">1 0 21140,'0'0'2498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9.303"/>
    </inkml:context>
    <inkml:brush xml:id="br0">
      <inkml:brushProperty name="width" value="0.025" units="cm"/>
      <inkml:brushProperty name="height" value="0.025" units="cm"/>
    </inkml:brush>
  </inkml:definitions>
  <inkml:trace contextRef="#ctx0" brushRef="#br0">1 127 11371,'7'-11'918,"4"-3"-124,1-1 0,1 2 0,23-21 0,-31 29-595,0 1 1,0 0 0,0 1 0,1-1-1,0 1 1,0 0 0,0 1 0,0-1-1,0 1 1,0 1 0,0-1 0,1 1-1,-1 0 1,1 0 0,-1 1 0,11 0 0,-16 0-198,1 0 1,-1 0-1,0 1 1,1-1-1,-1 0 1,0 1-1,1-1 1,-1 1-1,0 0 1,0-1-1,1 1 1,-1 0-1,0 0 1,0 0-1,0 0 1,0 0-1,0 0 1,0 0-1,0 0 1,-1 0-1,1 0 1,0 0-1,-1 0 1,2 3-1,-1-1 4,0 1 1,-1-1-1,1 1 0,-1-1 1,0 1-1,0-1 0,0 1 1,0-1-1,-2 7 0,0 0 28,-1 0 0,0-1 0,-1 1 0,0-1 0,0 1 0,-7 9 0,-27 29 123,22-30-89,-26 40 0,39-53-104,0 0 0,0 1 0,0-1 0,1 1 0,0 0-1,0-1 1,1 1 0,0 0 0,0 0 0,0 0 0,0 0 0,1 11-1,2-13-45,-1 0-1,1 0 0,0-1 1,0 1-1,1-1 0,-1 1 1,1-1-1,-1 0 1,1 0-1,0 0 0,0 0 1,1 0-1,-1-1 0,0 1 1,1-1-1,0 0 0,5 2 1,-4-1 67,0 0 0,0 1 1,0-1-1,0 1 0,0 0 0,-1 0 1,0 0-1,0 1 0,0-1 1,3 6-1,-4 0-8,0-1 0,-1 0-1,-1 1 1,1-1 0,-1 1 0,-1-1 0,0 1 0,0 0 0,-1-1 0,-1 1-1,1-1 1,-1 1 0,-1-1 0,-4 11 0,3-3 62,0-1-1,1 1 1,-1 17 0,3-30-62,1-1 0,0 1 0,0-1 0,0 1 0,0-1 0,0 1 0,1-1 0,0 1 0,0-1 0,0 1 0,0-1 1,0 0-1,4 6 0,-3-7-101,0 0 0,1 0 1,-1-1-1,1 1 1,-1-1-1,1 1 0,-1-1 1,1 0-1,0 0 0,0-1 1,-1 1-1,1 0 0,0-1 1,0 0-1,0 1 0,0-1 1,3-1-1,-3 1 43,0 0-1,-1 0 1,1 0-1,0 1 1,-1-1-1,1 1 1,-1-1-1,1 1 1,-1 0-1,1 0 1,-1 0-1,1 0 1,-1 0-1,0 1 1,0-1-1,1 1 1,-1-1-1,0 1 1,-1 0-1,1 0 0,0 0 1,2 4-1,-3-3 245,1 1-1,-1-1 1,0 1-1,-1-1 1,1 1-1,-1 0 0,1 0 1,-1-1-1,0 1 1,-1 0-1,1-1 0,-1 1 1,1 0-1,-1-1 1,0 1-1,-2 3 0,-1 3 376,0 0 0,-1 0-1,0-1 1,-1 0-1,0 0 1,-8 9 0,7-9-476,-1 0 0,0 0 0,-1-1 0,1 0-1,-2-1 1,1 0 0,-1 0 0,0-1 0,-16 7 0,8-9-2154,0-4-3733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9.899"/>
    </inkml:context>
    <inkml:brush xml:id="br0">
      <inkml:brushProperty name="width" value="0.025" units="cm"/>
      <inkml:brushProperty name="height" value="0.025" units="cm"/>
    </inkml:brush>
  </inkml:definitions>
  <inkml:trace contextRef="#ctx0" brushRef="#br0">4 0 15791,'0'0'4548,"0"10"-4484,-1 2-39,0-2-1,0 0 0,0-1 0,1 1 0,0 0 0,1 0 0,0-1 0,1 1 0,4 16 0,-5-25 57,1 1 1,0 0 0,0-1 0,0 0 0,0 1 0,0-1 0,0 0 0,0 0 0,0 0 0,1 0 0,-1 0 0,0-1 0,1 1 0,-1-1 0,0 0 0,1 1-1,-1-1 1,1 0 0,-1 0 0,0-1 0,1 1 0,-1 0 0,0-1 0,4 0 0,2-1 294,0 0-1,0-1 1,0 1 0,0-2 0,12-6-1,-9 4-178,0-1 0,-1 0 0,0-1 0,-1 0 0,1 0 0,-1-1 0,-1 0 0,0-1 0,13-20 0,-27 41-290,1 1-1,0 0 1,0 0-1,1 1 1,1-1 0,0 1-1,1 0 1,0 0-1,0 19 1,2-31 39,0 1 0,1-1 0,-1 1 0,1-1 0,-1 1 0,1-1 0,0 0 1,-1 1-1,1-1 0,0 0 0,0 0 0,0 1 0,0-1 0,0 0 0,0 0 0,0 0 0,1 0 0,-1 0 0,0 0 0,0-1 1,1 1-1,-1 0 0,1-1 0,-1 1 0,0-1 0,1 1 0,-1-1 0,1 0 0,2 1 0,2 0-827,0-1-1,1 0 0,-1 0 0,1 0 1,11-2-1,5-5-5924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8.268"/>
    </inkml:context>
    <inkml:brush xml:id="br0">
      <inkml:brushProperty name="width" value="0.025" units="cm"/>
      <inkml:brushProperty name="height" value="0.025" units="cm"/>
    </inkml:brush>
  </inkml:definitions>
  <inkml:trace contextRef="#ctx0" brushRef="#br0">0 19 9961,'0'0'11948,"62"3"-10155,-30-3-736,-2-4-640,2-2-289,-4 3-64,-5-1-512,-5 4-1378,-2-3-1505,-11 1-4805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0.305"/>
    </inkml:context>
    <inkml:brush xml:id="br0">
      <inkml:brushProperty name="width" value="0.025" units="cm"/>
      <inkml:brushProperty name="height" value="0.025" units="cm"/>
    </inkml:brush>
  </inkml:definitions>
  <inkml:trace contextRef="#ctx0" brushRef="#br0">0 18 17296,'0'0'7111,"58"-18"-7143,-36 18 32,1 1 32,0 6-32,1-3-1057,-1 1-993,-1-4-1281,-13-1-3876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0.669"/>
    </inkml:context>
    <inkml:brush xml:id="br0">
      <inkml:brushProperty name="width" value="0.025" units="cm"/>
      <inkml:brushProperty name="height" value="0.025" units="cm"/>
    </inkml:brush>
  </inkml:definitions>
  <inkml:trace contextRef="#ctx0" brushRef="#br0">0 1 14830,'0'0'6726,"62"1"-5476,-28-1-482,-1 0-415,1 0-321,3 0-96,-3 0-1986,-4 0-3748,-2 0-8744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1.029"/>
    </inkml:context>
    <inkml:brush xml:id="br0">
      <inkml:brushProperty name="width" value="0.025" units="cm"/>
      <inkml:brushProperty name="height" value="0.025" units="cm"/>
    </inkml:brush>
  </inkml:definitions>
  <inkml:trace contextRef="#ctx0" brushRef="#br0">225 1 12204,'0'0'11237,"-4"9"-11077,-11 15-380,0 0 1,-1-2-1,-1 0 1,-1-1-1,-1-1 1,-1 0-1,-33 24 1,29-30-2914,7-11-5650,11-3-1114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1.377"/>
    </inkml:context>
    <inkml:brush xml:id="br0">
      <inkml:brushProperty name="width" value="0.025" units="cm"/>
      <inkml:brushProperty name="height" value="0.025" units="cm"/>
    </inkml:brush>
  </inkml:definitions>
  <inkml:trace contextRef="#ctx0" brushRef="#br0">0 1 15214,'0'0'5606,"46"3"-4613,-28 10-321,3 4-351,2 0-257,0 2 32,6 1-64,-3-4-929,-3-1-2466,0-3-4709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1.851"/>
    </inkml:context>
    <inkml:brush xml:id="br0">
      <inkml:brushProperty name="width" value="0.025" units="cm"/>
      <inkml:brushProperty name="height" value="0.025" units="cm"/>
    </inkml:brush>
  </inkml:definitions>
  <inkml:trace contextRef="#ctx0" brushRef="#br0">190 0 13261,'0'0'7906,"-7"12"-7570,-10 13-256,-1 0 0,-1-1 0,0-1 0,-2-1 0,-33 27 0,54-48-68,-1 0-1,0-1 0,1 1 1,-1-1-1,0 1 0,1-1 0,-1 1 1,0-1-1,0 1 0,0-1 0,1 0 1,-1 1-1,0-1 0,0 0 0,0 0 1,0 0-1,0 0 0,1 0 0,-1 0 1,0 0-1,0 0 0,0 0 0,0 0 1,0 0-1,0 0 0,1 0 0,-1-1 1,0 1-1,0 0 0,0-1 1,0 0-1,0 0-23,0-1-1,0 1 1,0-1 0,0 0 0,1 1-1,-1-1 1,0 0 0,1 0 0,0 1-1,-1-1 1,1 0 0,0 0 0,0 0 0,0-1-1,1-10-290,0 0 0,0 0 0,5-16 0,-4 24 183,10-32-285,-12 36 403,0 0 0,1-1 1,-1 1-1,1 0 1,-1 0-1,1 0 0,0 0 1,0 1-1,-1-1 0,1 0 1,0 0-1,0 0 0,0 0 1,0 1-1,0-1 0,0 1 1,0-1-1,0 0 0,0 1 1,0 0-1,0-1 0,0 1 1,0 0-1,1-1 1,-1 1-1,0 0 0,2 0 1,0 2 32,0 0 0,0 1 0,-1-1 0,1 0 0,-1 1 0,1 0 0,-1 0 0,0 0 0,0 0 0,0 0 0,-1 0 0,1 0 0,-1 1 0,2 5 0,3 4 112,0-5 83,-1 0-1,1 0 1,0-1-1,1 1 1,0-1 0,0-1-1,1 1 1,-1-1-1,1 0 1,13 6-1,26 11-8204,-32-17-4401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2.226"/>
    </inkml:context>
    <inkml:brush xml:id="br0">
      <inkml:brushProperty name="width" value="0.025" units="cm"/>
      <inkml:brushProperty name="height" value="0.025" units="cm"/>
    </inkml:brush>
  </inkml:definitions>
  <inkml:trace contextRef="#ctx0" brushRef="#br0">0 0 16976,'0'0'8136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2.604"/>
    </inkml:context>
    <inkml:brush xml:id="br0">
      <inkml:brushProperty name="width" value="0.025" units="cm"/>
      <inkml:brushProperty name="height" value="0.025" units="cm"/>
    </inkml:brush>
  </inkml:definitions>
  <inkml:trace contextRef="#ctx0" brushRef="#br0">18 1 12716,'0'0'6406,"-18"49"-4516,18-32-705,0-2-640,2-1-289,14-5-96,7-1 0,9-5-32,-2-2 0,3-1-192,-1 0-929,-5-4-736,-8-4-2307,-3-6-2947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42.932"/>
    </inkml:context>
    <inkml:brush xml:id="br0">
      <inkml:brushProperty name="width" value="0.025" units="cm"/>
      <inkml:brushProperty name="height" value="0.025" units="cm"/>
    </inkml:brush>
  </inkml:definitions>
  <inkml:trace contextRef="#ctx0" brushRef="#br0">123 1 10762,'0'0'4709,"-46"51"-2179,25-29-256,5 3-929,1 0-832,7 1-257,-3 0-128,6-2-128,5-7-288,0-4-2306,0-10-3300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56.391"/>
    </inkml:context>
    <inkml:brush xml:id="br0">
      <inkml:brushProperty name="width" value="0.025" units="cm"/>
      <inkml:brushProperty name="height" value="0.025" units="cm"/>
    </inkml:brush>
  </inkml:definitions>
  <inkml:trace contextRef="#ctx0" brushRef="#br0">1 110 8712,'0'0'11803,"0"0"-11696,0 0-1,0 1 0,-1-1 0,1 1 0,0-1 1,0 0-1,0 1 0,0-1 0,0 1 0,0-1 1,0 1-1,0-1 0,0 0 0,0 1 0,1-1 1,-1 1-1,0-1 0,0 0 0,0 1 0,0-1 1,1 0-1,-1 1 0,0-1 0,0 1 0,1-1 1,-1 0-1,1 1 0,1-2 43,1-1 1,0 1-1,0 0 0,-1-1 1,1 0-1,-1 0 0,0 0 1,1 0-1,-1 0 0,0 0 1,0 0-1,2-5 0,27-33 451,6-12-146,-42 109-897,3-52 101,-2 6 396,1 0 1,0 1 0,-3 18 0,8-1-7748,-2-24 1960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56.733"/>
    </inkml:context>
    <inkml:brush xml:id="br0">
      <inkml:brushProperty name="width" value="0.025" units="cm"/>
      <inkml:brushProperty name="height" value="0.025" units="cm"/>
    </inkml:brush>
  </inkml:definitions>
  <inkml:trace contextRef="#ctx0" brushRef="#br0">1 1 11691,'0'0'14318,"46"3"-14126,-36-3-96,4 0-96,1 0 0,-1 0-737,-4 0-1185,3 0-832,-6 0-1218,3 0-2594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31.063"/>
    </inkml:context>
    <inkml:brush xml:id="br0">
      <inkml:brushProperty name="width" value="0.025" units="cm"/>
      <inkml:brushProperty name="height" value="0.025" units="cm"/>
    </inkml:brush>
  </inkml:definitions>
  <inkml:trace contextRef="#ctx0" brushRef="#br0">0 34 3844,'7'-10'12205,"10"2"-9049,16-1-2134,-31 8-896,7-1 257,1 1-1,-1-1 1,1 2 0,17 0-1,-26 0-376,0 0-1,1 0 1,-1 0-1,0 0 1,0 0-1,1 1 0,-1-1 1,0 0-1,0 1 1,0-1-1,1 1 1,-1-1-1,0 1 1,0 0-1,0 0 1,0-1-1,0 1 0,0 0 1,0 0-1,-1 0 1,1 0-1,0 0 1,0 0-1,-1 0 1,1 0-1,-1 0 1,1 1-1,-1-1 0,1 0 1,-1 0-1,0 0 1,1 1-1,-1-1 1,0 0-1,0 0 1,0 1-1,0-1 1,0 0-1,0 0 0,0 1 1,-1-1-1,1 0 1,0 0-1,-1 1 1,1-1-1,-1 1 1,-2 3 11,0 1 0,0-1 1,0 0-1,-1 0 0,0-1 1,0 1-1,0-1 0,0 0 1,-1 0-1,1 0 0,-1-1 1,-9 6-1,-33 30 33,45-38-46,1 2 0,-1-1-1,1 0 1,-1 0 0,1 0 0,0 1 0,0-1 0,0 0 0,0 1-1,0-1 1,1 1 0,-1-1 0,1 1 0,-1 0 0,1-1 0,0 1-1,0-1 1,0 1 0,1 3 0,0-4-7,0 0 0,0-1 0,0 1 0,0 0 0,0-1 0,0 1 0,0-1 0,1 0 0,-1 1 0,0-1 0,1 0 1,-1 0-1,1 0 0,0 0 0,-1 0 0,1 0 0,0 0 0,0-1 0,0 1 0,-1 0 0,1-1 0,4 1 0,44 6-2066,-49-7 1910,62 1-7042,-31-1 2279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57.123"/>
    </inkml:context>
    <inkml:brush xml:id="br0">
      <inkml:brushProperty name="width" value="0.025" units="cm"/>
      <inkml:brushProperty name="height" value="0.025" units="cm"/>
    </inkml:brush>
  </inkml:definitions>
  <inkml:trace contextRef="#ctx0" brushRef="#br0">215 1 12236,'0'0'11861,"-1"7"-11620,-1 1-211,0-1 1,-1 1 0,0-1 0,0 1-1,-1-1 1,0 0 0,0 0 0,-1-1-1,0 1 1,0-1 0,-1 0 0,1 0 0,-9 6-1,0-1 17,0 0-1,0 0 1,-1-2 0,0 0-1,-25 12 1,38-21-34,1 1 0,0-1 0,0 1 1,0 0-1,-1-1 0,1 0 0,0 1 1,0-1-1,-1 0 0,1 0 0,0 1 1,-1-1-1,1 0 0,0 0 0,-1-1 1,1 1-1,0 0 0,-1 0 0,1-1 1,0 1-1,0 0 0,-2-2 0,2 2-18,1-1-1,-1 0 1,1 0-1,-1 0 1,1 0-1,-1 0 1,1 0-1,0 0 1,-1 0-1,1 0 1,0 0-1,0 0 1,0 0-1,0 0 1,0 0-1,0 0 1,0 0-1,0 0 1,0 0-1,1 0 1,-1-2-1,2-4-237,1-1-1,-1 1 1,1 0-1,1 0 0,-1 0 1,6-8-1,82-86-1848,-94 110 2283,0 0 0,0 0 0,1 1 1,0-1-1,0 11 0,1-15-28,0 0-1,1-1 1,-1 1-1,1 0 0,0-1 1,0 1-1,1 0 1,-1 0-1,1-1 1,0 1-1,1-1 0,-1 1 1,1-1-1,0 1 1,0-1-1,0 0 0,0 0 1,1 0-1,-1 0 1,1 0-1,0-1 1,1 1-1,-1-1 0,1 0 1,-1 0-1,1 0 1,0 0-1,0 0 0,0-1 1,0 0-1,1 0 1,5 2-1,45 21-437,-16-14-6908,-24-9-2954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06.703"/>
    </inkml:context>
    <inkml:brush xml:id="br0">
      <inkml:brushProperty name="width" value="0.025" units="cm"/>
      <inkml:brushProperty name="height" value="0.025" units="cm"/>
    </inkml:brush>
  </inkml:definitions>
  <inkml:trace contextRef="#ctx0" brushRef="#br0">105 51 6342,'0'0'7634,"7"-3"-7426,16-3 34,1 1 0,-1 1 0,0 2 1,1 0-1,0 1 0,41 4 0,0-2 92,363-5 340,571 16-489,-73 23 50,-906-38-173,-24-2 20,-35-6-50,-557-35-430,-4 39 1,158 22 504,-542 90-1,958-103-67,19-1-31,0-1-1,0 1 0,0 0 0,0 0 0,0 1 0,1 0 0,-10 4 0,39-4-290,712-36 544,-360 11-228,3 2-14,505-19 64,-656 37-1493,-818-7 10,-145 1 2026,516 20-1213,137-5-2413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15.329"/>
    </inkml:context>
    <inkml:brush xml:id="br0">
      <inkml:brushProperty name="width" value="0.025" units="cm"/>
      <inkml:brushProperty name="height" value="0.025" units="cm"/>
    </inkml:brush>
  </inkml:definitions>
  <inkml:trace contextRef="#ctx0" brushRef="#br0">1 0 15214,'0'0'2499,"65"0"-13422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15.723"/>
    </inkml:context>
    <inkml:brush xml:id="br0">
      <inkml:brushProperty name="width" value="0.025" units="cm"/>
      <inkml:brushProperty name="height" value="0.025" units="cm"/>
      <inkml:brushProperty name="color" value="#E71224"/>
    </inkml:brush>
  </inkml:definitions>
  <inkml:trace contextRef="#ctx0" brushRef="#br0">1 1 7944,'0'0'1697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16.915"/>
    </inkml:context>
    <inkml:brush xml:id="br0">
      <inkml:brushProperty name="width" value="0.025" units="cm"/>
      <inkml:brushProperty name="height" value="0.025" units="cm"/>
      <inkml:brushProperty name="color" value="#E71224"/>
    </inkml:brush>
  </inkml:definitions>
  <inkml:trace contextRef="#ctx0" brushRef="#br0">97 149 7944,'-9'0'763,"-13"0"-961,-27-1 4670,32-1-212,59 0-3233,1968-67 1039,-1549 48-1906,-637 9 82,74 3-276,-199-8-53,0 13 0,-461 54 0,747-49 87,-438 68-43,445-66-186,11-1 92,27 0 60,47-1 146,637-19-10,40 28-13,-348-3-28,-31-6 19,-516-24-1302,-218-10 1226,-1 16 0,-643 53 0,992-35 38,-17 1-17,-45 12-1,62-9-161,23-2 3,22-1 70,445-12 168,-46-1-90,-106 13-38,388-5 81,-698 2-33,42-2-61,-56 3 81,0-1-1,0 1 1,0-1-1,0 1 1,0-1-1,0 0 1,0 0-1,-1 0 1,1-1-1,0 1 1,-1-1-1,1 1 1,-1-1-1,4-3 1,-6 5-2,0-1 1,1 1-1,-1 0 1,0 0-1,0-1 1,0 1-1,0 0 1,0-1-1,0 1 1,0 0-1,1-1 1,-1 1-1,0 0 1,0-1-1,0 1 1,0 0-1,0-1 1,-1 1-1,1 0 1,0-1-1,0 1 1,0 0-1,0-1 1,0 1-1,0 0 1,0 0-1,-1-1 1,1 1-1,0 0 1,0 0 0,0-1-1,-1 1 1,1 0-1,0 0 1,0-1-1,-1 1 1,1 0-1,0 0 1,0 0-1,-1 0 1,1-1-1,-1 1 1,-13-6-25,-1 0 1,0 1-1,0 0 1,0 1-1,0 1 1,-1 1 0,-30-1-1,5-2 23,-553-28 13,340 33-3994,193 0-725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09.363"/>
    </inkml:context>
    <inkml:brush xml:id="br0">
      <inkml:brushProperty name="width" value="0.025" units="cm"/>
      <inkml:brushProperty name="height" value="0.025" units="cm"/>
      <inkml:brushProperty name="color" value="#E71224"/>
    </inkml:brush>
  </inkml:definitions>
  <inkml:trace contextRef="#ctx0" brushRef="#br0">8 1 4965,'0'0'9379,"-5"12"-9315,4 2 61,0 0-1,0 0 0,2-1 0,0 1 0,0 0 1,1-1-1,5 20 0,37 97 962,-11-38-913,-24-60-48,8 29 338,2 0 0,3-2 0,2 0 0,49 84 0,-50-103-116,-2 1 0,-1 1 1,23 76-1,-36-98-87,-4-12-174,1 0-1,-1-1 0,1 1 0,0-1 1,1 0-1,0-1 0,0 1 0,0-1 1,1 0-1,8 7 0,5 2 49,1-1 0,24 13 0,-28-19-79,-1 2 1,0-1 0,-1 2 0,0 0-1,0 1 1,12 13 0,-9-2 42,1-2 0,1 0 1,1-1-1,0-1 0,2-1 0,0-1 1,1-1-1,1-1 0,34 16 0,34 11 479,-53-23-480,0-1 0,1-1 0,1-3 0,1-1 0,84 14 0,311 33-49,-390-54-8,-1-2 1,1-2 0,53-4-1,136-25 62,-151 14-126,0 4 0,125 3 0,-195 8 9,1 0-1,-1 1 1,-1 1 0,1 0 0,0 1 0,-1 1-1,0 0 1,15 9 0,28 12 24,-54-25 57,1-1 0,-1 0 0,1 0 0,0-1 1,0 1-1,-1-1 0,1 1 0,6-2 0,8-5-1036,-17 5 675,0 1 0,-1-1 0,1 0-1,0 1 1,-1-1 0,1 0 0,-1 0-1,1 1 1,-1-1 0,0 0-1,1 0 1,-1 0 0,0 0 0,1 0-1,-1 0 1,0 0 0,0 0 0,0-1-1,1-15-8875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7.375"/>
    </inkml:context>
    <inkml:brush xml:id="br0">
      <inkml:brushProperty name="width" value="0.025" units="cm"/>
      <inkml:brushProperty name="height" value="0.025" units="cm"/>
      <inkml:brushProperty name="color" value="#E71224"/>
    </inkml:brush>
  </inkml:definitions>
  <inkml:trace contextRef="#ctx0" brushRef="#br0">3209 774 4260,'0'0'14376,"5"-3"-13981,130-67-1222,235-87-1,-329 142 769,-1-2 0,-1-1 0,0-3 0,39-27 0,-60 36 246,-1-1 1,-1-1-1,0-1 1,-1 0-1,-1 0 1,0-2-1,-1 0 1,-1 0-1,0-1 1,12-28-1,-13 28 172,2-6 187,-13 23-538,0 0 0,0 0 0,0 0 0,0 0-1,-1 0 1,1 0 0,0 0 0,0 0 0,0 1 0,-1-1-1,1 0 1,-1 0 0,1 0 0,0 0 0,-1 0-1,0 1 1,1-1 0,-1 0 0,1 0 0,-1 1 0,0-1-1,1 1 1,-1-1 0,0 0 0,0 1 0,0-1 0,1 1-1,-2-1 1,-23-12-68,-1 1 0,0 2-1,-1 0 1,0 1 0,-34-5-1,-146-17-2435,175 27 1906,-312-32-1818,-581 14 0,88 129 3834,576-64-1314,121-17 146,1 7 0,-175 64-1,-250 139 219,546-228-444,-67 34 241,77-37-179,1 0 1,0 0-1,0 0 0,0 1 0,0 0 0,1 1 1,0-1-1,-6 9 0,11-12-34,-1 0 0,0 0 0,1 1-1,0-1 1,0 1 0,0-1 0,0 1 0,0-1-1,1 1 1,-1 0 0,1-1 0,0 1 0,0 0-1,1-1 1,-1 1 0,1 0 0,0-1 0,1 5-1,3 7 105,1-1-1,0 1 1,9 13 0,3 9-156,-12-23 0,0 0 0,1 0 0,1-1 0,0 0 0,19 24 0,-21-31-5,0-1 0,1 1 1,-1-1-1,1 0 0,0 0 1,1-1-1,-1 0 0,1 0 1,-1-1-1,1 0 0,0 0 1,14 2-1,451 58 1337,189-48-1104,-416-18-179,798 8 1641,-982-6-1556,0-3-1,0-3 0,118-27 1,-144 24-92,-2-1 0,1-1-1,-1-2 1,-1-2 0,-1-1 0,0-1 0,-2-2 0,30-24-1,5-17-1042,-62 60-607,7 0-8992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1.597"/>
    </inkml:context>
    <inkml:brush xml:id="br0">
      <inkml:brushProperty name="width" value="0.025" units="cm"/>
      <inkml:brushProperty name="height" value="0.025" units="cm"/>
      <inkml:brushProperty name="color" value="#E71224"/>
    </inkml:brush>
  </inkml:definitions>
  <inkml:trace contextRef="#ctx0" brushRef="#br0">49 26 1602,'-1'0'60,"1"0"0,0 0 0,0 0 1,0 0-1,-1 0 0,1 0 1,0 0-1,0 0 0,-1 0 1,1 0-1,0 0 0,0 0 0,0 0 1,0 0-1,-1 0 0,1 0 1,0 1-1,0-1 0,0 0 1,0 0-1,-1 0 0,1 0 0,0 1 1,0-1-1,0 0 0,0 0 1,0 0-1,0 0 0,-1 1 1,1-1-1,0 0 0,0 0 1,0 0-1,0 1 0,0-1 0,0 0 1,0 0-1,0 1 0,0-1 1,0 0-1,0 0 0,0 0 1,0 1-1,0-1 0,0 0 0,1 0 1,11 5 2858,16-4-168,569-38-1449,-596 37-763,-10 0 951,-115 7-1485,1 6 0,-170 39 1,230-40-17,48-9 7,-37 9-39,53-12 43,-1 0 0,0 0-1,0 0 1,0 0 0,0 0-1,0 0 1,0 0 0,0 0-1,0 1 1,0-1 0,0 0 0,0 0-1,0 0 1,0 0 0,0 0-1,0 0 1,0 1 0,0-1-1,0 0 1,0 0 0,0 0-1,0 0 1,0 0 0,0 0-1,0 0 1,0 1 0,0-1 0,0 0-1,0 0 1,-1 0 0,1 0-1,0 0 1,0 0 0,0 0-1,0 0 1,0 0 0,0 1-1,0-1 1,0 0 0,0 0 0,-1 0-1,1 0 1,0 0 0,0 0-1,0 0 1,0 0 0,0 0-1,0 0 1,-1 0 0,1 0-1,0 0 1,0 0 0,0 0 0,0 0-1,0 0 1,0 0 0,-1 0-1,31 2 2,234-26 298,-123 8-134,-23 3-40,172-10-346,-379 30-2939,53-5 293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08.145"/>
    </inkml:context>
    <inkml:brush xml:id="br0">
      <inkml:brushProperty name="width" value="0.025" units="cm"/>
      <inkml:brushProperty name="height" value="0.025" units="cm"/>
      <inkml:brushProperty name="color" value="#E71224"/>
    </inkml:brush>
  </inkml:definitions>
  <inkml:trace contextRef="#ctx0" brushRef="#br0">0 255 4644,'9'0'817,"169"-6"3857,101-23-2812,-81 7-1052,1793-123 2980,-117 110-3275,-1131 32-496,-231-3-29,524-3 596,-1077 16-1663,-3 1-5132,31-8 1521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56.226"/>
    </inkml:context>
    <inkml:brush xml:id="br0">
      <inkml:brushProperty name="width" value="0.025" units="cm"/>
      <inkml:brushProperty name="height" value="0.025" units="cm"/>
      <inkml:brushProperty name="color" value="#E71224"/>
    </inkml:brush>
  </inkml:definitions>
  <inkml:trace contextRef="#ctx0" brushRef="#br0">1 11 6662,'0'0'10987,"6"1"-10523,157 18 2046,41 3-1427,955-49-325,-1077 21-317,139-4-60,-211 6-7406,-8-1 1238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31.441"/>
    </inkml:context>
    <inkml:brush xml:id="br0">
      <inkml:brushProperty name="width" value="0.025" units="cm"/>
      <inkml:brushProperty name="height" value="0.025" units="cm"/>
    </inkml:brush>
  </inkml:definitions>
  <inkml:trace contextRef="#ctx0" brushRef="#br0">118 106 3491,'0'0'14622,"-10"-8"-14264,-30-21-299,39 28-60,0 1 1,0 0 0,0-1 0,0 1-1,-1 0 1,1-1 0,0 1 0,0 0 0,-1 0-1,1 0 1,0 0 0,0 0 0,0 1 0,-1-1-1,1 0 1,0 1 0,0-1 0,0 0-1,0 1 1,0-1 0,-1 1 0,1 0 0,0-1-1,0 1 1,1 0 0,-1 0 0,0-1 0,0 1-1,0 0 1,0 0 0,1 0 0,-1 0 0,-1 2-1,-18 35 411,19-35-327,0-1 7,0 0 0,-1 1 0,1-1 0,0 1 0,1 0 0,-1-1 0,0 1 0,1 0 0,-1-1 0,1 1 0,0 0 0,0 0 0,0-1 0,0 1 0,1 0 0,-1-1 0,1 1 0,1 4 0,0-5-13,-1 0-1,1-1 0,0 1 1,0-1-1,0 1 0,0-1 1,0 0-1,0 0 0,0 0 1,0 0-1,0 0 1,0-1-1,1 1 0,-1-1 1,0 1-1,1-1 0,-1 0 1,0 0-1,1 0 0,-1 0 1,3 0-1,4 0 176,0-1 1,0 0-1,0 0 0,-1-1 0,1 0 0,0 0 1,-1-1-1,0 0 0,1-1 0,-1 0 0,0 0 0,11-9 1,-15 10-157,0 0 1,0 0 0,0-1 0,-1 0-1,0 0 1,0 0 0,0 0 0,0 0-1,0 0 1,-1-1 0,0 1-1,0-1 1,0 0 0,0 0 0,-1 0-1,0 0 1,0 0 0,0 0 0,-1 0-1,0 0 1,1 0 0,-2 0-1,0-8 1,0 11-126,1 0-1,-1 0 0,0-1 1,0 1-1,0 0 1,0 0-1,0 1 0,0-1 1,0 0-1,-1 0 1,1 0-1,-1 1 0,1-1 1,-1 1-1,0-1 1,0 1-1,1 0 0,-1 0 1,0-1-1,0 1 1,0 1-1,0-1 0,0 0 1,-1 0-1,1 1 1,0-1-1,0 1 1,0 0-1,-1 0 0,1 0 1,0 0-1,0 0 1,0 0-1,-1 0 0,-3 2 1,3-2-302,0 0 1,-1 1-1,1 0 0,-1 0 1,1 0-1,0 0 0,0 0 1,-1 1-1,1-1 0,0 1 1,0 0-1,1 0 1,-1 0-1,0 0 0,1 1 1,-1-1-1,1 1 0,0-1 1,0 1-1,0 0 1,0 0-1,0 0 0,-1 4 1,1 8-3925,2-1-1270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15.900"/>
    </inkml:context>
    <inkml:brush xml:id="br0">
      <inkml:brushProperty name="width" value="0.025" units="cm"/>
      <inkml:brushProperty name="height" value="0.025" units="cm"/>
      <inkml:brushProperty name="color" value="#E71224"/>
    </inkml:brush>
  </inkml:definitions>
  <inkml:trace contextRef="#ctx0" brushRef="#br0">6442 527 801,'-17'-18'1494,"-1"1"0,-1 1 0,-1 0 1,0 2-1,-29-17 0,-118-52 535,145 72-1823,-38-14-102,-2 3-1,0 2 1,-2 3 0,-68-9 0,-266-19-121,361 42 38,-854-37 20,-2 47-18,66 25-483,193-5 151,252-10 389,-416 75 0,694-74 97,0 4 0,-118 42 0,189-53-105,1 2 0,1 1 0,0 2 0,1 1 0,1 1 1,1 1-1,0 2 0,1 1 0,2 1 0,-40 45 0,55-54 19,1 0-1,0 1 0,1 0 0,1 0 1,0 1-1,1-1 0,1 2 0,0-1 1,1 1-1,-2 26 0,2 11-18,5 105 0,2-127-71,0 0 0,2-1 0,2 0 0,0 0 0,2-1 0,2 0 0,0 0 0,2-1 0,2-1 0,31 49 0,-23-46 38,1-1-1,1-1 1,2-2-1,1 0 1,0-2-1,2-1 1,1-1-1,54 30 1,33 6-6,3-5 0,1-5 0,3-5-1,230 48 1,-86-45 32,353 17 0,472-47-76,-820-29 41,515-87 0,-462 29 34,380-133-1,-523 138 157,-3-8 0,-3-8 0,250-155 1,-357 189-101,68-57 0,-112 82 35,-2-2 0,-1 0-1,-1-2 1,-2 0 0,28-43 0,-42 59-128,-2-1 0,0 1 0,0-1 0,-1 0 0,0-1 0,-1 1 0,0 0 0,-1-1 0,0 0 0,-1 0 0,0 1 0,-1-1 0,-2-23 0,-1 21-31,0 1-1,-1 0 0,0 0 0,-1 0 0,0 0 0,-1 1 0,-1 0 0,0 0 1,0 1-1,-1 0 0,-17-18 0,-15-11 2,-1 2 1,-3 2-1,-1 1 0,-1 3 1,-2 2-1,-55-26 0,-320-121-480,105 70-3280,160 56-802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09.751"/>
    </inkml:context>
    <inkml:brush xml:id="br0">
      <inkml:brushProperty name="width" value="0.025" units="cm"/>
      <inkml:brushProperty name="height" value="0.025" units="cm"/>
      <inkml:brushProperty name="color" value="#E71224"/>
    </inkml:brush>
  </inkml:definitions>
  <inkml:trace contextRef="#ctx0" brushRef="#br0">0 4 4869,'0'0'11242,"50"-3"-10953,-9 5-225,8 7-32,8 0 32,10 0-160,4-2-2531,9-6-1281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10.176"/>
    </inkml:context>
    <inkml:brush xml:id="br0">
      <inkml:brushProperty name="width" value="0.025" units="cm"/>
      <inkml:brushProperty name="height" value="0.025" units="cm"/>
      <inkml:brushProperty name="color" value="#E71224"/>
    </inkml:brush>
  </inkml:definitions>
  <inkml:trace contextRef="#ctx0" brushRef="#br0">0 26 10154,'0'0'2690,"52"-4"-2273,1-1 127,14 1-63,9-2-321,7 3-128,8 3 0,-3 0-256,-3 0-2723,-12-4-1313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20.479"/>
    </inkml:context>
    <inkml:brush xml:id="br0">
      <inkml:brushProperty name="width" value="0.025" units="cm"/>
      <inkml:brushProperty name="height" value="0.025" units="cm"/>
      <inkml:brushProperty name="color" value="#E71224"/>
    </inkml:brush>
  </inkml:definitions>
  <inkml:trace contextRef="#ctx0" brushRef="#br0">86 100 6118,'0'0'256,"-9"0"235,3-1-25,1 0-30,0 1-1,0-1 1,-1 1 0,1 0-1,0 1 1,-1-1 0,1 1-1,0 0 1,0 0 0,-10 4-1,15-5-403,0 0 0,-1 1 0,1-1-1,0 0 1,-1 1 0,1-1-1,0 0 1,0 0 0,0 1 0,-1-1-1,1 1 1,0-1 0,0 0-1,0 1 1,0-1 0,0 0 0,0 1-1,0-1 1,-1 1 0,1-1 0,0 0-1,0 1 1,0-1 0,1 1-1,-1-1 1,0 0 0,0 1 0,0-1-1,0 1 1,0-1 0,0 0-1,1 1 1,-1-1 0,0 0 0,0 1-1,0-1 1,1 0 0,-1 1-1,0-1 1,1 0 0,-1 0 0,0 1-1,0-1 1,1 0 0,-1 0-1,1 0 1,-1 1 0,18 8 618,29 2-40,0-3 0,0-2 0,1-1 0,0-3 0,49-4 0,-35 1-432,970-58 415,-856 40-547,749-62 1296,-908 82-1385,-29 5-376,-32 3-6908,28-9 606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22.805"/>
    </inkml:context>
    <inkml:brush xml:id="br0">
      <inkml:brushProperty name="width" value="0.025" units="cm"/>
      <inkml:brushProperty name="height" value="0.025" units="cm"/>
      <inkml:brushProperty name="color" value="#E71224"/>
    </inkml:brush>
  </inkml:definitions>
  <inkml:trace contextRef="#ctx0" brushRef="#br0">1 97 8584,'0'0'8419,"11"-1"-7688,231-38 1077,-31 3-2853,-192 33-868,6-6-5217,-17 1 463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42.936"/>
    </inkml:context>
    <inkml:brush xml:id="br0">
      <inkml:brushProperty name="width" value="0.025" units="cm"/>
      <inkml:brushProperty name="height" value="0.025" units="cm"/>
      <inkml:brushProperty name="color" value="#E71224"/>
    </inkml:brush>
  </inkml:definitions>
  <inkml:trace contextRef="#ctx0" brushRef="#br0">0 23 5637,'0'0'12487,"3"-2"-11718,10-2-537,0 1 0,0 0 0,0 1 1,0 0-1,0 1 0,0 1 0,1 0 1,19 2-1,10-1-171,9 0-85,20-1-2759,-25-5-3902,-18 0-447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45.677"/>
    </inkml:context>
    <inkml:brush xml:id="br0">
      <inkml:brushProperty name="width" value="0.025" units="cm"/>
      <inkml:brushProperty name="height" value="0.025" units="cm"/>
      <inkml:brushProperty name="color" value="#E71224"/>
    </inkml:brush>
  </inkml:definitions>
  <inkml:trace contextRef="#ctx0" brushRef="#br0">1 51 8712,'0'0'10859,"10"0"-10187,13 0-95,11 0-257,3 0-192,4-3-96,7-3 32,3-3-800,-1-4-2275,-4-7-3491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46.337"/>
    </inkml:context>
    <inkml:brush xml:id="br0">
      <inkml:brushProperty name="width" value="0.025" units="cm"/>
      <inkml:brushProperty name="height" value="0.025" units="cm"/>
      <inkml:brushProperty name="color" value="#E71224"/>
    </inkml:brush>
  </inkml:definitions>
  <inkml:trace contextRef="#ctx0" brushRef="#br0">1 0 865,'0'0'480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46.683"/>
    </inkml:context>
    <inkml:brush xml:id="br0">
      <inkml:brushProperty name="width" value="0.025" units="cm"/>
      <inkml:brushProperty name="height" value="0.025" units="cm"/>
      <inkml:brushProperty name="color" value="#E71224"/>
    </inkml:brush>
  </inkml:definitions>
  <inkml:trace contextRef="#ctx0" brushRef="#br0">38 118 384,'0'0'8931,"-5"1"-7521,4-1-1162,-1 0 0,0 0-1,1 0 1,-1 0 0,0 0 0,1 1 0,-1-1 0,1 1-1,-1-1 1,1 1 0,-1 0 0,1-1 0,-1 1 0,-1 2 0,2-1 193,0 0 0,0 0 0,0-1 0,0 1 0,0 0 1,1 0-1,-1 0 0,1 0 0,0 0 0,-1 1 0,1-1 0,0 0 1,0 0-1,1 2 0,27-12 1902,-4-8-1947,-1-1 0,0-1 0,-2 0 0,0-2 0,34-42 0,-52 155-134,-3-86-322,0-3-284,-1 0-1,2-1 1,-1 1 0,0 0 0,1 0 0,0 0 0,1 6 0,-1-9 177,-1 0 0,1 0 0,0-1 0,0 1 0,-1 0 0,1 0 0,0 0 0,0-1 0,0 1 0,0 0 0,0-1 0,0 1 0,0-1 0,0 1 0,0-1 0,0 0 0,0 1 0,0-1 0,0 0 0,0 0 0,0 0 0,0 0 0,0 0 0,0 0 0,1 0 0,-1 0 0,0 0 0,0 0 0,0 0 0,0-1 0,2 0 0,11-4-7692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47.844"/>
    </inkml:context>
    <inkml:brush xml:id="br0">
      <inkml:brushProperty name="width" value="0.025" units="cm"/>
      <inkml:brushProperty name="height" value="0.025" units="cm"/>
      <inkml:brushProperty name="color" value="#E71224"/>
    </inkml:brush>
  </inkml:definitions>
  <inkml:trace contextRef="#ctx0" brushRef="#br0">14 460 3812,'0'0'10084,"-9"15"-8407,4-8 3890,6-10-5526,0 0 1,1 1-1,-1-1 1,0 0-1,1 1 1,0-1-1,0 1 1,-1 0-1,1-1 1,1 1-1,-1 0 1,0 0-1,0 1 1,1-1-1,-1 0 1,1 1-1,0-1 1,-1 1-1,1 0 1,0 0-1,3-1 0,30-21 1471,-33 20-1495,1 0 1,0 1 0,0-1 0,0 1 0,0-1-1,0 1 1,7-2 0,21-12 42,-9 2-60,0 1 0,1 1 0,1 1 0,0 1 0,28-7 0,-3 3 67,56-6 0,-52 10-40,103-8 39,-103 13-19,90-18 0,12-24-15,-71 25 64,103-14 1,-168 33-93,124-16 64,-69 10 2,98-24 1,20-1 1028,-177 31-774,-1 2 1,1 0-1,24 2 0,-10-1-51,-28 0-253,-2 0-79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31.802"/>
    </inkml:context>
    <inkml:brush xml:id="br0">
      <inkml:brushProperty name="width" value="0.025" units="cm"/>
      <inkml:brushProperty name="height" value="0.025" units="cm"/>
    </inkml:brush>
  </inkml:definitions>
  <inkml:trace contextRef="#ctx0" brushRef="#br0">91 49 4004,'0'0'15220,"-10"6"-15130,2-1 26,0 0-1,0 1 0,1 0 1,-1 0-1,-10 13 1,16-16-41,-1-1 0,1 1 0,0 1 0,0-1 0,0 0 0,0 0 0,1 1 0,-1-1 0,1 1 0,0-1 0,0 1 0,0 0 0,1-1 0,-1 1 0,1 0 1,0 0-1,0-1 0,0 1 0,0 0 0,1 0 0,1 5 0,-1-7-12,0 0-1,1-1 1,-1 1 0,1 0 0,-1-1-1,1 1 1,-1-1 0,1 0 0,0 1 0,0-1-1,0 0 1,0 0 0,0 0 0,0 0-1,0-1 1,0 1 0,0 0 0,0-1 0,0 0-1,1 1 1,-1-1 0,0 0 0,0 0-1,3 0 1,57-5 1822,-51 2-1617,0-1 1,0 0-1,0-1 1,-1 0 0,1-1-1,-1 0 1,-1-1-1,12-9 1,-17 14-206,-1-1 0,0 0-1,1 0 1,-1 0 0,0 0 0,-1 0 0,1-1 0,0 1 0,-1-1 0,0 0-1,0 1 1,0-1 0,0 0 0,-1 0 0,1-1 0,-1 1 0,0 0 0,-1 0-1,1-1 1,-1 1 0,1 0 0,-1-1 0,-1 1 0,1 0 0,-2-7 0,1 8-92,-1 0 1,0 1-1,0-1 0,0 0 1,0 0-1,0 1 1,-1 0-1,1-1 1,-1 1-1,0 0 1,1 0-1,-1 0 1,0 1-1,0-1 1,0 1-1,0-1 1,-1 1-1,1 0 1,0 0-1,-1 1 0,1-1 1,0 1-1,-1-1 1,1 1-1,0 0 1,-6 1-1,3-1-395,0 1-1,0-1 0,1 1 1,-1 0-1,0 1 0,-10 3 1,13-4-60,1 1 0,-1-1 0,0 0 0,1 1 0,-1 0 1,1-1-1,0 1 0,0 0 0,0 0 0,0 0 0,0 0 1,0 1-1,-2 2 0,-1 9-4929,4-1-2152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7.234"/>
    </inkml:context>
    <inkml:brush xml:id="br0">
      <inkml:brushProperty name="width" value="0.025" units="cm"/>
      <inkml:brushProperty name="height" value="0.025" units="cm"/>
      <inkml:brushProperty name="color" value="#E71224"/>
    </inkml:brush>
  </inkml:definitions>
  <inkml:trace contextRef="#ctx0" brushRef="#br0">50 48 3619,'0'0'4858,"-8"1"-3646,-25 1 32,24-1 859,47-1 732,732 11 389,-1373-11-3095,1091-23-66,-320 14-68,-130 5 22,-27 1 60,-27-1 107,-305 1-108,155 7 617,180-4-626,573-15-1218,-576 12 1117,-36 1-5,-52 1-11,-171 27-1695,103-8-4053,94-14 1106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1:13.396"/>
    </inkml:context>
    <inkml:brush xml:id="br0">
      <inkml:brushProperty name="width" value="0.025" units="cm"/>
      <inkml:brushProperty name="height" value="0.025" units="cm"/>
      <inkml:brushProperty name="color" value="#E71224"/>
    </inkml:brush>
  </inkml:definitions>
  <inkml:trace contextRef="#ctx0" brushRef="#br0">1 455 12075,'0'0'3428,"33"-49"-2467,6 24 96,6-7 192,9-8-416,12-3-353,6-4-352,5-3-96,0 3 0,0 4-96,-8 2-2530,-2 3-5446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24.012"/>
    </inkml:context>
    <inkml:brush xml:id="br0">
      <inkml:brushProperty name="width" value="0.025" units="cm"/>
      <inkml:brushProperty name="height" value="0.025" units="cm"/>
      <inkml:brushProperty name="color" value="#E71224"/>
    </inkml:brush>
  </inkml:definitions>
  <inkml:trace contextRef="#ctx0" brushRef="#br0">0 1 12492,'0'0'7527,"81"25"-7143,-27-22-256,6-2-128,0-1-32,-2 1-256,-8 1-385,-11-2-704,-13 1-865,-13-1-481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24.405"/>
    </inkml:context>
    <inkml:brush xml:id="br0">
      <inkml:brushProperty name="width" value="0.025" units="cm"/>
      <inkml:brushProperty name="height" value="0.025" units="cm"/>
      <inkml:brushProperty name="color" value="#E71224"/>
    </inkml:brush>
  </inkml:definitions>
  <inkml:trace contextRef="#ctx0" brushRef="#br0">1 14 2018,'0'0'13773,"58"21"-11915,-13-19-801,4-2-385,6 0-447,-2 0-129,0-3-96,-10-5-193,-10 3-864,-6-4-2242,-15-2-2274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24.752"/>
    </inkml:context>
    <inkml:brush xml:id="br0">
      <inkml:brushProperty name="width" value="0.025" units="cm"/>
      <inkml:brushProperty name="height" value="0.025" units="cm"/>
      <inkml:brushProperty name="color" value="#E71224"/>
    </inkml:brush>
  </inkml:definitions>
  <inkml:trace contextRef="#ctx0" brushRef="#br0">52 1 12107,'0'0'4869,"63"15"-3876,-36-2 96,0 1-160,-8 1-513,0 4-224,-11 3 33,-8 4 255,-2 2 257,-23 6-321,-3 7-352,-1 3 0,-6 2-64,1-1-320,1-4-1313,4-12-3204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45.645"/>
    </inkml:context>
    <inkml:brush xml:id="br0">
      <inkml:brushProperty name="width" value="0.025" units="cm"/>
      <inkml:brushProperty name="height" value="0.025" units="cm"/>
      <inkml:brushProperty name="color" value="#E71224"/>
    </inkml:brush>
  </inkml:definitions>
  <inkml:trace contextRef="#ctx0" brushRef="#br0">360 301 2819,'0'0'1179,"8"-9"3017,1 1-3653,40-44 3270,-47 49-3528,1-1 0,-1 0 0,0 1 0,0-1 1,0 0-1,0 0 0,-1 0 0,1 0 0,-1 0 1,0-1-1,0 1 0,-1 0 0,1-1 0,-1 1 0,0 0 1,-1-5-1,1 7-220,-1 0 0,0-1-1,-1 1 1,1 0 0,0 0 0,0 0 0,-1 0 0,0 0 0,1 1 0,-1-1 0,0 0-1,0 1 1,1-1 0,-1 1 0,0 0 0,-1-1 0,1 1 0,0 0 0,0 0-1,0 1 1,-1-1 0,1 0 0,0 1 0,-5-1 0,-59-5-86,52 6 20,0 2 0,1-1-1,-1 2 1,1 0-1,-1 0 1,1 1 0,0 1-1,0 0 1,1 1 0,0 0-1,0 1 1,0 0-1,1 1 1,0 1 0,0-1-1,1 2 1,-13 14 0,12-11-2,1 0 0,0 1 1,1 0-1,1 0 0,0 1 1,1 0-1,0 0 1,1 1-1,1 0 0,0 0 1,2 0-1,0 0 0,0 1 1,1 17-1,1-23-1,1 1-1,1-1 1,0 1-1,0-1 1,1 0 0,1 1-1,7 20 1,-8-28 9,0 1 1,1-1-1,0 0 1,0 0-1,0 0 1,0 0-1,1 0 1,-1-1-1,1 1 1,0-1-1,0 0 1,0 0-1,1 0 1,-1-1-1,0 1 1,1-1-1,0 0 1,0-1-1,-1 1 1,9 0-1,6 2 123,0-2-1,0-1 0,1 0 1,-1-2-1,0 0 0,1-1 1,-1-1-1,0 0 1,0-2-1,-1 0 0,1-1 1,-1-1-1,0-1 0,-1 0 1,0-1-1,0-1 0,-1-1 1,0 0-1,-1-1 0,19-20 1,-18 17 22,0-2-1,-1 0 1,0 0 0,-2-1 0,0-1 0,-1-1-1,-1 0 1,-1 0 0,0-1 0,-2 0 0,0 0-1,-2-1 1,0 0 0,-1 0 0,-2-1-1,2-45 1,-5 62-297,0 0 0,-1 1-1,0-1 1,0 0 0,0 0 0,-1 1-1,0-1 1,0 1 0,0-1 0,-1 1-1,1 0 1,-1 0 0,0 0-1,-1 0 1,0 1 0,1-1 0,-1 1-1,-1 0 1,1 0 0,0 0 0,-1 1-1,-8-5 1,5 4-240,1 1 0,-1 0 0,-1 0 0,1 1 0,0 0 0,-1 0 0,1 1 0,-1 0 0,0 0 0,1 1 0,-1 0 0,1 1 0,-1 0 0,-14 3 0,-11 7-5304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47.689"/>
    </inkml:context>
    <inkml:brush xml:id="br0">
      <inkml:brushProperty name="width" value="0.025" units="cm"/>
      <inkml:brushProperty name="height" value="0.025" units="cm"/>
      <inkml:brushProperty name="color" value="#E71224"/>
    </inkml:brush>
  </inkml:definitions>
  <inkml:trace contextRef="#ctx0" brushRef="#br0">660 149 7655,'2'-11'653,"0"0"1,-1 0-1,0-1 0,-1 1 0,0 0 0,-3-15 0,3 23-554,-1 0-1,0 0 0,0 0 1,0 1-1,0-1 0,0 1 1,0-1-1,-1 1 0,1-1 1,-1 1-1,0-1 0,0 1 1,1 0-1,-2 0 0,1 0 0,0 0 1,0 1-1,-1-1 0,1 1 1,0-1-1,-1 1 0,0 0 1,1 0-1,-1 0 0,0 0 1,0 0-1,1 0 0,-1 1 1,-6-1-1,-6 1-55,-1 1-1,1 0 1,0 1 0,0 1-1,-1 0 1,2 1 0,-1 0-1,0 2 1,1 0 0,0 0-1,0 1 1,-24 17 0,0 2 244,2 2 0,1 1 0,-36 39 0,45-41-149,2 2 0,1 0 0,1 1 0,-34 63 0,48-77-123,0 0 0,1 1 0,1 0 0,0 0 0,2 1 0,0-1 0,1 1 1,0 0-1,1 0 0,2 0 0,-1 0 0,4 20 0,-2-31-7,1 0 0,-1 0-1,1-1 1,1 1 0,-1 0-1,1-1 1,0 0 0,1 0 0,0 0-1,0 0 1,0 0 0,0-1-1,8 7 1,-4-5 14,0 0 0,1 0 0,0-1 0,1-1 0,-1 0-1,1 0 1,19 6 0,2-2 100,1-2 0,0-1-1,0-2 1,58 1 0,-43-5 59,0-3 1,0-2 0,0-2 0,0-2 0,-1-2 0,-1-2-1,0-2 1,-1-2 0,0-2 0,-2-1 0,0-3-1,-2-1 1,0-2 0,-2-2 0,-1-1 0,40-42 0,-70 64-170,0-1 0,0 0 1,-1-1-1,0 1 0,0-1 1,-1-1-1,-1 1 1,1 0-1,-2-1 0,1 0 1,-1 0-1,3-20 0,-6 23-23,1 0-1,-2 0 1,1 1 0,-1-1-1,0 0 1,0 0-1,0 0 1,-1 0-1,0 1 1,-1-1-1,0 1 1,0-1-1,0 1 1,0 0-1,-1 0 1,0 1-1,-1-1 1,1 1-1,-1 0 1,-6-6-1,-3 0-244,0 0-1,0 1 1,-1 1-1,-1 0 1,1 1-1,-1 0 0,-1 2 1,-31-10-1,-47-1-2652,0 11-3964,59 6-2512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7.840"/>
    </inkml:context>
    <inkml:brush xml:id="br0">
      <inkml:brushProperty name="width" value="0.025" units="cm"/>
      <inkml:brushProperty name="height" value="0.025" units="cm"/>
      <inkml:brushProperty name="color" value="#E71224"/>
    </inkml:brush>
  </inkml:definitions>
  <inkml:trace contextRef="#ctx0" brushRef="#br0">264 21 6887,'20'-20'16850,"-31"32"-16078,-231 240-367,241-251-664,0 0-1,0 1 0,0-1 1,-1 0-1,1 0 0,0-1 1,0 1-1,-1 0 0,1 0 1,-1-1-1,1 1 0,0-1 1,-1 1-1,-1 0 0,2-2-41,1 1 0,-1-1 0,0 1 0,1 0 0,-1-1-1,1 1 1,-1-1 0,1 1 0,-1-1 0,1 0 0,0 1 0,-1-1-1,1 1 1,0-1 0,-1 0 0,1 1 0,0-1 0,0 0-1,0 1 1,-1-1 0,1 0 0,0 1 0,0-1 0,0 0-1,0 0 1,0 1 0,0-1 0,0 0 0,1 0 0,-3-21-6175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8.203"/>
    </inkml:context>
    <inkml:brush xml:id="br0">
      <inkml:brushProperty name="width" value="0.025" units="cm"/>
      <inkml:brushProperty name="height" value="0.025" units="cm"/>
      <inkml:brushProperty name="color" value="#E71224"/>
    </inkml:brush>
  </inkml:definitions>
  <inkml:trace contextRef="#ctx0" brushRef="#br0">0 0 11915,'0'0'8777,"62"36"-8105,-37-17-31,2 4-417,-2-1-160,5-2 0,-2-1-544,2-2-1378,-3-4-929,-3-1-960,-4-7-2211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8.532"/>
    </inkml:context>
    <inkml:brush xml:id="br0">
      <inkml:brushProperty name="width" value="0.025" units="cm"/>
      <inkml:brushProperty name="height" value="0.025" units="cm"/>
      <inkml:brushProperty name="color" value="#E71224"/>
    </inkml:brush>
  </inkml:definitions>
  <inkml:trace contextRef="#ctx0" brushRef="#br0">0 44 13613,'0'0'9289,"85"4"-7880,-33-9-352,6-4-512,4-2-353,-4 3-128,-4 0-64,-8 3-160,-8 4-769,-7 1-737,-5 0-160,-10 0-608,-5 0-801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32.177"/>
    </inkml:context>
    <inkml:brush xml:id="br0">
      <inkml:brushProperty name="width" value="0.025" units="cm"/>
      <inkml:brushProperty name="height" value="0.025" units="cm"/>
    </inkml:brush>
  </inkml:definitions>
  <inkml:trace contextRef="#ctx0" brushRef="#br0">0 0 7143,'0'0'16463,"44"4"-16238,-15-4-129,4 0-96,-4 0-32,3 0-1218,-6 0-1120,-3 0-1473,-3 0-2435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8.908"/>
    </inkml:context>
    <inkml:brush xml:id="br0">
      <inkml:brushProperty name="width" value="0.025" units="cm"/>
      <inkml:brushProperty name="height" value="0.025" units="cm"/>
      <inkml:brushProperty name="color" value="#E71224"/>
    </inkml:brush>
  </inkml:definitions>
  <inkml:trace contextRef="#ctx0" brushRef="#br0">20 0 11082,'0'0'8398,"-3"10"-6151,3-9-2201,-4 13 495,0-1-1,1 1 1,1-1 0,-1 22-1,3-32-518,0 0-1,0 0 0,0-1 0,0 1 0,0 0 1,0 0-1,1 0 0,0-1 0,-1 1 0,1 0 1,0-1-1,0 1 0,1 0 0,-1-1 0,0 1 1,1-1-1,0 0 0,-1 0 0,1 1 0,0-1 1,0 0-1,0 0 0,0-1 0,1 1 0,-1 0 1,0-1-1,1 0 0,-1 1 0,1-1 0,0 0 1,-1 0-1,1 0 0,3 0 0,1 0-294,1 0-1,0-1 1,-1 0 0,1-1-1,-1 1 1,1-1 0,-1-1-1,1 1 1,-1-1 0,0-1-1,0 1 1,0-1-1,0-1 1,11-5 0,-14 6-208,1 0-1,-1-1 1,0 1 0,0-1 0,0 0 0,0 0 0,0 0-1,-1 0 1,0-1 0,0 1 0,0-1 0,-1 0 0,1 0 0,-1 0-1,0 0 1,-1 0 0,1 0 0,-1 0 0,0-1 0,0 1-1,0-7 1,-23 35 4805,-9 23-1067,9-15-2309,1 1 0,1 1 0,2 0 0,-19 53 0,32-63-1480,4-8-4760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9.251"/>
    </inkml:context>
    <inkml:brush xml:id="br0">
      <inkml:brushProperty name="width" value="0.025" units="cm"/>
      <inkml:brushProperty name="height" value="0.025" units="cm"/>
      <inkml:brushProperty name="color" value="#E71224"/>
    </inkml:brush>
  </inkml:definitions>
  <inkml:trace contextRef="#ctx0" brushRef="#br0">242 1 12716,'0'0'3555,"17"53"-1216,-4-24-578,-3 5-960,1 4-481,-8 5-95,-3 1-33,0 3-64,-14 1-64,-5-1 32,-8 0-96,-5-3-256,-3-4-609,-4-3-801,-5-6-1120,3-7-289,-3-6-929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9.596"/>
    </inkml:context>
    <inkml:brush xml:id="br0">
      <inkml:brushProperty name="width" value="0.025" units="cm"/>
      <inkml:brushProperty name="height" value="0.025" units="cm"/>
      <inkml:brushProperty name="color" value="#E71224"/>
    </inkml:brush>
  </inkml:definitions>
  <inkml:trace contextRef="#ctx0" brushRef="#br0">140 0 10954,'0'0'1282,"-41"68"415,18-23 705,2 6-1056,-2 6-353,7 8-64,5 0-353,6-1-256,5 0 193,5-5 63,17-8-159,1-10-225,5-7-128,9-8-128,6-10-993,4-6-1313,10-10-1858,3 0-2242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9.988"/>
    </inkml:context>
    <inkml:brush xml:id="br0">
      <inkml:brushProperty name="width" value="0.025" units="cm"/>
      <inkml:brushProperty name="height" value="0.025" units="cm"/>
      <inkml:brushProperty name="color" value="#E71224"/>
    </inkml:brush>
  </inkml:definitions>
  <inkml:trace contextRef="#ctx0" brushRef="#br0">0 1 5830,'0'0'16815,"77"3"-16462,-44-2-289,1-1-384,-4-1-2019,-4 1-3074,-8-3-5317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0.349"/>
    </inkml:context>
    <inkml:brush xml:id="br0">
      <inkml:brushProperty name="width" value="0.025" units="cm"/>
      <inkml:brushProperty name="height" value="0.025" units="cm"/>
      <inkml:brushProperty name="color" value="#E71224"/>
    </inkml:brush>
  </inkml:definitions>
  <inkml:trace contextRef="#ctx0" brushRef="#br0">271 1 7559,'0'0'14061,"-5"9"-13698,-7 12-190,-2 0 0,0 0 0,-1-2 0,-1 0-1,-1 0 1,-1-2 0,0 0 0,-2-1-1,1-1 1,-39 22 0,56-36-194,1 0 0,-1-1 0,0 1 1,1 0-1,-1-1 0,0 1 0,0-1 0,0 0 1,1 1-1,-1-1 0,0 0 0,0 0 0,-3-1 0,4 1-58,0 0 0,1-1-1,-1 1 1,0 0-1,0-1 1,1 1-1,-1-1 1,0 1 0,1-1-1,-1 1 1,0-1-1,1 0 1,-1 1 0,1-1-1,-1 0 1,1 1-1,-1-1 1,1 0-1,0 0 1,-1 0 0,1 0-1,-1-6-426,0 1 0,0 0 1,0-1-1,1 1 0,0-1 0,2-8 0,-1 3 385,0 1-378,0 1 1,1 0 0,1 0 0,0-1-1,0 2 1,8-18 0,-9 24 550,0-1 1,0 1-1,0 0 0,1-1 1,-1 1-1,1 0 0,0 0 0,0 1 1,5-5-1,-7 6 163,1 0 1,0 1-1,-1-1 1,1 0-1,0 0 0,0 1 1,0-1-1,0 1 1,0-1-1,0 1 0,-1 0 1,1 0-1,0 0 1,0 0-1,0 0 0,0 1 1,0-1-1,0 0 1,0 1-1,2 0 0,2 4 118,0 0-1,0 0 0,0 1 0,-1 0 0,0 0 0,0 0 1,0 0-1,-1 1 0,0 0 0,0 0 0,2 8 1,10 13-1,-7-14-265,1 0 0,0-1-1,1 0 1,18 16 0,-22-23-625,0 0-1,1-1 1,0 0 0,0 0-1,14 6 1,8-1-4631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06.253"/>
    </inkml:context>
    <inkml:brush xml:id="br0">
      <inkml:brushProperty name="width" value="0.025" units="cm"/>
      <inkml:brushProperty name="height" value="0.025" units="cm"/>
      <inkml:brushProperty name="color" value="#E71224"/>
    </inkml:brush>
  </inkml:definitions>
  <inkml:trace contextRef="#ctx0" brushRef="#br0">22 28 3716,'0'0'17910,"3"2"-17104,4 0-568,0 1 0,0-1 1,0-1-1,0 1 0,0-1 1,0 0-1,0-1 0,10 0 1,68-4 72,-61 2-258,-2 1-52,11-1 52,61-11 0,-106 15-7,-1-1 0,0 0 0,0-1 1,-21-2-1,-14 0 43,3 4-77,-1 2 1,-85 20-1,224-28 143,-17-6-166,-11 1 67,74-1 1,-287 2 1610,74 2-2838,0 4-7183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19.104"/>
    </inkml:context>
    <inkml:brush xml:id="br0">
      <inkml:brushProperty name="width" value="0.025" units="cm"/>
      <inkml:brushProperty name="height" value="0.025" units="cm"/>
      <inkml:brushProperty name="color" value="#E71224"/>
    </inkml:brush>
  </inkml:definitions>
  <inkml:trace contextRef="#ctx0" brushRef="#br0">112 332 12107,'0'0'2739,"2"-8"-486,0 2-2074,-1 1 272,1 0 1,-1 0 0,0-1 0,0 1 0,-1 0-1,1 0 1,-2-7 0,1 11-409,0 0 1,-1-1-1,1 1 1,-1 0-1,1 0 1,-1 0-1,1 0 0,-1-1 1,0 1-1,1 0 1,-1 0-1,0 0 1,0 1-1,0-1 1,0 0-1,0 0 0,0 0 1,0 1-1,0-1 1,0 0-1,-1 1 1,1-1-1,0 1 0,0-1 1,0 1-1,-1 0 1,1 0-1,0-1 1,-1 1-1,1 0 1,0 0-1,0 0 0,-1 0 1,1 1-1,0-1 1,-1 0-1,1 0 1,0 1-1,-2 0 0,-1 0-47,0 0 0,1 1 0,-1-1 0,1 1 0,-1 0 1,1 0-1,-1 0 0,1 0 0,0 0 0,0 1 0,0 0 0,1-1 0,-1 1 0,1 0 0,-1 0 0,1 1 0,-3 5 0,1-3 22,1 0 0,0 0 1,1 0-1,-1 1 1,1-1-1,1 1 0,-1-1 1,1 1-1,-1 10 1,2-16-5,1 0 0,-1-1 1,0 1-1,1 0 0,-1 0 0,0-1 1,1 1-1,-1 0 0,1-1 1,-1 1-1,1 0 0,-1-1 1,1 1-1,0-1 0,-1 1 1,1-1-1,0 1 0,-1-1 1,1 0-1,0 1 0,-1-1 1,1 0-1,0 1 0,0-1 1,-1 0-1,1 0 0,0 0 1,0 0-1,0 0 0,0 0 1,-1 0-1,1 0 0,0 0 1,0 0-1,0 0 0,-1 0 1,1 0-1,0-1 0,0 1 1,-1 0-1,1-1 0,0 1 1,0-1-1,38-15 1091,-13-3-855,-2-1 1,0-1 0,-1-1 0,-2-1 0,0 0 0,-1-2 0,-2-1 0,0 0 0,-2-1 0,-1-1-1,21-55 1,-30 61-54,-13 30-187,-16 34-30,15-21 37,0 1-1,1 0 1,2 0-1,0 0 1,1 0-1,1 1 1,1 0 0,1-1-1,3 30 1,-1-47-1,0 0 1,0 0-1,0-1 0,1 1 1,0 0-1,0-1 1,0 1-1,1-1 1,-1 0-1,1 0 1,0 0-1,0 0 0,0 0 1,1-1-1,-1 1 1,1-1-1,0 0 1,4 3-1,-5-5-296,0 1-1,0-1 1,0 1 0,0-1 0,0 0-1,0 0 1,0-1 0,0 1 0,0 0-1,5-1 1,-7-4-6141,1-8 2933,-2 10 798,3-14-9780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19.485"/>
    </inkml:context>
    <inkml:brush xml:id="br0">
      <inkml:brushProperty name="width" value="0.025" units="cm"/>
      <inkml:brushProperty name="height" value="0.025" units="cm"/>
      <inkml:brushProperty name="color" value="#E71224"/>
    </inkml:brush>
  </inkml:definitions>
  <inkml:trace contextRef="#ctx0" brushRef="#br0">58 0 13965,'0'0'8029,"-8"12"-7554,6-9-444,-4 4 85,1 1-1,0 0 1,0 0-1,1 1 1,0 0 0,0-1-1,1 1 1,0 0 0,1 1-1,-3 17 1,4-24-82,1-1 1,0 1-1,0 0 1,0 0-1,0-1 1,0 1-1,1 0 1,-1 0-1,1-1 1,0 1-1,0 0 1,0-1-1,0 1 1,0-1-1,0 0 1,1 1-1,-1-1 1,1 0-1,3 4 1,-3-5 34,1 1 1,0-1 0,0 0-1,0 0 1,0 0-1,0 0 1,0-1 0,0 1-1,0-1 1,1 0 0,-1 0-1,0 0 1,0 0-1,0 0 1,0-1 0,0 1-1,5-3 1,0 1-25,-1 0 1,0-1-1,0 1 1,0-2-1,-1 1 1,1-1-1,-1 0 1,0 0-1,0-1 1,0 0-1,-1 0 1,6-7-1,7-9 24,29-46 1,-32 45-31,-22 32-62,1 0 0,0 1 0,1 0 0,0 0 0,1 0 1,0 0-1,1 0 0,-3 19 0,5-27-95,1 1-1,0-1 1,-1 1 0,1-1-1,1 1 1,-1-1 0,0 1 0,1-1-1,0 0 1,0 1 0,0-1-1,0 0 1,0 1 0,1-1-1,-1 0 1,1 0 0,0 0 0,0 0-1,0-1 1,0 1 0,1 0-1,-1-1 1,1 0 0,-1 1-1,1-1 1,0 0 0,0 0 0,0-1-1,0 1 1,0-1 0,1 1-1,-1-1 1,4 1 0,27 4-3454,0-5-3581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1.168"/>
    </inkml:context>
    <inkml:brush xml:id="br0">
      <inkml:brushProperty name="width" value="0.025" units="cm"/>
      <inkml:brushProperty name="height" value="0.025" units="cm"/>
      <inkml:brushProperty name="color" value="#E71224"/>
    </inkml:brush>
  </inkml:definitions>
  <inkml:trace contextRef="#ctx0" brushRef="#br0">3 0 11499,'0'0'9102,"0"10"-8360,-1 2-504,0-4-122,1 1 0,0 0 0,0 0 0,1-1 0,0 1 0,3 12 0,-3-19-72,0 1 0,0-1 0,0 0-1,0 0 1,0 0 0,1 0 0,-1 0-1,1 0 1,-1 0 0,1 0 0,0 0-1,-1-1 1,1 1 0,0-1 0,0 1-1,0-1 1,1 0 0,-1 0-1,0 0 1,0 0 0,1 0 0,-1 0-1,0-1 1,1 1 0,-1-1 0,0 0-1,1 1 1,-1-1 0,1 0 0,-1-1-1,3 1 1,-1-1 18,0 0 0,0 0 0,0 0 0,-1 0 0,1-1 0,0 0 0,-1 0 0,1 0 0,-1 0 0,0 0 0,0 0 0,0-1 0,0 0 0,0 0 0,0 1 0,-1-1-1,0-1 1,4-5 0,3-5 112,-1-1-1,13-30 1,-23 125-164,1-67-64,0-4 73,0 0 0,1 0-1,0 1 1,1-1 0,0 0 0,4 16-1,-4-23-80,0 0-1,0 1 1,0-1-1,0 0 1,1 0-1,-1 0 1,1 0-1,0 0 1,-1 0-1,1 0 0,0-1 1,0 1-1,0-1 1,1 1-1,-1-1 1,0 0-1,0 0 1,1 0-1,-1 0 1,1 0-1,-1 0 1,0-1-1,1 1 1,0-1-1,-1 0 1,1 0-1,-1 0 1,1 0-1,2 0 0,-1 0-309,-1 0-1,1-1 0,-1 1 0,0-1 1,1 1-1,-1-1 0,0 0 0,1-1 1,3-1-1,22-22-7105,-11 1-1720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1.498"/>
    </inkml:context>
    <inkml:brush xml:id="br0">
      <inkml:brushProperty name="width" value="0.025" units="cm"/>
      <inkml:brushProperty name="height" value="0.025" units="cm"/>
      <inkml:brushProperty name="color" value="#E71224"/>
    </inkml:brush>
  </inkml:definitions>
  <inkml:trace contextRef="#ctx0" brushRef="#br0">1 0 9065,'0'0'15887,"51"8"-15823,-30-8 0,-1 0-96,-1 1-481,-5 6-1569,-3-2-1313,-6 0-3139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32.567"/>
    </inkml:context>
    <inkml:brush xml:id="br0">
      <inkml:brushProperty name="width" value="0.025" units="cm"/>
      <inkml:brushProperty name="height" value="0.025" units="cm"/>
    </inkml:brush>
  </inkml:definitions>
  <inkml:trace contextRef="#ctx0" brushRef="#br0">91 1 11723,'0'0'9631,"-5"8"-8644,-7 14-528,0 0 0,1 0 0,1 1 1,1 0-1,1 1 0,1 0 0,2 0 0,-6 49 0,12-73-402,-1 1 0,1 0 0,0-1 0,0 1 0,-1-1 0,1 0 0,0 1 1,0-1-1,0 1 0,-1-1 0,1 0 0,0 0 0,0 1 0,0-1 0,0 0 0,0 0 0,0 0 0,0 0 0,0 0 0,0 0 0,-1-1 0,1 1 0,0 0 0,0 0 1,0 0-1,0-1 0,0 1 0,0-1 0,-1 1 0,1-1 0,1 0 0,31-11 984,86-60-12,8-4-3772,-144 75-11334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1.845"/>
    </inkml:context>
    <inkml:brush xml:id="br0">
      <inkml:brushProperty name="width" value="0.025" units="cm"/>
      <inkml:brushProperty name="height" value="0.025" units="cm"/>
      <inkml:brushProperty name="color" value="#E71224"/>
    </inkml:brush>
  </inkml:definitions>
  <inkml:trace contextRef="#ctx0" brushRef="#br0">0 131 10474,'0'0'12556,"59"21"-11755,-25-22-545,-1-3-192,1-1-64,-4 2-449,-2 0-1536,-5 1-1411,-2-2-2753,-3-4-5543</inkml:trace>
  <inkml:trace contextRef="#ctx0" brushRef="#br0" timeOffset="1">540 0 12844,'0'0'10132,"-12"11"-9854,-29 29-198,2 1 0,1 2 0,-32 50 0,69-92-395,-10 15-639,4-12-1812,3-11-3827,1-8 1911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2.223"/>
    </inkml:context>
    <inkml:brush xml:id="br0">
      <inkml:brushProperty name="width" value="0.025" units="cm"/>
      <inkml:brushProperty name="height" value="0.025" units="cm"/>
      <inkml:brushProperty name="color" value="#E71224"/>
    </inkml:brush>
  </inkml:definitions>
  <inkml:trace contextRef="#ctx0" brushRef="#br0">0 1 0,'0'0'21781,"57"35"-20981,-36-16-287,2-2-289,5 0-128,1-5-64,1-1-769,-6-4-1152,-2-6-610,-5-1-2017,-1 0-1057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2.603"/>
    </inkml:context>
    <inkml:brush xml:id="br0">
      <inkml:brushProperty name="width" value="0.025" units="cm"/>
      <inkml:brushProperty name="height" value="0.025" units="cm"/>
      <inkml:brushProperty name="color" value="#E71224"/>
    </inkml:brush>
  </inkml:definitions>
  <inkml:trace contextRef="#ctx0" brushRef="#br0">283 0 9865,'0'0'12567,"-6"9"-11788,-11 12-455,1 1 133,-1-2 0,-31 30 0,43-45-402,-1 0-1,0 0 0,-1 0 0,1-1 1,-1 0-1,0-1 0,0 1 0,0-1 1,0-1-1,-1 1 0,1-1 1,-1-1-1,1 1 0,-10 0 0,14-2-104,0 0 0,0 0-1,0 0 1,0 0-1,0 0 1,1 0-1,-1-1 1,0 1 0,0-1-1,0 0 1,1 0-1,-1 0 1,0 0 0,1-1-1,-1 1 1,1-1-1,-5-3 1,5 3-105,1-1 0,-1 0 0,1 0 1,0 0-1,0 0 0,0 0 0,0 0 0,0 0 1,1 0-1,-1-1 0,1 1 0,0 0 0,0 0 0,0-1 1,1-4-1,-1 6 142,1 0 1,0 0-1,-1 0 1,1 0-1,0 0 1,0 0-1,0 0 1,1 0-1,-1 0 1,0 1-1,1-1 1,-1 0-1,1 1 1,-1-1-1,1 1 1,0-1-1,0 1 1,-1 0-1,1 0 1,0 0-1,0 0 1,0 0-1,0 0 1,0 1-1,1-1 1,-1 1-1,0-1 1,0 1-1,4 0 1,-1-1 128,1 0 0,-1 1 0,1 0 1,0 0-1,-1 0 0,1 1 0,-1 0 1,1 0-1,-1 0 0,1 0 0,5 3 0,49 33 1195,19 10-1379,-24-29-10335,-40-17 2166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3.105"/>
    </inkml:context>
    <inkml:brush xml:id="br0">
      <inkml:brushProperty name="width" value="0.025" units="cm"/>
      <inkml:brushProperty name="height" value="0.025" units="cm"/>
      <inkml:brushProperty name="color" value="#E71224"/>
    </inkml:brush>
  </inkml:definitions>
  <inkml:trace contextRef="#ctx0" brushRef="#br0">0 1 8936,'0'0'15920,"55"19"-15472,-41-8-320,-1-1-32,3 1-64,-2-1-64,-4-4-544,5-1-1122,-3-3-736,-1-2-865,-1 0-1666,-1-10-1505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3.472"/>
    </inkml:context>
    <inkml:brush xml:id="br0">
      <inkml:brushProperty name="width" value="0.025" units="cm"/>
      <inkml:brushProperty name="height" value="0.025" units="cm"/>
      <inkml:brushProperty name="color" value="#E71224"/>
    </inkml:brush>
  </inkml:definitions>
  <inkml:trace contextRef="#ctx0" brushRef="#br0">137 0 12588,'0'0'7079,"-53"64"-5862,32-33-256,3 5-161,-1 0-351,10 0-193,-2-2-192,6-4-32,5-5-128,0-6-1057,0-6-609,0-10-992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3.829"/>
    </inkml:context>
    <inkml:brush xml:id="br0">
      <inkml:brushProperty name="width" value="0.025" units="cm"/>
      <inkml:brushProperty name="height" value="0.025" units="cm"/>
      <inkml:brushProperty name="color" value="#E71224"/>
    </inkml:brush>
  </inkml:definitions>
  <inkml:trace contextRef="#ctx0" brushRef="#br0">1 111 10890,'0'0'14563,"10"-2"-13938,7-3-561,0 0 0,0-1 0,-1 0 0,0-2 0,-1 0 0,17-11 0,-7 4-43,27-22 6,-55 61-251,-20 30 431,18-45-200,0 1-1,1 0 1,0 0 0,1 0-1,0 1 1,0-1 0,1 1-1,-1 12 1,3-22-114,1-1-1,-1 0 0,0 1 1,0-1-1,1 1 0,-1-1 1,0 0-1,1 1 1,-1-1-1,0 0 0,1 1 1,-1-1-1,1 0 0,-1 1 1,0-1-1,1 0 1,-1 0-1,1 1 0,-1-1 1,1 0-1,-1 0 0,1 0 1,-1 0-1,1 0 1,-1 0-1,1 0 0,-1 0 1,1 0-1,-1 0 0,1 0 1,-1 0-1,1 0 1,-1 0-1,1 0 0,-1-1 1,0 1-1,1 0 0,-1 0 1,2-1-1,19-7-7475,-7-5-356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4.195"/>
    </inkml:context>
    <inkml:brush xml:id="br0">
      <inkml:brushProperty name="width" value="0.025" units="cm"/>
      <inkml:brushProperty name="height" value="0.025" units="cm"/>
      <inkml:brushProperty name="color" value="#E71224"/>
    </inkml:brush>
  </inkml:definitions>
  <inkml:trace contextRef="#ctx0" brushRef="#br0">1 30 16464,'0'0'9961,"58"0"-9577,-39-2-352,4-1 0,4-1-544,0 1-1378,-3-2-1281,1 2-1121,-5-2-1858,-3 0-1761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4.571"/>
    </inkml:context>
    <inkml:brush xml:id="br0">
      <inkml:brushProperty name="width" value="0.025" units="cm"/>
      <inkml:brushProperty name="height" value="0.025" units="cm"/>
      <inkml:brushProperty name="color" value="#E71224"/>
    </inkml:brush>
  </inkml:definitions>
  <inkml:trace contextRef="#ctx0" brushRef="#br0">207 20 11147,'0'0'12790,"-9"7"-12202,-46 42 424,26-23-298,-62 46-1,91-71-820,-1-1 0,1 0 0,0 1-1,-1-1 1,1 0 0,-1 1 0,1-1 0,-1 0-1,1 0 1,-1 1 0,1-1 0,-1 0 0,1 0-1,-1 0 1,1 0 0,-1 0 0,1 0-1,-1 0 1,1 0 0,-1 0 0,1 0 0,-1 0-1,1 0 1,-1 0 0,1 0 0,-1 0 0,0 0-1,1-1 1,0 1 0,-1 0 0,1 0 0,-1-1-1,1 1 1,-1 0 0,1-1 0,-1 1 0,1 0-1,0-1 1,-1 1 0,1-1 0,0 1 0,-1 0-1,1-1 1,0 1 0,-1-2 0,-1-34-4957,17-40-956,-10 61 4360,9-23 8721,-3 34-2265,6 18-2837,-4 2-1248,0-2 0,1 0 0,0 0-1,1-2 1,22 15 0,45 22-3599,-69-43-1714,-2-5-4708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4.995"/>
    </inkml:context>
    <inkml:brush xml:id="br0">
      <inkml:brushProperty name="width" value="0.025" units="cm"/>
      <inkml:brushProperty name="height" value="0.025" units="cm"/>
      <inkml:brushProperty name="color" value="#E71224"/>
    </inkml:brush>
  </inkml:definitions>
  <inkml:trace contextRef="#ctx0" brushRef="#br0">1 1 14574,'0'0'7239,"50"26"-5766,-10-20 0,13-1-480,0-3-768,4-2-193,-2 0-193,-9 0-1056,-7 0-833,-13-2-1185,-15-3-2338,-11-2-4869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25.389"/>
    </inkml:context>
    <inkml:brush xml:id="br0">
      <inkml:brushProperty name="width" value="0.025" units="cm"/>
      <inkml:brushProperty name="height" value="0.025" units="cm"/>
      <inkml:brushProperty name="color" value="#E71224"/>
    </inkml:brush>
  </inkml:definitions>
  <inkml:trace contextRef="#ctx0" brushRef="#br0">1 4 4068,'0'0'12203,"60"16"-10313,-18-15-641,13-1-448,2 0-224,-2 0-385,-6-4-160,-4-4-577,-17 0-4676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32.898"/>
    </inkml:context>
    <inkml:brush xml:id="br0">
      <inkml:brushProperty name="width" value="0.025" units="cm"/>
      <inkml:brushProperty name="height" value="0.025" units="cm"/>
    </inkml:brush>
  </inkml:definitions>
  <inkml:trace contextRef="#ctx0" brushRef="#br0">0 0 9353,'0'0'18193,"53"58"-18097,-37-44-32,2 1-32,-2 0-736,-4-4-1603,-1-5-2465,-2-3-5414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32.436"/>
    </inkml:context>
    <inkml:brush xml:id="br0">
      <inkml:brushProperty name="width" value="0.025" units="cm"/>
      <inkml:brushProperty name="height" value="0.025" units="cm"/>
      <inkml:brushProperty name="color" value="#E71224"/>
    </inkml:brush>
  </inkml:definitions>
  <inkml:trace contextRef="#ctx0" brushRef="#br0">275 24 3331,'12'-7'5415,"-10"5"-4319,1 0 0,0 0 0,0 0 0,0 0 0,0 1 0,0-1 0,1 1 0,5-1 0,-10 4-963,1 0 0,0 0 0,-1 0 0,0 0-1,1 0 1,-1 1 0,0-1 0,0-1 0,0 1 0,-3 3 0,-20 24 252,-1 0 1,-1-2-1,-2-1 0,-1-1 0,-36 23 0,42-30-235,18-14-124,0 0 5,0 1 1,0-1 0,-1 0-1,0-1 1,0 1 0,0-1-1,0 0 1,0-1 0,-1 1-1,-11 1 1,17-4-31,1-1 0,-1 0 1,0 0-1,0 0 0,1 0 0,-1 0 1,1-1-1,-1 1 0,1 0 0,0 0 0,-1 0 1,1 0-1,0 0 0,0-1 0,-1 1 0,1 0 1,0 0-1,0 0 0,0-1 0,1 1 1,-1-2-1,3-32-439,1 14 212,1 1-1,1 0 1,1 0 0,17-35-1,-23 54 241,-1 1 0,0-1 0,1 1 0,-1-1 0,1 1 0,0 0-1,-1-1 1,1 1 0,-1 0 0,1-1 0,-1 1 0,1 0 0,0 0 0,-1 0 0,1-1-1,0 1 1,-1 0 0,1 0 0,0 0 0,-1 0 0,1 0 0,0 0 0,-1 0 0,1 0-1,0 0 1,-1 1 0,1-1 0,-1 0 0,1 0 0,0 1 0,-1-1 0,1 0 0,-1 1-1,1-1 1,-1 0 0,1 1 0,-1-1 0,1 1 0,0 0 0,24 22 441,-20-18-318,13 10 333,0-1 0,1 0-1,1-1 1,0-2 0,1 0 0,0-1-1,0-1 1,27 8 0,-44-16-894,8 6 590,-9 2-8092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32.953"/>
    </inkml:context>
    <inkml:brush xml:id="br0">
      <inkml:brushProperty name="width" value="0.025" units="cm"/>
      <inkml:brushProperty name="height" value="0.025" units="cm"/>
      <inkml:brushProperty name="color" value="#E71224"/>
    </inkml:brush>
  </inkml:definitions>
  <inkml:trace contextRef="#ctx0" brushRef="#br0">298 0 13485,'0'0'9299,"-8"8"-8957,-250 241 170,254-244-387,-15 11-723,12-19-1391,5-11-1869,2-9-2495,0-3-3715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33.299"/>
    </inkml:context>
    <inkml:brush xml:id="br0">
      <inkml:brushProperty name="width" value="0.025" units="cm"/>
      <inkml:brushProperty name="height" value="0.025" units="cm"/>
      <inkml:brushProperty name="color" value="#E71224"/>
    </inkml:brush>
  </inkml:definitions>
  <inkml:trace contextRef="#ctx0" brushRef="#br0">0 0 9577,'0'0'10015,"6"9"-8494,8 9-689,1-1-1,1 0 0,1-1 0,0-1 1,1-1-1,37 24 0,-14-12-755,11 6-621,-17-15-6887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33.753"/>
    </inkml:context>
    <inkml:brush xml:id="br0">
      <inkml:brushProperty name="width" value="0.025" units="cm"/>
      <inkml:brushProperty name="height" value="0.025" units="cm"/>
      <inkml:brushProperty name="color" value="#E71224"/>
    </inkml:brush>
  </inkml:definitions>
  <inkml:trace contextRef="#ctx0" brushRef="#br0">271 1 10186,'0'0'11712,"5"2"-10660,-4-1-991,0 0 0,0-1 1,0 1-1,-1 0 0,1-1 0,0 1 1,0 0-1,0 0 0,0 0 0,-1 0 1,1 0-1,0 0 0,-1 0 1,1 0-1,-1 0 0,1 0 0,-1 0 1,0 0-1,1 1 0,-1-1 1,0 0-1,0 0 0,0 0 0,0 1 1,0-1-1,0 0 0,0 0 0,0 0 1,0 0-1,-1 3 0,-2 1 138,1 0-1,-1 1 1,0-1-1,0-1 0,-1 1 1,-6 7-1,-8 8 72,0-2-1,-2 1 1,-31 22 0,42-35-238,0 1 0,0-2 0,0 1 0,-1-2 0,0 1 0,0-1 0,0 0 0,0-1 0,-1-1 0,1 1 0,-16 0 0,25-3-36,0 0 0,1 0 0,-1 0 0,0 0 1,0-1-1,1 1 0,-1 0 0,0 0 0,0-1 0,1 1 1,-1 0-1,0-1 0,1 1 0,-1-1 0,0 1 0,1-1 1,-1 1-1,1-1 0,-1 1 0,1-1 0,-1 0 0,1 1 0,-1-1 1,1 0-1,0 1 0,-1-1 0,1 0 0,0-1 0,-3-30-537,4 24 294,0 0 0,0 0 0,1 0 0,0 0 0,5-12 0,-4 15 161,1-1 0,0 1 0,0-1 0,0 1-1,0 0 1,1 1 0,0-1 0,10-6 0,-14 10 90,1 0-1,-1-1 0,1 2 0,0-1 0,-1 0 0,1 0 0,0 0 0,-1 1 0,1-1 0,0 1 0,0-1 0,0 1 0,0 0 0,-1 0 0,1 0 0,0 0 0,0 0 0,0 0 0,0 0 0,0 1 1,-1-1-1,1 1 0,0-1 0,0 1 0,-1 0 0,1-1 0,0 1 0,-1 0 0,1 0 0,-1 0 0,1 1 0,-1-1 0,1 0 0,1 2 0,28 36 543,-21-24-239,1-1-1,1-1 0,0 0 1,1-1-1,0 0 0,23 15 1,-34-26-366,16 9-2226,-4-8-7436,-3-2-5451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34.085"/>
    </inkml:context>
    <inkml:brush xml:id="br0">
      <inkml:brushProperty name="width" value="0.025" units="cm"/>
      <inkml:brushProperty name="height" value="0.025" units="cm"/>
      <inkml:brushProperty name="color" value="#E71224"/>
    </inkml:brush>
  </inkml:definitions>
  <inkml:trace contextRef="#ctx0" brushRef="#br0">1 14 14414,'0'0'12107,"62"-5"-11851,-43 5-192,6 0-64,-6 0-64,4 0-1089,-1-2-1441,-6 0-1506,-4-2-3491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34.464"/>
    </inkml:context>
    <inkml:brush xml:id="br0">
      <inkml:brushProperty name="width" value="0.025" units="cm"/>
      <inkml:brushProperty name="height" value="0.025" units="cm"/>
      <inkml:brushProperty name="color" value="#E71224"/>
    </inkml:brush>
  </inkml:definitions>
  <inkml:trace contextRef="#ctx0" brushRef="#br0">0 96 9865,'0'0'15951,"1"4"-15630,-1-3-304,1 1 0,-1-1 0,0 0 0,1 0 0,-1 0 0,1 0 0,0 0 0,-1 0 0,1 0 1,0 0-1,0 0 0,-1 0 0,1 0 0,0-1 0,0 1 0,0 0 0,0 0 0,0-1 0,0 1 0,0-1 0,0 1 1,1-1-1,-1 1 0,0-1 0,0 0 0,0 0 0,0 1 0,1-1 0,1 0 0,0 0-4,1 0 0,0-1 0,-1 1 0,1-1 0,-1 1 0,1-1-1,-1 0 1,1 0 0,-1-1 0,0 1 0,5-4 0,6-4-19,0-1 0,-1-1 0,-1 0-1,21-24 1,-2 3 16,-29 32 33,-2 9 25,-5 15 110,3-14-67,-1 6 53,1 1-1,1 0 1,1-1 0,0 1 0,4 30-1,-3-46-269,-1 1 0,1-1 1,-1 0-1,1 1 0,-1-1 0,1 0 0,0 1 0,0-1 0,0 0 0,0 0 0,0 0 0,0 0 0,0 0 0,2 1 0,19 4-8624,-7-6-1397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2.888"/>
    </inkml:context>
    <inkml:brush xml:id="br0">
      <inkml:brushProperty name="width" value="0.025" units="cm"/>
      <inkml:brushProperty name="height" value="0.025" units="cm"/>
      <inkml:brushProperty name="color" value="#E71224"/>
    </inkml:brush>
  </inkml:definitions>
  <inkml:trace contextRef="#ctx0" brushRef="#br0">0 0 13965,'0'0'13389,"25"6"-13389,-20-3-352,1 1-1827,-1-4-1696,4 0-3044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3.232"/>
    </inkml:context>
    <inkml:brush xml:id="br0">
      <inkml:brushProperty name="width" value="0.025" units="cm"/>
      <inkml:brushProperty name="height" value="0.025" units="cm"/>
      <inkml:brushProperty name="color" value="#E71224"/>
    </inkml:brush>
  </inkml:definitions>
  <inkml:trace contextRef="#ctx0" brushRef="#br0">11 0 14446,'0'0'10121,"-11"62"-9128,11-45-512,6-4-257,4-1-128,4-4-32,4-4-32,2-4 32,4 0-256,-4 0-929,3-5-1185,-4-4-641,-5 0-1121,6-2-1537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3.578"/>
    </inkml:context>
    <inkml:brush xml:id="br0">
      <inkml:brushProperty name="width" value="0.025" units="cm"/>
      <inkml:brushProperty name="height" value="0.025" units="cm"/>
      <inkml:brushProperty name="color" value="#E71224"/>
    </inkml:brush>
  </inkml:definitions>
  <inkml:trace contextRef="#ctx0" brushRef="#br0">226 1 9513,'0'0'11285,"-9"11"-9566,-102 145 766,89-122-2068,2 1 0,1 1 1,-16 42-1,35-78-419,-9 36-3497,9-35 3397,0-1 1,0 1-1,0-1 1,0 1-1,0-1 1,0 1-1,0 0 1,0-1 0,0 1-1,0-1 1,0 1-1,0-1 1,0 1-1,1-1 1,-1 1-1,0-1 1,1 1 0,-1-1-1,0 1 1,1-1-1,-1 1 1,0-1-1,1 0 1,-1 1-1,1-1 1,-1 0-1,1 1 1,-1-1 0,1 0-1,-1 1 1,1-1-1,-1 0 1,1 0-1,-1 0 1,1 1-1,-1-1 1,1 0 0,-1 0-1,1 0 1,0 0-1,-1 0 1,1 0-1,-1 0 1,1 0-1,-1 0 1,1-1 0,-1 1-1,1 0 1,0 0-1,-1 0 1,1-1-1,-1 1 1,1 0-1,-1-1 1,0 1 0,1 0-1,0-1 1,14-9-5814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4.177"/>
    </inkml:context>
    <inkml:brush xml:id="br0">
      <inkml:brushProperty name="width" value="0.025" units="cm"/>
      <inkml:brushProperty name="height" value="0.025" units="cm"/>
      <inkml:brushProperty name="color" value="#E71224"/>
    </inkml:brush>
  </inkml:definitions>
  <inkml:trace contextRef="#ctx0" brushRef="#br0">0 134 4132,'0'0'18855,"17"-11"-15748,5 1-2997,0-1 0,-1-1-1,0-1 1,-1-1 0,-1-1 0,30-29 0,-44 40-158,-10 38-214,0-20 265,-1 2 1,0 0 0,1 0 0,1 0 1,1 0-1,0 0 0,0 21 0,4-37-242,-1 1 0,1 0 0,-1-1 0,1 1 0,-1-1 0,1 1 0,-1-1 0,1 1 0,0-1 0,-1 1 0,1-1 0,0 0 0,-1 1 0,1-1 0,0 0 0,0 1 0,-1-1 0,1 0 0,0 0 0,0 0 0,0 0 0,-1 0 0,1 0 0,0 0 0,0 0 0,0 0 0,-1 0 0,1 0 0,1-1 0,2 1-2359,6 0-5315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5.955"/>
    </inkml:context>
    <inkml:brush xml:id="br0">
      <inkml:brushProperty name="width" value="0.025" units="cm"/>
      <inkml:brushProperty name="height" value="0.025" units="cm"/>
    </inkml:brush>
  </inkml:definitions>
  <inkml:trace contextRef="#ctx0" brushRef="#br0">106 4 5990,'0'0'251,"-11"0"2210,-18-1-1200,-11-1 1540,14 2 1982,26 1-4667,0 0 0,1 0 0,-1 0-1,0 0 1,0 0 0,1 0-1,-1 0 1,0 0 0,1 0 0,-1 0-1,1 0 1,0 0 0,-1 0 0,1 0-1,0 0 1,-1 0 0,1-1 0,0 1-1,0 0 1,0 0 0,1 0 0,12 6 189,0 0 1,1-1 0,-1-1-1,1 0 1,1-1 0,19 3-1,99 8 398,-126-15-689,641-7 385,-228-8-339,-445 17-6600,4-1-592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4.519"/>
    </inkml:context>
    <inkml:brush xml:id="br0">
      <inkml:brushProperty name="width" value="0.025" units="cm"/>
      <inkml:brushProperty name="height" value="0.025" units="cm"/>
      <inkml:brushProperty name="color" value="#E71224"/>
    </inkml:brush>
  </inkml:definitions>
  <inkml:trace contextRef="#ctx0" brushRef="#br0">0 1 14574,'0'0'10986,"57"0"-10922,-38 0-64,-1 0-128,0 0-1505,0 0-1154,1 0-1665,-5 0-2819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4.876"/>
    </inkml:context>
    <inkml:brush xml:id="br0">
      <inkml:brushProperty name="width" value="0.025" units="cm"/>
      <inkml:brushProperty name="height" value="0.025" units="cm"/>
      <inkml:brushProperty name="color" value="#E71224"/>
    </inkml:brush>
  </inkml:definitions>
  <inkml:trace contextRef="#ctx0" brushRef="#br0">191 1 8904,'0'0'12941,"3"5"-12418,-2-2-471,-1-1 0,1 1 0,-1 0 0,0-1-1,0 1 1,0 0 0,0-1 0,0 1 0,-1 0 0,1-1 0,-1 1 0,1 0 0,-1-1 0,0 1 0,0-1 0,-1 1 0,1-1-1,0 1 1,-1-1 0,1 0 0,-1 0 0,0 0 0,0 0 0,-3 3 0,-13 14 300,-35 29-1,19-20-185,21-13-84,9-11-56,0 1 1,0-1-1,-1 0 1,1 0-1,-1 0 1,0-1-1,0 1 1,-7 2 0,12-7-66,-1 1 0,1-1 0,-1 1 1,0-1-1,1 0 0,-1 0 1,1 1-1,0-1 0,-1 0 0,1 0 1,0 0-1,-1 0 0,1 1 1,0-1-1,0 0 0,0 0 1,0 0-1,0 0 0,0 0 0,0 0 1,0 0-1,0 1 0,0-1 1,0 0-1,0 0 0,1 0 1,-1 0-1,0 0 0,1 1 0,0-2 1,6-33-1853,1 15 439,23-73-1426,-31 93 2924,1 0-1,-1 0 1,0 0-1,0 0 1,1-1-1,-1 1 1,0 0-1,0 0 1,1 0-1,-1 0 1,0 0 0,0 0-1,1 0 1,-1 0-1,0 0 1,0 0-1,1 0 1,-1 0-1,0 0 1,0 0-1,1 0 1,-1 0-1,0 0 1,0 0-1,1 1 1,-1-1-1,0 0 1,0 0 0,1 0-1,-1 0 1,0 0-1,0 1 1,0-1-1,1 0 1,-1 0-1,0 0 1,0 1-1,0-1 1,0 0-1,1 0 1,-1 1-1,0-1 1,0 0-1,0 0 1,0 1 0,0-1-1,0 0 1,0 0-1,0 1 1,0-1-1,9 13 756,-4-4-168,0-1-1,1 0 1,0-1-1,0 1 1,0-1-1,1 0 1,0-1-1,1 0 1,0 0 0,14 8-1,34 15-1267,0-9-8560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5.800"/>
    </inkml:context>
    <inkml:brush xml:id="br0">
      <inkml:brushProperty name="width" value="0.025" units="cm"/>
      <inkml:brushProperty name="height" value="0.025" units="cm"/>
      <inkml:brushProperty name="color" value="#E71224"/>
    </inkml:brush>
  </inkml:definitions>
  <inkml:trace contextRef="#ctx0" brushRef="#br0">1 10 8936,'5'-5'4293,"0"1"-1667,-3 4-384,3 0-1089,-1 13-608,-2 8 480,-2 4 32,0 3-192,0 0-257,0 0-224,0-4-255,0-1-97,0-5 0,0-1-32,0-6-545,0-1-1281,0-5-1921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6.132"/>
    </inkml:context>
    <inkml:brush xml:id="br0">
      <inkml:brushProperty name="width" value="0.025" units="cm"/>
      <inkml:brushProperty name="height" value="0.025" units="cm"/>
      <inkml:brushProperty name="color" value="#E71224"/>
    </inkml:brush>
  </inkml:definitions>
  <inkml:trace contextRef="#ctx0" brushRef="#br0">1 2 10922,'0'0'5317,"61"8"-2722,-30-6-705,8-1-609,-1-1-577,5 0-543,-4 0-129,-6 0-96,-4-3-2563,-10-6-5861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32.122"/>
    </inkml:context>
    <inkml:brush xml:id="br0">
      <inkml:brushProperty name="width" value="0.025" units="cm"/>
      <inkml:brushProperty name="height" value="0.025" units="cm"/>
      <inkml:brushProperty name="color" value="#E71224"/>
    </inkml:brush>
  </inkml:definitions>
  <inkml:trace contextRef="#ctx0" brushRef="#br0">130 152 3267,'0'0'8862,"8"-2"-6657,26-8-129,-33 10-1879,-1 0 0,1 0-1,0 0 1,0-1 0,0 1 0,-1 0-1,1 0 1,0-1 0,0 1 0,-1 0-1,1-1 1,0 1 0,-1-1 0,1 1-1,0-1 1,-1 1 0,1-1 0,-1 1-1,1-1 1,-1 0 0,1 1 0,-1-1-1,1 0 1,-1 1 0,0-1 0,1 0-1,-1 0 1,0 1 0,0-1 0,1 0-1,-1 0 1,0 0 0,0 1 0,0-1-1,0-1 1,0 1-69,-1 0-1,1 1 1,0-1-1,-1 0 1,1 0-1,-1 1 1,1-1-1,-1 0 1,1 1-1,-1-1 1,1 1-1,-1-1 1,0 1-1,1-1 1,-1 1 0,0-1-1,1 1 1,-1 0-1,0-1 1,0 1-1,1 0 1,-1 0-1,0-1 1,-1 1-1,-11 0-97,0 0 0,0 1 0,1 0 0,-1 1 0,1 1 0,-19 5 0,27-7-21,1 0 1,-1 1-1,0-1 0,1 1 0,0 0 0,-1 0 0,1 0 1,0 0-1,0 1 0,0-1 0,0 1 0,0 0 0,0-1 1,1 1-1,0 1 0,-1-1 0,1 0 0,0 0 0,1 1 1,-1 0-1,1-1 0,-1 1 0,1 0 0,0-1 1,0 6-1,1-9-3,0 1 0,0-1 1,0 1-1,0-1 0,0 1 0,0-1 1,0 1-1,0-1 0,1 1 1,-1-1-1,0 1 0,0-1 0,1 1 1,-1-1-1,0 1 0,1-1 1,-1 1-1,0-1 0,1 0 0,-1 1 1,0-1-1,1 0 0,-1 1 1,1-1-1,-1 0 0,1 0 0,-1 0 1,1 1-1,-1-1 0,1 0 1,0 0-1,24 3 99,25-12 85,-36 3-114,1-2 1,-2 1-1,1-2 0,-1 0 1,0 0-1,-1-1 0,0-1 1,-1 0-1,0-1 0,-1 0 1,0 0-1,-1-1 0,0 0 0,-1-1 1,0 0-1,5-15 0,-13 29-80,0 0 0,0 0 0,-1 0 0,1 0 0,0 0-1,0 0 1,0 0 0,0 0 0,0 0 0,-1 0 0,1 0-1,0 0 1,0 0 0,0 0 0,0 0 0,0 0 0,0 0-1,-1 0 1,1 0 0,0 0 0,0 0 0,0 0 0,0 0-1,0 0 1,0 0 0,0 0 0,-1 0 0,1 0 0,0-1 0,0 1-1,0 0 1,0 0 0,0 0 0,0 0 0,0 0 0,0 0-1,0 0 1,0-1 0,0 1 0,0 0 0,0 0 0,0 0-1,0 0 1,0 0 0,0-1 0,0 1 0,0 0 0,0 0-1,0 0 1,0 0 0,0 0 0,0 0 0,0-1 0,0 1-1,-8 7-49,0 7 79,1 1 0,1-1-1,0 1 1,0 1-1,1-1 1,1 1-1,1 0 1,1 0-1,-2 25 1,4-40-64,0 0 0,1 0 0,-1 0-1,0 0 1,1 0 0,-1 0 0,1 0 0,-1 0 0,1 0-1,-1-1 1,1 1 0,-1 0 0,1 0 0,0 0 0,0-1-1,-1 1 1,1 0 0,0-1 0,0 1 0,0 0 0,0-1 0,0 0-1,-1 1 1,1-1 0,0 1 0,2-1 0,27 7-7787,-17-6 379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32.545"/>
    </inkml:context>
    <inkml:brush xml:id="br0">
      <inkml:brushProperty name="width" value="0.025" units="cm"/>
      <inkml:brushProperty name="height" value="0.025" units="cm"/>
      <inkml:brushProperty name="color" value="#E71224"/>
    </inkml:brush>
  </inkml:definitions>
  <inkml:trace contextRef="#ctx0" brushRef="#br0">134 0 14253,'0'0'11307,"-8"12"-11152,-116 157 208,125-188-11145,-2-17 5880,0 0 3418,1-13 3375,0 17 7044,5 28-4540,6 10-3402,8 11-589,-3 2 317,1-1 1,36 30-1,-20-25-3791,2-6-5558,-17-12-6982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49.894"/>
    </inkml:context>
    <inkml:brush xml:id="br0">
      <inkml:brushProperty name="width" value="0.025" units="cm"/>
      <inkml:brushProperty name="height" value="0.025" units="cm"/>
      <inkml:brushProperty name="color" value="#E71224"/>
    </inkml:brush>
  </inkml:definitions>
  <inkml:trace contextRef="#ctx0" brushRef="#br0">0 221 5573,'0'0'17483,"9"-1"-15982,5-2-1244,1 0 1,-1-1-1,0-1 1,0 0-1,-1-1 1,0 0-1,0-2 1,0 1 0,-1-1-1,17-15 1,-8 5-233,0-1-1,0-1 1,-2 0 0,31-44 0,-64 117-249,8-36 214,0 1 0,2 0 0,0 1 0,1-1 0,1 1 0,0 36 0,2-55-91,0 1-1,0 0 1,1 0-1,-1-1 1,0 1-1,1 0 0,-1-1 1,1 1-1,-1-1 1,0 1-1,1 0 1,-1-1-1,1 1 1,0-1-1,-1 1 0,1-1 1,-1 0-1,1 1 1,0-1-1,-1 0 1,1 1-1,0-1 0,-1 0 1,1 0-1,0 1 1,0-1-1,-1 0 1,1 0-1,0 0 1,0 0-1,-1 0 0,1 0 1,0 0-1,0 0 1,-1 0-1,1-1 1,0 1-1,0 0 0,31-10-10697,-15-3-796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0.304"/>
    </inkml:context>
    <inkml:brush xml:id="br0">
      <inkml:brushProperty name="width" value="0.025" units="cm"/>
      <inkml:brushProperty name="height" value="0.025" units="cm"/>
      <inkml:brushProperty name="color" value="#E71224"/>
    </inkml:brush>
  </inkml:definitions>
  <inkml:trace contextRef="#ctx0" brushRef="#br0">1 4 15439,'0'0'11338,"65"19"-11242,-38-19-64,3 0-1089,-2-4-1697,0-1-705,1-1-2275,-1-2-2882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0.634"/>
    </inkml:context>
    <inkml:brush xml:id="br0">
      <inkml:brushProperty name="width" value="0.025" units="cm"/>
      <inkml:brushProperty name="height" value="0.025" units="cm"/>
      <inkml:brushProperty name="color" value="#E71224"/>
    </inkml:brush>
  </inkml:definitions>
  <inkml:trace contextRef="#ctx0" brushRef="#br0">217 0 10762,'0'0'13079,"-4"10"-11755,-13 20-1013,-1 0 0,-2-1 1,0-1-1,-2-1 0,-1 0 0,-31 25 0,54-51-320,-1 0-1,0 0 1,0 0-1,0 0 1,0 0 0,0 0-1,0-1 1,0 1-1,0 0 1,0-1-1,0 1 1,-1-1 0,1 1-1,0-1 1,0 0-1,0 1 1,-1-1-1,1 0 1,0 0-1,-3 0 1,3 0-74,1-1 1,-1 1-1,0-1 0,0 0 1,1 1-1,-1-1 0,0 0 1,1 1-1,-1-1 1,1 0-1,-1 0 0,1 1 1,-1-1-1,1 0 0,-1 0 1,1 0-1,0 0 0,-1 0 1,1 1-1,0-1 0,0-2 1,-2-8-1198,2-1 0,-1 0 1,3-19-1,-1 15-19,-1 8 647,-1 2 603,1 1 1,-1-1-1,1 1 1,1-1 0,-1 1-1,1 0 1,0-1-1,0 1 1,1 0-1,0 0 1,3-9-1,-4 14 154,-1 0 0,1 0 0,-1 0-1,1 0 1,-1 0 0,1 0-1,-1 0 1,1 0 0,-1 0 0,1 1-1,-1-1 1,1 0 0,-1 0-1,1 0 1,-1 1 0,0-1 0,1 0-1,-1 0 1,1 1 0,-1-1-1,0 0 1,1 1 0,-1-1 0,0 1-1,1-1 1,-1 0 0,0 1-1,0-1 1,1 1 0,-1-1 0,0 1-1,0 0 1,13 20 661,-11-16-146,3 2-222,-1 1-1,2-1 1,-1 0-1,1-1 1,0 1-1,1-1 1,-1 0-1,1-1 1,0 0-1,1 0 0,-1 0 1,12 5-1,41 9-1526,5-11-6726,-52-8 1006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0.967"/>
    </inkml:context>
    <inkml:brush xml:id="br0">
      <inkml:brushProperty name="width" value="0.025" units="cm"/>
      <inkml:brushProperty name="height" value="0.025" units="cm"/>
      <inkml:brushProperty name="color" value="#E71224"/>
    </inkml:brush>
  </inkml:definitions>
  <inkml:trace contextRef="#ctx0" brushRef="#br0">197 1 17200,'0'0'6833,"9"7"-5631,-7-4-1113,3 1 13,0 0 0,-1 0 1,1 1-1,-1-1 0,0 1 0,-1 0 1,1 0-1,-1 1 0,0-1 0,0 1 0,-1-1 1,1 1-1,-1 0 0,2 12 0,-3-4-75,0 0 0,-2 0-1,1 1 1,-2-1 0,0 0 0,-1 0-1,0 0 1,-1-1 0,0 1-1,-2-1 1,-11 24 0,8-22-486,0 0-1,-1 0 1,-1-1 0,0-1 0,-1 0 0,0 0 0,-1-1 0,0 0 0,-20 12 0,-1-8-3046,8-11-2284,-2-4-5486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5.679"/>
    </inkml:context>
    <inkml:brush xml:id="br0">
      <inkml:brushProperty name="width" value="0.025" units="cm"/>
      <inkml:brushProperty name="height" value="0.025" units="cm"/>
    </inkml:brush>
  </inkml:definitions>
  <inkml:trace contextRef="#ctx0" brushRef="#br0">84 1 5765,'0'0'17510,"-2"13"-17542,-73 266 134,74-276-99,-1 0 0,1 0 0,1 0 0,-1 0 0,0 0 0,1 0 0,-1 0 0,1 1 0,0-1 0,0 0 0,1 4 0,0-6 36,0 1-1,-1-1 0,1 0 1,0 0-1,0 0 1,0 0-1,0-1 0,1 1 1,-1 0-1,0 0 1,0-1-1,0 1 0,1 0 1,-1-1-1,0 1 0,1-1 1,-1 0-1,0 1 1,1-1-1,-1 0 0,0 0 1,1 0-1,-1 0 1,1 0-1,-1 0 0,3-1 1,93-8 1348,-32 1-6602,-55 6-668,1-4-3667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1.314"/>
    </inkml:context>
    <inkml:brush xml:id="br0">
      <inkml:brushProperty name="width" value="0.025" units="cm"/>
      <inkml:brushProperty name="height" value="0.025" units="cm"/>
      <inkml:brushProperty name="color" value="#E71224"/>
    </inkml:brush>
  </inkml:definitions>
  <inkml:trace contextRef="#ctx0" brushRef="#br0">158 0 9897,'0'0'11659,"-10"12"-11402,-8 7 52,0 2 0,2 0 0,1 0-1,0 2 1,2-1 0,0 2 0,-16 43 0,26-58-222,1 0 0,0 0-1,1 0 1,0 0 0,0 0-1,1 0 1,0 0 0,0 0 0,1 0-1,3 11 1,-3-15-73,1 0-1,1 0 1,-1 0 0,1 0 0,0 0-1,0 0 1,0-1 0,1 1 0,-1-1-1,1 0 1,0 0 0,0 0 0,1-1-1,-1 1 1,1-1 0,0 0 0,8 4-1,-1-2-470,0 0 0,0 0 0,0-1 0,14 2 0,28 1-4625,-3-6-4100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2.184"/>
    </inkml:context>
    <inkml:brush xml:id="br0">
      <inkml:brushProperty name="width" value="0.025" units="cm"/>
      <inkml:brushProperty name="height" value="0.025" units="cm"/>
      <inkml:brushProperty name="color" value="#E71224"/>
    </inkml:brush>
  </inkml:definitions>
  <inkml:trace contextRef="#ctx0" brushRef="#br0">126 53 6086,'0'0'4340,"9"-7"-726,40-36 1393,-49 43-4951,0 0 0,0-1-1,0 1 1,0 0 0,0 0-1,1 0 1,-1 0 0,0-1-1,0 1 1,0 0-1,0 0 1,0 0 0,1 0-1,-1 0 1,0 0 0,0 0-1,0-1 1,0 1 0,1 0-1,-1 0 1,0 0 0,0 0-1,0 0 1,0 0 0,1 0-1,-1 0 1,0 0-1,0 0 1,0 0 0,1 0-1,-1 0 1,0 0 0,0 0-1,0 0 1,0 0 0,1 0-1,-1 0 1,0 1 0,0-1-1,0 0 1,0 0 0,1 0-1,-1 0 1,0 0-1,0 0 1,0 0 0,0 1-1,1-1 1,-1 13 599,-8 15-513,-7-2-114,0 0 0,-1-1 0,-2-1 1,0-1-1,-2-1 0,-30 28 0,49-49-202,-13 9-1835,3-7-4008,6-3 578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2.572"/>
    </inkml:context>
    <inkml:brush xml:id="br0">
      <inkml:brushProperty name="width" value="0.025" units="cm"/>
      <inkml:brushProperty name="height" value="0.025" units="cm"/>
      <inkml:brushProperty name="color" value="#E71224"/>
    </inkml:brush>
  </inkml:definitions>
  <inkml:trace contextRef="#ctx0" brushRef="#br0">0 0 4516,'0'0'13357,"48"12"-12012,-23 4-192,-6 2-544,4-2-417,2 0-96,-2-5-32,0 0-192,-2-5-1986,-3-6-2146,-2 0-2659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2.920"/>
    </inkml:context>
    <inkml:brush xml:id="br0">
      <inkml:brushProperty name="width" value="0.025" units="cm"/>
      <inkml:brushProperty name="height" value="0.025" units="cm"/>
      <inkml:brushProperty name="color" value="#E71224"/>
    </inkml:brush>
  </inkml:definitions>
  <inkml:trace contextRef="#ctx0" brushRef="#br0">247 1 13293,'0'0'10297,"3"10"-9715,-2-5-523,0 0-1,0 0 1,0 0-1,-1 0 1,0 1-1,0-1 1,0 0-1,-1 0 1,1 0-1,-1 0 1,0 0-1,-1 0 1,1 0-1,-1 0 1,0 0-1,-1-1 1,1 1-1,-1-1 1,1 0-1,-1 1 1,-1-1-1,-5 6 0,-14 16 254,-43 38-1,58-57-282,0-1 0,0 1 0,-1-1-1,1-1 1,-1 0 0,-1 0 0,1-1 0,-1 0-1,1-1 1,-12 3 0,21-6-44,-1 0 1,0 0-1,1 0 0,-1 0 0,1 0 1,-1 0-1,0 0 0,1 0 1,-1 0-1,0 0 0,1-1 0,-1 1 1,1 0-1,-1 0 0,1-1 1,-1 1-1,0 0 0,1-1 0,-1 1 1,1-1-1,0 1 0,-1-1 1,1 1-1,-1-1 0,1 1 0,0-1 1,-1 1-1,1-1 0,0 1 0,-1-1 1,1 0-1,-4-27-764,4 20 445,1 0 0,0 0 0,0 0 0,5-14 0,-3 16 265,0 0 0,0 0 1,0 0-1,1 0 0,0 1 0,0-1 0,0 1 1,0 0-1,1 0 0,0 1 0,0-1 0,7-3 1,-10 6 83,1 1 0,0 0 0,0 0 0,0 0-1,0 0 1,0 0 0,0 0 0,0 1 0,0 0 0,0-1 0,1 1 0,-1 0 0,0 1 0,0-1 0,0 1 0,0-1 0,0 1 0,0 0 0,0 0 0,0 0 0,0 0 0,0 1 0,-1-1 0,1 1 0,0-1 0,-1 1 0,5 4 0,41 31 1314,-20-16-1122,-1 1-1,37 37 0,-58-54-3104,-1-3-2398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07.569"/>
    </inkml:context>
    <inkml:brush xml:id="br0">
      <inkml:brushProperty name="width" value="0.025" units="cm"/>
      <inkml:brushProperty name="height" value="0.025" units="cm"/>
      <inkml:brushProperty name="color" value="#E71224"/>
    </inkml:brush>
  </inkml:definitions>
  <inkml:trace contextRef="#ctx0" brushRef="#br0">0 12 4004,'0'0'13517,"48"4"-12717,-14-3 1,8-1-160,8 0-225,6 0-256,3 0-96,-11-1-32,-4-3 0,-5-1-32,-16 1-768,-4 1-1154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07.900"/>
    </inkml:context>
    <inkml:brush xml:id="br0">
      <inkml:brushProperty name="width" value="0.025" units="cm"/>
      <inkml:brushProperty name="height" value="0.025" units="cm"/>
      <inkml:brushProperty name="color" value="#E71224"/>
    </inkml:brush>
  </inkml:definitions>
  <inkml:trace contextRef="#ctx0" brushRef="#br0">0 55 11018,'0'0'6054,"76"2"-4356,-30-6-385,6-4-640,4-2-481,-1 2-160,-3 1 0,-10-1-513,-3 3-2465,-9-2-3749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08.736"/>
    </inkml:context>
    <inkml:brush xml:id="br0">
      <inkml:brushProperty name="width" value="0.025" units="cm"/>
      <inkml:brushProperty name="height" value="0.025" units="cm"/>
      <inkml:brushProperty name="color" value="#E71224"/>
    </inkml:brush>
  </inkml:definitions>
  <inkml:trace contextRef="#ctx0" brushRef="#br0">374 101 9577,'0'0'1158,"7"-10"807,23-35 645,-29 44-2510,-1 0 0,1 0-1,0 1 1,-1-1-1,1 0 1,-1 0 0,1 0-1,-1 0 1,1 0-1,-1 0 1,0 0 0,1 0-1,-1-1 1,0 1-1,0 0 1,0 0-1,0 0 1,0 0 0,0 0-1,0 0 1,0 0-1,0 0 1,0-1 0,-1 1-1,1 0 1,0 0-1,-1 0 1,1 0 0,-1 0-1,1 0 1,-1 0-1,0 0 1,1 1-1,-1-1 1,0 0 0,0 0-1,0 0 1,1 1-1,-1-1 1,0 0 0,0 1-1,0-1 1,0 1-1,0-1 1,0 1-1,0 0 1,0-1 0,0 1-1,0 0 1,0 0-1,-1-1 1,1 1 0,-2 0-1,-7-1-41,-1 1 0,0 0 1,0 0-1,-12 3 0,16-3 130,-12 4-84,0-1 0,0 2 0,1 1-1,0 0 1,0 1 0,1 1 0,-1 1 0,2 0 0,-1 1 0,1 1 0,1 0 0,0 2 0,1-1 0,0 2 0,1 0 0,-13 18 0,23-28-87,0 1 1,0-1-1,0 1 1,1 0 0,0 0-1,0 0 1,0 1-1,1-1 1,-1 0-1,2 1 1,-1-1-1,0 1 1,1-1 0,0 1-1,0-1 1,2 9-1,-1-10 0,0 0 0,1 0 0,0 0 0,0 0 0,0-1 0,0 1 0,1-1 0,-1 1 0,1-1 0,0 0 0,0 0 0,0 0 0,0-1 0,1 1 0,-1-1 0,1 1 0,0-1 0,-1 0 0,1 0 0,0-1 0,4 2 0,21 5 38,0-1 0,0-2 0,1 0 0,-1-2 0,1-2 0,0 0 0,0-2 0,-1-2 0,35-6 0,-48 6-7,-1-1 1,1-1-1,-1 0 0,0-1 0,0 0 0,0-2 1,23-15-1,-34 21-5,1-1-1,-1-1 1,1 1-1,-1-1 1,0 1 0,-1-1-1,1 0 1,-1-1 0,1 1-1,-1-1 1,0 1 0,-1-1-1,1 0 1,-1 0 0,0 0-1,0 0 1,-1 0 0,1-1-1,-1 1 1,-1-1 0,1 1-1,-1 0 1,1-1 0,-2 1-1,1-1 1,-2-6 0,0 6-46,0 2 1,0-1-1,-1 0 0,0 0 1,0 1-1,0-1 1,0 1-1,-1 0 1,0 0-1,0 1 0,0-1 1,0 1-1,0-1 1,-1 1-1,0 1 1,1-1-1,-1 1 1,0 0-1,0 0 0,0 0 1,-7-1-1,-7-3-383,0 2 0,-1 0 1,1 1-1,-30-1 0,-10 4-5695,46 2-367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1.795"/>
    </inkml:context>
    <inkml:brush xml:id="br0">
      <inkml:brushProperty name="width" value="0.025" units="cm"/>
      <inkml:brushProperty name="height" value="0.025" units="cm"/>
      <inkml:brushProperty name="color" value="#E71224"/>
    </inkml:brush>
  </inkml:definitions>
  <inkml:trace contextRef="#ctx0" brushRef="#br0">23 1 4965,'0'0'12849,"4"10"-11947,0 11-632,0 0 0,-1 1-1,-2 0 1,0-1-1,-1 1 1,-1 0 0,-7 38-1,-7 65-442,11-88-2190,4-37 2185,0 1-1,0-1 0,0 0 0,0 1 1,0-1-1,0 0 0,0 1 0,0-1 1,0 0-1,0 1 0,-1-1 0,1 0 0,0 0 1,0 1-1,0-1 0,0 0 0,-1 0 1,1 1-1,0-1 0,0 0 0,0 0 1,-1 0-1,1 1 0,0-1 0,0 0 1,-1 0-1,1 0 0,0 0 0,-1 0 1,1 1-1,0-1 0,-1 0 0,1 0 1,-1 0-1,-4 0-3958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2.168"/>
    </inkml:context>
    <inkml:brush xml:id="br0">
      <inkml:brushProperty name="width" value="0.025" units="cm"/>
      <inkml:brushProperty name="height" value="0.025" units="cm"/>
      <inkml:brushProperty name="color" value="#E71224"/>
    </inkml:brush>
  </inkml:definitions>
  <inkml:trace contextRef="#ctx0" brushRef="#br0">1 75 8232,'0'0'5365,"2"9"-3966,1 2-1041,0-1 0,0 0 0,1-1 0,0 1 0,1 0 0,0-1 0,1 0 0,0-1 0,0 1 0,9 7 0,-11-11-184,0-1 1,0 0 0,0-1 0,1 1 0,0-1-1,0 0 1,0 0 0,0 0 0,0-1-1,1 1 1,-1-1 0,1-1 0,-1 1 0,1-1-1,0 0 1,0 0 0,0-1 0,-1 1 0,1-1-1,0-1 1,10-1 0,-7 0-37,-1-1 0,1-1 0,-1 1 0,0-1 0,-1-1 0,1 0 0,-1 0 0,0 0 0,0-1 0,0 0 0,-1 0 0,9-12 0,-2 3-323,-1-2 1,-1 1-1,0-1 0,12-29 0,-21 43-349,-1-1-1,1 0 1,-1 0-1,0 0 1,-1 0-1,1 0 1,-1 0 0,0-4-1,0-8-4435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3.873"/>
    </inkml:context>
    <inkml:brush xml:id="br0">
      <inkml:brushProperty name="width" value="0.025" units="cm"/>
      <inkml:brushProperty name="height" value="0.025" units="cm"/>
      <inkml:brushProperty name="color" value="#E71224"/>
    </inkml:brush>
  </inkml:definitions>
  <inkml:trace contextRef="#ctx0" brushRef="#br0">115 138 2402,'0'0'15241,"3"-4"-13826,-3 3-1380,0 1 0,1 0 0,-1-1 0,1 1 0,-1-1 0,0 1 0,0 0 0,1-1 0,-1 1 0,0-1 0,0 1 0,1-1 0,-1 1 0,0-1 0,0 1 0,0-1 0,0 1 0,0-1 0,0 0 0,0 1 0,0-1 0,0 1 0,0-1 0,0 1 0,0-1 0,0 1 0,0-1 0,-1 1 1,1-1-1,0 1 0,0-1 0,-1 1 0,1-1 0,0 1 0,0-1 0,-1 1 0,1 0 0,-1-1 0,1 1 0,0 0 0,-1-1 0,1 1 0,-1 0 0,1-1 0,-1 1 0,1 0 0,-1 0 0,1-1 0,-1 1 0,-2 0 17,1-1 1,-1 1-1,1 0 0,-1 0 1,1 0-1,0 1 1,-1-1-1,1 1 0,-1-1 1,1 1-1,0 0 1,0 0-1,-1 0 0,1 0 1,-3 2-1,-1 1-1,-1 1 0,1 0 0,0 0 0,0 1 0,1 0 0,-10 12 0,13-15-37,0 0-1,-1 0 1,1 0-1,1 1 1,-1-1 0,0 0-1,1 1 1,0-1-1,-1 1 1,1 0-1,1-1 1,-1 1-1,1 0 1,-1-1-1,1 1 1,1 7-1,-1-11-6,1 1 0,-1-1 0,1 1-1,0-1 1,-1 1 0,1-1-1,0 0 1,0 1 0,-1-1-1,1 0 1,0 0 0,0 1 0,0-1-1,-1 0 1,1 0 0,0 0-1,0 0 1,0 0 0,0 0 0,-1 0-1,1 0 1,0 0 0,0-1-1,0 1 1,0 0 0,22-6 176,-10-1-40,0 0 1,-1-1-1,0-1 1,0 0-1,-1-1 0,-1 0 1,1 0-1,-1-1 0,-1 0 1,0-1-1,-1 0 1,0-1-1,7-16 0,-20 42-163,0-1 1,1 1-1,0 1 0,1-1 0,1 0 0,-2 27 0,5-39 25,-1 0-1,1-1 1,-1 1-1,1 0 1,-1 0-1,1 0 1,0-1-1,-1 1 1,1 0-1,0-1 1,0 1-1,0-1 0,-1 1 1,1-1-1,0 1 1,0-1-1,0 0 1,0 1-1,0-1 1,0 0-1,0 0 1,0 1-1,0-1 1,0 0-1,0 0 1,0 0-1,0 0 0,0 0 1,0-1-1,0 1 1,0 0-1,-1 0 1,1-1-1,0 1 1,2-1-1,36-13 257,9-30-108,-45 41-144,0 0 0,-1 0 0,1-1 0,-1 1 0,0-1 0,0 0-1,0 0 1,0 1 0,-1-1 0,1 0 0,-1 0 0,0 0 0,1-6 0,-3 15-58,-1-1 0,1 1 0,-1-1 0,0 0 0,0 1 0,-1-1 0,1 0 0,-4 4 0,-7 13 52,12-19-5,0 1 0,-1-1 0,1 1 1,0 0-1,0 0 0,0 0 0,1 0 0,-1 0 0,1-1 0,-1 1 0,1 0 1,0 0-1,0 0 0,1 0 0,0 3 0,-1-5 4,0 0 1,1-1-1,-1 1 1,0-1-1,1 1 0,-1 0 1,1-1-1,-1 1 0,1-1 1,-1 1-1,1-1 1,0 0-1,-1 1 0,1-1 1,0 1-1,-1-1 0,1 0 1,0 0-1,-1 1 1,1-1-1,0 0 0,1 0 1,28-5 132,-20 1-111,0-2-1,-1 0 1,1 0 0,-1 0-1,0-1 1,0-1-1,-1 1 1,0-2-1,0 1 1,-1-1 0,6-9-1,-12 16-87,-2 12-342,-17 34 274,15-39 141,0 1 1,0-1-1,0 1 0,1 0 1,0 0-1,0 0 1,1 0-1,-2 11 0,6-16 28,0-1 0,-1 0 0,1 0 0,0-1 0,-1 1 0,1-1 0,0 1-1,-1-1 1,1 0 0,2-1 0,7-4-18,0-2-1,-1 1 0,0-1 1,0-1-1,-1 0 1,0-1-1,0 0 1,9-13-1,-3 2-14,-1-1 0,-1 0 0,15-33 0,-27 43-118,-9 13-113,-11 14 119,13-6 94,0 0-1,1 1 0,0-1 1,1 1-1,-1 0 0,2 0 1,0 1-1,-2 16 1,2 7 18,4 45 1,-1-46 27,-3 49-1,1-77-29,0 0-1,-1 0 0,1 0 0,-1 0 0,-1 0 0,1-1 0,0 1 1,-1-1-1,0 1 0,0-1 0,-1 0 0,1 0 0,-1 0 1,-4 3-1,6-6 11,1 1 0,0-1 0,-1 0 0,1 0 0,-1 0 1,1 0-1,-1 0 0,1 0 0,-1-1 0,0 1 0,1 0 0,-1-1 0,0 1 1,0-1-1,1 0 0,-1 0 0,0 1 0,0-1 0,0 0 0,1-1 1,-1 1-1,0 0 0,0 0 0,0-1 0,1 1 0,-1-1 0,0 0 1,1 1-1,-1-1 0,0 0 0,1 0 0,-1 0 0,1 0 0,-1 0 0,1 0 1,0-1-1,0 1 0,-1 0 0,1-1 0,0 1 0,0-1 0,-1-2 1,-1-1-6,0 0 0,0 0 0,0 0 1,1 0-1,0-1 0,0 1 0,0-1 1,1 1-1,0-1 0,0 0 0,0 1 1,1-1-1,0 0 0,0 0 0,0 0 1,1 1-1,-1-1 0,2 0 0,-1 0 1,4-9-1,-3 11-13,1-1-1,0 0 1,0 1-1,0 0 1,1 0 0,0 0-1,-1 0 1,1 0-1,1 1 1,-1 0 0,0 0-1,1 0 1,0 0-1,-1 1 1,1-1 0,0 1-1,0 0 1,0 1-1,1 0 1,-1-1 0,0 1-1,8 0 1,61-1-1773,-30 2-2624,-15-2-946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7"/>
    </inkml:context>
    <inkml:brush xml:id="br0">
      <inkml:brushProperty name="width" value="0.025" units="cm"/>
      <inkml:brushProperty name="height" value="0.025" units="cm"/>
    </inkml:brush>
  </inkml:definitions>
  <inkml:trace contextRef="#ctx0" brushRef="#br0">1 0 6951,'0'0'9545,"46"2"-7976,-14-2-320,3 0 0,6 0-320,1 0-512,3 0-321,-10 0-64,-1 0-224,-8 4-1314,-6-4-1216,-4 0-3652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6.024"/>
    </inkml:context>
    <inkml:brush xml:id="br0">
      <inkml:brushProperty name="width" value="0.025" units="cm"/>
      <inkml:brushProperty name="height" value="0.025" units="cm"/>
    </inkml:brush>
  </inkml:definitions>
  <inkml:trace contextRef="#ctx0" brushRef="#br0">198 1 3876,'0'0'17008,"-23"47"-16912,6-24 64,-6 4-160,2-2 0,-4 1 0,4-4 0,-1-2 32,6-3-32,4-4-865,1-9-1473,4-1-2595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4.253"/>
    </inkml:context>
    <inkml:brush xml:id="br0">
      <inkml:brushProperty name="width" value="0.025" units="cm"/>
      <inkml:brushProperty name="height" value="0.025" units="cm"/>
      <inkml:brushProperty name="color" value="#E71224"/>
    </inkml:brush>
  </inkml:definitions>
  <inkml:trace contextRef="#ctx0" brushRef="#br0">64 19 12844,'5'-12'3812,"-5"5"1729,0 23-5477,-14 7 96,-2 5-32,7 4-64,-5 1-64,7-1 32,2-2 0,1-3-96,4-4-512,0-5-225,0-5-160,0-3-800,0-4-1827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4.596"/>
    </inkml:context>
    <inkml:brush xml:id="br0">
      <inkml:brushProperty name="width" value="0.025" units="cm"/>
      <inkml:brushProperty name="height" value="0.025" units="cm"/>
      <inkml:brushProperty name="color" value="#E71224"/>
    </inkml:brush>
  </inkml:definitions>
  <inkml:trace contextRef="#ctx0" brushRef="#br0">7 269 7591,'0'0'11915,"55"0"-10890,-23 0-192,7-1-448,-4-4-257,4-2-96,-7-1-32,-2 1-417,-9-2-1152,-5-2-1186,-14 1-2882,-2-4-3396</inkml:trace>
  <inkml:trace contextRef="#ctx0" brushRef="#br0" timeOffset="1">0 38 10218,'0'0'7783,"69"-29"-6694,-32 25-224,2 2-481,-3 0-352,-3 2 0,1 0-192,-6 0-1602,-8 2-2401,-6 3-3172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4.987"/>
    </inkml:context>
    <inkml:brush xml:id="br0">
      <inkml:brushProperty name="width" value="0.025" units="cm"/>
      <inkml:brushProperty name="height" value="0.025" units="cm"/>
      <inkml:brushProperty name="color" value="#E71224"/>
    </inkml:brush>
  </inkml:definitions>
  <inkml:trace contextRef="#ctx0" brushRef="#br0">14 0 4676,'0'0'10816,"-2"8"-8270,-1-2-1872,2-3-501,0-1-1,-1 0 1,1 1-1,0-1 1,1 1-1,-1 0 1,0-1-1,1 1 1,0-1-1,-1 1 1,1 0 0,0-1-1,0 1 1,1 2-1,0-3-117,0-1 0,1 1 0,-1-1 1,1 0-1,-1 1 0,1-1 0,-1 0 0,1 0 0,0 0 0,-1 0 0,1 0 0,0-1 0,0 1 0,0 0 1,0-1-1,-1 0 0,1 1 0,0-1 0,0 0 0,0 0 0,0 0 0,0 0 0,0 0 0,2-1 0,50-4 74,-7-5-695,-45 65 261,-2-53 284,0-1 0,0 0-1,0 0 1,1 0 0,-1 0-1,0 0 1,0 0 0,1 0-1,-1 0 1,1 0 0,-1 0-1,1 0 1,-1-1 0,1 1-1,0 0 1,-1 0 0,1 0-1,0-1 1,0 1 0,-1 0-1,1-1 1,0 1 0,0 0-1,0-1 1,0 1 0,0-1-1,0 0 1,0 1-1,0-1 1,0 0 0,0 1-1,0-1 1,0 0 0,0 0-1,0 0 1,2 0 0,2 0-777,-1 0 0,0-1 0,1 1 0,-1-1 1,0 0-1,0 0 0,0 0 0,6-3 0,13-10-4999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5.334"/>
    </inkml:context>
    <inkml:brush xml:id="br0">
      <inkml:brushProperty name="width" value="0.025" units="cm"/>
      <inkml:brushProperty name="height" value="0.025" units="cm"/>
      <inkml:brushProperty name="color" value="#E71224"/>
    </inkml:brush>
  </inkml:definitions>
  <inkml:trace contextRef="#ctx0" brushRef="#br0">76 48 11659,'0'0'1559,"-9"5"240,5-3-1605,-1 1 174,0-1 0,1 1 0,-1 0-1,0 0 1,1 0 0,0 1 0,0 0 0,0 0 0,0 0 0,1 0 0,0 0-1,0 1 1,0-1 0,-3 7 0,6-11-354,0 1 1,0-1-1,0 0 0,0 1 0,0-1 1,0 0-1,0 1 0,0-1 0,0 0 1,0 1-1,0-1 0,0 0 1,0 1-1,0-1 0,0 0 0,0 1 1,1-1-1,-1 0 0,0 1 1,0-1-1,0 0 0,0 0 0,1 1 1,-1-1-1,0 0 0,0 0 1,1 0-1,-1 1 0,0-1 0,1 0 1,-1 0-1,0 0 0,0 0 1,1 1-1,-1-1 0,0 0 0,1 0 1,-1 0-1,0 0 0,1 0 0,22 0 273,19-11-139,-30 3-240,-1-1 0,0 0 0,0-1 0,-1 0 1,0-1-1,9-12 0,10-12-194,-80 101 21,47-60 402,0 0-1,1 1 1,-1-1 0,1 1-1,1-1 1,-1 1 0,1 0-1,0 0 1,1 0 0,-2 8-1,4-14-112,-1 0 0,1 0-1,0 0 1,-1 0-1,1 0 1,0 0 0,-1 0-1,1 0 1,0 0 0,0 0-1,0-1 1,0 1 0,0 0-1,0-1 1,0 1 0,0 0-1,0-1 1,0 1 0,0-1-1,0 0 1,0 1 0,0-1-1,0 0 1,1 0-1,-1 0 1,0 1 0,0-1-1,0 0 1,1-1 0,-1 1-1,0 0 1,2-1 0,43-5 226,-36 1-287,-1 1 1,1-1 0,-1-1-1,0 0 1,16-14 0,-16 13-217,1 0 1,-1 0 0,1 1 0,14-7 0,-24 13 243,1 0 0,-1 1 0,0-1 1,1 0-1,-1 0 0,0 1 0,0-1 1,1 0-1,-1 0 0,0 1 0,0-1 1,1 0-1,-1 1 0,0-1 0,0 0 1,0 1-1,0-1 0,0 0 0,1 1 1,-1-1-1,0 0 0,0 1 0,0-1 0,0 1 1,0-1-1,0 0 0,0 1 0,0-1 1,0 0-1,-1 1 0,1-1 0,0 0 1,0 1-1,0-1 0,0 1 0,0-1 1,-1 0-1,1 0 0,0 1 0,0-1 0,0 0 1,-1 1-1,1-1 0,-7 20 107,3-11-89,0-3 54,0 1 0,1-1 1,0 1-1,1 0 0,0-1 0,0 1 0,0 0 1,1 1-1,0-1 0,0 8 0,1-14-58,0 0 0,1 0-1,-1 0 1,1-1 0,-1 1 0,1 0-1,-1 0 1,1-1 0,0 1 0,-1 0 0,1 0-1,0-1 1,0 1 0,-1-1 0,1 1-1,0-1 1,0 1 0,0-1 0,0 0-1,0 1 1,0-1 0,-1 0 0,1 1-1,0-1 1,0 0 0,0 0 0,0 0-1,0 0 1,0 0 0,0 0 0,0 0-1,0-1 1,0 1 0,0 0 0,0 0-1,1-1 1,37-11-1937,-17-5-1565,0-4-2642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6.471"/>
    </inkml:context>
    <inkml:brush xml:id="br0">
      <inkml:brushProperty name="width" value="0.025" units="cm"/>
      <inkml:brushProperty name="height" value="0.025" units="cm"/>
      <inkml:brushProperty name="color" value="#E71224"/>
    </inkml:brush>
  </inkml:definitions>
  <inkml:trace contextRef="#ctx0" brushRef="#br0">112 0 12524,'0'0'1089,"-10"12"950,-1 2-1390,0 0-1,1 0 0,0 1 1,2 0-1,0 1 0,0 0 1,1 0-1,1 1 0,1-1 1,-4 22-1,4 95-190,5-132-457,-1-14-2836,0 1 1842,0 0 0,1 0 0,2-19-1,-2 26 995,1 0 0,0 1 1,0-1-1,1 0 0,-1 0 0,1 1 0,0 0 0,0-1 0,1 1 0,-1 0 0,1 0 0,0 0 1,0 0-1,1 0 0,3-3 0,14-8 836,0 0 1,46-22-1,-50 29-632,-1 0 0,0-1 1,0-1-1,-1 0 0,0-2 0,-1 1 0,19-22 0,-66 62-322,19-12 336,1 1-1,0 0 1,2 1 0,0 0 0,1 1 0,1 1 0,1-1 0,1 1 0,0 0-1,2 1 1,1 0 0,-3 38 0,6-59-207,1-1-1,0 0 1,0 1-1,0-1 1,0 1-1,1-1 1,-1 0-1,0 1 1,0-1-1,0 0 1,0 1-1,0-1 1,0 0-1,0 1 1,1-1-1,-1 0 1,0 1-1,0-1 1,1 0-1,-1 1 1,0-1-1,0 0 1,1 0-1,-1 1 1,0-1-1,1 0 1,-1 0-1,0 0 1,1 1-1,-1-1 1,0 0-1,1 0 1,-1 0-1,0 0 1,1 0-1,-1 0 1,1 0-1,-1 0 1,0 0-1,1 0 1,-1 0-1,0 0 1,1 0-1,-1 0 1,1 0-1,-1 0 1,0 0-1,1 0 1,-1-1-1,0 1 1,1 0-1,-1 0 1,0 0-1,1-1 1,-1 1-1,0 0 1,0 0 0,1-1-1,-1 1 1,1-1-1,18-15 109,-6-4-368,0-1 0,-1-1-1,15-38 1,-27 60 238,1-1 0,-1 1 0,1 0-1,-1 0 1,0-1 0,1 1 0,-1 0-1,1 0 1,-1-1 0,1 1 0,-1 0-1,1 0 1,-1 0 0,1 0 0,-1 0-1,1 0 1,-1 0 0,1 0 0,-1 0 0,1 0-1,-1 0 1,1 0 0,-1 0 0,1 0-1,-1 0 1,1 1 0,-1-1 0,1 0-1,-1 0 1,0 1 0,1-1 0,-1 0-1,1 1 1,25 14 209,-9-6-55,-7-7-132,0 0 0,0-1 0,0 0 0,0-1 0,0 0 0,0 0 0,0-1 0,0-1 0,0 0 0,-1 0 0,1 0 0,0-2 0,-1 1 0,0-1 0,11-6 0,-19 9-140,-2 4 109,0-1 0,0 0 1,-1 0-1,1 0 0,-1 0 0,1-1 0,-1 1 0,1 0 1,-1-1-1,0 1 0,0-1 0,-3 2 0,-10 11 45,15-13-18,0-1-1,-1 0 0,1 1 1,0-1-1,-1 0 1,1 1-1,0-1 0,-1 1 1,1-1-1,0 1 1,0-1-1,0 1 0,-1-1 1,1 1-1,0-1 1,0 1-1,0-1 1,0 1-1,0-1 0,0 1 1,0-1-1,0 1 1,0-1-1,0 1 0,0-1 1,0 1-1,1-1 1,-1 1-1,0-1 1,0 1-1,0-1 0,1 1 1,-1-1-1,0 1 1,1-1-1,-1 1 0,0-1 1,1 0-1,-1 1 1,0-1-1,1 1 0,29 1 166,40-18-126,-66 15-60,19-5-236,1 1 0,-1 2 1,1 0-1,34 1 0,-50 1 213,1 0 0,-1-1 0,0 0 0,0-1 0,0 1 0,0-1 0,0-1 1,11-6-1,-11 5 2,0 1 1,-1 0-1,2 1 1,-1 0-1,0 0 1,1 0-1,-1 1 1,16-1-1,-23 4 47,0-1 0,-1 1 0,1-1 0,0 1-1,0 0 1,-1 0 0,1-1 0,-1 1-1,1 0 1,0 0 0,-1 0 0,0 0-1,1 0 1,-1 0 0,1 0 0,-1 0-1,0 0 1,0 0 0,0 0 0,0 0-1,1 0 1,-1 0 0,0 0 0,-1 0-1,1 0 1,0 0 0,0 0 0,0 0 0,-1 1-1,1 0 21,0 1 0,0-1 0,-1 1 0,1 0 1,-1-1-1,0 1 0,1-1 0,-1 0 0,0 1 0,0-1 0,-3 4 0,2-4 63,0-1 0,0 1-1,0-1 1,1 1 0,-1-1 0,0 1 0,1 0-1,-1 0 1,1 0 0,0 0 0,-2 4 0,8 1 717,15-4-630,5-5-358,19 0-55,-21 7-8803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6.830"/>
    </inkml:context>
    <inkml:brush xml:id="br0">
      <inkml:brushProperty name="width" value="0.025" units="cm"/>
      <inkml:brushProperty name="height" value="0.025" units="cm"/>
      <inkml:brushProperty name="color" value="#E71224"/>
    </inkml:brush>
  </inkml:definitions>
  <inkml:trace contextRef="#ctx0" brushRef="#br0">4 21 10218,'-3'-4'3171,"3"0"288,0 0-1153,14 2-736,5 0-513,9 1-481,1 1-256,10 0-191,0 0-129,3 0-97,-1 0-2593,0-4-7656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7.253"/>
    </inkml:context>
    <inkml:brush xml:id="br0">
      <inkml:brushProperty name="width" value="0.025" units="cm"/>
      <inkml:brushProperty name="height" value="0.025" units="cm"/>
      <inkml:brushProperty name="color" value="#E71224"/>
    </inkml:brush>
  </inkml:definitions>
  <inkml:trace contextRef="#ctx0" brushRef="#br0">0 0 11275,'0'0'10837,"6"12"-10603,-1-2-172,-1 0 0,0 0 0,0 1-1,-1 0 1,-1-1 0,0 1-1,0 0 1,0 17 0,-2-26 21,-1 0 0,1 0 0,0 0 0,0 0 0,0 1 0,1-1 1,-1 0-1,0 0 0,1 0 0,-1 0 0,1 0 0,0 0 0,0 0 0,-1 0 1,1 0-1,1 0 0,-1-1 0,0 1 0,0 0 0,1-1 0,-1 1 0,1-1 0,-1 1 1,1-1-1,2 2 0,-1-2 46,1 0 0,0-1 0,-1 1-1,1-1 1,-1 0 0,1 0 0,0 0 0,-1 0 0,1-1 0,-1 0 0,1 1 0,-1-1-1,1-1 1,4-1 0,11-4-110,-1-1 0,-1 0-1,1-1 1,-2-1 0,1-1-1,-1 0 1,27-25 0,-30 17-1596,-11 8-1867,-10 5-5463,-8 4-2998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7.580"/>
    </inkml:context>
    <inkml:brush xml:id="br0">
      <inkml:brushProperty name="width" value="0.025" units="cm"/>
      <inkml:brushProperty name="height" value="0.025" units="cm"/>
      <inkml:brushProperty name="color" value="#E71224"/>
    </inkml:brush>
  </inkml:definitions>
  <inkml:trace contextRef="#ctx0" brushRef="#br0">1 0 11755,'0'0'9257,"48"49"-7431,-20-39-449,11 0-961,-4 0-384,6 1-672,-2-3-2595,-7 0-4196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7.969"/>
    </inkml:context>
    <inkml:brush xml:id="br0">
      <inkml:brushProperty name="width" value="0.025" units="cm"/>
      <inkml:brushProperty name="height" value="0.025" units="cm"/>
      <inkml:brushProperty name="color" value="#E71224"/>
    </inkml:brush>
  </inkml:definitions>
  <inkml:trace contextRef="#ctx0" brushRef="#br0">81 60 7271,'0'0'7543,"0"-8"-5344,-1-24-640,1 31-1514,0 1-1,0-1 1,0 0-1,0 0 1,0 1-1,0-1 1,0 0-1,0 0 1,0 1-1,0-1 1,-1 0-1,1 1 1,0-1-1,-1 0 1,1 1-1,0-1 1,-1 0-1,1 1 1,-1-1-1,1 1 1,-1-1-1,1 1 1,-1-1-1,1 1 1,-1-1-1,0 1 1,1-1-1,-1 1 1,0 0-1,1-1 1,-1 1 0,0 0-1,1 0 1,-1-1-1,0 1 1,0 0-1,1 0 1,-1 0-1,0 0 1,0 0-1,1 0 1,-1 0-1,0 0 1,0 0-1,1 1 1,-1-1-1,0 0 1,1 0-1,-1 1 1,0-1-1,1 0 1,-1 1-1,0-1 1,1 1-1,-2 0 1,-28 23 67,27-21 7,1 0-1,0 0 1,0 0-1,0 1 0,0-1 1,1 1-1,0-1 1,-1 1-1,1 0 1,0-1-1,1 1 0,-1 6 1,1-9-74,0 1 1,1-1-1,-1 0 0,0 1 1,1-1-1,0 1 1,-1-1-1,1 0 0,0 0 1,0 0-1,-1 1 1,1-1-1,0 0 0,0 0 1,0 0-1,1 0 1,-1 0-1,0 0 0,0-1 1,0 1-1,1 0 1,-1-1-1,0 1 0,1-1 1,-1 1-1,0-1 0,1 1 1,-1-1-1,1 0 1,-1 0-1,0 0 0,1 0 1,-1 0-1,3 0 1,15 0 46,0-1 0,0-1 0,0 0 0,-1-2 0,1 0 0,-1-1 0,0-1 0,21-9-1,24-7-54,-63 22-43,0 0-1,1 0 0,-1-1 0,0 1 0,0 0 1,1 0-1,-1 0 0,0-1 0,0 1 0,1 0 1,-1 0-1,0 0 0,1 0 0,-1 0 0,0 0 1,0-1-1,1 1 0,-1 0 0,0 0 0,1 0 1,-1 0-1,0 0 0,1 0 0,-1 0 0,0 1 1,0-1-1,1 0 0,-1 0 0,0 0 0,1 0 1,-1 0-1,0 0 0,0 0 0,1 1 0,-1-1 1,0 0-1,0 0 0,1 0 0,-1 1 0,0-1 1,0 0-1,0 0 0,1 0 0,-1 1 0,0-1 1,0 0-1,0 1 0,0-1 0,0 0 0,0 0 1,1 1-1,-1-1 0,0 0 0,0 1 0,0-1 1,-10 23-12,9-22 30,0 0 1,0 1-1,0 0 0,0-1 0,0 1 0,0 0 0,0-1 1,1 1-1,-1 0 0,1 0 0,-1 0 0,1 0 0,-1-1 1,1 1-1,0 0 0,0 0 0,0 0 0,0 0 1,1 3-1,4-4 50,0 0 0,0 0 0,0 0 0,1-1 0,-1 0 0,0 0 0,0 0 0,7-2 0,-4 1-49,39-6-1113,-2-8-5071,-23 7-70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8.693"/>
    </inkml:context>
    <inkml:brush xml:id="br0">
      <inkml:brushProperty name="width" value="0.025" units="cm"/>
      <inkml:brushProperty name="height" value="0.025" units="cm"/>
      <inkml:brushProperty name="color" value="#E71224"/>
    </inkml:brush>
  </inkml:definitions>
  <inkml:trace contextRef="#ctx0" brushRef="#br0">112 103 9673,'0'0'10602,"-9"-2"-9609,3 1-873,1 0 0,-1 0 0,0 1 0,0 0-1,0 0 1,0 0 0,0 1 0,-7 1 0,11-1-53,0-1 0,0 1 0,0 0-1,0-1 1,0 1 0,0 0 0,0 0 0,0 1 0,0-1 0,0 0 0,0 0 0,1 1-1,-1-1 1,1 1 0,-1 0 0,1-1 0,-1 1 0,1 0 0,0 0 0,0 0-1,0 0 1,0 0 0,0 0 0,0 0 0,1 0 0,-1 0 0,1 1 0,-1-1 0,1 0-1,0 0 1,0 3 0,0-4-40,1 0 0,0-1 0,-1 1 0,1 0 0,0 0 0,0-1 1,-1 1-1,1-1 0,0 1 0,0 0 0,0-1 0,0 0 0,0 1 0,-1-1 0,1 1 0,0-1 0,0 0 0,0 0 0,0 0 0,0 0 0,0 1 0,0-1 0,0 0 0,0-1 0,0 1 0,0 0 1,0 0-1,0 0 0,0-1 0,0 1 0,1-1 0,36-8 228,-22 2-383,0-2-1,0 0 1,-1-1-1,0-1 0,-1 0 1,0 0-1,-1-2 1,0 0-1,-1 0 1,-1-1-1,11-17 0,-74 70-554,5 14 1003,44-50-290,0 1 0,1 0 0,0 0-1,0 0 1,0 0 0,0 0 0,1 0-1,-1 1 1,1-1 0,0 0 0,0 1-1,1-1 1,-1 8 0,2-11-12,0 0 0,-1 0 0,1 0 0,0 0 0,0 0 0,0 0 1,0 0-1,0 0 0,0-1 0,0 1 0,0 0 0,0-1 0,0 1 0,0 0 0,1-1 1,-1 0-1,0 1 0,0-1 0,0 0 0,1 1 0,-1-1 0,0 0 0,1 0 0,-1 0 0,3-1 1,40 1 36,-39 0-127,2-1-82,1 0 0,0-1 0,-1 0 0,1 0 1,-1 0-1,0-1 0,0-1 0,0 1 0,0-1 0,0 0 1,-1 0-1,0-1 0,0 0 0,0 0 0,6-7 1,-13 11 184,0 1 1,1 0-1,-1 0 1,0 0-1,0-1 1,0 1-1,1 0 1,-1 0-1,0 0 1,0 1-1,1-1 1,-1 0-1,0 0 1,0 0 0,0 0-1,1 1 1,-1-1-1,0 0 1,1 1-1,-1-1 1,0 1-1,1-1 1,-1 1-1,0-1 1,1 1-1,-1-1 1,1 1-1,-1-1 1,1 1-1,-1 0 1,0 1 0,0-1-20,1 0 0,-1 1 0,1-1 0,-1 0 1,1 1-1,-1-1 0,1 1 0,0-1 0,-1 1 1,1-1-1,0 1 0,0-1 0,0 1 0,1-1 1,-1 1-1,0-1 0,0 1 0,1-1 1,-1 0-1,1 1 0,-1-1 0,1 1 0,0-1 1,1 3-1,0-3 6,0 1 1,0 0-1,0 0 1,1-1-1,-1 1 0,1-1 1,-1 0-1,1 0 1,-1 0-1,1 0 1,-1 0-1,6 0 0,10 1-12,0 0 0,0-1-1,26-3 1,-29 1-136,-6 1-148,0-2-1,-1 1 1,1-1-1,0-1 1,-1 1-1,0-2 1,11-4-1,28-20-8244,-26 13 3692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6.387"/>
    </inkml:context>
    <inkml:brush xml:id="br0">
      <inkml:brushProperty name="width" value="0.025" units="cm"/>
      <inkml:brushProperty name="height" value="0.025" units="cm"/>
    </inkml:brush>
  </inkml:definitions>
  <inkml:trace contextRef="#ctx0" brushRef="#br0">1 0 3683,'0'0'18514,"55"48"-17873,-43-32-161,2-2-288,0 2-128,2-2 0,2 1-1121,3-3-1441,-3-6-2178,7-3-3812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9.069"/>
    </inkml:context>
    <inkml:brush xml:id="br0">
      <inkml:brushProperty name="width" value="0.025" units="cm"/>
      <inkml:brushProperty name="height" value="0.025" units="cm"/>
      <inkml:brushProperty name="color" value="#E71224"/>
    </inkml:brush>
  </inkml:definitions>
  <inkml:trace contextRef="#ctx0" brushRef="#br0">85 1 7527,'0'0'2872,"-9"8"-1575,2-1-1022,0 0 1,1 0-1,0 1 0,0 0 0,0 0 0,1 1 0,1-1 0,-1 1 0,1 0 0,1 1 0,0-1 0,0 0 0,1 1 1,0 0-1,0-1 0,1 11 0,0-4-197,0-13-107,0 1 0,1-1 0,0 1 0,-1-1 0,1 0 0,1 1 0,-1-1 0,0 0 0,1 1 0,-1-1 0,1 0 1,0 0-1,0 1 0,1-1 0,-1 0 0,1 0 0,2 4 0,-4-8-131,1 1 0,-1-1-1,1 1 1,-1-1 0,1 1 0,-1-1 0,1 1 0,-1-1 0,0 0 0,1 1 0,-1-1-1,0 0 1,0 1 0,1-1 0,-1 0 0,0 1 0,0-1 0,0 0 0,0 0 0,0 1 0,0-1-1,0 0 1,0 1 0,0-1 0,0 0 0,-1 1 0,1-2 0,-2-26 260,-6-57 4309,9 84-4248,0 0-1,0 0 0,1 1 1,-1-1-1,0 1 0,1-1 0,-1 1 1,1-1-1,-1 1 0,0-1 1,1 1-1,-1 0 0,1 0 0,-1 0 1,1 0-1,-1 0 0,0 0 1,1 0-1,2 1 0,34 4 104,-21 1-416,15 3 170,-10-6-5024,-16-3-1048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9.401"/>
    </inkml:context>
    <inkml:brush xml:id="br0">
      <inkml:brushProperty name="width" value="0.025" units="cm"/>
      <inkml:brushProperty name="height" value="0.025" units="cm"/>
      <inkml:brushProperty name="color" value="#E71224"/>
    </inkml:brush>
  </inkml:definitions>
  <inkml:trace contextRef="#ctx0" brushRef="#br0">0 1 15182,'0'0'673,"62"3"993,-14-1-161,8 5-384,1 1-673,-6 1-351,-6-3-1475,-8 1-6021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19.948"/>
    </inkml:context>
    <inkml:brush xml:id="br0">
      <inkml:brushProperty name="width" value="0.025" units="cm"/>
      <inkml:brushProperty name="height" value="0.025" units="cm"/>
      <inkml:brushProperty name="color" value="#E71224"/>
    </inkml:brush>
  </inkml:definitions>
  <inkml:trace contextRef="#ctx0" brushRef="#br0">120 6 13933,'0'0'8040,"-8"-2"-7757,5 1-283,0 0 1,0 1 0,0 0-1,-1-1 1,1 1-1,0 0 1,0 1 0,0-1-1,0 0 1,-1 1-1,1 0 1,0 0 0,0 0-1,0 0 1,-4 2-1,-2 3 7,0 0 0,0 1-1,1-1 1,-11 12-1,19-18-3,-1 0-1,1 0 1,0 1 0,0-1-1,-1 0 1,1 1-1,0-1 1,0 0-1,-1 1 1,1-1-1,0 0 1,0 1-1,0-1 1,0 0-1,0 1 1,0-1 0,0 1-1,-1-1 1,1 0-1,0 1 1,0-1-1,0 0 1,0 1-1,1-1 1,-1 1-1,0-1 1,0 0-1,0 1 1,0-1-1,0 1 1,0-1 0,1 0-1,-1 1 1,0-1-1,0 0 1,1 1-1,-1-1 1,0 0-1,0 0 1,1 1-1,-1-1 1,0 0-1,1 0 1,-1 1 0,0-1-1,1 0 1,-1 0-1,0 0 1,1 0-1,-1 0 1,0 1-1,1-1 1,-1 0-1,1 0 1,-1 0-1,0 0 1,1 0-1,-1 0 1,1 0 0,-1 0-1,0 0 1,1 0-1,0-1 1,50 7-198,-41-6 64,0 1 1,0 0-1,0 1 0,0 0 0,10 3 1,-19-4 112,0-1 1,-1 1 0,1-1 0,0 1 0,0-1-1,0 1 1,-1 0 0,1-1 0,0 1 0,0 0-1,-1-1 1,1 1 0,-1 0 0,1 0 0,-1 0-1,1 0 1,-1 0 0,1-1 0,-1 1 0,0 0-1,0 0 1,1 0 0,-1 0 0,0 0 0,0 0-1,0 0 1,0 0 0,0 2 0,-1-1 6,0 1-1,0 0 1,0 0 0,0-1 0,0 1 0,-1-1 0,1 1 0,-1-1 0,-3 5-1,-45 39 196,22-27 351,19-14 247,20-12 239,293-196-2826,-319 245 1624,14-40 192,-3 5 149,1 0 0,0 0 0,0 0 0,0 0 1,1 1-1,0-1 0,0 1 0,1-1 0,0 1 0,0 13 0,1-20-145,1 0-1,-1 0 1,1-1-1,0 1 0,-1 0 1,1 0-1,-1 0 1,1-1-1,0 1 1,0 0-1,0-1 0,-1 1 1,1 0-1,0-1 1,0 1-1,0-1 1,0 0-1,0 1 0,0-1 1,0 0-1,0 1 1,0-1-1,0 0 1,0 0-1,0 0 1,0 0-1,0 0 0,0 0 1,0 0-1,0 0 1,0 0-1,1-1 1,1 1-246,1-1 1,-1 1 0,1-1 0,-1 0 0,0 0-1,0 0 1,0 0 0,1-1 0,2-1 0,9-13-3534,-5-5-3704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0.309"/>
    </inkml:context>
    <inkml:brush xml:id="br0">
      <inkml:brushProperty name="width" value="0.025" units="cm"/>
      <inkml:brushProperty name="height" value="0.025" units="cm"/>
      <inkml:brushProperty name="color" value="#E71224"/>
    </inkml:brush>
  </inkml:definitions>
  <inkml:trace contextRef="#ctx0" brushRef="#br0">8 1 13164,'0'0'1122,"-7"57"-1090,9-41-929,8-4-3299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0.827"/>
    </inkml:context>
    <inkml:brush xml:id="br0">
      <inkml:brushProperty name="width" value="0.025" units="cm"/>
      <inkml:brushProperty name="height" value="0.025" units="cm"/>
      <inkml:brushProperty name="color" value="#E71224"/>
    </inkml:brush>
  </inkml:definitions>
  <inkml:trace contextRef="#ctx0" brushRef="#br0">105 201 9897,'0'0'892,"-11"5"592,5-2-1320,-47 26 1946,51-27-1884,-1 0 0,0 0 0,1 0 1,0 0-1,-1 0 0,1 1 0,0-1 0,0 1 0,0-1 0,1 1 0,-1 0 0,0-1 0,1 1 0,0 0 0,0 0 0,0 0 1,0 0-1,0 0 0,0 4 0,2-6-192,-1 0 0,1 0 0,-1 0 0,1-1 0,0 1 0,-1 0 0,1-1 0,0 1 0,-1 0 0,1-1 0,0 1 0,0-1 0,0 1 0,-1-1 0,1 0 0,0 1 0,0-1 0,0 0 0,0 0-1,0 1 1,0-1 0,0 0 0,0 0 0,0 0 0,0 0 0,0 0 0,0 0 0,-1 0 0,2-1 0,34-2 570,-25 0-560,1-1 1,-1 0 0,0 0 0,0-1-1,-1-1 1,0 0 0,0 0 0,0-1 0,-1-1-1,1 1 1,-2-1 0,10-11 0,-1-1-48,-1 0 1,-1 0 0,0-1 0,17-37 0,-31 56 0,2-4-27,0 1 0,0-1 0,-1 0 0,1 0 1,-2 0-1,1-1 0,-1 1 0,2-12 0,-3 17 24,0 1-1,-1 0 1,1-1-1,0 1 1,0 0 0,0-1-1,-1 1 1,1 0-1,0-1 1,0 1-1,-1 0 1,1 0-1,0-1 1,-1 1 0,1 0-1,0 0 1,-1 0-1,1-1 1,0 1-1,-1 0 1,1 0-1,0 0 1,-1 0 0,1 0-1,-1 0 1,1 0-1,0 0 1,-1 0-1,1 0 1,0 0-1,-1 0 1,1 0 0,-1 0-1,1 0 1,0 0-1,-1 0 1,1 0-1,0 0 1,-1 1-1,-17 5-48,5 0 138,2 1 1,-1 0-1,1 1 0,-11 10 0,18-15 3,1 0-1,-1 0 1,1 0-1,0 1 0,0-1 1,0 1-1,1-1 0,-1 1 1,1 0-1,0 0 1,0 1-1,0-1 0,1 0 1,-1 0-1,1 1 0,-1 5 1,3-9-91,-1 1 0,0-1 0,1 1 0,-1-1 0,1 1 0,0-1 0,-1 1 0,1-1 0,0 1 0,0-1 0,0 0 0,0 0 0,0 1 0,0-1 0,1 0 0,-1 0 0,0 0 0,1 0 0,-1 0 0,0-1 0,1 1 0,-1 0 0,3 0 0,47 16-1779,-21-7-940,-28-9 2691,0 1 0,1-1 0,-1 1 0,0 0 0,0-1 0,0 1 0,0 0 0,0 0 0,-1 0 0,1 1 0,0-1 0,-1 0 0,0 1 0,1-1 0,-1 1 0,0-1 0,-1 1 0,1 0 0,0-1 0,-1 1 0,1 0 0,-1-1 0,0 1 0,0 0 0,0 0 0,0-1 1,-1 6-1,0-5 37,1 1 1,0-1 0,0 1 0,0-1 0,1 0 0,-1 1 0,1-1 0,0 0 0,0 1 0,0-1 0,0 0 0,0 0 0,1 0 0,2 4 0,-2-6 19,0 1 1,0-1-1,0 1 0,0-1 1,0 1-1,1-1 0,-1 0 1,0 0-1,1 0 0,-1-1 1,1 1-1,-1 0 0,1-1 1,0 0-1,-1 0 0,1 1 1,-1-2-1,1 1 0,-1 0 1,1 0-1,0-1 0,-1 1 1,1-1-1,-1 0 0,5-2 1,7-2 132,0-1 1,-1-1-1,13-8 1,-23 13-198,9-5 55,-6 5-12,-1-1 0,0 1 1,0-1-1,0-1 0,0 1 1,0-1-1,-1 0 0,1 0 1,-1 0-1,0 0 0,0-1 1,-1 0-1,0 0 0,5-8 1,-8 13 4,0-1 1,0 1 0,0-1-1,0 1 1,0-1 0,0 1-1,0-1 1,0 1 0,0-1 0,0 1-1,0-1 1,0 1 0,0-1-1,0 1 1,-1 0 0,1-1 0,0 1-1,0-1 1,0 1 0,-1-1-1,1 1 1,0 0 0,-1-1-1,1 1 1,0 0 0,-1-1 0,1 1-1,-1 0 1,1-1 0,0 1-1,-1 0 1,1 0 0,-1 0 0,1-1-1,-1 1 1,-26-3 271,-25 11 60,16 11 91,34-18-407,1-1 0,0 1 1,0-1-1,0 1 1,0 0-1,-1-1 1,1 1-1,0 0 0,0 0 1,1 0-1,-1 0 1,0 0-1,0 0 1,0 0-1,1 0 1,-1 1-1,0-1 0,1 0 1,-1 0-1,1 0 1,0 1-1,-1-1 1,1 0-1,0 1 0,0-1 1,-1 0-1,1 1 1,1 1-1,0-2-13,0 0-1,0 0 1,0 0-1,0 0 1,0-1-1,0 1 0,0 0 1,0-1-1,0 1 1,1-1-1,-1 1 1,0-1-1,1 0 1,-1 1-1,0-1 1,1 0-1,-1 0 1,0 0-1,2 0 0,33 0 173,-27 0-159,43 1-515,-31 1 432,0-2 1,1 0-1,-1-1 0,26-6 0,-46 7 111,-1 0 0,1 0 1,-1-1-1,1 1 0,-1 0 1,1-1-1,-1 1 0,1 0 1,-1-1-1,1 1 0,-1-1 1,0 1-1,1-1 0,-1 1 1,0-1-1,1 1 1,-1-1-1,0 1 0,0-1 1,1 1-1,-1-1 0,0 1 1,0-1-1,0 1 0,0-1 1,0 0-1,0 1 0,0-1 1,0 1-1,0-1 0,0 0 1,0 1-1,0-1 0,0 1 1,-1-1-1,1 1 0,0-1 1,0 1-1,-1-1 1,1 1-1,0-1 0,0 1 1,-1-1-1,1 1 0,-1-1 1,-22-32-2235,14 20-719,2 1-2283,2 2-2868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1.822"/>
    </inkml:context>
    <inkml:brush xml:id="br0">
      <inkml:brushProperty name="width" value="0.025" units="cm"/>
      <inkml:brushProperty name="height" value="0.025" units="cm"/>
      <inkml:brushProperty name="color" value="#E71224"/>
    </inkml:brush>
  </inkml:definitions>
  <inkml:trace contextRef="#ctx0" brushRef="#br0">108 124 4805,'2'-1'545,"-1"1"-1,0-2 1,1 1 0,-1 0 0,0 0 0,1 0 0,-1-1 0,0 1 0,0 0 0,0-1 0,0 1 0,0-1 0,0 1 0,-1-1 0,1 0 0,-1 1 0,1-1 0,-1 0 0,1 0 0,-1 1 0,0-1 0,0 0 0,0 0 0,0 1 0,0-1 0,-1-3 0,1 4-385,0 0 1,-1 1 0,1-1 0,-1 0 0,1 1 0,-1-1-1,0 0 1,1 1 0,-1-1 0,0 1 0,1-1 0,-1 1-1,0-1 1,0 1 0,1 0 0,-1-1 0,0 1 0,0 0 0,0 0-1,0-1 1,0 1 0,-2 0-209,0 0 0,1 0 0,-1 0 0,0 0 0,1 1-1,-1-1 1,1 1 0,-1 0 0,-4 1 0,1 2 61,0-1 0,0 1 1,0 0-1,0 0 0,1 1 0,0 0 1,-6 6-1,8-8 30,0 1-1,0-1 1,0 0 0,1 1 0,-1-1 0,1 1-1,0 0 1,0 0 0,1 0 0,-1 0-1,1 0 1,0 0 0,-1 5 0,2-8-30,1-1 1,-1 1 0,0 0-1,1-1 1,-1 1 0,1-1-1,-1 1 1,1 0 0,-1-1-1,1 1 1,-1-1 0,1 0-1,0 1 1,-1-1 0,1 1-1,0-1 1,-1 0 0,1 0-1,0 1 1,-1-1 0,1 0-1,0 0 1,0 0-1,-1 0 1,1 0 0,0 0-1,0 0 1,-1 0 0,1 0-1,1 0 1,27-4 246,-18 1-273,0-1 1,-1-1-1,0 0 1,0-1-1,0 0 1,-1 0-1,0-1 0,0 0 1,12-12-1,-1-3-182,0-1 1,21-33-1,-36 47 136,-31 44-581,21-27 663,0 0 0,1 0 1,0 0-1,0 1 1,1 0-1,0 0 1,1 0-1,0 0 0,0 0 1,1 0-1,0 0 1,1 16-1,1-23 16,0 0 0,0 0 0,0 0 0,0 0 0,0-1 0,0 1 0,1 0 0,-1-1 0,0 1 0,1-1 0,0 1 0,-1-1 0,1 0 0,0 0 0,0 0 1,-1 0-1,1 0 0,0 0 0,0 0 0,0 0 0,0-1 0,0 1 0,0-1 0,0 1 0,1-1 0,-1 0 0,0 0 0,0 0 0,4-1 0,1 1 65,1 0 1,-1 0 0,0-1-1,1 0 1,-1-1-1,0 1 1,13-6-1,-12 3-85,-1 0 0,1-1 0,-1 0 0,0-1 0,13-11-1,-17 14-49,-1 0-1,1 0 0,-1-1 0,1 1 1,-1 0-1,0-1 0,0 0 0,-1 1 1,1-1-1,-1 0 0,1 0 0,-1 1 0,-1-1 1,1 0-1,0-5 0,-1 8 18,0 0 1,-1 1-1,1-1 0,0 0 0,0 1 0,-1-1 1,1 1-1,0-1 0,-1 1 0,1-1 1,-1 1-1,1-1 0,-1 1 0,1-1 0,-1 1 1,1-1-1,-1 1 0,1 0 0,-1-1 1,0 1-1,1 0 0,-1 0 0,1-1 0,-1 1 1,0 0-1,1 0 0,-1 0 0,0 0 1,1 0-1,-1 0 0,0 0 0,1 0 0,-1 0 1,0 0-1,1 0 0,-1 0 0,0 1 0,1-1 1,-1 0-1,1 0 0,-1 1 0,0-1 1,1 0-1,-1 1 0,0 0 0,-31 15-115,26-11 114,1 0 0,-1 1 1,1 0-1,0 1 0,1-1 1,-1 1-1,-4 10 0,8-15 21,0-1 0,1 0-1,-1 0 1,0 1 0,1-1 0,-1 1-1,1-1 1,0 0 0,-1 1-1,1-1 1,0 1 0,0-1-1,0 1 1,0-1 0,0 1-1,0-1 1,0 0 0,1 1-1,-1-1 1,1 1 0,-1-1-1,1 0 1,-1 1 0,1-1-1,-1 0 1,1 1 0,0-1-1,0 0 1,0 0 0,0 0-1,0 0 1,0 0 0,0 0-1,0 0 1,0 0 0,1 0-1,-1 0 1,0-1 0,1 1-1,-1 0 1,0-1 0,1 1-1,-1-1 1,0 0 0,1 1-1,-1-1 1,3 0 0,5 2 8,0-1 0,1 0 0,-1 0 0,0-1 1,1 0-1,-1-1 0,1 0 0,-1-1 1,0 1-1,15-6 0,-20 5 38,0 0 0,0 1 0,0-1 0,-1-1-1,1 1 1,-1 0 0,1-1 0,-1 0 0,0 0 0,0 0 0,0 0 0,0 0 0,-1-1-1,1 1 1,-1-1 0,0 1 0,0-1 0,0 0 0,-1 0 0,1 0 0,-1 0-1,0 0 1,0 0 0,0-1 0,0-6 0,-1-1 408,0 11-429,-1 0 0,1 0 0,0 0 0,0 0 0,0 0 0,0-1 0,0 1 0,0 0 0,0 0 0,0 0 0,0 0 0,1 0 0,-1 0 0,0 0 0,1 0 0,-1 0 0,1 0 0,-1 0 0,1 0 0,-1 0 0,1 0 0,0 0 0,-1 1 0,1-1 0,0 0 0,0 0 0,0 1 0,-1-1 0,1 0 0,0 1 0,0-1 0,0 1 0,0-1 0,0 1 0,0 0 0,0-1 0,0 1 0,0 0 0,0 0 0,1-1 0,-1 1 0,0 0 0,0 0 0,0 0 0,0 1 1,0-1-1,1 0 0,8 0-233,0 1 1,0 0 0,0 0 0,0 1 0,0 0 0,10 4 0,32 14-8187,-35-11-1029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2.260"/>
    </inkml:context>
    <inkml:brush xml:id="br0">
      <inkml:brushProperty name="width" value="0.025" units="cm"/>
      <inkml:brushProperty name="height" value="0.025" units="cm"/>
      <inkml:brushProperty name="color" value="#E71224"/>
    </inkml:brush>
  </inkml:definitions>
  <inkml:trace contextRef="#ctx0" brushRef="#br0">0 1 14670,'0'0'5509,"28"53"-4772,-28-26-321,0 4-256,0 0-96,0-1 0,0-4-32,0-4-32,0-7 33,-1-5-162,-3-7-735,2-2-1314,-1-8-929,-3-11-2082,5-8-1794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2.638"/>
    </inkml:context>
    <inkml:brush xml:id="br0">
      <inkml:brushProperty name="width" value="0.025" units="cm"/>
      <inkml:brushProperty name="height" value="0.025" units="cm"/>
      <inkml:brushProperty name="color" value="#E71224"/>
    </inkml:brush>
  </inkml:definitions>
  <inkml:trace contextRef="#ctx0" brushRef="#br0">0 24 8936,'0'0'6294,"6"10"-5226,1 5-900,3 5 468,1-1 0,0-1-1,17 20 1,-25-33-454,1 0 0,0 0 0,1-1 0,-1 0-1,1 0 1,0 0 0,0 0 0,0-1 0,1 0 0,-1 0 0,1-1-1,0 1 1,-1-1 0,1 0 0,0-1 0,0 1 0,10 0-1,-11-2-115,0 1-1,0-1 0,0-1 0,0 1 0,-1-1 1,1 0-1,0 0 0,0 0 0,0-1 0,-1 1 1,1-1-1,-1 0 0,1-1 0,-1 1 0,0-1 1,0 0-1,0 0 0,0 0 0,0 0 0,-1-1 0,1 0 1,-1 1-1,0-1 0,0 0 0,-1-1 0,1 1 1,-1 0-1,0-1 0,0 1 0,0-1 0,-1 0 1,2-7-1,-1 5-66,-1 0 1,0-1-1,0 1 1,0-1-1,-1 1 1,0-1-1,-2-9 1,2 15-10,0 0-1,0 1 1,0-1 0,-1 0-1,1 1 1,-1-1 0,1 0 0,-1 1-1,0-1 1,1 1 0,-1-1-1,0 1 1,0 0 0,0-1-1,0 1 1,0 0 0,0 0 0,0-1-1,-1 1 1,1 0 0,0 0-1,-1 0 1,1 0 0,-1 1-1,1-1 1,-1 0 0,1 1-1,-1-1 1,1 1 0,-1-1 0,0 1-1,1 0 1,-1 0 0,0-1-1,1 1 1,-1 0 0,0 1-1,-2-1 1,3 0-7,1 1 0,-1-1 0,1 0 0,0 0-1,-1 1 1,1-1 0,-1 0 0,1 1 0,0-1 0,-1 0 0,1 1-1,0-1 1,-1 1 0,1-1 0,0 0 0,0 1 0,-1-1 0,1 1-1,0-1 1,0 1 0,0-1 0,0 1 0,-1-1 0,1 1 0,0-1 0,0 1-1,0-1 1,0 1 0,0-1 0,0 1 0,0-1 0,1 1 0,-1-1-1,0 1 1,0-1 0,0 1 0,0-1 0,1 1 0,-1-1 0,0 1-1,1 0 1,-1 0-196,1 0-1,-1 0 1,1 0-1,-1 0 0,1 0 1,0-1-1,-1 1 1,1 0-1,0 0 1,0 0-1,-1-1 0,1 1 1,0 0-1,0-1 1,0 1-1,0-1 1,0 1-1,0-1 0,0 1 1,0-1-1,0 0 1,0 1-1,2-1 1,4 0-4934,3-1-3341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3.349"/>
    </inkml:context>
    <inkml:brush xml:id="br0">
      <inkml:brushProperty name="width" value="0.025" units="cm"/>
      <inkml:brushProperty name="height" value="0.025" units="cm"/>
      <inkml:brushProperty name="color" value="#E71224"/>
    </inkml:brush>
  </inkml:definitions>
  <inkml:trace contextRef="#ctx0" brushRef="#br0">0 223 9673,'0'0'12385,"8"0"-12347,-1-1-38,-5 0-5,0 1 0,1 0 0,-1-1 0,0 1 0,1 0 0,-1 0 1,1 0-1,-1 1 0,0-1 0,1 0 0,3 2 0,17 17-168,-22-17 187,0-1 1,-1 0 0,1 1-1,0-1 1,0 0 0,1 0-1,-1 0 1,0 0-1,0 0 1,0 0 0,1 0-1,-1 0 1,1 0 0,-1-1-1,0 1 1,1-1 0,-1 1-1,1-1 1,-1 1-1,1-1 1,0 0 0,-1 0-1,1 1 1,-1-1 0,1 0-1,-1-1 1,1 1-1,0 0 1,-1 0 0,1-1-1,-1 1 1,1-1 0,-1 1-1,1-1 1,-1 0 0,2-1-1,2-1-25,0-1-1,0 0 1,-1-1-1,0 1 1,0-1-1,0 0 1,-1 0-1,1 0 1,-1 0-1,0 0 1,-1-1-1,1 0 1,-1 1 0,0-1-1,0 0 1,-1 0-1,0 0 1,0 0-1,0-9 1,-1 14-219,-11 29-85,10-24 357,0 0 0,0-1 0,0 1 0,1 0 1,0 0-1,0-1 0,0 1 0,0 0 0,0 0 0,1-1 0,-1 1 0,3 6 0,-2-8-16,0-1 0,0 1 0,0-1 0,0 1-1,0-1 1,1 0 0,-1 1 0,0-1 0,1 0 0,-1 0-1,1 0 1,-1 0 0,1 0 0,0 0 0,-1-1 0,1 1 0,0-1-1,0 1 1,-1-1 0,1 1 0,0-1 0,0 0 0,0 0-1,-1 0 1,1 0 0,0 0 0,3-1 0,2 0 9,0-1 1,0 1 0,0-2-1,0 1 1,0-1 0,0 0-1,0 0 1,-1-1-1,0 0 1,0 0 0,0 0-1,0-1 1,0 0 0,-1 0-1,0-1 1,0 1 0,-1-1-1,1 0 1,3-8-1,-1 4-330,-1-1-1,0 0 0,-1-1 0,0 0 0,-1 1 1,0-1-1,-1-1 0,0 1 0,-1 0 0,1-19 1,-3 31 270,0-1 0,0 1 0,0-1 1,0 1-1,1 0 0,-1-1 1,0 1-1,0 0 0,0-1 0,0 1 1,0-1-1,0 1 0,0 0 1,-1-1-1,1 1 0,0 0 0,0-1 1,0 1-1,0-1 0,0 1 1,-1 0-1,1-1 0,0 1 0,0 0 1,-1 0-1,1-1 0,0 1 1,0 0-1,-1 0 0,1-1 0,0 1 1,-1 0-1,1 0 0,0-1 1,-1 1-1,1 0 0,0 0 0,-1 0 1,0 0-1,-13 10-47,-11 23 567,20-25-352,1 1 0,1-1 0,-1 1 1,1 0-1,1 0 0,0 0 0,0 0 1,1 0-1,0 0 0,0 1 0,1 14 1,1-23-131,-1 0-1,1 0 1,-1 0 0,1 0 0,0 0 0,-1 0 0,1 0-1,0 0 1,0 0 0,0 0 0,0 0 0,0 0 0,-1-1 0,1 1-1,1 0 1,-1-1 0,0 1 0,0-1 0,0 1 0,0-1-1,0 1 1,0-1 0,1 0 0,-1 0 0,0 1 0,2-1 0,39 1 246,-31-1-273,30-2-759,-27 1 264,1 1 1,0 0 0,0 0-1,21 5 1,-36-5 518,1 0 0,-1 0 0,1 0 0,-1 0-1,1 0 1,0 0 0,-1 0 0,1 0 0,-1 1 0,1-1 0,-1 0 0,1 0-1,-1 1 1,1-1 0,-1 0 0,1 1 0,-1-1 0,0 1 0,1-1-1,-1 1 1,1-1 0,-1 0 0,0 1 0,1-1 0,-1 1 0,0 0 0,0-1-1,1 1 1,-1-1 0,0 1 0,0-1 0,0 1 0,0-1 0,0 1-1,0 0 1,0 0 0,-10 20 1469,1-3 297,12-17-1599,0 0 1,0-1-1,0 1 1,0-1-1,0 0 1,0 0 0,0 0-1,6-1 1,-5 1-9,26 1 139,-22 0-440,-1 0-1,1-1 0,0 0 0,0 0 0,0-1 0,-1 0 0,1 0 0,0-1 0,-1 0 0,13-5 0,-12-5-3818,-10 1-2523,-5 1-1513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3.738"/>
    </inkml:context>
    <inkml:brush xml:id="br0">
      <inkml:brushProperty name="width" value="0.025" units="cm"/>
      <inkml:brushProperty name="height" value="0.025" units="cm"/>
      <inkml:brushProperty name="color" value="#E71224"/>
    </inkml:brush>
  </inkml:definitions>
  <inkml:trace contextRef="#ctx0" brushRef="#br0">0 1 10090,'0'0'9577,"73"9"-9353,-40 1-160,10 1-64,-8-2-641,4-1-3939,-2-7-4068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7.108"/>
    </inkml:context>
    <inkml:brush xml:id="br0">
      <inkml:brushProperty name="width" value="0.025" units="cm"/>
      <inkml:brushProperty name="height" value="0.025" units="cm"/>
    </inkml:brush>
  </inkml:definitions>
  <inkml:trace contextRef="#ctx0" brushRef="#br0">17 0 4740,'0'0'16619,"-3"11"-16320,1-5-276,-1 1 68,1 1 1,0-1-1,1 0 0,-1 1 1,1 10-1,1-16-71,-1-1 0,1 1 0,1-1-1,-1 1 1,0-1 0,0 1 0,1-1 0,-1 1 0,0-1 0,1 1-1,0-1 1,-1 0 0,1 1 0,0-1 0,0 0 0,-1 1-1,1-1 1,0 0 0,0 0 0,1 0 0,-1 0 0,0 0 0,0 0-1,0 0 1,1 0 0,-1-1 0,0 1 0,1 0 0,-1-1-1,0 1 1,1-1 0,-1 0 0,1 1 0,-1-1 0,1 0 0,-1 0-1,1 0 1,2 0 0,4 1-129,0-1 0,1-1-1,-1 1 1,1-1 0,-1-1 0,0 1 0,0-1-1,13-6 1,-15 5-1109,0 0 1,0-1-1,0 1 0,-1-2 0,0 1 1,0 0-1,6-7 0,7-6-4077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4.085"/>
    </inkml:context>
    <inkml:brush xml:id="br0">
      <inkml:brushProperty name="width" value="0.025" units="cm"/>
      <inkml:brushProperty name="height" value="0.025" units="cm"/>
      <inkml:brushProperty name="color" value="#E71224"/>
    </inkml:brush>
  </inkml:definitions>
  <inkml:trace contextRef="#ctx0" brushRef="#br0">0 37 13357,'0'0'5995,"9"2"-4671,1 0-1076,-1 0-1,1-1 1,0 0 0,0 0 0,17-2 0,-23 0-228,0 1-1,-1-1 0,1 1 0,0-1 1,-1 0-1,1-1 0,0 1 0,-1 0 1,0-1-1,1 0 0,-1 0 0,0 0 1,0 0-1,0-1 0,0 1 0,0-1 0,-1 0 1,1 1-1,-1-1 0,1 0 0,1-5 1,-28 24-266,21-11 328,0 0 1,0 0-1,0 0 0,1 1 1,0-1-1,-3 11 0,4-16-49,1 1-1,0 0 1,0 0-1,-1 0 0,1 0 1,0 0-1,0 0 1,0 0-1,0 0 1,0 0-1,0 0 1,0 0-1,1 0 1,-1 0-1,0 0 1,0 0-1,1-1 1,-1 1-1,1 0 1,-1 0-1,1 0 1,-1 0-1,1-1 1,-1 1-1,1 0 1,0 0-1,-1-1 1,1 1-1,0-1 1,0 1-1,-1 0 1,1-1-1,0 1 1,0-1-1,0 0 1,0 1-1,0-1 1,0 0-1,-1 0 1,1 1-1,0-1 1,0 0-1,0 0 1,0 0-1,0 0 0,0 0 1,1 0-1,16-1 125,0-1 0,0-1 0,0 0 0,23-9 0,35-5-701,-75 16 522,0 1 0,0 0 1,0-1-1,0 1 0,0 0 1,0 0-1,0 0 0,0 0 1,0 0-1,0 0 0,0 0 1,0 0-1,0 1 0,0-1 1,0 0-1,0 1 0,0-1 1,0 0-1,0 1 0,0-1 1,0 1-1,0 0 0,1 0 1,-1 19-88,-1-19 103,-1 0-1,1 0 1,0 0 0,0 1-1,-1-1 1,1 0 0,0 0-1,0 0 1,0 1 0,0-1-1,1 0 1,-1 0 0,0 0-1,1 1 1,-1-1 0,0 0-1,1 0 1,-1 0 0,1 0-1,0 0 1,-1 0 0,1 0-1,0 0 1,-1 0 0,1 0-1,0 0 1,1 1 0,8-1-5098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4.638"/>
    </inkml:context>
    <inkml:brush xml:id="br0">
      <inkml:brushProperty name="width" value="0.025" units="cm"/>
      <inkml:brushProperty name="height" value="0.025" units="cm"/>
      <inkml:brushProperty name="color" value="#E71224"/>
    </inkml:brush>
  </inkml:definitions>
  <inkml:trace contextRef="#ctx0" brushRef="#br0">23 10 10858,'0'0'10666,"-2"9"-10319,-1 2-236,-1 0 101,0 0 0,1 0 0,1 0 0,0 1 0,0 20 0,2-31-164,1 0-1,0 0 1,-1 0 0,1 0-1,0 0 1,0 0 0,0 0-1,0 0 1,0 0 0,0 0-1,0-1 1,0 1 0,1 0-1,-1-1 1,0 1 0,0-1-1,0 1 1,1-1 0,-1 0-1,0 1 1,1-1 0,-1 0-1,0 0 1,1 0 0,-1 0-1,0 0 1,1 0 0,-1 0-1,0-1 1,0 1 0,3-1-1,44-10 521,-42 8-606,0-1 0,0 1 1,0-1-1,-1 0 1,0 0-1,1-1 0,-1 0 1,-1 0-1,1 0 0,-1-1 1,0 1-1,0-1 1,-1 0-1,1 0 0,-1 0 1,0 0-1,-1-1 0,0 1 1,0-1-1,2-11 1,-22 53-385,16-31 455,1-1 0,0 1 0,0 0 1,0-1-1,0 1 0,1 0 0,0 0 0,-1 0 0,1-1 1,1 5-1,0-7-7,-1 0 0,1 0 1,0 0-1,0 1 0,0-2 1,0 1-1,0 0 0,0 0 0,0 0 1,0 0-1,0-1 0,0 1 1,0 0-1,0-1 0,1 1 1,-1-1-1,0 1 0,0-1 0,1 0 1,-1 0-1,0 1 0,0-1 1,1 0-1,-1 0 0,0 0 1,1 0-1,-1-1 0,0 1 0,1 0 1,-1 0-1,2-2 0,6 0-14,0 0 1,0-1-1,0 0 0,0-1 0,-1 0 0,0 0 0,0-1 1,0 0-1,0-1 0,12-11 0,23-14-1459,-43 36 1309,0 1 0,0 0-1,-1 0 1,0 0 0,0 0 0,-3 8 0,2-7 43,0 25-426,3-23-2240,5-21-2515,-1-7-1445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4.982"/>
    </inkml:context>
    <inkml:brush xml:id="br0">
      <inkml:brushProperty name="width" value="0.025" units="cm"/>
      <inkml:brushProperty name="height" value="0.025" units="cm"/>
      <inkml:brushProperty name="color" value="#E71224"/>
    </inkml:brush>
  </inkml:definitions>
  <inkml:trace contextRef="#ctx0" brushRef="#br0">0 0 4773,'0'0'352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5.484"/>
    </inkml:context>
    <inkml:brush xml:id="br0">
      <inkml:brushProperty name="width" value="0.025" units="cm"/>
      <inkml:brushProperty name="height" value="0.025" units="cm"/>
      <inkml:brushProperty name="color" value="#E71224"/>
    </inkml:brush>
  </inkml:definitions>
  <inkml:trace contextRef="#ctx0" brushRef="#br0">73 168 9225,'0'0'8760,"-8"8"-7607,3-3-857,-1 0-1,0 0 1,1 1 0,0 0-1,1 0 1,-1 0-1,1 1 1,0-1 0,1 1-1,-1 0 1,1 0-1,1 0 1,-1 1 0,1-1-1,-1 12 1,3-18-276,0 0 0,1-1 0,-1 1 0,0 0 0,1-1-1,-1 1 1,0 0 0,1-1 0,-1 1 0,1-1 0,-1 1 0,1-1 0,0 1 0,-1-1 0,1 1 0,-1-1 0,1 1 0,0-1 0,-1 0-1,1 1 1,0-1 0,0 0 0,-1 1 0,1-1 0,0 0 0,0 0 0,-1 0 0,1 0 0,0 0 0,0 0 0,-1 0 0,1 0 0,0 0-1,0 0 1,32-6 319,-26 2-342,0 0 1,0 0 0,0-1 0,0 0 0,-1 0 0,0-1-1,0 1 1,0-1 0,-1-1 0,0 1 0,0-1 0,-1 0-1,6-11 1,-4 6-295,-1 0 0,0 0 0,-1 0 0,-1-1-1,0 0 1,0 1 0,1-24 0,-4 35 254,0 0 1,0 0-1,1 0 0,-1 0 1,0 0-1,0 0 0,0 0 1,0 0-1,0 0 0,0 1 1,-1-1-1,1 0 0,0 0 1,0 0-1,-1 0 0,1 0 1,0 0-1,-1 1 0,1-1 1,-1 0-1,1 0 0,-1 0 1,1 1-1,-1-1 0,0 0 1,1 1-1,-1-1 0,0 1 1,0-1-1,1 1 0,-1-1 1,0 1-1,0-1 0,0 1 1,0 0-1,0-1 1,1 1-1,-1 0 0,0 0 1,0 0-1,0 0 0,0 0 1,0 0-1,-2 0 0,1 0 37,-1 1-1,0 0 0,1 0 1,-1 0-1,1 0 0,-1 0 1,1 0-1,0 1 1,-1-1-1,1 1 0,0-1 1,0 1-1,-3 4 0,0 0 88,0 0 0,0 1 0,1 0-1,0 0 1,1 0 0,0 0-1,0 1 1,0-1 0,1 1 0,-2 10-1,4-15-64,-1-1 0,1 0 0,0 1 0,0-1 0,1 0 0,-1 1 0,0-1 0,1 0 0,-1 0 0,1 1 0,0-1 0,0 0 0,0 0 0,0 0 0,0 0 0,0 0 0,1 0 0,-1 0 0,1 0 0,-1-1 0,1 1 0,-1 0 0,1-1 0,0 1 0,0-1 0,0 0 0,0 0 0,0 0 0,0 0-1,0 0 1,1 0 0,-1 0 0,0-1 0,0 1 0,1-1 0,-1 1 0,0-1 0,1 0 0,1 0 0,8 1-322,0 0 0,-1-1-1,1-1 1,0 0 0,0 0 0,-1-1-1,1 0 1,-1-1 0,0-1 0,1 0-1,-2 0 1,1-1 0,0 0 0,17-13-1,-20 12 222,-1 1-1,0-2 1,0 1 0,-1-1-1,0 0 1,0-1-1,-1 1 1,6-11 0,-7 10 403,0 0-1,-1 0 1,0 0 0,0-1 0,-1 1 0,0-1 0,-1 1 0,0-1 0,0-13 0,-1 22-295,0-1 1,0 1-1,0 0 1,0-1-1,0 1 1,0-1 0,0 1-1,0-1 1,0 1-1,0-1 1,0 1-1,0-1 1,0 1-1,-1 0 1,1-1-1,0 1 1,0-1-1,0 1 1,-1 0 0,1-1-1,0 1 1,-1-1-1,1 1 1,0 0-1,-1 0 1,1-1-1,0 1 1,-1 0-1,1 0 1,-1-1 0,1 1-1,-1 0 1,1 0-1,0 0 1,-1 0-1,1-1 1,-1 1-1,1 0 1,-1 0-1,1 0 1,-1 0-1,1 0 1,-1 0 0,1 0-1,0 1 1,-1-1-1,1 0 1,-1 0-1,1 0 1,-1 0-1,1 0 1,-1 1-1,1-1 1,0 0-1,-1 0 1,1 1 0,-1-1-1,-22 20 720,18-9-473,1-1 0,0 1 0,0 0 0,1 1 0,0-1 0,1 1 0,0-1 0,1 1 0,1-1 0,-1 1 0,2 0 0,2 14 0,-2-18-231,0-1 0,0 1-1,1-1 1,0 0 0,1 0 0,-1 0-1,1 0 1,1 0 0,-1-1 0,1 1 0,0-1-1,1 0 1,0 0 0,0-1 0,0 1 0,0-1-1,1 0 1,0-1 0,0 1 0,8 4 0,-14-9-43,0 0 1,1 0 0,-1 1 0,0-1 0,1 0 0,-1 0 0,0 0-1,1 1 1,-1-1 0,0 0 0,1 0 0,-1 0 0,0 0 0,1 0-1,-1 0 1,1 0 0,-1 0 0,0 0 0,1 0 0,-1 0 0,0 0-1,1 0 1,-1 0 0,1 0 0,-1 0 0,0 0 0,1 0 0,-1 0-1,0-1 1,1 1 0,-1 0 0,0 0 0,1 0 0,-1-1 0,0 1-1,0 0 1,1 0 0,-1-1 0,0 1 0,0 0 0,1-1 0,-1 1-1,0 0 1,0-1 0,0 1 0,1 0 0,-1-1 0,0 1 0,0 0-1,0-1 1,0 1 0,0-1 0,0 1 0,0 0 0,0-1 0,0 1 0,0-1-1,0 1 1,0 0 0,0-1 0,0 1 0,-1 0 0,1-1 0,0 1-1,0 0 1,0-1 0,0 1 0,-1 0 0,1-1 0,-12-29-455,-12-5-220,-47-55 0,14 22 1089,57 68-376,0 0 0,0-1 1,0 1-1,0 0 1,-1 0-1,1 0 0,0 0 1,0-1-1,0 1 1,0 0-1,0 0 0,0 0 1,0 0-1,0-1 1,0 1-1,-1 0 0,1 0 1,0 0-1,0-1 0,0 1 1,0 0-1,0 0 1,0 0-1,0-1 0,0 1 1,0 0-1,0 0 1,1 0-1,-1-1 0,0 1 1,0 0-1,0 0 1,0 0-1,0 0 0,0-1 1,0 1-1,0 0 1,1 0-1,-1 0 0,0 0 1,0 0-1,0-1 0,0 1 1,1 0-1,12-2 440,17 4-259,-29-2-182,88 14 303,49 4-999,-45-15-5500,-32-8-3991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6.547"/>
    </inkml:context>
    <inkml:brush xml:id="br0">
      <inkml:brushProperty name="width" value="0.025" units="cm"/>
      <inkml:brushProperty name="height" value="0.025" units="cm"/>
      <inkml:brushProperty name="color" value="#E71224"/>
    </inkml:brush>
  </inkml:definitions>
  <inkml:trace contextRef="#ctx0" brushRef="#br0">1 1 14542,'0'0'5957,"17"65"-5380,-6-21 96,0 1-417,-1 0-160,3-3-64,-1-3-96,4-5-865,0-5-1089,-9-7-3363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26.924"/>
    </inkml:context>
    <inkml:brush xml:id="br0">
      <inkml:brushProperty name="width" value="0.025" units="cm"/>
      <inkml:brushProperty name="height" value="0.025" units="cm"/>
      <inkml:brushProperty name="color" value="#E71224"/>
    </inkml:brush>
  </inkml:definitions>
  <inkml:trace contextRef="#ctx0" brushRef="#br0">1 0 13229,'0'0'3042,"0"49"-1824,0-32-642,5-3-384,6-5-128,3-9-4964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9.490"/>
    </inkml:context>
    <inkml:brush xml:id="br0">
      <inkml:brushProperty name="width" value="0.025" units="cm"/>
      <inkml:brushProperty name="height" value="0.025" units="cm"/>
      <inkml:brushProperty name="color" value="#E71224"/>
    </inkml:brush>
  </inkml:definitions>
  <inkml:trace contextRef="#ctx0" brushRef="#br0">1 0 10186,'0'0'12491,"46"36"-10985,-27-20-289,1 2-384,5 2-449,-6 1-320,4-1 0,-2-1-96,1-7-384,-1-4-609,-4-8-897,-1 0-1121,-1-11-3203,-5-7-7463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5:59.852"/>
    </inkml:context>
    <inkml:brush xml:id="br0">
      <inkml:brushProperty name="width" value="0.025" units="cm"/>
      <inkml:brushProperty name="height" value="0.025" units="cm"/>
      <inkml:brushProperty name="color" value="#E71224"/>
    </inkml:brush>
  </inkml:definitions>
  <inkml:trace contextRef="#ctx0" brushRef="#br0">149 0 14157,'0'0'4805,"-48"51"-2915,30-23-321,0 3-288,3 4-160,-1-1-544,7-1-449,-2-3-64,2-2-32,8-5 0,-3-3-416,4-6-833,0-4-1089,0-7-2211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00.222"/>
    </inkml:context>
    <inkml:brush xml:id="br0">
      <inkml:brushProperty name="width" value="0.025" units="cm"/>
      <inkml:brushProperty name="height" value="0.025" units="cm"/>
      <inkml:brushProperty name="color" value="#E71224"/>
    </inkml:brush>
  </inkml:definitions>
  <inkml:trace contextRef="#ctx0" brushRef="#br0">1 7 16143,'0'0'8584,"58"0"-7687,-28 0-576,4 0-225,-2 0-96,-2 0-128,-2 0-1282,-1 0-1633,-6 0-2626,-2-6-4100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00.599"/>
    </inkml:context>
    <inkml:brush xml:id="br0">
      <inkml:brushProperty name="width" value="0.025" units="cm"/>
      <inkml:brushProperty name="height" value="0.025" units="cm"/>
      <inkml:brushProperty name="color" value="#E71224"/>
    </inkml:brush>
  </inkml:definitions>
  <inkml:trace contextRef="#ctx0" brushRef="#br0">299 1 15182,'0'0'5974,"-8"8"-4933,-46 49 27,-2-3-1,-68 50 1,123-103-1087,0 0 1,0 0-1,0 0 0,0 0 1,-1 0-1,1 0 0,0 0 0,-1 0 1,1-1-1,0 1 0,-1-1 1,1 1-1,-1-1 0,1 1 0,-1-1 1,1 0-1,-1 0 0,1 0 1,-1 0-1,1 0 0,-1 0 1,0 0-1,1 0 0,-1 0 0,1-1 1,-1 1-1,-1-1 0,2-1-82,-1 0-1,1 1 0,0-1 0,-1 0 0,1 0 0,0 0 0,0 0 1,0 0-1,0 0 0,1 0 0,-1 0 0,1 0 0,-1-1 0,1 1 1,0 0-1,-1-3 0,1-10-474,0 0 0,0 0 0,2 0 0,4-21 0,-6 32 585,1 0 0,0 0 1,0 1-1,0-1 1,1 1-1,-1-1 1,1 1-1,0 0 1,4-6-1,-6 9 19,1-1-1,-1 1 1,0-1 0,1 1 0,-1 0-1,1 0 1,-1-1 0,1 1-1,-1 0 1,1 0 0,-1 0 0,1 0-1,-1-1 1,1 1 0,-1 0 0,1 0-1,-1 0 1,1 0 0,-1 0-1,1 0 1,-1 0 0,1 0 0,0 1-1,-1-1 1,1 0 0,0 0-1,18 20 935,-10-6-350,2 0-1,0-1 1,0 0 0,1-1-1,1 0 1,0-1 0,0 0 0,18 9-1,20 8-1260,3-7-3438,-43-18-1327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7.487"/>
    </inkml:context>
    <inkml:brush xml:id="br0">
      <inkml:brushProperty name="width" value="0.025" units="cm"/>
      <inkml:brushProperty name="height" value="0.025" units="cm"/>
    </inkml:brush>
  </inkml:definitions>
  <inkml:trace contextRef="#ctx0" brushRef="#br0">174 1 3812,'0'0'7879,"-39"50"-5733,25-27-288,-5 1-96,5-1-545,-6 5-160,6-4-32,0 0-577,3 0-256,2-4-128,0-2-32,4-4 0,3-6-352,-1-1-1089,3-5-737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34.099"/>
    </inkml:context>
    <inkml:brush xml:id="br0">
      <inkml:brushProperty name="width" value="0.025" units="cm"/>
      <inkml:brushProperty name="height" value="0.025" units="cm"/>
      <inkml:brushProperty name="color" value="#E71224"/>
    </inkml:brush>
  </inkml:definitions>
  <inkml:trace contextRef="#ctx0" brushRef="#br0">127 126 10442,'0'0'10805,"1"-8"-9850,5-23-229,-7 30-692,1 0-1,0 0 1,0 0 0,-1 1-1,1-1 1,-1 0-1,1 0 1,0 1-1,-1-1 1,0 0-1,1 1 1,-1-1 0,1 1-1,-1-1 1,0 0-1,1 1 1,-1-1-1,0 1 1,0 0 0,1-1-1,-1 1 1,0 0-1,0-1 1,0 1-1,1 0 1,-1 0-1,0 0 1,0-1 0,0 1-1,0 0 1,1 0-1,-1 0 1,0 1-1,0-1 1,-1 0-1,-30 3 323,26 1-331,1-1-1,-1 1 0,1 0 0,0 0 0,0 1 0,1 0 0,-1 0 1,1 0-1,0 0 0,1 0 0,-1 1 0,1 0 0,0 0 0,0 0 1,1 0-1,0 0 0,0 0 0,0 1 0,1-1 0,0 0 0,0 1 1,0 9-1,1-15-19,1 1 0,-1-1 0,1 0 0,0 0 0,-1 1 1,1-1-1,0 0 0,0 0 0,0 0 0,0 0 0,0 0 1,0 0-1,0 0 0,0 0 0,0 0 0,1 0 0,-1-1 1,0 1-1,0 0 0,1-1 0,-1 1 0,0-1 0,1 1 0,-1-1 1,1 0-1,-1 0 0,0 0 0,1 1 0,-1-1 0,1-1 1,-1 1-1,1 0 0,-1 0 0,0 0 0,1-1 0,1 0 1,3 0 31,1 0 1,-1-1-1,1 1 1,-1-1-1,0-1 1,11-5-1,-4-2 200,-1-1 0,1 0-1,-2-1 1,0-1-1,0 0 1,-1 0-1,-1-1 1,0-1-1,-1 1 1,0-1-1,-1-1 1,7-23-1,-11 25-237,-9 19-245,-9 22 77,12-17 223,1 0 0,0 0 0,0 0 0,1 0-1,1 1 1,0-1 0,0 0 0,3 21 0,-2-27-71,0 1 0,0-1 0,1 1-1,-1-1 1,1 0 0,0 1 0,0-1 0,1 0 0,-1 0 0,1-1-1,0 1 1,0 0 0,0-1 0,1 0 0,-1 0 0,1 0 0,-1 0-1,1 0 1,0-1 0,0 1 0,0-1 0,5 2 0,0-3-3128,-2-2-3965,-6-6-1085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34.475"/>
    </inkml:context>
    <inkml:brush xml:id="br0">
      <inkml:brushProperty name="width" value="0.025" units="cm"/>
      <inkml:brushProperty name="height" value="0.025" units="cm"/>
      <inkml:brushProperty name="color" value="#E71224"/>
    </inkml:brush>
  </inkml:definitions>
  <inkml:trace contextRef="#ctx0" brushRef="#br0">1 0 8840,'0'0'13581,"28"57"-12748,-22-44-224,2-1-225,-6-3-160,5-3-160,-1-4 0,4-2-32,3 0-128,-3-1-929,10-11-929,-1-3-1313,1-1-2562,-1-4-545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34.872"/>
    </inkml:context>
    <inkml:brush xml:id="br0">
      <inkml:brushProperty name="width" value="0.025" units="cm"/>
      <inkml:brushProperty name="height" value="0.025" units="cm"/>
      <inkml:brushProperty name="color" value="#E71224"/>
    </inkml:brush>
  </inkml:definitions>
  <inkml:trace contextRef="#ctx0" brushRef="#br0">102 1 4452,'0'0'15375,"-14"63"-13774,-2-30-223,0 1-97,0 3 0,2-1-288,3-2-577,2 0-288,7-5-128,-1-5-352,3-6-1826,0-6-1569,0-7-3396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03.528"/>
    </inkml:context>
    <inkml:brush xml:id="br0">
      <inkml:brushProperty name="width" value="0.025" units="cm"/>
      <inkml:brushProperty name="height" value="0.025" units="cm"/>
      <inkml:brushProperty name="color" value="#E71224"/>
    </inkml:brush>
  </inkml:definitions>
  <inkml:trace contextRef="#ctx0" brushRef="#br0">42 174 3812,'0'0'2258,"-9"-1"-1180,-21-1 473,27 2-391,6 1-28,22 1 369,369 3 3108,-212-8-4163,883-9-79,-1-47-120,-472 32 399,-354 20-427,-38-7 391,-173 10-419,-1 0 0,0-2 0,0-1 0,-1-1 0,36-17 0,-58 22-26,-10 5-575,-16 4-2875,21-6 2091,-12 3-4422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04.420"/>
    </inkml:context>
    <inkml:brush xml:id="br0">
      <inkml:brushProperty name="width" value="0.025" units="cm"/>
      <inkml:brushProperty name="height" value="0.025" units="cm"/>
      <inkml:brushProperty name="color" value="#E71224"/>
    </inkml:brush>
  </inkml:definitions>
  <inkml:trace contextRef="#ctx0" brushRef="#br0">1 15 5125,'0'0'12348,"3"12"-11916,6 22-77,0-1-165,1 0 0,1-1 0,19 37 1,-25-59-76,1-1 0,0 1 1,0-1-1,1 0 0,0-1 1,1 0-1,-1 0 0,2-1 0,-1 1 1,1-2-1,0 1 0,0-1 1,1-1-1,17 8 0,1-4 196,1 0 0,0-2 1,0-1-1,43 3 0,124-3 281,-129-6-428,10 1-6,585-8 1205,-540-2-1222,-1-5 1,0-5 0,166-50-1,156-74-87,-439 141-52,7-1 12,0-1 0,0-1 0,0 0 0,14-9 0,-22 12 21,0 0-1,-1 0 0,0 0 1,1 0-1,-1-1 0,0 1 1,0-1-1,0 1 0,-1-1 0,1 0 1,0 1-1,-1-1 0,0 0 1,0 0-1,0 0 0,0 0 0,0 0 1,-1-1-1,1 1 0,-1 0 1,0-4-1,0-4 403,1 10-551,-1 1-1,0-1 1,1 0-1,-1 0 1,0 0-1,0 0 0,0 0 1,0 0-1,0 0 1,0 1-1,0-1 1,0 0-1,0 0 0,0 0 1,0 0-1,-1 0 1,1 0-1,0 0 1,-1 1-1,1-1 0,0 0 1,-1 0-1,1 1 1,-1-1-1,0 0 1,1 0-1,-1 1 0,1-1 1,-1 0-1,0 1 1,0-1-1,1 1 1,-1-1-1,0 1 0,0 0 1,0-1-1,1 1 1,-1 0-1,0-1 1,0 1-1,0 0 0,0 0 1,0 0-1,0 0 1,0 0-1,1 0 1,-1 0-1,0 0 0,0 0 1,0 0-1,0 0 1,0 1-1,-1-1 1,-31 1-8134,15-1 1276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04.749"/>
    </inkml:context>
    <inkml:brush xml:id="br0">
      <inkml:brushProperty name="width" value="0.025" units="cm"/>
      <inkml:brushProperty name="height" value="0.025" units="cm"/>
      <inkml:brushProperty name="color" value="#E71224"/>
    </inkml:brush>
  </inkml:definitions>
  <inkml:trace contextRef="#ctx0" brushRef="#br0">1 111 10762,'0'0'9289,"8"0"-7890,37 1-812,1-2 0,-1-2 0,0-2 1,0-2-1,49-14 0,-66 12-559,1 1 14,-1-2 1,0-1-1,46-25 0,-73 36-15,-2 2-38,-17 23 152,1 0 0,-25 55-1,37-69-134,1-1 0,1 1 0,-1 1-1,2-1 1,0 0 0,0 1 0,1-1-1,0 1 1,1-1 0,0 1 0,3 14 0,-3-24-203,0-1 1,1 1-1,-1-1 1,0 1-1,1-1 1,-1 1-1,1-1 1,-1 0 0,1 1-1,0-1 1,0 0-1,0 1 1,-1-1-1,1 0 1,0 0-1,1 0 1,-1 0-1,0 0 1,0 0 0,0 0-1,1 0 1,-1 0-1,0-1 1,2 2-1,16-1-7020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17.433"/>
    </inkml:context>
    <inkml:brush xml:id="br0">
      <inkml:brushProperty name="width" value="0.025" units="cm"/>
      <inkml:brushProperty name="height" value="0.025" units="cm"/>
      <inkml:brushProperty name="color" value="#E71224"/>
    </inkml:brush>
  </inkml:definitions>
  <inkml:trace contextRef="#ctx0" brushRef="#br0">1 153 3459,'0'0'11446,"11"-8"-10112,6-3-994,0 0 1,1 2-1,0 0 0,1 1 0,-1 1 0,40-10 0,157-10 237,-145 21-484,106-22 1,-169 23 183,-20 2-202,-25 0-112,-17 7 60,0 2 1,-57 13-1,6-1-286,145-25-3588,-13 1-3129,-13 3-1054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18.565"/>
    </inkml:context>
    <inkml:brush xml:id="br0">
      <inkml:brushProperty name="width" value="0.025" units="cm"/>
      <inkml:brushProperty name="height" value="0.025" units="cm"/>
      <inkml:brushProperty name="color" value="#E71224"/>
    </inkml:brush>
  </inkml:definitions>
  <inkml:trace contextRef="#ctx0" brushRef="#br0">1 76 4484,'0'0'6433,"12"1"-6038,366-2 3494,206-20-2881,-123 2-882,-108 3-68,174-3-30,-526 19 47,-9 3 12,5-2-4440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22.770"/>
    </inkml:context>
    <inkml:brush xml:id="br0">
      <inkml:brushProperty name="width" value="0.025" units="cm"/>
      <inkml:brushProperty name="height" value="0.025" units="cm"/>
      <inkml:brushProperty name="color" value="#E71224"/>
    </inkml:brush>
  </inkml:definitions>
  <inkml:trace contextRef="#ctx0" brushRef="#br0">111 1 2210,'0'0'1393,"-9"0"-917,-4 0 539,-35 2 294,15 4 5212,32-6-6428,1 0 0,0 0 0,-1 1 1,1-1-1,-1 0 0,1 1 0,-1-1 0,1 0 0,0 1 0,-1-1 0,1 1 0,0-1 0,0 0 0,-1 1 0,1-1 0,0 1 0,0-1 0,-1 1 1,1-1-1,0 1 0,0-1 0,0 1 0,0-1 0,0 1 0,0-1 0,0 1 0,0-1 0,0 1 0,0-1 0,0 1 0,0-1 0,0 1 1,0-1-1,1 1 0,-1-1 0,0 1 0,0-1 0,1 1 0,-1-1 0,0 1 0,0-1 0,1 0 0,-1 1 0,0-1 0,1 1 0,-1-1 1,1 0-1,0 1 0,21 18 1597,6-13-1285,1-1-1,0-1 1,0-2-1,0 0 0,51-5 1,-14 1-194,372-19 640,21 1-688,-459 19-175,1 1 1,-1 0 0,1 0-1,-1 0 1,1 0-1,-1 0 1,1 0-1,-1 0 1,1 0 0,-1 0-1,1 0 1,-1 0-1,1 0 1,-1 1-1,1-1 1,-1 0 0,1 0-1,-1 0 1,1 1-1,-1-1 1,0 0-1,1 1 1,-1-1 0,1 0-1,-1 1 1,0-1-1,1 0 1,-1 1-1,0-1 1,1 1-1,-1-1 1,0 1 0,0 0-1,-8 14 506,-12 0-1559,2-8-3997,14-7-1013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23.451"/>
    </inkml:context>
    <inkml:brush xml:id="br0">
      <inkml:brushProperty name="width" value="0.025" units="cm"/>
      <inkml:brushProperty name="height" value="0.025" units="cm"/>
      <inkml:brushProperty name="color" value="#E71224"/>
    </inkml:brush>
  </inkml:definitions>
  <inkml:trace contextRef="#ctx0" brushRef="#br0">62 17 3427,'0'0'929,"-8"2"2573,0-1-2503,-20 4-143,10 3 3151,26-7-255,17 4-2376,-7-2-584,233 17 2318,127-23-2771,-293-2-341,118-22 0,-82 1-5829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7.818"/>
    </inkml:context>
    <inkml:brush xml:id="br0">
      <inkml:brushProperty name="width" value="0.025" units="cm"/>
      <inkml:brushProperty name="height" value="0.025" units="cm"/>
    </inkml:brush>
  </inkml:definitions>
  <inkml:trace contextRef="#ctx0" brushRef="#br0">1 1 7239,'0'0'16469,"11"3"-15679,1 1-670,0-1-1,0 0 1,1-1 0,-1 0 0,1-1 0,-1 0 0,1-1-1,14-2 1,-17 0-504,39-4 923,-29 10-2912,-19-4 2144,-1 1 1,0-1-1,1 0 1,-1 1-1,1-1 0,-1 0 1,0 1-1,1-1 1,-1 1-1,0-1 1,1 0-1,-1 1 1,0-1-1,0 1 0,1-1 1,-1 1-1,0-1 1,0 1-1,0-1 1,0 1-1,0-1 0,0 1 1,1-1-1,-1 1 1,0 0-1,-1-1 1,1 1-1,0-1 1,0 1-1,-3 9-5702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35.695"/>
    </inkml:context>
    <inkml:brush xml:id="br0">
      <inkml:brushProperty name="width" value="0.025" units="cm"/>
      <inkml:brushProperty name="height" value="0.025" units="cm"/>
      <inkml:brushProperty name="color" value="#E71224"/>
    </inkml:brush>
  </inkml:definitions>
  <inkml:trace contextRef="#ctx0" brushRef="#br0">253 55 3651,'19'-14'4119,"-8"6"-772,1-1-1,0 2 1,18-9-1,-29 16-3284,-1 1-1,0-1 1,0 1 0,0-1-1,0 1 1,0-1 0,0 1-1,0 0 1,0-1 0,0 1-1,0-1 1,0 1 0,0-1-1,0 1 1,0 0 0,0-1-1,0 1 1,-1-1 0,1 1-1,0-1 1,0 1 0,-1-1-1,1 1 1,0-1 0,-1 1-1,1-1 1,-1 0 0,1 1-1,-1 0 1,-13 22 79,-11 5-63,-2 0 0,-1-2 0,-1-1 1,-1-1-1,-1-1 0,-1-2 0,-41 20 0,71-40-75,1 0 0,-1 0 1,1-1-1,-1 1 0,1 0 0,-1-1 1,0 1-1,1-1 0,-1 0 0,1 0 1,-1 0-1,0 0 0,1 0 0,-1 0 1,0 0-1,1 0 0,-1 0 0,-2-1 1,4 0-17,-1 1 0,0-1 0,0 0 0,0 0 1,1 1-1,-1-1 0,0 0 0,1 0 0,-1 0 0,1 1 1,-1-1-1,1 0 0,-1 0 0,1 0 0,-1 0 1,1 0-1,0 0 0,0 0 0,0 0 0,-1 0 0,1-2 1,0-3-48,1 0 0,-1 1 0,1-1 1,0 0-1,0 0 0,1 0 0,0 1 1,4-11-1,0 3 50,1 1 1,0 0-1,0 1 1,1-1-1,1 2 0,11-13 1,-18 21 28,-1 0 0,1 1 1,0-1-1,0 1 0,0-1 1,0 1-1,0-1 0,0 1 1,1 0-1,-1 0 0,0 0 1,1 0-1,-1 1 0,0-1 0,1 1 1,-1-1-1,1 1 0,-1 0 1,1 0-1,-1 0 0,1 0 1,-1 0-1,0 0 0,1 1 1,-1 0-1,1-1 0,-1 1 1,0 0-1,1 0 0,-1 0 0,0 0 1,0 0-1,0 1 0,0-1 1,0 1-1,0-1 0,0 1 1,0 0-1,-1 0 0,1 0 1,-1 0-1,3 3 0,30 44 847,-19-26-184,32 36 0,-42-53-793,0-1 1,0 0 0,1 0 0,0 0 0,0-1 0,0 0-1,1 0 1,-1-1 0,1 1 0,0-2 0,9 4 0,3-6-7583,-13-3-2445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36.529"/>
    </inkml:context>
    <inkml:brush xml:id="br0">
      <inkml:brushProperty name="width" value="0.025" units="cm"/>
      <inkml:brushProperty name="height" value="0.025" units="cm"/>
      <inkml:brushProperty name="color" value="#E71224"/>
    </inkml:brush>
  </inkml:definitions>
  <inkml:trace contextRef="#ctx0" brushRef="#br0">0 1 6470,'2'3'11627,"0"0"-9321,1-2-928,-1 0-33,4 3-512,-1-2-609,0 0-96,4 3-128,-4-3-577,-1-1-864,1-1-1249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0.243"/>
    </inkml:context>
    <inkml:brush xml:id="br0">
      <inkml:brushProperty name="width" value="0.025" units="cm"/>
      <inkml:brushProperty name="height" value="0.025" units="cm"/>
      <inkml:brushProperty name="color" value="#E71224"/>
    </inkml:brush>
  </inkml:definitions>
  <inkml:trace contextRef="#ctx0" brushRef="#br0">182 39 4164,'31'-26'9972,"-16"14"-3242,-36 35-5356,-20 22-1585,-87 73 0,112-110-2786,0-8-4032,10-6 2636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0.605"/>
    </inkml:context>
    <inkml:brush xml:id="br0">
      <inkml:brushProperty name="width" value="0.025" units="cm"/>
      <inkml:brushProperty name="height" value="0.025" units="cm"/>
      <inkml:brushProperty name="color" value="#E71224"/>
    </inkml:brush>
  </inkml:definitions>
  <inkml:trace contextRef="#ctx0" brushRef="#br0">1 1 10602,'0'0'9289,"55"19"-7848,-32-6-352,1 2-352,6 0-353,4-1-192,-6-3-127,2-2-98,-3-1-607,-2-2-513,-9-1-609,-2-1-768,-7-2-2563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0.967"/>
    </inkml:context>
    <inkml:brush xml:id="br0">
      <inkml:brushProperty name="width" value="0.025" units="cm"/>
      <inkml:brushProperty name="height" value="0.025" units="cm"/>
      <inkml:brushProperty name="color" value="#E71224"/>
    </inkml:brush>
  </inkml:definitions>
  <inkml:trace contextRef="#ctx0" brushRef="#br0">1 18 4100,'0'0'16079,"9"2"-14557,18 4-644,0-2 0,0-1 1,52 0-1,98-11-129,-62 1-826,-89 7-291,36-2-1094,-30-8-3440,-32 5-810,-8 2 1943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1.311"/>
    </inkml:context>
    <inkml:brush xml:id="br0">
      <inkml:brushProperty name="width" value="0.025" units="cm"/>
      <inkml:brushProperty name="height" value="0.025" units="cm"/>
      <inkml:brushProperty name="color" value="#E71224"/>
    </inkml:brush>
  </inkml:definitions>
  <inkml:trace contextRef="#ctx0" brushRef="#br0">1 1 4100,'0'0'22138,"7"8"-21882,4 4-254,-7-6-33,1 0 1,0 0-1,1 0 0,-1-1 0,1 1 0,0-1 0,0-1 0,1 1 0,-1-1 0,1 0 0,0-1 0,0 0 0,0 0 0,1 0 0,-1-1 0,1 0 0,7 1 0,15-3 378,18-8-8069,-46 7 7154,1 0 0,0 0 0,0 0 0,-1 0 0,1-1 0,-1 1 0,0-1 1,1 0-1,-1 0 0,0 0 0,0 0 0,0 0 0,2-3 0,-2 3 563,-1-1 0,0 1 0,0 0 0,0 0 0,-1-1 1,1 1-1,0 0 0,-1-1 0,0 1 0,1-1 0,-1-1 7214,-4 17-5946,-7 11 644,-30 41-1,29-49-1886,2 0-1,0 1 0,0 0 1,2 1-1,-8 21 0,16-38-476,-2 8 53,7-8-6475,11-8 1012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1.653"/>
    </inkml:context>
    <inkml:brush xml:id="br0">
      <inkml:brushProperty name="width" value="0.025" units="cm"/>
      <inkml:brushProperty name="height" value="0.025" units="cm"/>
      <inkml:brushProperty name="color" value="#E71224"/>
    </inkml:brush>
  </inkml:definitions>
  <inkml:trace contextRef="#ctx0" brushRef="#br0">238 0 12172,'0'0'5834,"4"12"-3853,-2-6-1821,10 31 1089,-2 1 0,-1 0 1,5 47-1,-14-66-1353,0-1 0,-1 1-1,-1 0 1,-1 0 0,-1 0 0,0-1 0,-1 0 0,-2 0 0,1 0 0,-2-1 0,0 0 0,-1 0 0,-1-1-1,-1 0 1,0-1 0,-1 0 0,-22 22 0,-30 18-4080,15-28-1663,9-15-538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2.127"/>
    </inkml:context>
    <inkml:brush xml:id="br0">
      <inkml:brushProperty name="width" value="0.025" units="cm"/>
      <inkml:brushProperty name="height" value="0.025" units="cm"/>
      <inkml:brushProperty name="color" value="#E71224"/>
    </inkml:brush>
  </inkml:definitions>
  <inkml:trace contextRef="#ctx0" brushRef="#br0">116 43 3876,'0'0'11573,"7"-8"-8920,20-27-693,-93 158 351,51-92-2217,0 0 0,2 1 0,-10 38 1,18-53 6,1 1 1,1 0 0,0 0 0,2 1-1,0-1 1,1 0 0,4 31 0,-3-43-66,0-1 1,1 1-1,-1-1 0,1 0 1,0 0-1,1 1 1,-1-1-1,1-1 1,0 1-1,1 0 1,-1-1-1,1 0 1,7 8-1,-3-6-13,0 0 0,0 0 0,1-1 0,0 0 0,0 0 0,0-1 1,12 3-1,4 1-863,1-2-1,-1-1 1,2-1 0,-1-2 0,26 0 0,-3-2-4605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2.880"/>
    </inkml:context>
    <inkml:brush xml:id="br0">
      <inkml:brushProperty name="width" value="0.025" units="cm"/>
      <inkml:brushProperty name="height" value="0.025" units="cm"/>
      <inkml:brushProperty name="color" value="#E71224"/>
    </inkml:brush>
  </inkml:definitions>
  <inkml:trace contextRef="#ctx0" brushRef="#br0">151 62 2498,'0'0'2066,"11"-6"3353,-2-1-4284,-1 1-91,1 0 0,0 0 0,-1 1-1,2 0 1,-1 1 0,0 0 0,1 0 0,0 1 0,13-2-1,-23 5-1009,1 0-1,-1 0 0,1 1 0,-1-1 0,1 0 1,-1 1-1,1-1 0,-1 1 0,0-1 0,1 0 1,-1 1-1,0-1 0,1 1 0,-1-1 0,0 1 1,1-1-1,-1 1 0,0-1 0,0 1 0,0-1 1,0 1-1,1-1 0,-1 1 0,0 0 0,0-1 1,0 1-1,0-1 0,0 1 0,0-1 0,0 1 1,-1 0-1,1-1 0,0 1 0,0-1 0,0 1 1,-1-1-1,1 1 0,0-1 0,0 1 0,-1-1 1,1 1-1,0-1 0,-1 1 0,0-1 0,-13 27 251,-1-8-222,0-1 0,-2-1 0,0 0 1,-1-1-1,-1-1 0,0-1 0,-1-1 0,0 0 0,-1-2 0,-23 10 0,43-20-55,0-1 1,0 1-1,-1-1 0,1 1 0,0-1 0,0 1 0,-1-1 0,1 0 0,0 1 0,-1-1 1,1 0-1,0 0 0,-1 0 0,1 0 0,0 0 0,-1 0 0,1-1 0,0 1 0,-1 0 0,1-1 1,0 1-1,0-1 0,-1 1 0,1-1 0,0 1 0,-1-2 0,1 1-40,0-1 0,1 1 1,-1-1-1,1 1 0,-1-1 0,1 1 0,0-1 0,0 1 1,-1-1-1,1 1 0,0-1 0,1 1 0,-1-1 0,0 1 1,0-1-1,0 0 0,1 1 0,0-3 0,1-2-79,0-1 0,1 1 0,0-1 0,0 1 0,1 0-1,-1 0 1,1 0 0,0 1 0,7-7 0,-9 9 118,1 1-1,0 0 1,0 0-1,0 0 1,0 0 0,0 0-1,0 1 1,0-1 0,1 1-1,-1 0 1,1 0-1,-1 0 1,1 0 0,-1 1-1,1-1 1,-1 1 0,1 0-1,-1 0 1,1 0-1,0 1 1,-1-1 0,1 1-1,5 2 1,-3 0 49,-1 0 0,0 0 0,1 1 0,-1-1-1,-1 1 1,1 1 0,-1-1 0,1 1 0,-1-1 0,-1 1 0,1 0 0,5 10 0,-5-7-233,2 1 0,-1-1 0,1-1 0,9 11 0,-12-16-370,-1 0 0,0 0 1,0 0-1,1-1 0,-1 1 0,1-1 1,0 0-1,-1 1 0,1-1 0,0 0 0,5 0 1,5 0-4733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3.254"/>
    </inkml:context>
    <inkml:brush xml:id="br0">
      <inkml:brushProperty name="width" value="0.025" units="cm"/>
      <inkml:brushProperty name="height" value="0.025" units="cm"/>
      <inkml:brushProperty name="color" value="#E71224"/>
    </inkml:brush>
  </inkml:definitions>
  <inkml:trace contextRef="#ctx0" brushRef="#br0">0 0 6342,'0'0'17617,"64"11"-17265,-41-8-320,-4 0 0,6-1-608,0-1-1506,-2-1-2659,-2 0-3651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8.166"/>
    </inkml:context>
    <inkml:brush xml:id="br0">
      <inkml:brushProperty name="width" value="0.025" units="cm"/>
      <inkml:brushProperty name="height" value="0.025" units="cm"/>
    </inkml:brush>
  </inkml:definitions>
  <inkml:trace contextRef="#ctx0" brushRef="#br0">1 0 10346,'0'0'11146,"62"3"-9800,-34-3-770,2 2-384,-5-1-160,3-1-704,-5 2-1731,2-2-3298,-7 0-5542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43.581"/>
    </inkml:context>
    <inkml:brush xml:id="br0">
      <inkml:brushProperty name="width" value="0.025" units="cm"/>
      <inkml:brushProperty name="height" value="0.025" units="cm"/>
      <inkml:brushProperty name="color" value="#E71224"/>
    </inkml:brush>
  </inkml:definitions>
  <inkml:trace contextRef="#ctx0" brushRef="#br0">1 137 3491,'0'0'18407,"3"6"-16966,-2-4-1343,-1-1 1,1 1-1,0 0 0,0-1 0,0 0 0,0 1 0,0-1 0,0 0 0,0 1 0,1-1 0,-1 0 0,0 0 0,1 0 0,-1 0 0,1 0 0,-1-1 0,1 1 0,-1 0 0,1-1 0,0 1 0,-1-1 1,4 1-1,-1-1-8,0-1 0,-1 1 0,1-1 0,0 0 0,0 0 0,-1-1 0,1 1 0,0-1 1,-1 0-1,1 0 0,5-4 0,13-9-52,0 0 0,-1-1 0,0-1 0,-2-2 1,0 0-1,22-28 0,-62 106-312,14-34 377,7-25-111,-5 18 178,0 0 1,0 0-1,-1 26 1,5-40-248,1 1 0,0 0 0,0-1 0,1 1 0,-1-1 0,1 1 0,0-1 0,0 0 0,2 5 0,-2-7-145,0 0 1,0-1-1,0 1 1,0 0-1,1-1 1,-1 1-1,0-1 0,1 1 1,-1-1-1,1 0 1,-1 0-1,1 1 1,0-1-1,-1 0 1,1-1-1,0 1 1,0 0-1,0 0 1,0-1-1,-1 1 0,4 0 1,12 0-5214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49.831"/>
    </inkml:context>
    <inkml:brush xml:id="br0">
      <inkml:brushProperty name="width" value="0.025" units="cm"/>
      <inkml:brushProperty name="height" value="0.025" units="cm"/>
      <inkml:brushProperty name="color" value="#E71224"/>
    </inkml:brush>
  </inkml:definitions>
  <inkml:trace contextRef="#ctx0" brushRef="#br0">0 1 5509,'0'0'12172,"55"16"-11211,-25-15-129,9 1-607,3-1-129,-1 0-96,2-1 64,-8 2-64,-7-1-288,-6 0-898,-12 3-864,-8-1-1761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0.180"/>
    </inkml:context>
    <inkml:brush xml:id="br0">
      <inkml:brushProperty name="width" value="0.025" units="cm"/>
      <inkml:brushProperty name="height" value="0.025" units="cm"/>
      <inkml:brushProperty name="color" value="#E71224"/>
    </inkml:brush>
  </inkml:definitions>
  <inkml:trace contextRef="#ctx0" brushRef="#br0">1 0 8680,'0'0'6470,"65"13"-4932,-29-13-802,11 0-479,3 0-193,-2 0-64,5 0-1858,-5 0-4452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1"/>
    </inkml:context>
    <inkml:brush xml:id="br0">
      <inkml:brushProperty name="width" value="0.025" units="cm"/>
      <inkml:brushProperty name="height" value="0.025" units="cm"/>
      <inkml:brushProperty name="color" value="#E71224"/>
    </inkml:brush>
  </inkml:definitions>
  <inkml:trace contextRef="#ctx0" brushRef="#br0">0 10 8616,'0'0'9849,"11"-3"-9016,14 0-661,0 1-1,0 1 1,0 1 0,-1 1-1,1 1 1,37 8-1,-34-5-153,-20-4-24,1 1 0,0-1 0,-1 1 0,1 1 0,-1 0 0,0 0 1,0 0-1,0 1 0,0 0 0,0 1 0,10 7 0,-17-10-3,0 0 0,-1 0 0,1 0 0,0-1-1,0 1 1,-1 0 0,1 0 0,-1 0 0,0 0 0,0 0 0,1 0 0,-1 0-1,-1 0 1,1 0 0,0 0 0,0 0 0,-1 0 0,1 0 0,-1 0 0,1 0-1,-1 0 1,0 0 0,0-1 0,0 1 0,0 0 0,0-1 0,0 1 0,-2 1-1,-42 50 209,37-44-192,-177 199 2155,174-194-2161,24-20-12205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1.611"/>
    </inkml:context>
    <inkml:brush xml:id="br0">
      <inkml:brushProperty name="width" value="0.025" units="cm"/>
      <inkml:brushProperty name="height" value="0.025" units="cm"/>
      <inkml:brushProperty name="color" value="#E71224"/>
    </inkml:brush>
  </inkml:definitions>
  <inkml:trace contextRef="#ctx0" brushRef="#br0">211 228 10858,'0'0'5008,"-2"-7"-2697,2 4-2159,-1 1 0,1-1 0,-1 1 0,0-1-1,0 1 1,0 0 0,0 0 0,0 0 0,-1-1 0,1 1 0,-1 0-1,1 0 1,-1 1 0,0-1 0,0 0 0,-3-2 0,1 2 6,0 0 0,0 1 1,0-1-1,-1 1 1,1 0-1,0 0 1,-1 0-1,1 1 0,-1-1 1,-7 1-1,4 1-133,1-1 0,-1 1-1,1 0 1,-1 1 0,1-1-1,0 2 1,0-1 0,0 1-1,0 0 1,-8 5 0,12-6 2,0-1-1,0 1 1,0 0 0,1 1 0,-1-1 0,1 0 0,0 1 0,-1-1 0,1 1 0,0 0 0,0-1 0,1 1 0,-1 0 0,1 0 0,-1 1 0,1-1 0,0 0 0,0 0 0,0 1-1,1-1 1,-1 0 0,1 1 0,0-1 0,0 7 0,0-9 2,0 1-1,1-1 1,-1 0-1,1 1 1,-1-1-1,1 0 1,-1 1-1,1-1 1,0 0-1,0 0 1,-1 1-1,1-1 1,0 0-1,0 0 0,0 0 1,0 0-1,0 0 1,1 0-1,-1-1 1,0 1-1,3 1 1,0 0 26,0-1-1,0 1 1,0-1-1,1 0 1,-1 0 0,1-1-1,5 1 1,0-1 36,0 0 1,0-1-1,0 0 0,0 0 1,19-6-1,-12-2-72,0 0 0,0-1-1,-1 0 1,0-2 0,-1 0-1,-1-1 1,0 0 0,0-1 0,-1 0-1,-1-1 1,-1-1 0,0 0-1,-1-1 1,0 1 0,7-22-1,-14 31 7,-1 0 0,0 0 0,-1 0 0,1-1 0,0-14 0,-2 22-14,0 0 0,0 0 0,0 0 0,0 0 0,0 0 0,0-1 1,0 1-1,0 0 0,0 0 0,0 0 0,0 0 0,0 0 0,-1 0 0,1-1 0,0 1 0,0 0 1,0 0-1,0 0 0,0 0 0,0 0 0,0 0 0,0 0 0,0 0 0,0-1 0,0 1 0,-1 0 1,1 0-1,0 0 0,0 0 0,0 0 0,0 0 0,0 0 0,0 0 0,0 0 0,-1 0 0,1 0 1,0 0-1,0 0 0,0 0 0,0 0 0,0 0 0,0 0 0,-1 0 0,1 0 0,0 0 0,0 0 1,0 0-1,0 0 0,0 0 0,0 0 0,-1 0 0,1 0 0,0 0 0,0 0 0,0 0 0,0 1 1,-11 6 104,-7 12-112,14-14 66,1 0 0,0 0 0,0 1 0,0-1 0,0 1 0,1 0 0,0 0 0,0 0 0,1 0 1,0 0-1,0 0 0,0 0 0,1 0 0,0 0 0,0 0 0,0 1 0,1-1 0,2 10 0,1-5 21,0 0-1,1 0 1,0-1-1,1 0 1,0 0-1,1 0 1,0-1-1,16 17 1,-14-15-90,25 20-2218,-32-30 1446,0 0 1,1 0-1,-1 0 1,0 0-1,0-1 1,1 1-1,-1-1 1,0 1-1,1-1 1,-1 0-1,3 0 1,6 0-5284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2.003"/>
    </inkml:context>
    <inkml:brush xml:id="br0">
      <inkml:brushProperty name="width" value="0.025" units="cm"/>
      <inkml:brushProperty name="height" value="0.025" units="cm"/>
      <inkml:brushProperty name="color" value="#E71224"/>
    </inkml:brush>
  </inkml:definitions>
  <inkml:trace contextRef="#ctx0" brushRef="#br0">0 1 5605,'0'0'19251,"23"55"-18963,-16-42-224,2-5 0,0 0-96,7-3-545,-2-4-768,0-1-833,8 0-1249,-5-8-1666,3-6-32</inkml:trace>
  <inkml:trace contextRef="#ctx0" brushRef="#br0" timeOffset="1">222 1 8040,'0'0'12331,"-46"70"-11017,30-42-1,3 6-320,3-1-385,2 1-255,3-4-257,5-2-32,0-6 0,0-4-577,2-6-1376,9-8-1314,-3-4-4004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2.426"/>
    </inkml:context>
    <inkml:brush xml:id="br0">
      <inkml:brushProperty name="width" value="0.025" units="cm"/>
      <inkml:brushProperty name="height" value="0.025" units="cm"/>
      <inkml:brushProperty name="color" value="#E71224"/>
    </inkml:brush>
  </inkml:definitions>
  <inkml:trace contextRef="#ctx0" brushRef="#br0">0 74 11691,'0'0'7132,"8"0"-5803,320-4 3573,174-28-4465,-501 32-437,51-4 27,0-2-1,83-22 1,-208 35-10309,49-2 3769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2.992"/>
    </inkml:context>
    <inkml:brush xml:id="br0">
      <inkml:brushProperty name="width" value="0.025" units="cm"/>
      <inkml:brushProperty name="height" value="0.025" units="cm"/>
      <inkml:brushProperty name="color" value="#E71224"/>
    </inkml:brush>
  </inkml:definitions>
  <inkml:trace contextRef="#ctx0" brushRef="#br0">109 359 11275,'0'0'3069,"1"-9"-90,1-3-2618,-1 7 160,-1 0 0,1 0-1,-1 0 1,0 0-1,0 0 1,0 0 0,-2-7-1,2 10-442,-1 1-1,0-1 0,1 1 1,-1-1-1,0 1 0,0 0 1,0-1-1,0 1 0,0 0 1,0 0-1,0 0 0,-1-1 1,1 1-1,0 1 1,-1-1-1,1 0 0,0 0 1,-1 0-1,1 1 0,-1-1 1,1 1-1,-1-1 0,0 1 1,1 0-1,-1-1 0,1 1 1,-1 0-1,0 0 0,1 0 1,-3 1-1,0-1-46,1 1-1,-1 0 1,1 0 0,0 0-1,-1 0 1,1 1 0,0-1-1,0 1 1,0 0 0,0 0 0,0 0-1,0 0 1,1 0 0,-1 1-1,1-1 1,-1 1 0,1 0-1,0 0 1,0 0 0,0 0 0,1 0-1,-1 0 1,1 0 0,-1 1-1,1-1 1,0 0 0,0 1-1,1-1 1,-1 1 0,1-1 0,0 1-1,0-1 1,0 1 0,0-1-1,2 8 1,-2-10 7,1 0 0,0 0 0,0 0 0,1 0 0,-1 0 0,0 0 0,0 0 0,0 0 0,1-1 0,-1 1 0,0 0 0,1-1 0,-1 1 0,0-1 0,1 1 0,-1-1 0,1 0 0,-1 0 0,1 0 0,-1 1 0,1-1 0,-1-1 0,1 1 0,-1 0 0,3-1 0,39-7 757,-26 0-671,-1-1 0,0 0 0,0-2-1,-1 1 1,0-2 0,0 0 0,-2-1 0,23-27-1,-11 10-124,-2-2 0,-1-1 0,21-42 0,-41 70-2,2 0 1,-2 0 0,1 0 0,-1 0 0,1 0 0,-2-1-1,1 1 1,0-1 0,-1 0 0,0 1 0,0-10 0,-2 15-5,1 0 1,-1 0-1,0 0 1,0 0-1,1-1 1,-1 1 0,0 0-1,0 0 1,1 0-1,-1 1 1,0-1-1,0 0 1,1 0-1,-1 0 1,0 1-1,1-1 1,-1 0 0,0 0-1,1 1 1,-1-1-1,0 1 1,1-1-1,-2 1 1,-5 6-8,1-1 0,0 1 1,0 1-1,0-1 0,1 1 1,0 0-1,0 0 0,1 0 0,0 1 1,1-1-1,-4 13 0,1 1 47,0 0 1,2 0-1,-3 36 0,6-47 43,1 0 1,0 0 0,1 1-1,0-1 1,1 0-1,0 0 1,1-1-1,6 17 1,-8-24-175,0 0 0,1 0 0,-1 0 0,1 0 0,0-1 0,0 1 0,0 0 0,0-1-1,0 1 1,1-1 0,-1 0 0,1 0 0,0 0 0,-1 0 0,1 0 0,0-1 0,0 1 0,0-1 0,0 0 0,1 0 0,-1 0 0,0 0 0,0 0 0,1-1 0,-1 1 0,0-1 0,1 0 0,-1 0 0,0 0 0,0-1 0,1 1 0,4-2-1,-7 1-376,1 1-1,-1-1 0,0 0 1,1 1-1,-1-1 0,0 0 1,0 0-1,0 0 0,0 0 0,0 0 1,0 0-1,0 0 0,0 0 1,0 0-1,0 0 0,0 0 1,-1-1-1,2-1 0,-1 1-506,9-18-10031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3.352"/>
    </inkml:context>
    <inkml:brush xml:id="br0">
      <inkml:brushProperty name="width" value="0.025" units="cm"/>
      <inkml:brushProperty name="height" value="0.025" units="cm"/>
      <inkml:brushProperty name="color" value="#E71224"/>
    </inkml:brush>
  </inkml:definitions>
  <inkml:trace contextRef="#ctx0" brushRef="#br0">188 0 13869,'0'0'10250,"-31"70"-9353,9-37-129,3 0-255,-6 1-257,7-3-96,2-3-96,4-5 0,0-4-32,3-7-384,2-6-1089,1-6-1346,-1 0-1441,4-14-3972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3.710"/>
    </inkml:context>
    <inkml:brush xml:id="br0">
      <inkml:brushProperty name="width" value="0.025" units="cm"/>
      <inkml:brushProperty name="height" value="0.025" units="cm"/>
      <inkml:brushProperty name="color" value="#E71224"/>
    </inkml:brush>
  </inkml:definitions>
  <inkml:trace contextRef="#ctx0" brushRef="#br0">0 0 7783,'0'0'14542,"54"50"-12332,-30-24-480,5 4-449,4-1-512,6 0-449,-5-2-256,-1 0-64,1-4-608,-11-6-1859,-3-4-3074,-6-9-7591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9.283"/>
    </inkml:context>
    <inkml:brush xml:id="br0">
      <inkml:brushProperty name="width" value="0.025" units="cm"/>
      <inkml:brushProperty name="height" value="0.025" units="cm"/>
    </inkml:brush>
  </inkml:definitions>
  <inkml:trace contextRef="#ctx0" brushRef="#br0">25 1 7015,'3'3'7584,"-1"7"-4126,-2 29-3851,0-30 1413,-1 14-786,-1 0 0,-11 43 0,-1 16-82,15-81-65,-1 0 0,1 0-1,-1-1 1,1 1-1,-1 0 1,1-1 0,-1 1-1,1 0 1,0-1-1,-1 1 1,1-1 0,0 1-1,-1-1 1,1 0-1,0 1 1,0-1 0,0 0-1,-1 1 1,1-1-1,0 0 1,0 0 0,0 0-1,0 1 1,0-1-1,-1 0 1,1 0 0,0-1-1,0 1 1,1 0-1,39-1 664,-32 0-660,19 1-178,32-2-433,-26-7-5601,-22 3-322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5.456"/>
    </inkml:context>
    <inkml:brush xml:id="br0">
      <inkml:brushProperty name="width" value="0.025" units="cm"/>
      <inkml:brushProperty name="height" value="0.025" units="cm"/>
      <inkml:brushProperty name="color" value="#E71224"/>
    </inkml:brush>
  </inkml:definitions>
  <inkml:trace contextRef="#ctx0" brushRef="#br0">1 32 9097,'0'0'7142,"47"2"-6213,-2-3-96,3-6-192,10 2-353,-5 0-96,2 0-96,-9 1-64,-9 1 0,-12-1-32,-6 4 32,-10 0-416,-21 0-8745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6:55.803"/>
    </inkml:context>
    <inkml:brush xml:id="br0">
      <inkml:brushProperty name="width" value="0.025" units="cm"/>
      <inkml:brushProperty name="height" value="0.025" units="cm"/>
      <inkml:brushProperty name="color" value="#E71224"/>
    </inkml:brush>
  </inkml:definitions>
  <inkml:trace contextRef="#ctx0" brushRef="#br0">0 1 9513,'0'0'10250,"66"21"-8585,-24-17-576,13 0-576,5-2-289,-1-2-224,-1 0 0,-6 0-2114,-8-4-3459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6.551"/>
    </inkml:context>
    <inkml:brush xml:id="br0">
      <inkml:brushProperty name="width" value="0.025" units="cm"/>
      <inkml:brushProperty name="height" value="0.025" units="cm"/>
      <inkml:brushProperty name="color" value="#E71224"/>
    </inkml:brush>
  </inkml:definitions>
  <inkml:trace contextRef="#ctx0" brushRef="#br0">153 39 3043,'-26'4'4,"-36"5"3547,-2-4 8044,77-7-10746,74-6 104,144 7 0,-107 3-766,387 1 17,856-20-24,-1214 10-159,145-11 471,-309 17 1287,-19 0-3273,20-1-7744,9-3 1540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7.476"/>
    </inkml:context>
    <inkml:brush xml:id="br0">
      <inkml:brushProperty name="width" value="0.025" units="cm"/>
      <inkml:brushProperty name="height" value="0.025" units="cm"/>
      <inkml:brushProperty name="color" value="#E71224"/>
    </inkml:brush>
  </inkml:definitions>
  <inkml:trace contextRef="#ctx0" brushRef="#br0">0 301 10826,'6'1'8900,"11"-10"-6715,18-15-1717,19-22 153,-2-3 1,-2-1 0,51-68 0,-101 118-622,0-1-1,0 1 1,0 0-1,0 0 1,0-1-1,0 1 1,0 0-1,1 0 1,-1-1-1,0 1 1,0 0-1,0 0 1,0-1-1,1 1 1,-1 0-1,0 0 1,0 0-1,0-1 1,1 1-1,-1 0 1,0 0-1,0 0 1,1 0-1,-1 0 1,0 0-1,0-1 1,1 1-1,-1 0 1,0 0-1,0 0 1,1 0-1,-1 0 1,0 0-1,1 0 1,-1 0-1,0 0 1,0 0-1,1 0 1,-1 0 0,0 1-1,1-1 1,-1 0-1,0 0 1,0 0-1,1 0 1,-1 0-1,0 0 1,0 1-1,0-1 1,1 0-1,-1 0 1,0 0-1,0 1 1,0-1-1,1 0 1,4 26 15,-7 49 62,2-61-62,-1 7-579,-1-7 843,2 1 0,0-1 0,2 21 1,-1-32-475,-1 0 0,1 0 0,0-1 0,0 1 0,0 0 0,0 0 1,0-1-1,1 1 0,2 3 0,-3-5-152,0 0 0,0 0 0,0 0 1,0 0-1,1 0 0,-1 0 0,0 0 0,1 0 0,-1-1 1,0 1-1,1-1 0,-1 1 0,1-1 0,-1 1 0,1-1 1,-1 0-1,1 0 0,2 0 0,7 0-6011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7.872"/>
    </inkml:context>
    <inkml:brush xml:id="br0">
      <inkml:brushProperty name="width" value="0.025" units="cm"/>
      <inkml:brushProperty name="height" value="0.025" units="cm"/>
      <inkml:brushProperty name="color" value="#E71224"/>
    </inkml:brush>
  </inkml:definitions>
  <inkml:trace contextRef="#ctx0" brushRef="#br0">0 0 15310,'0'0'10218,"71"25"-10090,-42-25-32,-1 0-224,0-2-1089,-3-1-769,-4 0-576,-3-1-2019,1 0-3714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8.215"/>
    </inkml:context>
    <inkml:brush xml:id="br0">
      <inkml:brushProperty name="width" value="0.025" units="cm"/>
      <inkml:brushProperty name="height" value="0.025" units="cm"/>
      <inkml:brushProperty name="color" value="#E71224"/>
    </inkml:brush>
  </inkml:definitions>
  <inkml:trace contextRef="#ctx0" brushRef="#br0">294 0 15471,'0'0'6411,"-6"11"-5856,-14 21-377,-1-1-1,-2-1 1,0-1-1,-2-1 1,-2-1-1,0-1 1,-36 26-1,62-51-175,0 0 0,-1 0 0,1 0 0,-1 0 0,1 0 0,-1-1 0,1 1 0,-1 0 0,0-1 0,1 1 0,-1-1 0,0 1 0,1-1 0,-1 0-1,0 0 1,0 0 0,1 0 0,-1 0 0,0 0 0,1 0 0,-1-1 0,-2 0 0,3 0-107,-1 0 0,1 0-1,0 0 1,-1-1 0,1 1 0,0 0-1,0-1 1,0 1 0,0-1 0,0 1 0,1-1-1,-1 0 1,0 1 0,1-1 0,-1 0-1,1 1 1,-1-5 0,-1-9-1073,2-1 0,-1 1-1,5-31 1,-3 34 784,-1 6 355,1-1 1,0 1-1,1-1 0,0 1 0,0-1 0,0 1 0,0 0 0,1 0 1,0 0-1,4-5 0,-6 9 125,0 1 0,0 0 0,1-1 0,-1 1 1,0 0-1,0 0 0,1 0 0,-1 0 0,0 0 0,1 0 1,-1 1-1,1-1 0,-1 0 0,1 1 0,0-1 0,-1 1 0,1-1 1,-1 1-1,1 0 0,0 0 0,-1 0 0,1 0 0,0 0 1,-1 0-1,1 0 0,0 0 0,-1 1 0,1-1 0,0 1 0,-1-1 1,1 1-1,-1 0 0,1 0 0,-1-1 0,1 1 0,-1 0 0,0 0 1,1 0-1,-1 0 0,0 1 0,0-1 0,0 0 0,1 2 1,46 47 2708,-31-30-1780,38 32 0,-48-47-1586,0 0 0,1 0 0,0 0 0,0-1-1,11 4 1,-7-4-3075,-4-4-2296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8.608"/>
    </inkml:context>
    <inkml:brush xml:id="br0">
      <inkml:brushProperty name="width" value="0.025" units="cm"/>
      <inkml:brushProperty name="height" value="0.025" units="cm"/>
      <inkml:brushProperty name="color" value="#E71224"/>
    </inkml:brush>
  </inkml:definitions>
  <inkml:trace contextRef="#ctx0" brushRef="#br0">129 1 4516,'0'0'13432,"7"9"-12231,-4-5-1123,9 13 514,0 1 0,11 25 1,-19-37-607,-2 1 0,1 0 0,-1-1 1,0 1-1,0 0 0,0 0 0,-1 0 1,0 0-1,-1 0 0,0 0 0,0 0 1,-2 14-1,-4-2-13,0 0 1,-2 0-1,0-1 0,-1 0 0,-1 0 0,-18 24 1,-80 92-2005,108-133 1986,-12 13-3351,4-8-2129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7:59.178"/>
    </inkml:context>
    <inkml:brush xml:id="br0">
      <inkml:brushProperty name="width" value="0.025" units="cm"/>
      <inkml:brushProperty name="height" value="0.025" units="cm"/>
      <inkml:brushProperty name="color" value="#E71224"/>
    </inkml:brush>
  </inkml:definitions>
  <inkml:trace contextRef="#ctx0" brushRef="#br0">156 76 0,'0'0'4233,"9"-10"652,29-32-2680,-25 23-33,-13 18-2130,0 1 1,0 0-1,0 0 0,0 0 0,0 0 0,1 0 0,-1 0 0,0-1 0,0 1 0,0 0 1,0 0-1,0 0 0,0 0 0,0 0 0,0 0 0,0-1 0,-1 1 0,1 0 1,0 0-1,0 0 0,0 0 0,0 0 0,0 0 0,0 0 0,0-1 0,0 1 0,0 0 1,0 0-1,0 0 0,0 0 0,0 0 0,-1 0 0,1 0 0,0 0 0,0 0 0,0 0 1,0-1-1,0 1 0,0 0 0,0 0 0,-1 0 0,1 0 0,0 0 0,0 0 0,0 0 1,0 0-1,0 0 0,0 0 0,-1 0 0,1 0 0,0 0 0,0 0 0,0 0 1,0 0-1,0 0 0,0 0 0,-1 0 0,1 1 0,-23 13 1317,1 11-888,2 1 0,0 1 0,2 0 1,1 2-1,-25 58 0,32-63-313,1 1 0,2 0 0,0 0 0,1 1 0,2 0 0,1-1 0,1 1 0,1 27 0,1-47-205,1 0 0,0 0 0,0 0-1,0 0 1,1 0 0,0-1 0,0 1-1,1-1 1,-1 1 0,1-1 0,0 0-1,1 0 1,-1 0 0,1 0 0,0-1-1,8 7 1,-5-5-403,1 0 1,-1-1-1,1 0 0,1-1 1,-1 0-1,1 0 1,-1-1-1,1 0 0,0 0 1,11 1-1,34 2-4178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6.895"/>
    </inkml:context>
    <inkml:brush xml:id="br0">
      <inkml:brushProperty name="width" value="0.025" units="cm"/>
      <inkml:brushProperty name="height" value="0.025" units="cm"/>
      <inkml:brushProperty name="color" value="#E71224"/>
    </inkml:brush>
  </inkml:definitions>
  <inkml:trace contextRef="#ctx0" brushRef="#br0">183 0 3812,'0'0'16981,"-4"9"-16666,-19 27-539,-1-1 0,-2 0-1,-56 57 1,71-86-3399,4-9-3650,2-6-216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7.275"/>
    </inkml:context>
    <inkml:brush xml:id="br0">
      <inkml:brushProperty name="width" value="0.025" units="cm"/>
      <inkml:brushProperty name="height" value="0.025" units="cm"/>
      <inkml:brushProperty name="color" value="#E71224"/>
    </inkml:brush>
  </inkml:definitions>
  <inkml:trace contextRef="#ctx0" brushRef="#br0">0 0 9769,'0'0'10762,"58"44"-9929,-38-27-256,3-1-65,9-3-288,-4-4-63,0-1-33,-1 0-64,-2 1-64,-9-1-769,-2 1-1409,-11-3-3011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19.628"/>
    </inkml:context>
    <inkml:brush xml:id="br0">
      <inkml:brushProperty name="width" value="0.025" units="cm"/>
      <inkml:brushProperty name="height" value="0.025" units="cm"/>
    </inkml:brush>
  </inkml:definitions>
  <inkml:trace contextRef="#ctx0" brushRef="#br0">0 25 3331,'0'0'16272,"53"-25"-15504,-28 25 33,9 0-417,-1 0-288,5 1-63,0 3-578,3-4-960,-4 0-2243,-3 0-2114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7.653"/>
    </inkml:context>
    <inkml:brush xml:id="br0">
      <inkml:brushProperty name="width" value="0.025" units="cm"/>
      <inkml:brushProperty name="height" value="0.025" units="cm"/>
      <inkml:brushProperty name="color" value="#E71224"/>
    </inkml:brush>
  </inkml:definitions>
  <inkml:trace contextRef="#ctx0" brushRef="#br0">0 32 4420,'0'0'12722,"9"3"-11313,8 2-1127,0 0 1,0-2-1,1 0 1,-1-1-1,1-1 1,-1 0-1,24-3 1,139-21 2296,-96 10-2117,-42 7-910,53-4-2142,-93 10 322,-7 0-5996,-8 0 2274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8.185"/>
    </inkml:context>
    <inkml:brush xml:id="br0">
      <inkml:brushProperty name="width" value="0.025" units="cm"/>
      <inkml:brushProperty name="height" value="0.025" units="cm"/>
      <inkml:brushProperty name="color" value="#E71224"/>
    </inkml:brush>
  </inkml:definitions>
  <inkml:trace contextRef="#ctx0" brushRef="#br0">4 1 4260,'0'0'12780,"-1"9"-11392,0 3-1230,1-5 137,-1-1 0,1 1 0,0-1 0,0 1 0,3 12 0,-3-16-250,1-1 0,0 0-1,0 0 1,0 0 0,0 0-1,0 0 1,0 0 0,0 0-1,1 0 1,-1 0 0,1-1-1,-1 1 1,1-1 0,0 1-1,0-1 1,0 1 0,-1-1-1,1 0 1,1 0 0,-1 0-1,0 0 1,0 0 0,4 0-1,3 2-169,0-2 0,0 1 0,1-1 0,-1 0 0,0-1 0,0 0-1,1-1 1,10-1 0,-15 0-974,1 1 0,-1 0 0,1-1 0,-1 0-1,0-1 1,0 1 0,0-1 0,7-5 0,3-5-5595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8.570"/>
    </inkml:context>
    <inkml:brush xml:id="br0">
      <inkml:brushProperty name="width" value="0.025" units="cm"/>
      <inkml:brushProperty name="height" value="0.025" units="cm"/>
      <inkml:brushProperty name="color" value="#E71224"/>
    </inkml:brush>
  </inkml:definitions>
  <inkml:trace contextRef="#ctx0" brushRef="#br0">139 0 3812,'0'0'10730,"-50"53"-8808,34-28-705,0 2-192,2 3-32,4 0-193,-4 0-351,10-1-385,-5-2-32,4-4-448,5-5-706,0-5-511,0-6-1346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8.934"/>
    </inkml:context>
    <inkml:brush xml:id="br0">
      <inkml:brushProperty name="width" value="0.025" units="cm"/>
      <inkml:brushProperty name="height" value="0.025" units="cm"/>
      <inkml:brushProperty name="color" value="#E71224"/>
    </inkml:brush>
  </inkml:definitions>
  <inkml:trace contextRef="#ctx0" brushRef="#br0">261 1 8680,'0'0'8419,"7"11"-7875,2 6-420,0 0 1,-1 0-1,0 1 0,-2 0 0,0 1 0,-1-1 0,3 22 0,-7-21-64,-1 1-1,-1-1 1,-1 1-1,-1-1 1,0 0-1,-1 0 1,-1 0 0,-1 0-1,-1-1 1,0 0-1,-2 0 1,-12 21-1,7-16-457,-1-1-1,-1-1 0,-1 0 1,0-1-1,-2 0 1,0-2-1,-1 0 1,-35 23-1,21-24-2452,1-4-1281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9.283"/>
    </inkml:context>
    <inkml:brush xml:id="br0">
      <inkml:brushProperty name="width" value="0.025" units="cm"/>
      <inkml:brushProperty name="height" value="0.025" units="cm"/>
      <inkml:brushProperty name="color" value="#E71224"/>
    </inkml:brush>
  </inkml:definitions>
  <inkml:trace contextRef="#ctx0" brushRef="#br0">202 0 5317,'0'0'1676,"-9"2"166,1 0-1500,-1 1 1,1 0-1,0 1 1,0 0-1,0 0 0,0 1 1,0-1-1,1 2 0,0-1 1,0 1-1,1 0 0,-1 0 1,1 1-1,-5 8 1,1 0 24,0 0-1,2 0 1,-1 1 0,2 0 0,1 0 0,0 1 0,0 0 0,2 0 0,0 0 0,1 1 0,1-1 0,1 1 0,0 0 0,1-1 0,4 28 0,-1-31-403,0 0 0,0 0 1,2-1-1,-1 1 0,2-1 0,0 0 1,0-1-1,1 0 0,1 0 1,0 0-1,0-1 0,1 0 0,1-1 1,0 0-1,0 0 0,1-1 1,0 0-1,1-1 0,23 12 0,-28-16-805,0-1 0,1 0-1,-1 0 1,1-1-1,0 0 1,0 0-1,11 0 1,19-1-5181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19.678"/>
    </inkml:context>
    <inkml:brush xml:id="br0">
      <inkml:brushProperty name="width" value="0.025" units="cm"/>
      <inkml:brushProperty name="height" value="0.025" units="cm"/>
      <inkml:brushProperty name="color" value="#E71224"/>
    </inkml:brush>
  </inkml:definitions>
  <inkml:trace contextRef="#ctx0" brushRef="#br0">326 0 4676,'0'0'10207,"-5"11"-8445,-4 10-1136,-2-1-1,-1 0 1,0 0-1,-2-1 1,-16 18-1,7-12-462,-1 0 0,-1-2-1,-1-1 1,-1-1 0,-49 29 0,75-49-147,0 0 0,0 0-1,0-1 1,0 1 0,0-1 0,0 1 0,0-1 0,0 1 0,0-1-1,0 0 1,0 1 0,0-1 0,0 0 0,0 0 0,0 0 0,0 0-1,0 0 1,0 0 0,0 0 0,-1 0 0,1 0 0,0-1 0,-1 0-1,1 1-16,0-1 0,1 0 0,-1 0 0,1 0 0,-1 0 0,1 0 0,0 0-1,-1 0 1,1 0 0,0 0 0,0 0 0,0 0 0,-1 0 0,1 0 0,0 0 0,0 0-1,1 0 1,-1 0 0,0-2 0,19-59-668,-16 53 489,7-18-15,1 1 0,1-1 0,30-45 0,-42 72 210,0-1-1,1 0 0,-1 0 0,0 0 0,1 0 0,-1 1 0,1-1 1,0 0-1,-1 0 0,1 1 0,0-1 0,-1 0 0,1 1 0,0-1 1,0 1-1,-1-1 0,1 1 0,0-1 0,0 1 0,0-1 0,0 1 1,0 0-1,0 0 0,-1-1 0,1 1 0,0 0 0,0 0 0,0 0 1,0 0-1,0 0 0,0 0 0,0 0 0,0 1 0,0-1 1,0 0-1,0 0 0,0 1 0,-1-1 0,1 0 0,0 1 0,0-1 1,0 1-1,0-1 0,-1 1 0,1 0 0,0-1 0,-1 1 0,1 0 1,0-1-1,-1 1 0,1 0 0,-1 0 0,1 1 0,5 6 81,-1 1-1,-1 0 0,0 1 0,4 10 1,-3-5 121,4 3 358,0 1 0,0-1-1,2-1 1,16 22-1,-21-32-737,0-1 0,0 0-1,1 0 1,-1 0 0,10 5 0,-10-8-970,0 1 1,1-1-1,-1 0 1,1-1-1,-1 1 1,1-1-1,9 1 1,-5-2-9843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0.402"/>
    </inkml:context>
    <inkml:brush xml:id="br0">
      <inkml:brushProperty name="width" value="0.025" units="cm"/>
      <inkml:brushProperty name="height" value="0.025" units="cm"/>
      <inkml:brushProperty name="color" value="#E71224"/>
    </inkml:brush>
  </inkml:definitions>
  <inkml:trace contextRef="#ctx0" brushRef="#br0">1 0 8104,'0'0'14125,"72"36"-12844,-22-36-480,6 0-513,5 0-192,-5-1-64,-6-6-384,-11 0-993,-14 3-929,-11 0-865,-14 1-2242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0.749"/>
    </inkml:context>
    <inkml:brush xml:id="br0">
      <inkml:brushProperty name="width" value="0.025" units="cm"/>
      <inkml:brushProperty name="height" value="0.025" units="cm"/>
      <inkml:brushProperty name="color" value="#E71224"/>
    </inkml:brush>
  </inkml:definitions>
  <inkml:trace contextRef="#ctx0" brushRef="#br0">1 22 9897,'0'0'8328,"83"15"-6470,-39-15-481,6-1-1024,1-5-289,-2-3-128,-8-1-2243,-4 0-6725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2.486"/>
    </inkml:context>
    <inkml:brush xml:id="br0">
      <inkml:brushProperty name="width" value="0.025" units="cm"/>
      <inkml:brushProperty name="height" value="0.025" units="cm"/>
      <inkml:brushProperty name="color" value="#E71224"/>
    </inkml:brush>
  </inkml:definitions>
  <inkml:trace contextRef="#ctx0" brushRef="#br0">0 5 7751,'0'0'13421,"45"5"-12941,-12-5-287,6 0-97,0 0-96,5 0-1217,-1 0-2179,-8-9-2914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3.004"/>
    </inkml:context>
    <inkml:brush xml:id="br0">
      <inkml:brushProperty name="width" value="0.025" units="cm"/>
      <inkml:brushProperty name="height" value="0.025" units="cm"/>
      <inkml:brushProperty name="color" value="#E71224"/>
    </inkml:brush>
  </inkml:definitions>
  <inkml:trace contextRef="#ctx0" brushRef="#br0">375 0 7783,'0'0'14067,"-11"11"-13757,-26 28-200,-1-2 1,-2-2 0,-80 53 0,112-83-136,-44 22 125,49-26-124,0 1 0,0-1-1,0 0 1,-1-1 0,1 1 0,0 0-1,-1-1 1,1 0 0,0 0 0,-1 0-1,1 0 1,0 0 0,-1-1 0,-3 0-1,6 0-25,-1-1-1,1 1 1,0 0-1,0-1 1,0 1-1,0-1 1,0 1-1,0-1 1,0 0-1,0 1 1,0-1-1,1 0 0,-1 0 1,1 1-1,-1-1 1,1 0-1,0 0 1,0 0-1,0 0 1,0 1-1,0-5 1,3-39-755,-3 42 791,1 0-1,-1 0 1,1 0 0,0 0 0,0 0 0,0 1-1,0-1 1,1 0 0,-1 1 0,1-1-1,-1 1 1,1-1 0,0 1 0,0 0-1,0 0 1,0 0 0,0 0 0,1 0-1,-1 0 1,3-1 0,0 1 43,-1 0 0,0 1 0,1 0 0,-1 0 0,1 0 0,-1 0 0,1 1 0,-1 0 0,1 0 0,-1 0 0,9 2 0,2 1 158,0 0 1,-1 1-1,1 1 1,-1 1-1,-1 0 1,24 13-1,119 78 1367,-152-92-2325,0-2-2490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0.021"/>
    </inkml:context>
    <inkml:brush xml:id="br0">
      <inkml:brushProperty name="width" value="0.025" units="cm"/>
      <inkml:brushProperty name="height" value="0.025" units="cm"/>
    </inkml:brush>
  </inkml:definitions>
  <inkml:trace contextRef="#ctx0" brushRef="#br0">0 0 4901,'0'0'15182,"62"11"-14541,-34-10-545,1 2-64,-1-2-1378,0-1-2593,-6 0-3268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3.335"/>
    </inkml:context>
    <inkml:brush xml:id="br0">
      <inkml:brushProperty name="width" value="0.025" units="cm"/>
      <inkml:brushProperty name="height" value="0.025" units="cm"/>
      <inkml:brushProperty name="color" value="#E71224"/>
    </inkml:brush>
  </inkml:definitions>
  <inkml:trace contextRef="#ctx0" brushRef="#br0">1 17 10186,'0'0'9411,"11"3"-7788,16 4-953,0-2-1,1-1 0,-1-2 1,39 0-1,128-12-25,-120 5-578,267-10-735,-186 9-9157,-149 5 6020,-5-2 69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3.839"/>
    </inkml:context>
    <inkml:brush xml:id="br0">
      <inkml:brushProperty name="width" value="0.025" units="cm"/>
      <inkml:brushProperty name="height" value="0.025" units="cm"/>
      <inkml:brushProperty name="color" value="#E71224"/>
    </inkml:brush>
  </inkml:definitions>
  <inkml:trace contextRef="#ctx0" brushRef="#br0">1 271 4484,'0'0'14110,"8"5"-13214,-6-4-835,0 0-1,1 1 1,-1-1-1,1 0 1,-1 0-1,1 0 1,0 0-1,0-1 0,-1 1 1,1-1-1,0 0 1,0 1-1,-1-1 1,1-1-1,0 1 0,0 0 1,-1-1-1,1 1 1,0-1-1,4-1 1,5-4 184,-1-1 1,1 1 0,-2-2 0,12-9 0,7-4 309,-1-1 0,-1-2 0,-1-1 1,-1-1-1,-1-1 0,-2-1 0,23-37 0,-56 87-567,1 1-1,0 1 0,2-1 0,1 1 0,0 0 0,2 1 1,1 0-1,1-1 0,0 40 0,3-63-197,1 0-1,-1 0 1,0 1-1,0-1 1,1 0-1,-1 0 1,1 0-1,-1 0 1,1 0 0,-1 0-1,1 0 1,0 0-1,-1 0 1,1 0-1,0 0 1,0 0-1,0 0 1,-1-1-1,1 1 1,0 0-1,0-1 1,0 1-1,0 0 1,0-1 0,1 0-1,-1 1 1,0-1-1,0 1 1,0-1-1,0 0 1,0 0-1,1 0 1,-1 0-1,0 0 1,0 0-1,0 0 1,1 0 0,-1 0-1,1-1 1,11 1-5599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4.185"/>
    </inkml:context>
    <inkml:brush xml:id="br0">
      <inkml:brushProperty name="width" value="0.025" units="cm"/>
      <inkml:brushProperty name="height" value="0.025" units="cm"/>
      <inkml:brushProperty name="color" value="#E71224"/>
    </inkml:brush>
  </inkml:definitions>
  <inkml:trace contextRef="#ctx0" brushRef="#br0">0 19 12748,'0'0'11339,"45"20"-11115,-14-20-128,3 0-96,5 0-576,0-9-1026,2 0-1153,-4 0-2305,-4-2-4165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4.533"/>
    </inkml:context>
    <inkml:brush xml:id="br0">
      <inkml:brushProperty name="width" value="0.025" units="cm"/>
      <inkml:brushProperty name="height" value="0.025" units="cm"/>
      <inkml:brushProperty name="color" value="#E71224"/>
    </inkml:brush>
  </inkml:definitions>
  <inkml:trace contextRef="#ctx0" brushRef="#br0">287 0 10474,'0'0'12438,"-5"8"-11573,-9 13-662,-1 0-1,-1-1 0,0-1 1,-2-1-1,0 0 0,-1-2 1,-1 0-1,0-1 1,-1-1-1,-40 21 0,60-35-206,-1 1-1,1 0 0,0 0 0,-1-1 1,1 1-1,-1-1 0,1 1 0,-1-1 1,1 0-1,-1 0 0,0 1 1,1-1-1,-1 0 0,1 0 0,-1 0 1,1-1-1,-1 1 0,0 0 0,1-1 1,-1 1-1,1-1 0,-1 1 1,-1-2-1,2 1-100,1 0 1,-1-1-1,0 1 0,1 0 1,-1-1-1,1 1 0,-1 0 1,1-1-1,0 1 1,0-1-1,-1 1 0,1 0 1,0-1-1,0 1 0,0-1 1,1 1-1,-1 0 0,0-1 1,1-2-1,2-6-589,1-1 1,0 1-1,0 0 0,1 1 0,8-14 1,-6 14 585,0 0 1,0 1 0,1 0 0,0 0 0,0 0 0,1 1 0,17-10-1,-23 15 213,0 0 0,0 0-1,0 1 1,0-1 0,0 1-1,0 0 1,0 0-1,1 0 1,-1 0 0,0 0-1,0 1 1,1 0 0,-1-1-1,1 1 1,-1 0-1,0 1 1,1-1 0,-1 1-1,0-1 1,1 1 0,-1 0-1,0 0 1,0 1-1,0-1 1,0 1 0,0-1-1,0 1 1,0 0 0,0 0-1,2 2 1,46 52 2271,34 33-369,-73-79-2442,0-1 0,0 0 0,19 9-1,-15-12-3402,-3-5-3534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29.668"/>
    </inkml:context>
    <inkml:brush xml:id="br0">
      <inkml:brushProperty name="width" value="0.025" units="cm"/>
      <inkml:brushProperty name="height" value="0.025" units="cm"/>
      <inkml:brushProperty name="color" value="#E71224"/>
    </inkml:brush>
  </inkml:definitions>
  <inkml:trace contextRef="#ctx0" brushRef="#br0">143 69 3171,'0'0'5595,"7"-8"-2702,-5 5-2595,24-27 1485,-4 3 2168,-47 61-2998,1 2 0,2 0 0,-33 73 1,41-72-854,0-1 0,3 2 0,1-1 0,1 2 0,3-1 0,1 1 0,0 74 0,6-105-58,0 1 0,0-1 0,1 0 0,0 1-1,0-1 1,1 0 0,0 0 0,1-1 0,-1 1 0,2-1 0,-1 1 0,1-1 0,0 0 0,0-1 0,1 1 0,0-1 0,0 0 0,1-1 0,-1 0 0,8 5 0,5 1-502,-1 0 0,1-1 0,1-2 0,0 0 0,0-1 0,40 9 1,-50-15-2365,-4-1-2179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1.257"/>
    </inkml:context>
    <inkml:brush xml:id="br0">
      <inkml:brushProperty name="width" value="0.025" units="cm"/>
      <inkml:brushProperty name="height" value="0.025" units="cm"/>
      <inkml:brushProperty name="color" value="#E71224"/>
    </inkml:brush>
  </inkml:definitions>
  <inkml:trace contextRef="#ctx0" brushRef="#br0">162 1 5926,'0'0'10399,"-6"8"-10068,-3 8-241,-19 29 392,-2-1 1,-48 56-1,73-97-1681,0-7-4296,5-10 915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1.619"/>
    </inkml:context>
    <inkml:brush xml:id="br0">
      <inkml:brushProperty name="width" value="0.025" units="cm"/>
      <inkml:brushProperty name="height" value="0.025" units="cm"/>
      <inkml:brushProperty name="color" value="#E71224"/>
    </inkml:brush>
  </inkml:definitions>
  <inkml:trace contextRef="#ctx0" brushRef="#br0">1 1 4548,'0'0'15119,"24"22"-14030,-9-1-160,1 0-321,1 0-320,4 0-256,6 0 32,-2-1-320,3-2-865,-7-5-1121,2-2-2498,-1-6-2499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1.947"/>
    </inkml:context>
    <inkml:brush xml:id="br0">
      <inkml:brushProperty name="width" value="0.025" units="cm"/>
      <inkml:brushProperty name="height" value="0.025" units="cm"/>
      <inkml:brushProperty name="color" value="#E71224"/>
    </inkml:brush>
  </inkml:definitions>
  <inkml:trace contextRef="#ctx0" brushRef="#br0">1 17 3716,'0'0'14360,"11"3"-12775,22 2-951,0-2-1,0 0 1,0-3-1,0 0 1,35-6-1,66-11-975,-90 13-3213,0 1-5008,-39 2 3487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2.288"/>
    </inkml:context>
    <inkml:brush xml:id="br0">
      <inkml:brushProperty name="width" value="0.025" units="cm"/>
      <inkml:brushProperty name="height" value="0.025" units="cm"/>
      <inkml:brushProperty name="color" value="#E71224"/>
    </inkml:brush>
  </inkml:definitions>
  <inkml:trace contextRef="#ctx0" brushRef="#br0">0 0 3716,'0'0'19186,"11"47"-18001,3-38-769,0 4-288,0-5-64,4-3-128,3-2-865,-3-3-800,3 0-930,-7-8-1569,2-6-480,-5 0-930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2.618"/>
    </inkml:context>
    <inkml:brush xml:id="br0">
      <inkml:brushProperty name="width" value="0.025" units="cm"/>
      <inkml:brushProperty name="height" value="0.025" units="cm"/>
      <inkml:brushProperty name="color" value="#E71224"/>
    </inkml:brush>
  </inkml:definitions>
  <inkml:trace contextRef="#ctx0" brushRef="#br0">60 0 2114,'0'0'10058,"-16"67"-7880,6-41-417,1 4-512,-2-2-128,2-1-288,4-3-576,5-6-193,0-6-32,0-6-1153,11-10-7400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0.367"/>
    </inkml:context>
    <inkml:brush xml:id="br0">
      <inkml:brushProperty name="width" value="0.025" units="cm"/>
      <inkml:brushProperty name="height" value="0.025" units="cm"/>
    </inkml:brush>
  </inkml:definitions>
  <inkml:trace contextRef="#ctx0" brushRef="#br0">77 0 6951,'0'0'13121,"-4"9"-13078,-5 13-65,-3 6 229,1 0 1,1 1 0,1 0-1,2 1 1,1 0-1,-2 31 1,7-60-178,1 0-1,0 0 1,0 0 0,0 0 0,1 0 0,-1 0-1,0 0 1,0 0 0,0 0 0,1 0 0,-1 0-1,1 0 1,-1 0 0,1 0 0,-1 0 0,1 0-1,-1 0 1,1 0 0,0 0 0,0 0 0,-1-1-1,1 1 1,0 0 0,0-1 0,0 1 0,0-1-1,2 2 1,-1-1 45,1-1 0,0 1 0,-1-1 1,1 0-1,0 0 0,0 0 0,0 0 0,-1 0 0,1 0 0,5-2 0,8-3 263,-1 0 1,29-14-1,-38 16-317,1-1-463,45-17 1372,-34 17-3028,2 3-3424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2.966"/>
    </inkml:context>
    <inkml:brush xml:id="br0">
      <inkml:brushProperty name="width" value="0.025" units="cm"/>
      <inkml:brushProperty name="height" value="0.025" units="cm"/>
      <inkml:brushProperty name="color" value="#E71224"/>
    </inkml:brush>
  </inkml:definitions>
  <inkml:trace contextRef="#ctx0" brushRef="#br0">130 1 1185,'0'0'13538,"5"12"-11664,62 154 2854,-58-140-4454,-2 1-1,-1 0 0,-1 0 1,-2 1-1,1 28 1,-5-27-154,-1 0 1,-1 0 0,-1 0-1,-2 0 1,-1-1 0,-15 38-1,15-49-452,0 0 0,-1 0 0,-1 0 0,-1-1 0,0 0 0,-1-1 0,-1 0 0,0-1 0,-1-1 0,-28 24 0,15-23-3779,2-5-2231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3.389"/>
    </inkml:context>
    <inkml:brush xml:id="br0">
      <inkml:brushProperty name="width" value="0.025" units="cm"/>
      <inkml:brushProperty name="height" value="0.025" units="cm"/>
      <inkml:brushProperty name="color" value="#E71224"/>
    </inkml:brush>
  </inkml:definitions>
  <inkml:trace contextRef="#ctx0" brushRef="#br0">232 1 5349,'0'0'9198,"0"8"-7340,-2 2-1624,0 0 0,0 0 0,-1-1 0,0 1 0,-1-1 0,0 0 0,0 0 0,-1 0 0,0 0 1,0-1-1,-1 0 0,-10 10 0,-49 48 281,60-61-440,-1 0 0,0 0 0,0-1 0,0 0 0,0-1 0,-1 1 0,1-1 0,-1 0 0,0-1 0,-11 3 0,17-5-61,0 0 0,1 0 0,-1 0 0,0 0 0,0 0 1,1 0-1,-1 0 0,0 0 0,0-1 0,1 1 0,-1 0 1,0-1-1,1 1 0,-1 0 0,0-1 0,1 1 0,-1-1 1,0 1-1,1-1 0,-1 1 0,1-1 0,-1 1 0,1-1 1,-1 0-1,1 1 0,0-1 0,-1 0 0,0-1 0,-5-29-216,8-34-615,-1 60 809,0 1 1,0 0-1,1 0 0,-1-1 0,1 1 1,0 0-1,0 0 0,0 0 1,1 1-1,-1-1 0,4-4 0,-5 7 8,0 0 0,0 1 0,0-1 1,0 0-1,0 0 0,0 0 0,0 0 0,0 1 0,0-1 0,0 1 0,0-1 0,0 1 0,0-1 0,0 1 0,1-1 0,-1 1 0,0 0 0,0 0 0,1 0 0,-1-1 0,0 1 0,0 0 0,0 1 0,1-1 0,-1 0 1,0 0-1,0 0 0,1 1 0,-1-1 0,0 1 0,0-1 0,0 1 0,0-1 0,0 1 0,0 0 0,0-1 0,0 1 0,0 0 0,0 0 0,0 0 0,0 0 0,0 0 0,0 1 0,30 42-353,-23-30 1030,2-1 0,0 0 0,14 15 0,10-4-2533,-30-23 1089,0 1-1,0-1 0,0 1 0,0-1 0,0-1 0,0 1 1,1-1-1,3 1 0,1-1-5766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3.733"/>
    </inkml:context>
    <inkml:brush xml:id="br0">
      <inkml:brushProperty name="width" value="0.025" units="cm"/>
      <inkml:brushProperty name="height" value="0.025" units="cm"/>
      <inkml:brushProperty name="color" value="#E71224"/>
    </inkml:brush>
  </inkml:definitions>
  <inkml:trace contextRef="#ctx0" brushRef="#br0">0 0 6054,'0'0'17937,"55"16"-17937,-34-13-833,-1-2-1601,-1-1-1955,-5 0-2978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8:34.122"/>
    </inkml:context>
    <inkml:brush xml:id="br0">
      <inkml:brushProperty name="width" value="0.025" units="cm"/>
      <inkml:brushProperty name="height" value="0.025" units="cm"/>
      <inkml:brushProperty name="color" value="#E71224"/>
    </inkml:brush>
  </inkml:definitions>
  <inkml:trace contextRef="#ctx0" brushRef="#br0">1 227 5029,'0'0'19517,"8"-4"-18636,19-15-751,-1 0 0,-1-2-1,-1-1 1,-1 0 0,40-52 0,-33 39-44,-19 24-397,-5 12 126,-7 24 77,-18 38 167,14-51-74,1 0 0,1 0 1,0 1-1,1-1 0,0 1 0,1-1 0,0 1 0,3 24 1,-2-35-149,1-1 1,-1 1 0,1-1-1,-1 0 1,1 0 0,-1 1-1,1-1 1,0 0 0,0 0-1,0 0 1,0 1 0,0-1-1,0 0 1,0-1 0,0 1-1,0 0 1,0 0 0,1 0-1,-1-1 1,2 2-1,17 4-6517,-9-5-1541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2.444"/>
    </inkml:context>
    <inkml:brush xml:id="br0">
      <inkml:brushProperty name="width" value="0.025" units="cm"/>
      <inkml:brushProperty name="height" value="0.025" units="cm"/>
      <inkml:brushProperty name="color" value="#E71224"/>
    </inkml:brush>
  </inkml:definitions>
  <inkml:trace contextRef="#ctx0" brushRef="#br0">0 298 1057,'0'0'17403,"11"-7"-16052,22-17-1025,-1-1 0,-1-2 1,-1-1-1,-1-1 0,-2-2 1,-1 0-1,29-47 0,-48 64-325,-5 10-104,-3 11 13,-2 5 90,0-1-11,-6 24-5,0 1 0,3 0 0,1 0 0,1 0 0,3 69 0,1-102-154,1 0 0,-1 0 0,1-1 0,0 1-1,0 0 1,0 0 0,0-1 0,1 1 0,-1-1-1,1 1 1,-1-1 0,3 3 0,17 11-8556,-13-13 297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2.835"/>
    </inkml:context>
    <inkml:brush xml:id="br0">
      <inkml:brushProperty name="width" value="0.025" units="cm"/>
      <inkml:brushProperty name="height" value="0.025" units="cm"/>
      <inkml:brushProperty name="color" value="#E71224"/>
    </inkml:brush>
  </inkml:definitions>
  <inkml:trace contextRef="#ctx0" brushRef="#br0">0 90 3940,'0'0'14808,"9"7"-14050,-3-3-624,-1-1-1,1 1 1,-1-1-1,1 0 1,0-1-1,1 1 0,-1-1 1,0 0-1,0-1 1,12 2-1,1-2 177,-1 0 0,1-1-1,25-4 1,629-79 913,-646 80-1726,54-8 702,-32-5-5036,-47 9-2381,-2 2 914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3.552"/>
    </inkml:context>
    <inkml:brush xml:id="br0">
      <inkml:brushProperty name="width" value="0.025" units="cm"/>
      <inkml:brushProperty name="height" value="0.025" units="cm"/>
      <inkml:brushProperty name="color" value="#E71224"/>
    </inkml:brush>
  </inkml:definitions>
  <inkml:trace contextRef="#ctx0" brushRef="#br0">140 1 2723,'0'0'19234,"-9"10"-18951,-27 28 55,-49 55 498,79-84 363,2-4-7804,6-17-977,4-7-698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3.885"/>
    </inkml:context>
    <inkml:brush xml:id="br0">
      <inkml:brushProperty name="width" value="0.025" units="cm"/>
      <inkml:brushProperty name="height" value="0.025" units="cm"/>
      <inkml:brushProperty name="color" value="#E71224"/>
    </inkml:brush>
  </inkml:definitions>
  <inkml:trace contextRef="#ctx0" brushRef="#br0">0 1 7207,'0'0'13933,"34"60"-13613,-13-37-192,4-1-64,0-1-31,-1-2-162,5-2-1056,-1-6-1057,-8-2-2338,-6-5-2915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4.217"/>
    </inkml:context>
    <inkml:brush xml:id="br0">
      <inkml:brushProperty name="width" value="0.025" units="cm"/>
      <inkml:brushProperty name="height" value="0.025" units="cm"/>
      <inkml:brushProperty name="color" value="#E71224"/>
    </inkml:brush>
  </inkml:definitions>
  <inkml:trace contextRef="#ctx0" brushRef="#br0">0 34 3651,'0'0'17233,"75"5"-16272,-27-15-225,1-2-479,-1 4-193,1 3-32,-3 2 0,-7 3-192,-7 0-513,-3 0-320,-6 2-512,-2 0-673,-3-2-1378,-1 0-1312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4.565"/>
    </inkml:context>
    <inkml:brush xml:id="br0">
      <inkml:brushProperty name="width" value="0.025" units="cm"/>
      <inkml:brushProperty name="height" value="0.025" units="cm"/>
      <inkml:brushProperty name="color" value="#E71224"/>
    </inkml:brush>
  </inkml:definitions>
  <inkml:trace contextRef="#ctx0" brushRef="#br0">1 1 4388,'0'0'17094,"6"8"-15845,1 2-1047,-1 0 0,0 0 0,0 0 0,-2 1 0,1 0 0,5 19 1,-10-25-233,2-1 0,-1 1 0,1-1 0,-1 1 0,1-1 0,0 0 0,1 0 1,-1 0-1,1 0 0,0 0 0,0 0 0,4 3 0,-6-6-145,0 0 0,1 0 0,0 0 0,-1 0-1,1-1 1,-1 1 0,1-1 0,0 1 0,-1-1 0,1 1-1,0-1 1,0 0 0,-1 0 0,1 0 0,0 0 0,0 0-1,-1 0 1,1 0 0,0-1 0,0 1 0,-1-1 0,1 1-1,0-1 1,-1 0 0,1 1 0,-1-1 0,1 0 0,-1 0-1,1 0 1,-1 0 0,0 0 0,1-1 0,-1 1 0,0 0-1,1-2 1,15-15-5670,-4-3-3038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8"/>
    </inkml:context>
    <inkml:brush xml:id="br0">
      <inkml:brushProperty name="width" value="0.025" units="cm"/>
      <inkml:brushProperty name="height" value="0.025" units="cm"/>
    </inkml:brush>
  </inkml:definitions>
  <inkml:trace contextRef="#ctx0" brushRef="#br0">56 1 4356,'0'0'16314,"-1"12"-16228,-9 45 10,-31 92 0,41-149-91,-1 1 1,1-1-1,0 0 1,-1 1-1,1-1 1,0 0-1,0 1 1,0-1-1,0 0 1,-1 1-1,1-1 1,0 0-1,0 1 1,0-1-1,0 0 1,0 1-1,0-1 0,0 1 1,0-1-1,0 0 1,0 1-1,0-1 1,0 1-1,0-1 1,0 0-1,0 1 1,0-1-1,0 0 1,1 1-1,-1-1 1,0 0-1,0 1 1,0-1-1,1 0 1,-1 1-1,0-1 1,0 0-1,1 0 1,-1 1-1,0-1 1,1 0-1,-1 0 0,0 1 1,1-1-1,-1 0 1,0 0-1,1 0 1,-1 0-1,24-10 134,33-35-52,-51 39-74,32-24-84,18-15 80,-25 12-2803,-26 26-612,-5 1-1762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0.695"/>
    </inkml:context>
    <inkml:brush xml:id="br0">
      <inkml:brushProperty name="width" value="0.025" units="cm"/>
      <inkml:brushProperty name="height" value="0.025" units="cm"/>
    </inkml:brush>
  </inkml:definitions>
  <inkml:trace contextRef="#ctx0" brushRef="#br0">52 0 3235,'0'0'19416,"-8"9"-19048,-23 27-42,29-35-299,1 0 0,0 1 1,0-1-1,0 1 1,0-1-1,0 1 0,0-1 1,1 1-1,-1-1 0,0 1 1,1 0-1,-1 0 0,1-1 1,-1 1-1,1 0 0,0 0 1,0-1-1,0 1 1,0 0-1,1 2 0,-1-3-4,1 1 0,0-1 0,-1 0-1,1 0 1,0 0 0,0 1 0,0-1-1,0 0 1,0 0 0,0-1 0,1 1-1,-1 0 1,0 0 0,0 0 0,1-1-1,-1 1 1,0-1 0,3 2 0,6 0-64,0 0 0,0-1 0,0 1 1,19-2-1,-27 0-47,6 1-937,0-2-1,0 1 0,-1-1 1,1 0-1,0 0 1,-1-1-1,1 0 1,8-4-1,7-6-5092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4.972"/>
    </inkml:context>
    <inkml:brush xml:id="br0">
      <inkml:brushProperty name="width" value="0.025" units="cm"/>
      <inkml:brushProperty name="height" value="0.025" units="cm"/>
      <inkml:brushProperty name="color" value="#E71224"/>
    </inkml:brush>
  </inkml:definitions>
  <inkml:trace contextRef="#ctx0" brushRef="#br0">57 412 5189,'0'0'9097,"-24"57"-6887,13-31-737,0 0-608,6-1-32,0 1-129,5-3-383,0-4-257,0-4-801,5-9-1729,2-6-2147,7 0-1921</inkml:trace>
  <inkml:trace contextRef="#ctx0" brushRef="#br0" timeOffset="1">298 1 4452,'0'0'6919,"-1"9"-4522,0 1-1865,0-1 0,1 1 0,0 0 0,1 0 0,-1-1 0,2 1 0,0-1 0,5 17 0,2-3-144,0-1 0,-1 2 0,-2-1 1,0 1-1,-2 0 0,0 1 0,0 29 0,-4-44-378,-1 1 0,0 0 1,0 0-1,-1-1 0,-1 1 0,1-1 0,-2 1 1,1-1-1,-2 0 0,1 0 0,-1-1 1,-1 1-1,0-1 0,0 0 0,0-1 1,-1 1-1,-1-1 0,-13 11 0,9-9-577,-1-1-1,0 0 0,-1-1 1,-17 9-1,20-13-695,0 0 0,0 0 0,-20 3 0,-9-3-3637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5.314"/>
    </inkml:context>
    <inkml:brush xml:id="br0">
      <inkml:brushProperty name="width" value="0.025" units="cm"/>
      <inkml:brushProperty name="height" value="0.025" units="cm"/>
      <inkml:brushProperty name="color" value="#E71224"/>
    </inkml:brush>
  </inkml:definitions>
  <inkml:trace contextRef="#ctx0" brushRef="#br0">91 0 4228,'0'0'6646,"-2"9"-4003,-24 76 786,11-38-2315,1 1 0,3 0 0,-10 87 0,20-120-1002,0 1 0,1-1 0,1 1 0,1-1 0,0 1 0,1-1 0,8 25 0,-9-35-183,1 1-1,-1-1 1,1 0 0,0 0 0,1 0 0,-1-1 0,1 1 0,0-1-1,0 0 1,0 0 0,1 0 0,-1-1 0,1 1 0,0-1 0,0 0-1,0 0 1,0-1 0,1 0 0,-1 0 0,1 0 0,-1 0-1,1-1 1,9 1 0,3 1-1247,0-2-1,0 0 0,31-3 1,5-9-3300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5.751"/>
    </inkml:context>
    <inkml:brush xml:id="br0">
      <inkml:brushProperty name="width" value="0.025" units="cm"/>
      <inkml:brushProperty name="height" value="0.025" units="cm"/>
      <inkml:brushProperty name="color" value="#E71224"/>
    </inkml:brush>
  </inkml:definitions>
  <inkml:trace contextRef="#ctx0" brushRef="#br0">211 0 5509,'0'0'15866,"-5"12"-15391,-11 22 219,-1 0 0,-2-1 0,-1-2 0,-45 55 0,57-75-458,-20 19 176,27-28-395,0-1 0,0 0 1,0 0-1,-1 0 0,1 0 1,0 0-1,-1 0 0,1 0 1,0-1-1,-1 1 0,1 0 1,-1-1-1,1 1 0,-1-1 1,1 0-1,-1 1 0,0-1 1,-2 0-1,3-4-90,0 1-1,1-1 1,-1 0 0,1 1 0,0-1 0,0 0 0,0 1-1,1-6 1,-1 2-128,0-7-139,-1-2 35,1 0 0,0 0 0,1 0 0,1 0 0,0 0 0,2 1 0,-1-1 0,9-19 0,-12 35 309,0-1-1,0 1 1,0-1 0,0 1-1,1-1 1,-1 1 0,0 0 0,0-1-1,1 1 1,-1 0 0,0-1-1,0 1 1,1-1 0,-1 1 0,0 0-1,1 0 1,-1-1 0,0 1-1,1 0 1,-1 0 0,1-1 0,-1 1-1,0 0 1,1 0 0,-1 0-1,1 0 1,-1 0 0,1-1 0,-1 1-1,1 0 1,-1 0 0,0 0-1,1 0 1,-1 0 0,1 0 0,-1 1-1,1-1 1,-1 0 0,1 0-1,-1 0 1,0 0 0,1 0 0,-1 1-1,1-1 1,-1 0 0,0 0 0,1 1-1,-1-1 1,0 0 0,1 1-1,-1-1 1,0 0 0,1 1 0,-1-1-1,0 0 1,0 1 0,0-1-1,1 1 1,-1-1 0,0 1 0,14 30 226,-12-26-228,0 1-339,5 14 761,1 0 1,1 0 0,1-1 0,14 19-1,-21-33-579,1-1-1,-1 0 1,1 0-1,0 0 0,0 0 1,0-1-1,1 1 0,-1-1 1,8 3-1,-9-4-421,0-1-1,0 0 1,1 0-1,-1 0 0,1-1 1,-1 1-1,0-1 1,1 0-1,-1 0 1,1 0-1,-1 0 1,1 0-1,-1-1 1,0 0-1,1 0 1,4-1-1,10-9-10403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6.099"/>
    </inkml:context>
    <inkml:brush xml:id="br0">
      <inkml:brushProperty name="width" value="0.025" units="cm"/>
      <inkml:brushProperty name="height" value="0.025" units="cm"/>
      <inkml:brushProperty name="color" value="#E71224"/>
    </inkml:brush>
  </inkml:definitions>
  <inkml:trace contextRef="#ctx0" brushRef="#br0">1 1 11179,'0'0'12395,"56"8"-10857,-20-7-609,6-1-545,1 2-288,-4-2-128,0 0-448,-11 2-898,-7-2-896,-8 3-1057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16.446"/>
    </inkml:context>
    <inkml:brush xml:id="br0">
      <inkml:brushProperty name="width" value="0.025" units="cm"/>
      <inkml:brushProperty name="height" value="0.025" units="cm"/>
      <inkml:brushProperty name="color" value="#E71224"/>
    </inkml:brush>
  </inkml:definitions>
  <inkml:trace contextRef="#ctx0" brushRef="#br0">0 1 8616,'0'0'10794,"52"17"-8295,-20-16-1058,3 0-768,2 1-609,-3-2-64,-1 0-1249,-4 0-2211,-1-3-4836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3.044"/>
    </inkml:context>
    <inkml:brush xml:id="br0">
      <inkml:brushProperty name="width" value="0.025" units="cm"/>
      <inkml:brushProperty name="height" value="0.025" units="cm"/>
      <inkml:brushProperty name="color" value="#E71224"/>
    </inkml:brush>
  </inkml:definitions>
  <inkml:trace contextRef="#ctx0" brushRef="#br0">1 7 10186,'0'0'12417,"8"7"-12316,24 20-31,-32-26-65,1-1 1,-1 1 0,1 0 0,-1-1 0,1 1 0,0-1-1,-1 1 1,1-1 0,-1 1 0,1-1 0,0 0 0,-1 1 0,1-1-1,0 0 1,0 0 0,-1 1 0,1-1 0,0 0 0,0 0 0,-1 0-1,1 0 1,0 0 0,0 0 0,0 0 0,-1 0 0,1 0-1,0 0 1,0 0 0,-1-1 0,1 1 0,0 0 0,0 0 0,-1-1-1,1 1 1,0-1 0,0 0 45,-1-1 0,1 1-1,-1 0 1,0-1 0,0 1 0,1 0 0,-1-1-1,0 1 1,0-1 0,0 1 0,0 0-1,-1-1 1,1 1 0,0 0 0,-1-1 0,0 0-1,1 0 3,0 1-1,-1-1 1,0 0-1,1 1 1,-1 0-1,0-1 1,0 1-1,1-1 1,-1 1-1,0 0 1,0 0-1,-1-1 1,0 0-1,1 2-56,1 0 0,-1 0 0,1 0 1,-1 0-1,1 0 0,-1 0 0,0 0 0,1 0 0,-1 0 0,1 0 0,-1 1 0,1-1 1,0 0-1,-1 0 0,1 1 0,-1-1 0,1 0 0,-1 0 0,1 1 0,0-1 0,-1 0 1,1 1-1,-1-1 0,1 1 0,0-1 0,0 1 0,-1-1 0,1 0 0,0 1 0,0-1 1,-1 1-1,1-1 0,0 1 0,0-1 0,0 1 0,0-1 0,0 1 0,0-1 0,0 1 1,0-1-1,0 1 0,0 0 0,0-1 0,0 1 0,0 0 17,0 0 1,0 0-1,-1 0 0,1 0 0,0-1 0,0 1 1,0 0-1,0 0 0,0 0 0,0 0 0,0 0 1,0-1-1,1 1 0,-1 0 0,0 0 0,0 0 1,1-1-1,-1 1 0,1 0 0,-1 0 0,0-1 1,1 1-1,-1 0 0,1-1 0,0 1 0,-1 0 1,1-1-1,0 1 0,-1-1 0,2 1 0,10 3-1186,3-3-4944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3.922"/>
    </inkml:context>
    <inkml:brush xml:id="br0">
      <inkml:brushProperty name="width" value="0.025" units="cm"/>
      <inkml:brushProperty name="height" value="0.025" units="cm"/>
      <inkml:brushProperty name="color" value="#E71224"/>
    </inkml:brush>
  </inkml:definitions>
  <inkml:trace contextRef="#ctx0" brushRef="#br0">227 1 4100,'0'0'18407,"-10"9"-18162,-44 52-106,-73 104 0,108-147-1359,19-18 1002,-1 0-1,1 0 0,0 0 1,-1 0-1,1 0 0,-1 0 1,1 0-1,-1 0 0,1 0 0,-1 0 1,1 0-1,-1 0 0,1-1 1,-1 1-1,1 0 0,-1 0 0,1 0 1,0-1-1,-1 1 0,1 0 1,-1-1-1,1 1 0,0 0 1,-1-1-1,1 1 0,0 0 0,0-1 1,-1 1-1,1-1 0,0 1 1,0-1-1,-1 1 0,1-1 0,0 1 1,0 0-1,0-1 0,0 1 1,0-1-1,0 1 0,0-1 0,0 1 1,0-1-1,0 1 0,0-1 1,-4-20-8292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4.251"/>
    </inkml:context>
    <inkml:brush xml:id="br0">
      <inkml:brushProperty name="width" value="0.025" units="cm"/>
      <inkml:brushProperty name="height" value="0.025" units="cm"/>
      <inkml:brushProperty name="color" value="#E71224"/>
    </inkml:brush>
  </inkml:definitions>
  <inkml:trace contextRef="#ctx0" brushRef="#br0">0 1 11819,'0'0'8360,"62"26"-7335,-35-11-416,-1 0-513,4 1-32,-1 0-320,-1-2-1538,-5-1-1922,-7-3-1376,2-3-2852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4.625"/>
    </inkml:context>
    <inkml:brush xml:id="br0">
      <inkml:brushProperty name="width" value="0.025" units="cm"/>
      <inkml:brushProperty name="height" value="0.025" units="cm"/>
      <inkml:brushProperty name="color" value="#E71224"/>
    </inkml:brush>
  </inkml:definitions>
  <inkml:trace contextRef="#ctx0" brushRef="#br0">0 33 11531,'0'0'6342,"76"8"-4901,-21-8-384,12-3-352,1-5-417,4 3-224,-4 1-64,-8 1 0,-14-2-384,-4 3-897,-17 0-865,-7-3-3299,-8 1-6215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5.001"/>
    </inkml:context>
    <inkml:brush xml:id="br0">
      <inkml:brushProperty name="width" value="0.025" units="cm"/>
      <inkml:brushProperty name="height" value="0.025" units="cm"/>
      <inkml:brushProperty name="color" value="#E71224"/>
    </inkml:brush>
  </inkml:definitions>
  <inkml:trace contextRef="#ctx0" brushRef="#br0">0 20 4356,'0'0'17777,"57"8"-15119,-36-4-1024,4 2-641,-2 2-641,4-3-320,-4 1-320,0-4-641,1-2-576,-6 0-1090,-2-3-864,-3-10-1794,-6 0-1281</inkml:trace>
  <inkml:trace contextRef="#ctx0" brushRef="#br0" timeOffset="1">300 0 6951,'0'0'8584,"-39"59"-6759,26-33-479,3 2-97,4-3-192,5-2-513,1-2-448,0-4-63,7-8-1123,7-9-1824,0 0-4453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1.042"/>
    </inkml:context>
    <inkml:brush xml:id="br0">
      <inkml:brushProperty name="width" value="0.025" units="cm"/>
      <inkml:brushProperty name="height" value="0.025" units="cm"/>
    </inkml:brush>
  </inkml:definitions>
  <inkml:trace contextRef="#ctx0" brushRef="#br0">170 0 10250,'0'0'6310,"-51"41"-4164,35-23-705,-2 2-640,6-2-609,1 3-128,4-2 0,-1 1-32,0 3 0,-2 0-512,-3 3-2083,-2-3-3554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5.346"/>
    </inkml:context>
    <inkml:brush xml:id="br0">
      <inkml:brushProperty name="width" value="0.025" units="cm"/>
      <inkml:brushProperty name="height" value="0.025" units="cm"/>
      <inkml:brushProperty name="color" value="#E71224"/>
    </inkml:brush>
  </inkml:definitions>
  <inkml:trace contextRef="#ctx0" brushRef="#br0">326 1 10442,'0'0'3406,"0"11"-1463,2 22-298,8 49 0,-4-46-1048,2 62 0,-8-85-502,-1 0 1,0-1-1,-1 1 1,0 0-1,-1 0 1,0-1 0,-1 0-1,-10 21 1,1-9-105,-2 0 0,0-2 0,-1 0 0,-2 0 0,0-2 0,-1 0 0,-21 17 0,22-23-1279,1-1 1,-32 17-1,6-12-3874,2-8-4666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5.720"/>
    </inkml:context>
    <inkml:brush xml:id="br0">
      <inkml:brushProperty name="width" value="0.025" units="cm"/>
      <inkml:brushProperty name="height" value="0.025" units="cm"/>
      <inkml:brushProperty name="color" value="#E71224"/>
    </inkml:brush>
  </inkml:definitions>
  <inkml:trace contextRef="#ctx0" brushRef="#br0">213 0 6887,'0'0'8007,"-9"7"-7457,-8 7-204,1 1 1,0 1-1,1 0 0,1 1 0,0 1 1,1 0-1,1 1 0,1 0 1,1 1-1,-15 41 0,16-36-170,1-1-1,1 2 0,1-1 1,2 1-1,1 0 0,0 0 1,2 0-1,1 0 0,5 41 1,-3-60-202,-1 0 1,1-1-1,0 1 1,0-1 0,0 0-1,1 0 1,0 0-1,1 0 1,-1 0-1,1-1 1,0 1 0,0-1-1,1 0 1,0-1-1,0 1 1,0-1 0,0 1-1,1-2 1,-1 1-1,11 4 1,-2-2-797,0 0 1,0-2-1,1 1 1,0-2-1,-1 0 1,1-1-1,0 0 1,17-1-1,27-1-5819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6.067"/>
    </inkml:context>
    <inkml:brush xml:id="br0">
      <inkml:brushProperty name="width" value="0.025" units="cm"/>
      <inkml:brushProperty name="height" value="0.025" units="cm"/>
      <inkml:brushProperty name="color" value="#E71224"/>
    </inkml:brush>
  </inkml:definitions>
  <inkml:trace contextRef="#ctx0" brushRef="#br0">0 17 13229,'0'0'9448,"52"0"-8807,-15 0-513,-2 0-96,4 0-929,-4 0-1985,-1-9-1827,-6 1-4163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6.415"/>
    </inkml:context>
    <inkml:brush xml:id="br0">
      <inkml:brushProperty name="width" value="0.025" units="cm"/>
      <inkml:brushProperty name="height" value="0.025" units="cm"/>
      <inkml:brushProperty name="color" value="#E71224"/>
    </inkml:brush>
  </inkml:definitions>
  <inkml:trace contextRef="#ctx0" brushRef="#br0">328 0 10570,'0'0'13111,"-3"11"-12390,-2 0-673,0 0 1,-1-1-1,0 0 1,-1 0-1,0 0 1,0-1-1,-1 0 1,0 0-1,0-1 1,-1 0-1,-18 12 1,-17 14 11,24-17-41,-1-1-1,0 0 0,-1-2 1,0-1-1,-34 14 0,56-26-41,-1-1 0,1 0 0,-1 0 0,1 0 0,-1 1 0,1-1 0,0 0 0,-1 0 0,1 0 0,-1 0 0,1 0 0,-1 0 0,1 0 0,-1 0 0,1 0 0,-1 0 0,1 0 0,-1 0 0,1 0 0,-1 0 0,1-1 0,-1 1-1,1 0 1,0 0 0,-1 0 0,1-1 0,-1 1 0,1 0 0,0-1 0,-1 1 0,1 0 0,0-1 0,-1 1 0,1 0 0,0-1 0,-1 0 0,1-20-729,16-25-457,-9 30 896,25-47-253,-30 60 633,0 0 0,0 0 0,0 0 0,0 0 0,1 0 0,-1 1 0,1-1 0,-1 1 0,1 0 0,0-1 0,0 1 0,0 1-1,1-1 1,-1 0 0,6-1 0,-7 2-12,0 1 0,0 0 0,0 1 0,-1-1 0,1 0 0,0 0 0,0 1 0,0-1-1,0 1 1,-1 0 0,1 0 0,0-1 0,-1 1 0,1 0 0,0 0 0,-1 0 0,1 1 0,-1-1 0,0 0-1,3 3 1,26 35 189,-18-21-130,3 1-152,1 0 1,1-1-1,32 26 0,1-14-5715,-34-23-3386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29.924"/>
    </inkml:context>
    <inkml:brush xml:id="br0">
      <inkml:brushProperty name="width" value="0.025" units="cm"/>
      <inkml:brushProperty name="height" value="0.025" units="cm"/>
      <inkml:brushProperty name="color" value="#E71224"/>
    </inkml:brush>
  </inkml:definitions>
  <inkml:trace contextRef="#ctx0" brushRef="#br0">1 23 7175,'0'0'9929,"69"-17"-9544,-41 13-257,9 3-128,2 1-96,5-1-1794,2 1-2050,6 0-2722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0.459"/>
    </inkml:context>
    <inkml:brush xml:id="br0">
      <inkml:brushProperty name="width" value="0.025" units="cm"/>
      <inkml:brushProperty name="height" value="0.025" units="cm"/>
      <inkml:brushProperty name="color" value="#E71224"/>
    </inkml:brush>
  </inkml:definitions>
  <inkml:trace contextRef="#ctx0" brushRef="#br0">1 26 12844,'0'0'6791,"78"0"-5542,-38-1-801,8-2-352,2-2-64,-8 2-1153,-3-3-2146,-5-2-2979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1.351"/>
    </inkml:context>
    <inkml:brush xml:id="br0">
      <inkml:brushProperty name="width" value="0.025" units="cm"/>
      <inkml:brushProperty name="height" value="0.025" units="cm"/>
      <inkml:brushProperty name="color" value="#E71224"/>
    </inkml:brush>
  </inkml:definitions>
  <inkml:trace contextRef="#ctx0" brushRef="#br0">0 1 5285,'0'0'13068,"68"2"-12459,-26-2-321,6 0-256,0 0 0,1-2-544,-6 4-1026,-10 3-1729,-13-4-801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1.681"/>
    </inkml:context>
    <inkml:brush xml:id="br0">
      <inkml:brushProperty name="width" value="0.025" units="cm"/>
      <inkml:brushProperty name="height" value="0.025" units="cm"/>
      <inkml:brushProperty name="color" value="#E71224"/>
    </inkml:brush>
  </inkml:definitions>
  <inkml:trace contextRef="#ctx0" brushRef="#br0">1 5 12844,'0'0'2466,"85"2"-448,-36-2-832,4 0-642,6 0-416,-6-2-224,-5 0-2146,-9-1-3363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2.035"/>
    </inkml:context>
    <inkml:brush xml:id="br0">
      <inkml:brushProperty name="width" value="0.025" units="cm"/>
      <inkml:brushProperty name="height" value="0.025" units="cm"/>
      <inkml:brushProperty name="color" value="#E71224"/>
    </inkml:brush>
  </inkml:definitions>
  <inkml:trace contextRef="#ctx0" brushRef="#br0">1 1 14029,'0'0'3428,"49"0"-2275,-15 0-289,1 0-671,10 0-161,4 0-193,-3 0-2113,-2 0-3491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2.565"/>
    </inkml:context>
    <inkml:brush xml:id="br0">
      <inkml:brushProperty name="width" value="0.025" units="cm"/>
      <inkml:brushProperty name="height" value="0.025" units="cm"/>
      <inkml:brushProperty name="color" value="#E71224"/>
    </inkml:brush>
  </inkml:definitions>
  <inkml:trace contextRef="#ctx0" brushRef="#br0">314 1 13869,'0'0'5936,"-6"9"-5258,-9 13-347,-1 0 0,-1-1-1,0-1 1,-33 28-1,40-39-244,0-1-1,-1 0 1,0-1 0,0 0-1,0-1 1,-1 0-1,0 0 1,0-2-1,-1 1 1,1-2 0,-1 1-1,-17 1 1,30-5-90,-1 0 0,0 0 0,0 0 1,0 0-1,0 0 0,0 0 0,1 0 1,-1 0-1,0 0 0,0-1 0,0 1 0,0 0 1,1 0-1,-1-1 0,0 1 0,0-1 1,1 1-1,-1 0 0,0-1 0,1 0 1,-1 1-1,0-1 0,1 1 0,-1-1 1,1 0-1,-1 1 0,1-1 0,-1 0 1,0-1-1,1 0-56,-1 0 1,1-1-1,-1 1 1,1-1-1,0 1 1,0 0-1,0-1 0,0 1 1,0-1-1,2-3 1,0-3-174,1-1 0,0 1 0,1 0 0,7-13 0,-4 10 140,0 1 0,0 1-1,1-1 1,15-13 0,-22 22 122,0 1 1,1-1 0,-1 1-1,1 0 1,-1 0 0,1-1-1,-1 1 1,1 0 0,0 0-1,-1 1 1,1-1 0,0 0-1,0 1 1,0-1 0,0 1-1,0-1 1,0 1 0,0 0 0,-1 0-1,1 0 1,0 0 0,0 0-1,0 0 1,0 1 0,0-1-1,0 0 1,0 1 0,0 0-1,-1-1 1,1 1 0,0 0-1,0 0 1,-1 0 0,1 0-1,0 0 1,-1 1 0,0-1-1,1 0 1,1 3 0,51 66 623,-44-55-577,0 0 1,1 0-1,1-1 1,0-1 0,1 0-1,1-1 1,28 21-1,-22-25-569,-6-7-3536,-8-1-2131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1.417"/>
    </inkml:context>
    <inkml:brush xml:id="br0">
      <inkml:brushProperty name="width" value="0.025" units="cm"/>
      <inkml:brushProperty name="height" value="0.025" units="cm"/>
    </inkml:brush>
  </inkml:definitions>
  <inkml:trace contextRef="#ctx0" brushRef="#br0">1 1 11082,'0'0'9001,"55"21"-7175,-25-12-449,0-1-416,3 1-449,-3 3-255,2-2-193,-3 3-64,-5 0-32,-8-1-609,-3 0-608,-3 1 0,-4-4-1025,-6-2-1762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3.067"/>
    </inkml:context>
    <inkml:brush xml:id="br0">
      <inkml:brushProperty name="width" value="0.025" units="cm"/>
      <inkml:brushProperty name="height" value="0.025" units="cm"/>
      <inkml:brushProperty name="color" value="#E71224"/>
    </inkml:brush>
  </inkml:definitions>
  <inkml:trace contextRef="#ctx0" brushRef="#br0">0 54 11723,'0'0'3112,"10"1"-1163,148 0 2430,90-24-2481,-15 0-1774,-103 21-770,10 0-6123,-115-4 507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3.447"/>
    </inkml:context>
    <inkml:brush xml:id="br0">
      <inkml:brushProperty name="width" value="0.025" units="cm"/>
      <inkml:brushProperty name="height" value="0.025" units="cm"/>
      <inkml:brushProperty name="color" value="#E71224"/>
    </inkml:brush>
  </inkml:definitions>
  <inkml:trace contextRef="#ctx0" brushRef="#br0">53 1 8520,'0'0'5894,"-47"46"-6695,45-41-993,-2-1 225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3.854"/>
    </inkml:context>
    <inkml:brush xml:id="br0">
      <inkml:brushProperty name="width" value="0.025" units="cm"/>
      <inkml:brushProperty name="height" value="0.025" units="cm"/>
      <inkml:brushProperty name="color" value="#E71224"/>
    </inkml:brush>
  </inkml:definitions>
  <inkml:trace contextRef="#ctx0" brushRef="#br0">0 378 10890,'0'0'9673,"12"-12"-8685,44-39-511,240-223 2521,-291 269-2983,1-1 13,0 0 0,0 1 0,1 0 0,12-9 0,-23 41 207,-24 41 91,18-48-140,1-1 0,1 1 0,1 1 1,1-1-1,0 1 0,2 1 0,-3 36 0,7-57-216,0 0 0,0 0 1,0 1-1,0-1 0,0 0 0,1 1 0,-1-1 1,0 0-1,1 0 0,-1 1 0,1-1 0,0 0 1,-1 0-1,1 0 0,0 0 0,-1 0 0,1 0 0,0 0 1,0 0-1,0 0 0,0 0 0,0 0 0,0 0 1,0-1-1,0 1 0,3 1 0,14 2-3016,1-5-4516,-11-1-697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4.200"/>
    </inkml:context>
    <inkml:brush xml:id="br0">
      <inkml:brushProperty name="width" value="0.025" units="cm"/>
      <inkml:brushProperty name="height" value="0.025" units="cm"/>
      <inkml:brushProperty name="color" value="#E71224"/>
    </inkml:brush>
  </inkml:definitions>
  <inkml:trace contextRef="#ctx0" brushRef="#br0">0 21 17553,'0'0'5349,"55"-5"-4933,-37 5-160,3 0-31,2 2-161,2-2-161,5 0-927,-2 0-1443,-3-6-2658,7-5-4932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4.532"/>
    </inkml:context>
    <inkml:brush xml:id="br0">
      <inkml:brushProperty name="width" value="0.025" units="cm"/>
      <inkml:brushProperty name="height" value="0.025" units="cm"/>
      <inkml:brushProperty name="color" value="#E71224"/>
    </inkml:brush>
  </inkml:definitions>
  <inkml:trace contextRef="#ctx0" brushRef="#br0">256 1 15278,'0'0'3705,"-3"9"-2397,-6 12-938,0-1 1,-1-1-1,-1 0 0,0 0 0,-2-1 1,0-1-1,-1 0 0,-1-1 0,0 0 1,-1-1-1,-1-1 0,-1 0 1,-19 11-1,36-24-404,0-1 0,0 1 1,0 0-1,0-1 1,1 1-1,-1-1 0,0 1 1,0-1-1,0 1 0,0-1 1,0 0-1,0 1 0,0-1 1,0 0-1,0 0 0,0 0 1,0 0-1,-1 0 0,1 0 1,0 0-1,0 0 1,0 0-1,0-1 0,0 1 1,0 0-1,0-1 0,0 1 1,0 0-1,0-1 0,1 1 1,-1-1-1,0 0 0,0 1 1,0-1-1,0 0 0,1 1 1,-1-1-1,0 0 1,1 0-1,-2-1 0,1-3-793,0 0-1,0 0 0,0 0 0,0 0 1,1 0-1,0 0 0,0-5 1,0 4-205,0-24-4776</inkml:trace>
  <inkml:trace contextRef="#ctx0" brushRef="#br0" timeOffset="1">60 38 9353,'0'0'9961,"53"0"-8039,-39 13-320,7 4-321,-3 1-320,3 2-353,-3-2-95,-1 1-257,-1-2-224,2-2-64,-2-3-1121,-5-4-1730,-1-6-2690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5.237"/>
    </inkml:context>
    <inkml:brush xml:id="br0">
      <inkml:brushProperty name="width" value="0.025" units="cm"/>
      <inkml:brushProperty name="height" value="0.025" units="cm"/>
      <inkml:brushProperty name="color" value="#E71224"/>
    </inkml:brush>
  </inkml:definitions>
  <inkml:trace contextRef="#ctx0" brushRef="#br0">144 1 13229,'0'0'2594,"-8"7"-1761,-3 5-683,0 0 0,1 2 0,1-1 0,0 1 1,1 0-1,0 1 0,1 0 0,1 0 0,1 1 0,0 0 1,-5 29-1,-3 21 1095,-6 109 0,18-160-1180,-1 12 125,0 1-1,2 0 1,1-1-1,6 36 1,-6-56-268,1-1 0,0 1 0,0-1 1,0 0-1,0 0 0,1 1 0,0-1 0,1-1 1,-1 1-1,1 0 0,0-1 0,0 0 0,1 0 1,0 0-1,0-1 0,0 1 0,0-1 0,0 0 1,1-1-1,0 1 0,0-1 0,0 0 0,7 2 1,1-1-1569,0-1 1,0 0 0,1-1 0,23 0-1,15-1-8684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5.599"/>
    </inkml:context>
    <inkml:brush xml:id="br0">
      <inkml:brushProperty name="width" value="0.025" units="cm"/>
      <inkml:brushProperty name="height" value="0.025" units="cm"/>
      <inkml:brushProperty name="color" value="#E71224"/>
    </inkml:brush>
  </inkml:definitions>
  <inkml:trace contextRef="#ctx0" brushRef="#br0">323 0 12684,'0'0'6710,"-8"5"-5498,-5 4-854,1 0-1,0 1 1,1 0 0,0 1-1,1 0 1,-13 18-1,-52 88 442,58-87-1085,-1 0-1,-1-1 0,-2-1 0,-32 34 1,53-62 123,-1 1 1,1-1-1,0 0 1,0 1 0,-1-1-1,1 0 1,0 1-1,-1-1 1,1 0-1,0 0 1,-1 1 0,1-1-1,0 0 1,-1 0-1,1 0 1,-1 0 0,1 1-1,-1-1 1,1 0-1,0 0 1,-1 0 0,1 0-1,-1 0 1,1 0-1,-1 0 1,1 0-1,0 0 1,-1 0 0,1 0-1,-1-1 1,1 1-1,0 0 1,-1 0 0,1 0-1,-1 0 1,1-1-1,0 1 1,-1 0-1,1 0 1,0-1 0,-1 1-1,1 0 1,0-1-1,-1 1 1,1 0 0,0-1-1,0 1 1,-1 0-1,1-1 1,0 1 0,0-1-1,0 1 1,0 0-1,0-1 1,0 1-1,-1-1 1,1 1 0,0-1-1,-1-18-5842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5.945"/>
    </inkml:context>
    <inkml:brush xml:id="br0">
      <inkml:brushProperty name="width" value="0.025" units="cm"/>
      <inkml:brushProperty name="height" value="0.025" units="cm"/>
      <inkml:brushProperty name="color" value="#E71224"/>
    </inkml:brush>
  </inkml:definitions>
  <inkml:trace contextRef="#ctx0" brushRef="#br0">1 1 13068,'0'0'8873,"62"19"-7816,-34 0-353,6 2-511,-1 1-129,4 0-96,-1-2-1218,-3-3-1696,-4-5-2403,-8-6-3011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6.321"/>
    </inkml:context>
    <inkml:brush xml:id="br0">
      <inkml:brushProperty name="width" value="0.025" units="cm"/>
      <inkml:brushProperty name="height" value="0.025" units="cm"/>
      <inkml:brushProperty name="color" value="#E71224"/>
    </inkml:brush>
  </inkml:definitions>
  <inkml:trace contextRef="#ctx0" brushRef="#br0">1 3 9577,'0'0'8937,"72"9"-7048,-28-9-511,6 0-289,5-1-545,1-4-480,-1 2-128,-12 2-833,-4 0-1537,-13 1-1442,-13 0-832,-8 0-609</inkml:trace>
  <inkml:trace contextRef="#ctx0" brushRef="#br0" timeOffset="1">107 180 13068,'0'0'5478,"-2"50"-3076,13-36-865,6-1-416,1-1-544,9-3-417,-3-5-128,1-4-320,-2 0-545,2 0-448,-4-12-897,-3-3-1506,3-5-1184,-3 2-1731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6.686"/>
    </inkml:context>
    <inkml:brush xml:id="br0">
      <inkml:brushProperty name="width" value="0.025" units="cm"/>
      <inkml:brushProperty name="height" value="0.025" units="cm"/>
      <inkml:brushProperty name="color" value="#E71224"/>
    </inkml:brush>
  </inkml:definitions>
  <inkml:trace contextRef="#ctx0" brushRef="#br0">100 1 993,'0'0'14606,"-43"69"-12396,31-36-609,-4 1-63,5 1-65,-1-1-608,6-6-609,6-3-160,0-4-128,4-7-865,7-9-1633,-3-5-3267,7 0-8585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3.090"/>
    </inkml:context>
    <inkml:brush xml:id="br0">
      <inkml:brushProperty name="width" value="0.025" units="cm"/>
      <inkml:brushProperty name="height" value="0.025" units="cm"/>
    </inkml:brush>
  </inkml:definitions>
  <inkml:trace contextRef="#ctx0" brushRef="#br0">34 21 3876,'8'-21'10623,"-8"24"-6037,-11 37-3913,7-24-513,-4 13 48,2 1 0,1-1 0,-3 58 0,8-86-139,1-1-1,-1 1 0,0 0 1,0-1-1,1 1 0,-1 0 0,0-1 1,1 1-1,-1-1 0,0 1 1,1-1-1,-1 1 0,1-1 1,-1 1-1,1-1 0,-1 0 1,1 1-1,-1-1 0,1 0 1,-1 1-1,1-1 0,0 0 1,-1 1-1,1-1 0,0 0 0,-1 0 1,1 0-1,0 0 0,-1 0 1,1 0-1,-1 0 0,1 0 1,0 0-1,-1 0 0,1 0 1,0 0-1,-1 0 0,1-1 1,0 1-1,-1 0 0,1 0 1,-1-1-1,1 1 0,0 0 0,-1-1 1,1 0-1,32-14 1868,-3-6-1654,-1 0 1,-1-2 0,0-2 0,29-33 0,-51 46-3310,-7 3-3400,-4 4-1789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7.054"/>
    </inkml:context>
    <inkml:brush xml:id="br0">
      <inkml:brushProperty name="width" value="0.025" units="cm"/>
      <inkml:brushProperty name="height" value="0.025" units="cm"/>
      <inkml:brushProperty name="color" value="#E71224"/>
    </inkml:brush>
  </inkml:definitions>
  <inkml:trace contextRef="#ctx0" brushRef="#br0">108 0 11723,'0'0'4511,"9"7"-2739,-2-1-1520,0 1-1,-1 0 0,0 0 0,0 0 1,0 1-1,-1 0 0,0 0 0,0 0 1,-1 1-1,0-1 0,-1 1 0,0 0 0,0 0 1,-1 1-1,2 12 0,-1 8 79,0 0-1,-2 0 1,-1 0 0,-2 0-1,-1-1 1,-1 1 0,-9 32-1,7-41-378,-1 0 0,-1-1-1,0 0 1,-15 23 0,15-28-496,-2-1 1,0-1 0,0 0-1,-2 0 1,1-1 0,-14 11-1,3-9-3891,4-7-2509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7.556"/>
    </inkml:context>
    <inkml:brush xml:id="br0">
      <inkml:brushProperty name="width" value="0.025" units="cm"/>
      <inkml:brushProperty name="height" value="0.025" units="cm"/>
      <inkml:brushProperty name="color" value="#E71224"/>
    </inkml:brush>
  </inkml:definitions>
  <inkml:trace contextRef="#ctx0" brushRef="#br0">240 1 8616,'0'0'13971,"-6"11"-13155,-7 14-546,0-2-1,-32 42 1,41-59-258,-1 0-1,0 0 1,0-1 0,0 0 0,-1 1-1,0-2 1,0 1 0,0-1 0,0 0-1,-1 0 1,0-1 0,1 0-1,-1 0 1,0 0 0,-1-1 0,1 0-1,-14 1 1,19-2-54,1-1-1,-1-1 1,1 1 0,-1 0-1,1 0 1,-1 0 0,0-1-1,1 1 1,-1-1 0,1 0-1,0 1 1,-1-1 0,1 0-1,-1 0 1,1 1 0,0-1-1,0 0 1,0-1-1,-1 1 1,1 0 0,0 0-1,0 0 1,0-1 0,1 1-1,-1 0 1,0-1 0,0 1-1,1-1 1,-1 1 0,1-1-1,-1 1 1,1-1 0,0 1-1,0-1 1,-1 1 0,1-1-1,0 0 1,0 1 0,1-1-1,-1 1 1,0-1-1,0 1 1,1-1 0,-1 1-1,2-4 1,-1 1-75,0-1 1,1 1-1,-1 0 0,1-1 0,0 1 0,0 0 0,0 0 1,1 0-1,-1 0 0,1 1 0,0-1 0,0 1 1,0 0-1,1 0 0,4-4 0,-5 6 125,0 0 0,0 0 0,1 0-1,-1 0 1,0 0 0,1 1 0,-1 0 0,0 0-1,1 0 1,-1 0 0,0 0 0,1 0 0,-1 1-1,0 0 1,1 0 0,-1 0 0,0 0 0,0 0-1,0 1 1,0-1 0,0 1 0,0 0 0,4 3 0,7 6 99,0 1 0,0 1 0,15 18 0,5 5 67,-30-32-340,17 12 350,-4-12-3245,-7-4-2384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7.904"/>
    </inkml:context>
    <inkml:brush xml:id="br0">
      <inkml:brushProperty name="width" value="0.025" units="cm"/>
      <inkml:brushProperty name="height" value="0.025" units="cm"/>
      <inkml:brushProperty name="color" value="#E71224"/>
    </inkml:brush>
  </inkml:definitions>
  <inkml:trace contextRef="#ctx0" brushRef="#br0">1 0 16688,'0'0'7719,"69"7"-7367,-41-6-288,4 0-160,-2 2-1473,0-3-961,-7 0-1410,0 0-5253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8.235"/>
    </inkml:context>
    <inkml:brush xml:id="br0">
      <inkml:brushProperty name="width" value="0.025" units="cm"/>
      <inkml:brushProperty name="height" value="0.025" units="cm"/>
      <inkml:brushProperty name="color" value="#E71224"/>
    </inkml:brush>
  </inkml:definitions>
  <inkml:trace contextRef="#ctx0" brushRef="#br0">0 165 13869,'0'0'7410,"10"3"-6268,-2-2-982,1 0 0,-1 0 0,0-1-1,1 0 1,-1-1 0,1 1 0,-1-2 0,1 1 0,-1-1-1,0 0 1,0-1 0,0 0 0,0 0 0,-1-1-1,14-8 1,72-47 39,-85 53-185,1 0 0,-1-1 0,-1 0 1,1-1-1,-1 1 0,-1-2 0,1 1 0,6-12 0,-18 28 15,-23 55 600,26-57-587,0 0-1,0 1 1,1-1-1,0 1 1,0-1 0,0 1-1,1 0 1,0-1-1,0 1 1,2 8 0,-1-14-252,-1 1 1,1-1 0,0 0 0,-1 0-1,1 0 1,0 1 0,0-1 0,0 0-1,0 0 1,0 0 0,0-1-1,0 1 1,0 0 0,0 0 0,1 0-1,-1-1 1,0 1 0,0-1 0,1 1-1,-1-1 1,0 1 0,1-1 0,-1 0-1,2 1 1,5-1-6854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8.796"/>
    </inkml:context>
    <inkml:brush xml:id="br0">
      <inkml:brushProperty name="width" value="0.025" units="cm"/>
      <inkml:brushProperty name="height" value="0.025" units="cm"/>
      <inkml:brushProperty name="color" value="#E71224"/>
    </inkml:brush>
  </inkml:definitions>
  <inkml:trace contextRef="#ctx0" brushRef="#br0">1 1 5509,'0'0'17777,"0"63"-16528,1-35-512,5 0-449,-1-1-224,0-2-32,1-2-192,1-3-833,-4-5-833,-1-2-384,-2-5-512,0-4-1859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39.143"/>
    </inkml:context>
    <inkml:brush xml:id="br0">
      <inkml:brushProperty name="width" value="0.025" units="cm"/>
      <inkml:brushProperty name="height" value="0.025" units="cm"/>
      <inkml:brushProperty name="color" value="#E71224"/>
    </inkml:brush>
  </inkml:definitions>
  <inkml:trace contextRef="#ctx0" brushRef="#br0">1 1 11915,'0'0'9289,"62"-1"-8744,-34 6-449,6-1-224,-1 0-1858,3-4-3075,-1 0-3235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1.839"/>
    </inkml:context>
    <inkml:brush xml:id="br0">
      <inkml:brushProperty name="width" value="0.025" units="cm"/>
      <inkml:brushProperty name="height" value="0.025" units="cm"/>
      <inkml:brushProperty name="color" value="#E71224"/>
    </inkml:brush>
  </inkml:definitions>
  <inkml:trace contextRef="#ctx0" brushRef="#br0">217 82 737,'0'0'22517,"8"-3"-21802,10-3-444,2 1-1,-1 2 0,28-3 1,45-9-141,-93 15-62,-181 41 606,12-21 207,351-31-881,-100 6-102,-50 4 97,0-1 0,61-12 0,-165 6 31,9 7-9,22-1 11,0 1-1,0 3 1,-61 9 0,251-13-225,-109-3 115,-21 3 71,1 0-1,-1-1 1,-1 0 0,1-2 0,25-9-1,-43 14 13,0 0 0,0 0-1,0 0 1,-1 0-1,1 0 1,0 0 0,0 0-1,0 0 1,0 0-1,0 0 1,0 0 0,0-1-1,-1 1 1,1 0-1,0 0 1,0 0-1,0 0 1,0 0 0,0 0-1,0 0 1,0 0-1,0 0 1,-1 0 0,1 0-1,0 0 1,0 0-1,0-1 1,0 1 0,0 0-1,0 0 1,0 0-1,0 0 1,0 0 0,0 0-1,0 0 1,0 0-1,0-1 1,0 1-1,0 0 1,0 0 0,0 0-1,0 0 1,0 0-1,0 0 1,0-1 0,0 1-1,0 0 1,0 0-1,0 0 1,0 0 0,0 0-1,0 0 1,0 0-1,0-1 1,0 1 0,0 0-1,0 0 1,0 0-1,-22-3-20,-28 2-27,-28 2 76,-1 3-1,-126 24 1,320-23-184,-63-7-207,1-3 1,-1-2-1,99-26 0,-245 36-65,-151 37 1463,358-61-1599,-56 9-205,117-10 1,-204 24 1392,1 1 0,-43 10 0,40-6-515,-1-2 0,-32 2 0,38-7-1293,24 0-644,18 0 1174,49-2 340,0-3 0,118-26 0,-167 27 190,-26 3-73,-26 4-67,-48 17 957,-142 54 0,227-74-693,0 0 0,0 0 0,0 0 0,0 1-1,0-1 1,0 0 0,1 0 0,-1 0 0,0 0 0,0 0 0,0 1 0,0-1 0,0 0-1,0 0 1,0 0 0,0 0 0,0 0 0,0 1 0,0-1 0,0 0 0,0 0-1,0 0 1,0 0 0,0 1 0,0-1 0,0 0 0,0 0 0,0 0 0,0 0 0,0 0-1,0 1 1,0-1 0,0 0 0,-1 0 0,1 0 0,0 0 0,0 0 0,0 1 0,0-1-1,0 0 1,0 0 0,0 0 0,-1 0 0,1 0 0,0 0 0,0 0 0,0 0-1,0 0 1,0 0 0,-1 0 0,1 0 0,0 1 0,0-1 0,0 0 0,0 0 0,-1 0-1,1 0 1,0 0 0,0 0 0,0-1 0,0 1 0,23 4 41,45-4-110,-56 0-4,226-4-969,-564 17 1463,383-18-647,191-20-4162,-273 25 4246,-99 1 2225,98 2-1823,-6 2-48,0-2-1,0-2 1,0 0-1,-34-5 1,48-5-149,19-3-108,2 9 5,-1 1-1,0 0 0,1-1 1,-1 1-1,1 0 0,-1 0 1,1 1-1,6-4 0,13-3-227,1 0 0,1 2-1,42-6 1,-13 2-5748,-30 5-3604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2.594"/>
    </inkml:context>
    <inkml:brush xml:id="br0">
      <inkml:brushProperty name="width" value="0.025" units="cm"/>
      <inkml:brushProperty name="height" value="0.025" units="cm"/>
      <inkml:brushProperty name="color" value="#E71224"/>
    </inkml:brush>
  </inkml:definitions>
  <inkml:trace contextRef="#ctx0" brushRef="#br0">396 8 11018,'2'0'350,"32"-7"4571,-24 13-2680,-15 13-747,-2-8-1132,-1 1-1,-1-1 0,1 0 0,-2-1 0,-18 16 1,-60 44-384,77-62 86,-4 4-57,-97 66 441,99-70-285,0-1 0,0 0 0,-1-1 0,1-1 1,-1 0-1,-27 6 0,41-11-158,-1 0 0,0 0 0,1 1 0,-1-1 0,0 0 0,1 0 1,-1 0-1,1 0 0,-1 0 0,0 0 0,1 0 0,-1 0 1,0 0-1,1-1 0,-1 1 0,1 0 0,-1 0 0,1-1 0,-1 1 1,0 0-1,1 0 0,-1-1 0,1 1 0,-1-1 0,1 1 1,-1 0-1,1-1 0,0 1 0,-1-1 0,1 1 0,0-1 0,-1 1 1,1-1-1,0 0 0,-1 1 0,1-1 0,0 1 0,0-1 0,0 0 1,6-32-469,26-30-732,-25 51 953,40-56-477,-44 65 782,-1 0 0,1-1 1,0 1-1,1 0 1,-1 0-1,0 1 0,1-1 1,0 1-1,-1 0 1,1 0-1,0 0 0,0 0 1,0 0-1,0 1 0,7-2 1,-9 4-25,0-1-1,0 0 1,0 1 0,0-1 0,0 1-1,0-1 1,0 1 0,0 0 0,0 0-1,0 0 1,-1 0 0,1 0 0,0 0-1,-1 0 1,1 1 0,1 1 0,27 32 113,-13-14 3,82 72 43,-54-56-2456,-32-29-1778,-3-3-3849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4.241"/>
    </inkml:context>
    <inkml:brush xml:id="br0">
      <inkml:brushProperty name="width" value="0.025" units="cm"/>
      <inkml:brushProperty name="height" value="0.025" units="cm"/>
      <inkml:brushProperty name="color" value="#E71224"/>
    </inkml:brush>
  </inkml:definitions>
  <inkml:trace contextRef="#ctx0" brushRef="#br0">248 1 7431,'0'0'11018,"0"45"-9384,-12-7-481,-2 6-704,-6 6-257,-1 2-160,-6 3-32,4 0-224,-2 0-481,-5-1-672,2-5-1250,3-13-2498,2-10-6662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4.840"/>
    </inkml:context>
    <inkml:brush xml:id="br0">
      <inkml:brushProperty name="width" value="0.025" units="cm"/>
      <inkml:brushProperty name="height" value="0.025" units="cm"/>
      <inkml:brushProperty name="color" value="#E71224"/>
    </inkml:brush>
  </inkml:definitions>
  <inkml:trace contextRef="#ctx0" brushRef="#br0">264 1 16432,'0'0'1377,"2"53"-1025,-11-18 65,-7 9-161,-7 10-128,-9 5-32,-1 8-64,-6 2-288,0-2-1410,0 0-2177,4-7-2820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3.468"/>
    </inkml:context>
    <inkml:brush xml:id="br0">
      <inkml:brushProperty name="width" value="0.025" units="cm"/>
      <inkml:brushProperty name="height" value="0.025" units="cm"/>
    </inkml:brush>
  </inkml:definitions>
  <inkml:trace contextRef="#ctx0" brushRef="#br0">0 1 4324,'0'0'17969,"36"54"-17553,-20-42-223,0-2-97,0 2-32,1-4-256,1 0-1186,-2-3-1472,-4-5-2916,2 0-3811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29.700"/>
    </inkml:context>
    <inkml:brush xml:id="br0">
      <inkml:brushProperty name="width" value="0.025" units="cm"/>
      <inkml:brushProperty name="height" value="0.025" units="cm"/>
      <inkml:brushProperty name="color" value="#E71224"/>
    </inkml:brush>
  </inkml:definitions>
  <inkml:trace contextRef="#ctx0" brushRef="#br0">105 27 1057,'0'0'1345,"-43"-10"-1505,38 8 224,0-2 128,-1 1-160,-2 1 32,4 0-64,-7 1 65,-3 0-65,5-1-993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31.482"/>
    </inkml:context>
    <inkml:brush xml:id="br0">
      <inkml:brushProperty name="width" value="0.025" units="cm"/>
      <inkml:brushProperty name="height" value="0.025" units="cm"/>
      <inkml:brushProperty name="color" value="#E71224"/>
    </inkml:brush>
  </inkml:definitions>
  <inkml:trace contextRef="#ctx0" brushRef="#br0">12 8 6438,'0'0'3673,"-12"19"2813,47-15-5615,61-1-1,-59-3-769,59 7 0,-32 3-83,42 8 104,185 7 0,-67-19-103,142-5 31,-82-41-13,4 0-74,-16 27 96,-188 10-60,27-1-2,1 4 0,117 17-1,-56-1 122,211-5-1,-191-11-100,550 9 132,337-1-51,-618-11-74,278-10 137,-516 13 1590,-214-3-2339,-19-2-5903,0 0-1282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3.503"/>
    </inkml:context>
    <inkml:brush xml:id="br0">
      <inkml:brushProperty name="width" value="0.025" units="cm"/>
      <inkml:brushProperty name="height" value="0.025" units="cm"/>
      <inkml:brushProperty name="color" value="#E71224"/>
    </inkml:brush>
  </inkml:definitions>
  <inkml:trace contextRef="#ctx0" brushRef="#br0">11 1 11499,'0'0'3934,"0"9"-3656,-6 291 299,2 125 919,8-302-937,30 180 1,-19-219-228,64 487 2278,-75-475-2590,12 124-724,-15-211-2931,-1-22-1367,0-10-2429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4.243"/>
    </inkml:context>
    <inkml:brush xml:id="br0">
      <inkml:brushProperty name="width" value="0.025" units="cm"/>
      <inkml:brushProperty name="height" value="0.025" units="cm"/>
      <inkml:brushProperty name="color" value="#E71224"/>
    </inkml:brush>
  </inkml:definitions>
  <inkml:trace contextRef="#ctx0" brushRef="#br0">0 224 9065,'9'1'459,"183"3"-19,301-33 1,-25-18 4435,626-47-4237,-892 77 593,1170-25 3578,-1283 44-4538,0 3 1,0 5-1,104 24 0,-189-33-264,1 0 0,-1 1 0,0-1-1,0 1 1,0 0 0,-1 0 0,1 0-1,4 4 1,-7-6-3,-1 0 0,0 1 1,0-1-1,1 0 0,-1 1 0,0-1 0,0 0 0,1 1 0,-1-1 0,0 0 0,0 1 1,0-1-1,0 0 0,1 1 0,-1-1 0,0 0 0,0 1 0,0-1 0,0 1 0,0-1 1,0 0-1,0 1 0,0-1 0,0 1 0,0-1 0,0 0 0,0 1 0,0-1 0,-1 1 1,1-1-1,0 1 0,-20 10 167,-8-4-333,-1 0 0,-36 2 0,-17-7-5458,67-6 1407,6-6-1084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4.654"/>
    </inkml:context>
    <inkml:brush xml:id="br0">
      <inkml:brushProperty name="width" value="0.025" units="cm"/>
      <inkml:brushProperty name="height" value="0.025" units="cm"/>
      <inkml:brushProperty name="color" value="#E71224"/>
    </inkml:brush>
  </inkml:definitions>
  <inkml:trace contextRef="#ctx0" brushRef="#br0">1 75 11659,'0'0'4869,"3"-9"-2862,-1 5-1888,-1 0-1,1 0 1,0 0 0,0 1 0,0-1-1,1 1 1,-1 0 0,1-1-1,0 1 1,0 0 0,0 1 0,0-1-1,0 0 1,1 1 0,-1 0 0,1 0-1,0 0 1,-1 0 0,1 0 0,0 1-1,0 0 1,0 0 0,0 0-1,0 0 1,0 1 0,0-1 0,1 1-1,3 0 1,5-1-85,0 1 0,1 1 0,-1 0 0,0 0 0,0 1 0,0 1 1,0 0-1,17 7 0,-26-8-31,0 0 1,0 0 0,0 1 0,0 0-1,0-1 1,0 1 0,-1 0 0,1 1-1,-1-1 1,0 1 0,0-1-1,0 1 1,-1 0 0,1 0 0,-1 0-1,0 1 1,0-1 0,-1 0 0,1 1-1,-1-1 1,0 1 0,0-1 0,0 1-1,-1 0 1,1 0 0,-1-1-1,-1 6 1,0-4 18,0 0 0,0 0 0,-1 0 0,0 0 0,0 0 0,0-1 1,-1 1-1,0-1 0,0 1 0,0-1 0,-1 0 0,-4 5 0,-59 60 498,42-45-339,-88 102-233,69-69-6073,38-53 584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5.263"/>
    </inkml:context>
    <inkml:brush xml:id="br0">
      <inkml:brushProperty name="width" value="0.025" units="cm"/>
      <inkml:brushProperty name="height" value="0.025" units="cm"/>
      <inkml:brushProperty name="color" value="#E71224"/>
    </inkml:brush>
  </inkml:definitions>
  <inkml:trace contextRef="#ctx0" brushRef="#br0">0 730 10282,'0'0'3988,"3"-8"-2633,14-37-162,2 0-1,48-79 0,-8 17-108,61-167-392,-111 254-669,-9 17-28,1-1 0,0 1-1,0 0 1,1 0 0,-1 0-1,1 0 1,-1 0-1,1 0 1,0 0 0,0 0-1,0 1 1,0-1 0,1 1-1,-1-1 1,1 1 0,-1 0-1,1 0 1,0 0 0,0 1-1,0-1 1,0 1 0,0-1-1,0 1 1,1 0 0,-1 0-1,0 0 1,0 1 0,1-1-1,-1 1 1,1 0 0,-1 0-1,0 0 1,1 0 0,3 1-1,24-3 107,0-1-1,60-14 0,-54 9 113,51-5-1,-84 13-208,1-1 0,-1 1 0,0 0 0,0 0-1,1 0 1,-1 0 0,0 1 0,0 0 0,0 0-1,1 0 1,-1 0 0,0 1 0,0-1-1,-1 1 1,1 0 0,0 0 0,-1 1 0,1-1-1,-1 1 1,0 0 0,1-1 0,-1 1 0,-1 1-1,1-1 1,0 0 0,-1 1 0,0 0 0,0-1-1,0 1 1,0 0 0,0 0 0,-1 0 0,0 0-1,1 0 1,-2 0 0,1 1 0,0 4 0,4 27 15,-2 1 1,-1 61 0,-2-34-2111,3-2-3522,3-24-4936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6.033"/>
    </inkml:context>
    <inkml:brush xml:id="br0">
      <inkml:brushProperty name="width" value="0.025" units="cm"/>
      <inkml:brushProperty name="height" value="0.025" units="cm"/>
      <inkml:brushProperty name="color" value="#E71224"/>
    </inkml:brush>
  </inkml:definitions>
  <inkml:trace contextRef="#ctx0" brushRef="#br0">21 0 8680,'0'0'4970,"0"9"-4073,-9 160 3555,-3 108-2722,45 306-1334,0-50 126,-31-335 535,58 391 0,-44-504-623,3 0 1,30 82-1,-47-161-545,-1-4-56,0 1-1,0 0 1,0 0 0,0-1-1,0 1 1,1 0 0,-1-1-1,1 1 1,-1-1-1,1 0 1,0 1 0,0-1-1,0 0 1,4 3 0,-1-6-3020,-4-6-2104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6.710"/>
    </inkml:context>
    <inkml:brush xml:id="br0">
      <inkml:brushProperty name="width" value="0.025" units="cm"/>
      <inkml:brushProperty name="height" value="0.025" units="cm"/>
      <inkml:brushProperty name="color" value="#E71224"/>
    </inkml:brush>
  </inkml:definitions>
  <inkml:trace contextRef="#ctx0" brushRef="#br0">1 415 11691,'0'0'3315,"11"3"-2226,17 2-566,0-1-1,0-1 1,0-1-1,33-3 0,127-15 112,-102 7-431,-1 1-60,1054-126-825,-965 105 680,874-131 1129,6 87-117,-1039 72-1025,0 1 0,0 0 1,0 1-1,0 1 0,-1 0 0,1 1 0,0 1 0,18 7 1,-32-11-21,0 1 0,0-1 0,0 1 1,0-1-1,0 1 0,0 0 0,0-1 1,0 1-1,0 0 0,-1 0 1,1-1-1,0 1 0,0 0 0,-1 0 1,1 0-1,0 2 0,-6 10-1486,3-11 1125,-1 0-1,1-1 1,-1 1 0,0 0-1,0-1 1,0 0-1,0 0 1,0 0 0,-6 2-1,-33 1-3815,-9-3-1734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7.304"/>
    </inkml:context>
    <inkml:brush xml:id="br0">
      <inkml:brushProperty name="width" value="0.025" units="cm"/>
      <inkml:brushProperty name="height" value="0.025" units="cm"/>
      <inkml:brushProperty name="color" value="#E71224"/>
    </inkml:brush>
  </inkml:definitions>
  <inkml:trace contextRef="#ctx0" brushRef="#br0">683 0 10794,'0'0'7986,"-8"3"-7580,-6 3-276,0 2-1,0 0 1,1 0-1,0 1 1,1 1-1,0 0 1,-18 20-1,-10 7-86,-313 241 426,255-205-223,86-64-229,8-7-15,0 0 0,1 0 1,-1 0-1,1 1 0,0-1 0,0 1 0,0 0 0,0 0 0,0 0 0,0 0 1,1 1-1,0-1 0,-1 1 0,1-1 0,1 1 0,-3 5 0,5-8 0,-1-1-1,1 1 1,-1 0-1,1 0 1,0-1-1,-1 1 1,1 0-1,0-1 1,-1 1-1,1-1 0,0 1 1,0-1-1,0 1 1,0-1-1,-1 1 1,1-1-1,0 0 1,0 0-1,0 1 1,0-1-1,0 0 1,0 0-1,0 0 1,0 0-1,0 0 1,0 0-1,0 0 1,0 0-1,0-1 1,0 1-1,1-1 1,4 1 52,115 0 694,123 4-272,-188 0-546,-1 3 0,76 18 0,76 33-5039,-114-32-1777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49.768"/>
    </inkml:context>
    <inkml:brush xml:id="br0">
      <inkml:brushProperty name="width" value="0.025" units="cm"/>
      <inkml:brushProperty name="height" value="0.025" units="cm"/>
      <inkml:brushProperty name="color" value="#E71224"/>
    </inkml:brush>
  </inkml:definitions>
  <inkml:trace contextRef="#ctx0" brushRef="#br0">21 123 1473,'3'-16'1821,"0"0"-1,-1 0 1,-1 0 0,-1-22-1,0 25 240,0 13-1997,0 0 0,0-1 0,-1 1 0,1 0 0,0-1-1,0 1 1,0 0 0,0-1 0,0 1 0,0 0 0,-1 0 0,1-1 0,0 1 0,0 0 0,0-1 0,-1 1-1,1 0 1,0 0 0,-1-1 0,1 1 0,0 0 0,0 0 0,-1 0 0,1 0 0,0-1 0,-1 1 0,1 0-1,0 0 1,-1 0 0,1 0 0,0 0 0,-1 0 0,1 0 0,0 0 0,-1 0 0,1 0 0,0 0 0,-1 0-1,1 0 1,-1 0 0,1 0 0,0 0 0,-1 0 0,1 1 0,0-1 0,0 0 0,-1 0 0,1 0 0,0 1 0,-1-1-1,1 0 1,0 0 0,0 1 0,-1-1 0,1 0 0,0 0 0,0 1 0,0-1 0,-1 0 0,1 1 0,0-1-1,0 0 1,0 1 0,0-1 0,-7 52 879,2-1 1,3 1-1,6 69 0,-3-109-826,1 1 1,0 0-1,1-1 0,1 0 1,0 1-1,0-1 1,2-1-1,12 23 0,6 4 87,37 43 0,11 16-44,-48-54-25,-2 1 1,21 59-1,7 15 136,-44-105-214,1-1-1,1 0 1,0-1 0,1 0-1,0 0 1,1-1 0,0 0-1,1 0 1,-1-1 0,2-1-1,-1 0 1,20 10 0,15 4 278,0-2 0,59 17 1,9 4-215,-32-6-67,-25-9 24,0-3 1,2-3-1,101 23 1,-54-30 466,37 8 946,-141-21-568,-7 0-1165,-11-9-2219,-18-18-8108,11 8-3716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3.840"/>
    </inkml:context>
    <inkml:brush xml:id="br0">
      <inkml:brushProperty name="width" value="0.025" units="cm"/>
      <inkml:brushProperty name="height" value="0.025" units="cm"/>
    </inkml:brush>
  </inkml:definitions>
  <inkml:trace contextRef="#ctx0" brushRef="#br0">6 1 3908,'0'0'17552,"-6"53"-17456,6-38-32,0-3-32,9-3 1,0-3-578,2-3-512,3-3-96,-2 0-320,1-1-1570,-1-9-801,2-1-1089</inkml:trace>
  <inkml:trace contextRef="#ctx0" brushRef="#br0" timeOffset="1">151 29 2851,'0'0'11787,"-27"48"-10762,17-25-128,-3 2-65,3-2-95,3 0-288,1-3-321,5-2-64,1-5-320,0-4-2403,0-5-1825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1.010"/>
    </inkml:context>
    <inkml:brush xml:id="br0">
      <inkml:brushProperty name="width" value="0.025" units="cm"/>
      <inkml:brushProperty name="height" value="0.025" units="cm"/>
      <inkml:brushProperty name="color" value="#E71224"/>
    </inkml:brush>
  </inkml:definitions>
  <inkml:trace contextRef="#ctx0" brushRef="#br0">52 12 7143,'-9'-3'1136,"-34"-6"10310,67 10-9241,50 15-1361,-49-9-703,0-2-1,35 4 0,-58-9-133,36 1 97,0 1 0,-1 2 1,1 2-1,-1 1 0,0 2 1,52 20-1,229 106 1263,-298-124-1218,0 0 0,0 1 0,-1 1 1,-1 1-1,18 17 0,-13-10 188,49 31 0,-56-43-295,-1 1 0,0 0 0,-1 1 0,0 1 0,-1 0 0,0 1 0,11 14 0,33 42 313,-26-33-209,29 44-1,-51-67-76,0-1-1,2-1 0,-1 0 0,1 0 1,24 16-1,12 13 120,-30-13-34,-8-10-3596,-8-17 2057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1.815"/>
    </inkml:context>
    <inkml:brush xml:id="br0">
      <inkml:brushProperty name="width" value="0.025" units="cm"/>
      <inkml:brushProperty name="height" value="0.025" units="cm"/>
      <inkml:brushProperty name="color" value="#E71224"/>
    </inkml:brush>
  </inkml:definitions>
  <inkml:trace contextRef="#ctx0" brushRef="#br0">0 20 13036,'10'-18'5333,"-10"17"-5249,0 1 0,0 0 0,0 0 0,0 0 0,1 0 0,-1 0 0,0 0 0,0-1 0,0 1 0,1 0 0,-1 0 1,0 0-1,0 0 0,0 0 0,1 0 0,-1 0 0,0 0 0,0 0 0,1 0 0,-1 0 0,0 0 0,0 0 0,0 0 0,1 0 0,-1 1 1,0-1-1,0 0 0,0 0 0,1 0 0,-1 0 0,0 0 0,0 0 0,0 0 0,1 1 0,-1-1 0,0 0 0,0 0 0,0 0 0,0 0 1,1 1-1,11 33 1801,-10-30-2049,17 76 639,-14-53-1117,2 0 0,0-1 0,14 32 0,-17-43-2851,-3-6-2702,-1-8 5559,0 4-4590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2.159"/>
    </inkml:context>
    <inkml:brush xml:id="br0">
      <inkml:brushProperty name="width" value="0.025" units="cm"/>
      <inkml:brushProperty name="height" value="0.025" units="cm"/>
      <inkml:brushProperty name="color" value="#E71224"/>
    </inkml:brush>
  </inkml:definitions>
  <inkml:trace contextRef="#ctx0" brushRef="#br0">1 113 6790,'0'0'11772,"12"-1"-10603,57-9-933,-1-4 1,99-32 0,-160 44-810,26-10-2902,-17-3-3394,-13 2-1886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2.520"/>
    </inkml:context>
    <inkml:brush xml:id="br0">
      <inkml:brushProperty name="width" value="0.025" units="cm"/>
      <inkml:brushProperty name="height" value="0.025" units="cm"/>
      <inkml:brushProperty name="color" value="#E71224"/>
    </inkml:brush>
  </inkml:definitions>
  <inkml:trace contextRef="#ctx0" brushRef="#br0">1 92 10410,'0'0'8264,"53"-33"-7047,-14 25-577,3-2-287,4 2-289,0 1-32,2 1-320,-4-2-1955,-10-4-3906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2.850"/>
    </inkml:context>
    <inkml:brush xml:id="br0">
      <inkml:brushProperty name="width" value="0.025" units="cm"/>
      <inkml:brushProperty name="height" value="0.025" units="cm"/>
      <inkml:brushProperty name="color" value="#E71224"/>
    </inkml:brush>
  </inkml:definitions>
  <inkml:trace contextRef="#ctx0" brushRef="#br0">60 0 10922,'0'0'8937,"7"48"-8713,-8-18-160,-12 0-32,-3 4-64,4-5 128,-2-4-256,7-4-641,3-11-384,4-6-1025,5-13-2979,6-12-1025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3.180"/>
    </inkml:context>
    <inkml:brush xml:id="br0">
      <inkml:brushProperty name="width" value="0.025" units="cm"/>
      <inkml:brushProperty name="height" value="0.025" units="cm"/>
      <inkml:brushProperty name="color" value="#E71224"/>
    </inkml:brush>
  </inkml:definitions>
  <inkml:trace contextRef="#ctx0" brushRef="#br0">64 1 2210,'0'0'14782,"4"10"-14408,5 17-147,2-1 0,1 0-1,1-1 1,2 0 0,23 32 0,-28-47-456,9 11-157,-13-9-5448</inkml:trace>
  <inkml:trace contextRef="#ctx0" brushRef="#br0" timeOffset="1">1 127 9225,'0'0'9513,"63"-17"-9033,-24 21-288,9 5-160,2 3-160,-4-7-3491,0-4-6150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3.684"/>
    </inkml:context>
    <inkml:brush xml:id="br0">
      <inkml:brushProperty name="width" value="0.025" units="cm"/>
      <inkml:brushProperty name="height" value="0.025" units="cm"/>
      <inkml:brushProperty name="color" value="#E71224"/>
    </inkml:brush>
  </inkml:definitions>
  <inkml:trace contextRef="#ctx0" brushRef="#br0">1 1 10250,'0'0'9993,"28"56"-9288,-21-34-417,-1 1-224,-1 1 32,-2 1-128,-1-2-576,2-4-1282,-4-2-1249,0-5-1922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4.044"/>
    </inkml:context>
    <inkml:brush xml:id="br0">
      <inkml:brushProperty name="width" value="0.025" units="cm"/>
      <inkml:brushProperty name="height" value="0.025" units="cm"/>
      <inkml:brushProperty name="color" value="#E71224"/>
    </inkml:brush>
  </inkml:definitions>
  <inkml:trace contextRef="#ctx0" brushRef="#br0">0 74 8232,'0'0'11691,"60"9"-10442,-26-10-801,1-7-351,4 0-33,-7 2-32,-7-1-257,-4 1-543,-8-2-546,-8 1-511,-5-1-1122,-5-2-512,-10-3-1698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4.435"/>
    </inkml:context>
    <inkml:brush xml:id="br0">
      <inkml:brushProperty name="width" value="0.025" units="cm"/>
      <inkml:brushProperty name="height" value="0.025" units="cm"/>
      <inkml:brushProperty name="color" value="#E71224"/>
    </inkml:brush>
  </inkml:definitions>
  <inkml:trace contextRef="#ctx0" brushRef="#br0">0 57 7687,'0'0'12236,"47"-46"-11403,-14 40-289,6 1-416,4 5-96,-5 0-128,-2 0-1153,-8 3-1762,-5 5-2210,-7 0-929</inkml:trace>
  <inkml:trace contextRef="#ctx0" brushRef="#br0" timeOffset="1">337 158 11179,'0'0'4580,"3"45"-2850,3-25-1026,2-1-448,1 0-95,-2 0-97,2-3-64,-2 0 0,0-6-1185,-3-6-2339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4.796"/>
    </inkml:context>
    <inkml:brush xml:id="br0">
      <inkml:brushProperty name="width" value="0.025" units="cm"/>
      <inkml:brushProperty name="height" value="0.025" units="cm"/>
      <inkml:brushProperty name="color" value="#E71224"/>
    </inkml:brush>
  </inkml:definitions>
  <inkml:trace contextRef="#ctx0" brushRef="#br0">5 54 14221,'0'0'5008,"2"-8"-2659,-1 5-2274,-1 1 1,1 0-1,-1 0 1,1 0-1,0 0 1,0 0-1,0 0 1,0 0-1,0 0 1,0 0-1,0 0 0,1 0 1,-1 1-1,1-1 1,0 0-1,-1 1 1,1 0-1,0-1 1,0 1-1,0 0 1,-1 0-1,1 0 1,1 0-1,-1 0 1,0 0-1,0 1 1,0-1-1,0 1 1,0-1-1,1 1 1,-1 0-1,0 0 1,0 0-1,1 0 0,2 1 1,2-1 6,1 0 0,-1 1 0,1 0 1,-1 0-1,1 1 0,-1 0 0,0 0 0,1 1 0,12 6 0,-18-7-75,0-1 0,0 0 0,0 1-1,0 0 1,0-1 0,0 1 0,0 0 0,-1 0-1,1 0 1,-1 0 0,1 0 0,-1 1-1,0-1 1,0 0 0,0 0 0,0 1-1,0-1 1,0 1 0,-1-1 0,1 1 0,-1-1-1,0 1 1,0 0 0,0-1 0,0 1-1,0-1 1,0 1 0,-1-1 0,1 1 0,-1-1-1,0 1 1,0-1 0,-1 4 0,0-3 9,-1 1 1,1-1 0,-1 0 0,0 0 0,1-1 0,-1 1 0,-1-1-1,1 1 1,0-1 0,0 0 0,-1 0 0,-4 2 0,13-6-28,0 1 0,1-1 0,-1 1 1,1 0-1,-1 1 0,1 0 1,-1-1-1,1 2 0,-1-1 0,1 1 1,-1 0-1,0 0 0,1 0 1,-1 1-1,0-1 0,0 1 0,0 1 1,6 2-1,-8-2 7,1 0 0,-1 0 0,1 0-1,-1 0 1,0 0 0,0 1 0,0-1 0,-1 1 0,1 0-1,-1 0 1,0 0 0,0 0 0,0 0 0,-1 0 0,0 1 0,1-1-1,-1 0 1,-1 1 0,1-1 0,-1 1 0,0-1 0,0 8 0,-1-7 62,0 0 1,-1 0 0,1 0 0,-1-1 0,0 1 0,0-1-1,-1 1 1,1-1 0,-1 0 0,0 0 0,0 0 0,0 0-1,-1 0 1,1-1 0,-1 0 0,0 1 0,0-1 0,0-1 0,-1 1-1,1-1 1,0 1 0,-6 1 0,-7 4 183,-1-1 0,1-1-1,-1-1 1,-30 6 0,45-10-337,-6 0 155,0 1 1,-1-1-1,1-1 1,-17 0-1,24-1-203,1 1 0,-1 0-1,1-1 1,-1 1 0,1 0 0,-1-1-1,1 0 1,-1 1 0,1-1 0,-1 0 0,1 0-1,0 0 1,0 0 0,-1 0 0,0-1-1,1 1-216,1-1-1,-1 1 1,0 0-1,1 0 0,-1-1 1,1 1-1,0 0 1,-1-1-1,1 1 0,0-1 1,0 1-1,0 0 1,0-1-1,0 1 0,0-1 1,0 1-1,0 0 1,1-1-1,-1 1 0,1-2 1,8-16-9228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4.199"/>
    </inkml:context>
    <inkml:brush xml:id="br0">
      <inkml:brushProperty name="width" value="0.025" units="cm"/>
      <inkml:brushProperty name="height" value="0.025" units="cm"/>
    </inkml:brush>
  </inkml:definitions>
  <inkml:trace contextRef="#ctx0" brushRef="#br0">0 0 9225,'0'0'13420,"53"17"-12971,-33-14-257,3-2-64,2 2-96,-6-1-32,-1 2-1025,-8 1-1313</inkml:trace>
  <inkml:trace contextRef="#ctx0" brushRef="#br0" timeOffset="1">11 92 4933,'0'0'16367,"57"-3"-14765,-31-1-802,-3 4-703,-2 0-97,-1 0-769,-4 0-1281,-2 1-1730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56.644"/>
    </inkml:context>
    <inkml:brush xml:id="br0">
      <inkml:brushProperty name="width" value="0.025" units="cm"/>
      <inkml:brushProperty name="height" value="0.025" units="cm"/>
      <inkml:brushProperty name="color" value="#E71224"/>
    </inkml:brush>
  </inkml:definitions>
  <inkml:trace contextRef="#ctx0" brushRef="#br0">112 159 9673,'0'0'2963,"1"-10"-198,3-3-1795,-3 7-525,1 1 0,-1-1 1,0 1-1,-1-1 0,1 1 1,-1-1-1,-1-7 1,1 12-354,-1 0 1,1 0-1,0 0 1,-1 1 0,1-1-1,-1 0 1,1 0 0,-1 1-1,1-1 1,-1 0 0,0 1-1,1-1 1,-1 0 0,0 1-1,1-1 1,-1 1 0,0-1-1,0 1 1,0 0 0,0-1-1,1 1 1,-1 0-1,0-1 1,0 1 0,0 0-1,0 0 1,0 0 0,0 0-1,0 0 1,1 0 0,-1 0-1,0 0 1,0 0 0,0 0-1,0 1 1,0-1 0,-1 1-1,-34 12 343,35-13-432,-1 1 18,0 1 0,-1 0 1,1-1-1,0 1 0,0 0 0,0 0 0,1 0 1,-1 0-1,0 0 0,1 0 0,-1 1 0,1-1 1,0 0-1,0 1 0,0-1 0,-1 4 0,23-15 663,-15 4-523,1 0 1,-1-1 0,-1 0-1,1 0 1,-1-1 0,0 0-1,-1 1 1,0-2 0,0 1-1,0 0 1,-1-1 0,0 0-1,4-15 1,-10 20-141,-6 8-85,-6 9-48,10-6 108,0 0 0,0 0 1,1 1-1,0-1 0,0 1 0,1 0 0,0 0 0,1 0 0,0 0 0,-1 13 1,4-22 7,-1 1 0,1-1 0,0 0 0,0 0 0,0 1 0,0-1 0,0 0 0,-1 0 1,1 0-1,0 0 0,0 0 0,0 0 0,0 0 0,0 0 0,0 0 0,0-1 0,-1 1 0,1 0 1,0 0-1,0-1 0,0 1 0,0-1 0,-1 1 0,1-1 0,0 0 0,3-1 39,-1-1-1,0 0 0,0 0 0,0 0 0,0-1 1,-1 1-1,1 0 0,-1-1 0,0 0 0,0 0 0,0 1 1,0-1-1,-1 0 0,0-1 0,0 1 0,0 0 1,0 0-1,-1 0 0,1-1 0,-1-6 0,0 10-43,-1 0 0,1 1 0,0-1 0,0 1 0,0-1 0,-1 1-1,1-1 1,0 1 0,0 0 0,-1-1 0,1 1 0,0-1 0,-1 1-1,1 0 1,-1-1 0,1 1 0,0-1 0,-1 1 0,1 0 0,-1 0-1,1-1 1,-1 1 0,1 0 0,-1 0 0,1 0 0,-1 0 0,1-1-1,-1 1 1,0 0 0,1 0 0,-1 0 0,1 0 0,-1 0 0,1 0-1,-1 0 1,1 1 0,-1-1 0,1 0 0,-1 0 0,1 0-1,-1 0 1,1 1 0,-1-1 0,1 0 0,-1 1 0,1-1 0,-1 0-1,1 1 1,0-1 0,-1 1 0,-25 18-159,22-11 146,1 0 0,0 0 0,1 0 0,-2 15-1,3-22 16,1 0 0,0 0-1,0 0 1,0 0-1,0 0 1,0 0-1,0 0 1,0 0-1,0 1 1,0-1-1,0 0 1,1 0-1,-1 0 1,0 0-1,1 0 1,-1 0-1,1 0 1,0 1-1,0-2 5,0 0 0,0 0-1,0 0 1,0 0-1,0 0 1,-1 0 0,1 0-1,0-1 1,0 1-1,0 0 1,0 0 0,0-1-1,0 1 1,0-1-1,-1 1 1,1 0 0,0-1-1,0 0 1,-1 1-1,1-1 1,0 1 0,-1-1-1,1 0 1,0 0-1,-1 1 1,1-2 0,2-1 38,0 0 0,0-1 0,-1 1 1,0-1-1,1 1 0,-1-1 1,-1 0-1,1 1 0,0-1 0,-1 0 1,0 0-1,0 0 0,0 0 0,0-1 1,-1 1-1,0 0 0,0 0 1,0-7-1,-1 10-43,1 0 1,-1 0 0,0-1-1,0 1 1,0 0-1,0 0 1,0 0 0,0 0-1,0 0 1,0 0-1,0 1 1,0-1-1,0 0 1,0 0 0,-1 1-1,1-1 1,0 1-1,-1-1 1,1 1 0,0 0-1,-1-1 1,1 1-1,0 0 1,-1 0 0,1 0-1,-1 0 1,1 0-1,0 0 1,-1 0-1,-2 1 1,1-1-14,-1 0 1,0 1-1,1-1 1,-1 1-1,1 0 0,-1 0 1,1 0-1,-1 0 0,1 0 1,0 1-1,-6 3 0,8-5 6,0 1-1,0 0 1,0 0-1,0 0 1,0 0-1,0 0 1,0 0-1,0 0 1,0 0-1,1 0 0,-1 0 1,0 0-1,1 1 1,-1-1-1,1 0 1,-1 0-1,1 1 1,0-1-1,-1 0 1,1 1-1,0-1 1,0 0-1,0 1 0,0-1 1,0 1-1,0-1 1,1 0-1,-1 2 1,2-1-34,-1-1 1,1 0-1,-1 0 1,1 0-1,0 0 1,-1 0-1,1 0 1,0-1 0,0 1-1,-1 0 1,1-1-1,0 0 1,0 1-1,0-1 1,0 0-1,0 0 1,0 0-1,3 0 1,33 0-2816,-14 0-2883,-9 0-2765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4.435"/>
    </inkml:context>
    <inkml:brush xml:id="br0">
      <inkml:brushProperty name="width" value="0.025" units="cm"/>
      <inkml:brushProperty name="height" value="0.025" units="cm"/>
      <inkml:brushProperty name="color" value="#E71224"/>
    </inkml:brush>
  </inkml:definitions>
  <inkml:trace contextRef="#ctx0" brushRef="#br0">289 64 11531,'0'0'2157,"3"-8"-332,7-25-143,-10 32-1624,1 1-1,-1-1 1,0 0-1,0 1 1,0-1-1,1 0 1,-1 1 0,0-1-1,0 0 1,0 1-1,0-1 1,0 0-1,-1 1 1,1-1 0,0 0-1,0 1 1,0-1-1,0 0 1,-1 1 0,1-1-1,0 1 1,-1-1-1,1 0 1,-1 1-1,1-1 1,0 1 0,-1-1-1,1 1 1,-1-1-1,1 1 1,-1-1 0,0 1-1,1 0 1,-1-1-1,1 1 1,-1 0-1,0 0 1,1-1 0,-1 1-1,0 0 1,1 0-1,-1 0 1,0 0-1,1 0 1,-1 0 0,0 0-1,-1 0 1,-30 4 231,20 1-237,1-1 0,1 2 0,-1-1 0,1 2 0,0-1 0,0 1 0,1 1 0,0-1 0,0 2 0,1-1 0,-11 14-1,2 0 322,1 1 0,1 0 0,-22 47-1,30-54-323,0 0 0,2 0-1,-1 1 1,2-1-1,0 1 1,1 1-1,1-1 1,1 0-1,0 0 1,3 28-1,-1-42-23,0 1-1,0-1 0,0 0 1,0 1-1,1-1 0,-1 0 1,1 0-1,0 0 0,0 0 1,1 0-1,-1 0 0,0 0 0,1-1 1,0 1-1,-1-1 0,1 0 1,0 0-1,0 0 0,0 0 1,0 0-1,1-1 0,-1 1 1,0-1-1,1 0 0,-1 0 1,1 0-1,0-1 0,-1 1 1,1-1-1,-1 0 0,6 0 1,-1 0 52,0 1 1,0-2 0,0 1 0,1-1 0,-1 0 0,0-1 0,0 0 0,0 0-1,0-1 1,-1 0 0,1 0 0,-1-1 0,8-4 0,-9 2-38,-1 0 0,0 0-1,0 0 1,0-1 0,-1 0 0,0 1 0,0-1 0,0-1 0,-1 1 0,0-1 0,-1 1 0,0-1 0,0 0-1,-1 0 1,1-9 0,-1 13-25,-1 0 0,0 0 0,0-1 0,0 1 0,-1 0 0,0 0 0,0 0 0,0 0 1,0 0-1,0 0 0,-1 0 0,1 1 0,-4-6 0,3 7-22,0 0 1,0 0-1,0 0 0,0 0 1,0 0-1,0 0 1,-1 0-1,1 1 1,-1 0-1,1-1 1,-1 1-1,0 0 0,1 0 1,-1 0-1,0 0 1,0 1-1,1-1 1,-1 1-1,0 0 1,0 0-1,-3 0 0,7 0-2,-1 0 0,1 0-1,0 0 1,-1 1 0,1-1-1,-1 0 1,1 0-1,0 0 1,-1 1 0,1-1-1,-1 0 1,1 1-1,-1-1 1,1 1 0,-1-1-1,0 0 1,1 1 0,-1-1-1,1 1 1,-1-1-1,0 1 1,1-1 0,-1 1-1,0 0 1,0-1-1,1 1 1,-1-1 0,0 1-1,0 0 1,0-1 0,0 1-1,0-1 1,0 1-1,0 0 1,0-1 0,0 1-1,0 0 1,0-1 0,0 1-1,0-1 1,-1 1-1,1-1 1,0 1 0,0 0-1,-1-1 1,1 1-1,0-1 1,-1 1 0,1-1-1,0 1 1,-1-1 0,1 1-1,-1-1 1,1 0-1,-1 1 1,1-1 0,-1 0-1,1 1 1,-1-1-1,1 0 1,-1 0 0,0 1-1,1-1 1,-1 0 0,0 0-1,14 1-43,0 0-1,0-1 1,0-1 0,0 0-1,0-1 1,0 0-1,-1-1 1,1 0 0,14-7-1,-17 7 49,-10 3 1,0 0 1,1 0-1,-1 0 0,0 1 1,1-1-1,-1 0 0,0 0 1,0 0-1,1 0 0,-1 1 0,0-1 1,0 0-1,1 0 0,-1 0 1,0 1-1,0-1 0,0 0 1,0 0-1,1 1 0,-1-1 1,0 0-1,0 0 0,0 1 1,0-1-1,0 0 0,0 1 0,0-1 1,0 0-1,0 0 0,0 1 1,0-1-1,0 0 0,0 1 1,0-1-1,0 0 0,0 1 1,0-1-1,0 0 0,0 0 1,0 1-1,0-1 0,-3 16-247,-23 51 201,20-57 16,1 2 0,0-1 1,1 1-1,0 0 1,1-1-1,0 2 1,1-1-1,-1 14 1,3-25-164,0 0 0,0 0 0,0 0 1,0 1-1,0-1 0,1 0 0,-1 0 0,0 0 0,1 0 1,-1 0-1,1 0 0,-1 0 0,1 0 0,-1 0 0,1 0 1,0-1-1,0 1 0,-1 0 0,1 0 0,0 0 0,0-1 1,0 1-1,0 0 0,0-1 0,0 1 0,0-1 0,0 1 0,0-1 1,0 0-1,0 1 0,0-1 0,0 0 0,0 0 0,0 0 1,0 0-1,0 1 0,0-2 0,0 1 0,1 0 0,-1 0 1,0 0-1,0 0 0,0-1 0,0 1 0,0 0 0,2-2 1,23-5-6611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4.780"/>
    </inkml:context>
    <inkml:brush xml:id="br0">
      <inkml:brushProperty name="width" value="0.025" units="cm"/>
      <inkml:brushProperty name="height" value="0.025" units="cm"/>
      <inkml:brushProperty name="color" value="#E71224"/>
    </inkml:brush>
  </inkml:definitions>
  <inkml:trace contextRef="#ctx0" brushRef="#br0">86 0 14606,'0'0'865,"-37"66"1377,17-26-481,9 3-479,3-2-514,-1-2-415,9-3-289,0-3 0,0-5-96,3-6-705,3-7-704,-6-7 95,0-6-1120,-6-8-4004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5.135"/>
    </inkml:context>
    <inkml:brush xml:id="br0">
      <inkml:brushProperty name="width" value="0.025" units="cm"/>
      <inkml:brushProperty name="height" value="0.025" units="cm"/>
      <inkml:brushProperty name="color" value="#E71224"/>
    </inkml:brush>
  </inkml:definitions>
  <inkml:trace contextRef="#ctx0" brushRef="#br0">1 47 7783,'0'0'2098,"10"-7"0,-2 2-1625,0 0-1,0 0 1,1 1-1,-1 0 1,1 1-1,0 0 0,0 0 1,0 1-1,1 0 1,-1 1-1,0 0 1,1 0-1,-1 1 1,1 0-1,-1 1 0,0 0 1,1 0-1,-1 1 1,16 5-1,-20-4-392,0-1 0,0 0-1,0 1 1,0 0 0,0 1 0,-1-1-1,1 1 1,-1-1 0,0 1 0,0 0-1,-1 1 1,1-1 0,-1 1 0,5 9-1,-6-11-51,-1 0-1,0 1 1,0-1-1,-1 0 1,1 0-1,-1 1 1,1-1-1,-1 1 1,0-1-1,-1 0 1,1 1-1,0-1 0,-1 0 1,0 1-1,0-1 1,0 0-1,0 0 1,0 0-1,0 0 1,-1 0-1,0 0 1,0 0-1,1 0 1,-2-1-1,1 1 1,-3 2-1,-7 7 470,0-1 0,-28 18 1,30-22-383,0 0 0,0 0 0,1 1 0,0 0 1,0 1-1,1 0 0,-9 12 0,16-20-117,0 0-1,0 1 1,0 0 0,0-1-1,0 1 1,0-1 0,1 1-1,-1 0 1,0-1 0,1 1-1,0 0 1,-1 0 0,1 0-1,0-1 1,0 1 0,0 0-1,0 0 1,0 0 0,0-1-1,1 1 1,-1 0 0,1 0-1,-1-1 1,2 4 0,0-3-72,0 0 1,0 0 0,0 0 0,0 0 0,0-1 0,0 1-1,1 0 1,-1-1 0,0 0 0,1 0 0,-1 1-1,1-2 1,0 1 0,3 1 0,12 1-1823,0 0 1,0-1-1,32-1 1,-43-1 485,25 0-3843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5.510"/>
    </inkml:context>
    <inkml:brush xml:id="br0">
      <inkml:brushProperty name="width" value="0.025" units="cm"/>
      <inkml:brushProperty name="height" value="0.025" units="cm"/>
      <inkml:brushProperty name="color" value="#E71224"/>
    </inkml:brush>
  </inkml:definitions>
  <inkml:trace contextRef="#ctx0" brushRef="#br0">196 65 3972,'0'-8'7415,"0"4"-6914,0 1 0,0-1 0,0 0 0,-1 1 0,1-1 0,-1 1 0,0-1 0,0 1 0,-2-5 0,2 7-404,0-1 1,0 1 0,0 0 0,0 0 0,0 0-1,-1 0 1,1 0 0,0 0 0,-1 0-1,1 0 1,-1 1 0,1-1 0,0 0 0,-1 1-1,0-1 1,1 1 0,-1 0 0,1-1 0,-1 1-1,1 0 1,-1 0 0,0 0 0,1 0 0,-1 0-1,1 0 1,-1 1 0,0-1 0,1 1-1,-3 0 1,-6 2 46,2 0-1,-1 1 0,0 0 0,1 0 1,0 1-1,0 0 0,0 1 1,-13 11-1,16-12-82,0-1 0,0 1 0,0 0 0,0 1 0,1-1 0,0 1 0,1 0 0,-1 0-1,1 0 1,0 0 0,0 0 0,-3 14 0,6-18-54,0 0-1,1 0 0,-1 0 1,0 0-1,1 0 0,0 0 1,-1 0-1,1 0 0,0 0 1,0-1-1,0 1 1,0 0-1,0 0 0,0-1 1,1 1-1,-1-1 0,1 1 1,-1-1-1,1 1 0,-1-1 1,1 0-1,0 0 0,0 0 1,-1 0-1,1 0 1,0 0-1,0 0 0,0-1 1,2 1-1,13 5 41,0-1 0,26 5 1,-22-6-82,6 3 6,-11-4-36,-1 0 0,1 1 1,-1 1-1,0 1 0,0 0 0,0 1 0,15 10 0,-29-17 62,1 1 0,-1 0 0,0 0 0,0 0 0,1 0 0,-1 0 1,0 0-1,0 1 0,0-1 0,0 0 0,-1 0 0,1 1 0,0-1 0,-1 1 0,1-1 0,0 0 0,-1 1 0,0-1 0,1 1 0,-1-1 1,0 1-1,0 0 0,0-1 0,0 3 0,-1-2 40,1 0-1,-1 1 1,0-1 0,-1 0 0,1 0 0,0 0-1,0 0 1,-1 0 0,0 0 0,1-1 0,-1 1-1,0 0 1,0-1 0,-2 2 0,-10 6 403,0-1 0,0 0 0,-27 9 0,31-13-183,4-2-242,-107 39 1727,100-38-2590,1 0 0,-1 0 1,-27 0-1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5.889"/>
    </inkml:context>
    <inkml:brush xml:id="br0">
      <inkml:brushProperty name="width" value="0.025" units="cm"/>
      <inkml:brushProperty name="height" value="0.025" units="cm"/>
      <inkml:brushProperty name="color" value="#E71224"/>
    </inkml:brush>
  </inkml:definitions>
  <inkml:trace contextRef="#ctx0" brushRef="#br0">266 1 5701,'0'0'10891,"-53"61"-9226,19-28-319,-5 2-129,5 3-481,1-2-351,5-2-321,8-3-32,6-6-64,5-7-705,7-10-1217,8-8-6694,2-13-1762</inkml:trace>
  <inkml:trace contextRef="#ctx0" brushRef="#br0" timeOffset="1">253 22 12812,'0'0'8168,"-4"11"-7223,-7 14-703,2 1 0,0 0 0,2 1 0,1 0 0,-4 34 0,9-41-319,0-12-43,0-1-1,1 1 1,0 0-1,0-1 0,1 1 1,0-1-1,0 1 1,1-1-1,0 1 0,0-1 1,0 0-1,4 7 1,-1-5-1321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6.234"/>
    </inkml:context>
    <inkml:brush xml:id="br0">
      <inkml:brushProperty name="width" value="0.025" units="cm"/>
      <inkml:brushProperty name="height" value="0.025" units="cm"/>
      <inkml:brushProperty name="color" value="#E71224"/>
    </inkml:brush>
  </inkml:definitions>
  <inkml:trace contextRef="#ctx0" brushRef="#br0">0 283 10602,'0'0'9129,"57"-46"-8136,-27 45-705,4 1-224,3 0-64,-2 0-833,-1 0-1889,-1-4-4005</inkml:trace>
  <inkml:trace contextRef="#ctx0" brushRef="#br0" timeOffset="1">487 4 15310,'0'0'8649,"67"-4"-8425,-42 4-160,-2 0-160,4 0-865,-10 3-833,-1-2-1441,-7-1-2306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6.595"/>
    </inkml:context>
    <inkml:brush xml:id="br0">
      <inkml:brushProperty name="width" value="0.025" units="cm"/>
      <inkml:brushProperty name="height" value="0.025" units="cm"/>
      <inkml:brushProperty name="color" value="#E71224"/>
    </inkml:brush>
  </inkml:definitions>
  <inkml:trace contextRef="#ctx0" brushRef="#br0">1 0 13196,'0'0'5638,"63"12"-4293,-29-9-384,3-3-705,2 0-192,-5 0-448,-4 0-2691,-4 0-6278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7.063"/>
    </inkml:context>
    <inkml:brush xml:id="br0">
      <inkml:brushProperty name="width" value="0.025" units="cm"/>
      <inkml:brushProperty name="height" value="0.025" units="cm"/>
      <inkml:brushProperty name="color" value="#E71224"/>
    </inkml:brush>
  </inkml:definitions>
  <inkml:trace contextRef="#ctx0" brushRef="#br0">280 5 10794,'0'0'10330,"-12"-1"-10020,8 0-295,0 0-5,0 1 0,0-1 0,-1 1 0,1-1 0,0 2 0,-1-1 0,1 0 0,0 1 0,0-1 0,-1 1 0,1 1-1,0-1 1,0 0 0,0 1 0,0 0 0,0 0 0,1 0 0,-1 0 0,1 1 0,-7 5 0,-15 17 366,0 2 1,-38 55 0,55-71-212,1 1 1,0 1 0,0-1-1,2 1 1,-1 0 0,2 0-1,0 1 1,0-1 0,1 1-1,-1 20 1,3-32-157,1 0 0,0 0 0,0 0-1,1 0 1,-1 0 0,0 0 0,1 0 0,-1 0 0,1 0 0,0 0 0,-1 0-1,1 0 1,0 0 0,0 0 0,1 0 0,-1-1 0,0 1 0,0 0 0,1-1-1,-1 1 1,1-1 0,1 2 0,1-1 10,-1-1-1,0 1 1,1-1 0,-1 1-1,1-1 1,-1 0 0,1-1-1,0 1 1,-1 0 0,1-1-1,6 0 1,1-1 24,-1 0-1,0 0 1,0-1-1,0 0 1,-1-1 0,1 0-1,0-1 1,14-7-1,-13 4 2,-1 0 0,1-1 1,-2 0-1,1-1 0,10-12 0,-17 18-33,0 0 0,0-1 1,-1 1-1,1-1 1,-1 1-1,0-1 0,0 0 1,0 0-1,-1 0 0,1 0 1,-1 0-1,0-1 1,0 1-1,-1 0 0,1 0 1,-1-1-1,0 1 0,-1-9 1,1 13-15,0-1 0,-1 1 0,1-1 0,0 1 0,-1-1 0,1 1 0,0-1 0,-1 1 0,1 0 0,-1-1 0,1 1 0,-1-1 0,1 1 0,-1 0 0,1 0 0,-1-1 0,1 1 0,-1 0 1,0 0-1,1-1 0,-1 1 0,1 0 0,-1 0 0,0 0 0,1 0 0,-1 0 0,1 0 0,-1 0 0,0 0 0,1 0 0,-1 1 0,1-1 0,-1 0 0,1 0 0,-1 0 0,0 1 0,1-1 0,-1 0 0,1 0 0,-1 1 0,1-1 0,-1 1 0,1-1 0,-1 1 0,-22 17-162,21-16 161,0 0-1,0 1 1,1 0 0,-1-1-1,1 1 1,-1 0 0,1 0-1,0-1 1,0 1 0,1 0-1,-1 0 1,1 0 0,-1 0 0,1 0-1,0 0 1,0 0 0,0 1-1,0-1 1,2 3 0,-1-3 6,0-1 0,0 0 0,0 1 0,0-1 0,1 0 0,-1 0 0,1 0 1,0 0-1,0 0 0,0-1 0,-1 1 0,1 0 0,1-1 0,-1 1 0,0-1 1,0 0-1,1 0 0,-1 0 0,0 0 0,1 0 0,-1 0 0,5 0 1,9 2-31,2-1 1,-1-1 0,0-1 0,0 0 0,0-1 0,26-4 0,-31 3-82,-39 39-1653,20-27 992,-18 30-1941,15-11-4907,9-20-48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7.457"/>
    </inkml:context>
    <inkml:brush xml:id="br0">
      <inkml:brushProperty name="width" value="0.025" units="cm"/>
      <inkml:brushProperty name="height" value="0.025" units="cm"/>
      <inkml:brushProperty name="color" value="#E71224"/>
    </inkml:brush>
  </inkml:definitions>
  <inkml:trace contextRef="#ctx0" brushRef="#br0">62 1 14446,'0'0'1153,"-28"67"-256,17-32-129,3 2-31,-1-1-577,3-7-96,6 0-1345,0-7-1121,0-3 416,0-9-609,0-3-2081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5.395"/>
    </inkml:context>
    <inkml:brush xml:id="br0">
      <inkml:brushProperty name="width" value="0.025" units="cm"/>
      <inkml:brushProperty name="height" value="0.025" units="cm"/>
    </inkml:brush>
  </inkml:definitions>
  <inkml:trace contextRef="#ctx0" brushRef="#br0">2 88 4132,'0'0'-91,"2"-9"4517,8-37 163,-6 14 4397,-22 245-8948,19-212 0,-1-1 0,1 1 0,-1 0 1,1-1-1,0 1 0,-1 0 0,1-1 1,0 1-1,0-1 0,-1 1 1,1-1-1,0 1 0,0-1 0,0 0 1,-1 1-1,1-1 0,0 0 0,0 0 1,0 1-1,0-1 0,0 0 1,0 0-1,0 0 0,-1 0 0,1 0 1,0 0-1,0-1 0,0 1 0,0 0 1,1-1-1,32-5 1493,-28 4-1645,11-4 828,0-1 0,25-14 0,-10-5-3100,-30 24 1509,0-1-1,-1 1 1,1-1 0,0 0-1,-1 0 1,1 1-1,-1-1 1,0 0-1,0 0 1,1-5-1,-2-8-6798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7.802"/>
    </inkml:context>
    <inkml:brush xml:id="br0">
      <inkml:brushProperty name="width" value="0.025" units="cm"/>
      <inkml:brushProperty name="height" value="0.025" units="cm"/>
      <inkml:brushProperty name="color" value="#E71224"/>
    </inkml:brush>
  </inkml:definitions>
  <inkml:trace contextRef="#ctx0" brushRef="#br0">1 62 7431,'5'-8'2477,"-3"4"-2150,0 0 0,0 1 0,1-1 0,-1 1-1,1 0 1,0 0 0,0 0 0,0 0 0,1 0 0,-1 1 0,0-1 0,1 1 0,0 0-1,0 0 1,0 0 0,-1 1 0,2-1 0,-1 1 0,0 0 0,0 0 0,0 1 0,0-1-1,1 1 1,-1 0 0,0 0 0,0 0 0,1 1 0,-1-1 0,7 3 0,1 0-5,0 1 0,0 0 0,0 0 0,-1 2 0,1-1 0,-1 1 0,-1 1 0,1 0 0,13 12 0,-20-15-292,1-1-1,-1 1 1,0-1 0,0 1 0,0 1-1,-1-1 1,1 0 0,-1 1 0,0 0-1,-1 0 1,1 0 0,-1 0 0,0 0-1,0 0 1,0 0 0,-1 1 0,0-1-1,0 1 1,0-1 0,-1 1 0,1 0 0,-1-1-1,-2 9 1,1-10 10,-1 0 0,0 0-1,0-1 1,0 1 0,0 0 0,0-1 0,-1 1 0,0-1-1,0 0 1,0 1 0,0-2 0,0 1 0,-7 4-1,-56 31 1115,17-12 397,48-25-1545,1-1 0,-1 0 0,0 1 0,1-1 0,-1 1 0,1-1 0,-1 0 0,1 1 0,-1-1 0,1 1 0,-1 0 0,1-1 0,-1 1 0,1-1 0,-1 1 0,1 0 0,0-1 0,0 1 0,-1 0 0,1-1 0,0 1 0,0 0 0,0-1 0,0 1-1,-1 0 1,1 0 0,0-1 0,0 1 0,1 0 0,-1 0 0,17 15-450,34 0-4257,-25-13 126,2-3-2776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8.145"/>
    </inkml:context>
    <inkml:brush xml:id="br0">
      <inkml:brushProperty name="width" value="0.025" units="cm"/>
      <inkml:brushProperty name="height" value="0.025" units="cm"/>
      <inkml:brushProperty name="color" value="#E71224"/>
    </inkml:brush>
  </inkml:definitions>
  <inkml:trace contextRef="#ctx0" brushRef="#br0">253 11 5381,'0'0'8413,"-8"-2"-5023,3 0-3235,1 0 1,-1 1-1,0 0 0,0 0 0,0 0 1,1 1-1,-1 0 0,0 0 0,0 0 1,0 0-1,0 1 0,1-1 0,-1 1 1,0 1-1,0-1 0,1 1 0,-1-1 1,1 1-1,0 1 0,-1-1 0,1 1 1,0-1-1,0 1 0,-4 5 0,3-5-116,0 0 1,1 1-1,0 0 0,0-1 0,0 2 1,0-1-1,1 0 0,0 1 0,0-1 1,0 1-1,0 0 0,1 0 0,-1 0 1,1 0-1,1 1 0,-1-1 0,1 1 1,0-1-1,-1 12 0,3-16-34,-1 0-1,1 0 1,-1 0 0,1-1 0,-1 1-1,1 0 1,0 0 0,0 0-1,-1 0 1,1-1 0,0 1-1,0 0 1,0-1 0,0 1 0,0-1-1,0 1 1,0-1 0,0 1-1,0-1 1,0 1 0,0-1 0,0 0-1,2 0 1,36 8 177,-28-6-151,4 1-35,41 11-36,-53-13 37,0-1 1,0 2-1,0-1 1,0 0 0,0 0-1,0 1 1,-1 0-1,1 0 1,-1-1 0,1 1-1,-1 1 1,0-1-1,0 0 1,2 3 0,-3-4 27,-1 0 1,0 0 0,0 1 0,1-1 0,-1 0 0,0 0 0,0 0 0,-1 0 0,1 0 0,0 0 0,0 0 0,0 0-1,-1 0 1,1 0 0,0 1 0,-1-1 0,1-1 0,-1 1 0,1 0 0,-1 0 0,0 0 0,1 0 0,-1 0-1,0 0 1,0-1 0,0 1 0,1 0 0,-1-1 0,0 1 0,0 0 0,0-1 0,0 1 0,0-1 0,-1 1 0,-44 20 1435,36-17-1246,-153 56 111,161-58-774,-8 2-337,6 1-3390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8.520"/>
    </inkml:context>
    <inkml:brush xml:id="br0">
      <inkml:brushProperty name="width" value="0.025" units="cm"/>
      <inkml:brushProperty name="height" value="0.025" units="cm"/>
      <inkml:brushProperty name="color" value="#E71224"/>
    </inkml:brush>
  </inkml:definitions>
  <inkml:trace contextRef="#ctx0" brushRef="#br0">27 1 3107,'0'0'14638,"0"61"-12524,-3-30-160,1 1-417,0 1-544,-2 0-609,4-3-288,-1-4-128,1-1-448,-6-4-993,6-5-737,-3-7-1410,-2-7-2818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08.868"/>
    </inkml:context>
    <inkml:brush xml:id="br0">
      <inkml:brushProperty name="width" value="0.025" units="cm"/>
      <inkml:brushProperty name="height" value="0.025" units="cm"/>
      <inkml:brushProperty name="color" value="#E71224"/>
    </inkml:brush>
  </inkml:definitions>
  <inkml:trace contextRef="#ctx0" brushRef="#br0">0 9 11115,'0'0'2770,"8"-1"-229,32-4-636,1 2 0,64 4 0,-67 2-1516,-1 1 0,0 2 0,41 13 0,-76-19-389,-1 0-1,1 0 1,0 1-1,-1-1 1,1 1-1,0 0 1,-1-1-1,1 1 1,-1 0 0,1 0-1,-1 0 1,1 0-1,-1 0 1,0 0-1,1 0 1,-1 0-1,0 0 1,0 1-1,0-1 1,0 1 0,0-1-1,0 1 1,0-1-1,-1 1 1,2 2-1,-3-2 11,1 0 0,-1 0 0,1-1 0,-1 1 0,0 0 0,0 0 0,0-1 1,0 1-1,0 0 0,0-1 0,-1 1 0,1-1 0,0 1 0,-1-1 0,1 0 0,-1 0 0,1 0 0,-1 0 0,0 0 0,1 0 0,-1 0 0,-3 1 0,-86 34 1025,66-27-595,-1 0-1,-25 15 1,52-24-440,-1 0 0,0 0 0,1 0 0,-1 0 0,1 0 0,-1 0-1,0 0 1,1 0 0,-1 1 0,0-1 0,1 0 0,-1 0 0,0 0 0,1 0 0,-1 1-1,0-1 1,1 0 0,-1 0 0,0 0 0,1 1 0,-1-1 0,0 0 0,0 1 0,1-1-1,-1 0 1,0 1 0,0-1 0,0 0 0,1 1 0,-1-1 0,0 0 0,0 1 0,0-1-1,0 0 1,0 1 0,0-1 0,0 1 0,0-1 0,0 0 0,0 1 0,0-1 0,0 1-1,0-1 1,0 0 0,0 1 0,0-1 0,0 0 0,-1 1 0,1-1 0,0 0 0,0 1-1,0-1 1,-1 0 0,1 1 0,0-1 0,0 0 0,-1 1 0,1-1 0,0 0 0,-1 0-1,1 0 1,0 1 0,-1-1 0,1 0 0,0 0 0,-1 0 0,0 1 0,37 6 66,-32-6-87,19 2-363,73 16-731,-89-17 1074,0 0 0,0 0-1,-1 1 1,1 0-1,-1 0 1,0 0-1,0 1 1,0 0 0,0 0-1,9 10 1,-14-13 37,0 1 0,1-1 0,-1 1 1,0 0-1,0 0 0,0-1 0,-1 1 1,1 0-1,0 0 0,-1 0 0,1 0 0,-1 0 1,1 0-1,-1 0 0,0 0 0,0 0 1,0 0-1,0 0 0,0 0 0,-1 0 1,1 0-1,0 0 0,-1 0 0,0 0 0,1 0 1,-1 0-1,0 0 0,0 0 0,0-1 1,0 1-1,0 0 0,-1-1 0,1 1 1,0-1-1,-1 1 0,1-1 0,-1 0 0,0 1 1,-1 0-1,-8 6 264,-1 1 0,0-2 0,-1 0 1,-15 7-1,25-13-188,-22 9 82,0 0 1,0-2-1,0-1 0,-1-1 1,0-2-1,0 0 0,-1-1 0,1-2 1,-34-2-1,60 1-369,-1 0 0,0 0 0,1 0 0,-1 0 0,1-1 0,-1 1 0,0 0 0,1 0 1,-1 0-1,0-1 0,1 1 0,-1 0 0,1 0 0,-1-1 0,1 1 0,-1-1 0,1 1 0,-1 0 0,1-1 0,-1 1 0,1-1 0,0 1 0,-1-1 0,1 0 0,0 1 1,-1-1-1,1 1 0,0-1 0,-1 1 0,1-1 0,0 0 0,0 1 0,0-1 0,0 0 0,0 1 0,0-1 0,0 0 0,-1-15-9735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9.080"/>
    </inkml:context>
    <inkml:brush xml:id="br0">
      <inkml:brushProperty name="width" value="0.025" units="cm"/>
      <inkml:brushProperty name="height" value="0.025" units="cm"/>
      <inkml:brushProperty name="color" value="#E71224"/>
    </inkml:brush>
  </inkml:definitions>
  <inkml:trace contextRef="#ctx0" brushRef="#br0">1 5 13229,'0'0'4163,"48"8"-3041,-6-8 31,6 0-673,12 0-288,-3-2-160,3-3-160,-9 2-1185,-12 0-865,-12 3-1153,-15 0-833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9.471"/>
    </inkml:context>
    <inkml:brush xml:id="br0">
      <inkml:brushProperty name="width" value="0.025" units="cm"/>
      <inkml:brushProperty name="height" value="0.025" units="cm"/>
      <inkml:brushProperty name="color" value="#E71224"/>
    </inkml:brush>
  </inkml:definitions>
  <inkml:trace contextRef="#ctx0" brushRef="#br0">1 0 11563,'0'0'6822,"67"10"-5893,-27-10-160,8 0-513,-5 1-224,5 1-320,-8 2-1986,-1-3-3556,-7 2-2401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49.801"/>
    </inkml:context>
    <inkml:brush xml:id="br0">
      <inkml:brushProperty name="width" value="0.025" units="cm"/>
      <inkml:brushProperty name="height" value="0.025" units="cm"/>
      <inkml:brushProperty name="color" value="#E71224"/>
    </inkml:brush>
  </inkml:definitions>
  <inkml:trace contextRef="#ctx0" brushRef="#br0">1 23 12268,'0'0'8712,"53"3"-7591,-20-4-577,1-3-351,1 0-129,3 0-385,-5 1-1248,-5-1-1090,-5-2-3106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0.478"/>
    </inkml:context>
    <inkml:brush xml:id="br0">
      <inkml:brushProperty name="width" value="0.025" units="cm"/>
      <inkml:brushProperty name="height" value="0.025" units="cm"/>
      <inkml:brushProperty name="color" value="#E71224"/>
    </inkml:brush>
  </inkml:definitions>
  <inkml:trace contextRef="#ctx0" brushRef="#br0">301 0 10922,'0'0'7271,"-11"12"-6721,-100 93 421,98-94-722,-1-1 0,0 0 1,0 0-1,-1-2 0,0 0 0,-1 0 0,0-2 1,-20 7-1,35-13-265,1 0 1,-1 0-1,0 1 0,1-1 1,-1 0-1,0 0 1,0 0-1,0 0 0,1 0 1,-1 0-1,0 0 1,0 0-1,1 0 1,-1 0-1,0 0 0,0 0 1,1-1-1,-1 1 1,0 0-1,1 0 0,-1-1 1,0 1-1,1-1 1,-1 1-1,0-1 0,1 1 1,-1-1-1,1 1 1,-1-1-1,1 1 0,-1-1 1,1 1-1,-1-1 1,1 0-1,0 1 0,-1-1 1,1 0-1,0 0 1,-1 1-1,1-1 1,0 0-1,0 0 0,0 1 1,0-1-1,0 0 1,0 0-1,0 1 0,0-1 1,0 0-1,0 0 1,0 1-1,0-1 0,1 0 1,-1 0-1,0 1 1,1-1-1,-1 0 0,0 1 1,1-1-1,0-1 1,23-45-1906,-17 38 1471,-1-1 402,1 0 0,1 0 0,0 1 0,0 1 0,16-14 0,-22 21 102,0-1 0,0 1 1,0 0-1,0 0 0,0 0 1,0 0-1,1 0 0,-1 0 1,0 1-1,1-1 0,-1 1 1,1 0-1,-1-1 0,0 1 1,1 0-1,-1 1 0,1-1 1,-1 0-1,1 1 0,-1-1 1,0 1-1,1 0 0,-1 0 1,0 0-1,0 0 0,0 0 1,0 0-1,0 0 0,0 1 1,0-1-1,0 1 1,0 0-1,0-1 0,1 3 1,33 34 351,41 38 673,-67-69-1916,-1 0-1,0 0 1,1-1 0,11 5-1,-12-9-5274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0.883"/>
    </inkml:context>
    <inkml:brush xml:id="br0">
      <inkml:brushProperty name="width" value="0.025" units="cm"/>
      <inkml:brushProperty name="height" value="0.025" units="cm"/>
      <inkml:brushProperty name="color" value="#E71224"/>
    </inkml:brush>
  </inkml:definitions>
  <inkml:trace contextRef="#ctx0" brushRef="#br0">1 55 11050,'0'0'7303,"8"4"-5835,3 1-1190,1 0-1,0-1 0,-1-1 0,2 0 0,-1-1 0,0 0 0,0 0 1,1-2-1,-1 0 0,20-1 0,144-25 719,-88 11-775,254-23-159,-194 33-3413,-145 5 2951,16 2-2330,-14 6-3295,-5-4 1493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1.387"/>
    </inkml:context>
    <inkml:brush xml:id="br0">
      <inkml:brushProperty name="width" value="0.025" units="cm"/>
      <inkml:brushProperty name="height" value="0.025" units="cm"/>
      <inkml:brushProperty name="color" value="#E71224"/>
    </inkml:brush>
  </inkml:definitions>
  <inkml:trace contextRef="#ctx0" brushRef="#br0">0 245 11851,'0'0'9278,"12"-2"-8210,2-1-931,-1-1 0,1 0 1,-1-1-1,0 0 0,0-1 0,0-1 0,-1 0 1,0 0-1,14-13 0,17-12 181,0-2 1,69-75 0,-128 157-346,13-41 20,-9 20-33,1 0 0,1 1-1,2 0 1,0 1 0,2 0 0,-2 33 0,8-61-60,0 0 0,0-1 0,1 1 0,-1-1 0,0 0 0,1 1 0,-1-1 1,0 1-1,1-1 0,-1 1 0,0-1 0,1 0 0,-1 1 0,1-1 0,-1 0 1,0 1-1,1-1 0,-1 0 0,1 0 0,-1 1 0,1-1 0,-1 0 1,1 0-1,0 0 0,-1 0 0,1 0 0,-1 0 0,1 0 0,-1 0 0,1 0 1,-1 0-1,1 0 0,-1 0 0,1 0 0,-1 0 0,1 0 0,-1 0 0,1-1 1,-1 1-1,1 0 0,-1 0 0,1-1 0,0 0 0,26-11-6326,-3-7-1486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5.742"/>
    </inkml:context>
    <inkml:brush xml:id="br0">
      <inkml:brushProperty name="width" value="0.025" units="cm"/>
      <inkml:brushProperty name="height" value="0.025" units="cm"/>
    </inkml:brush>
  </inkml:definitions>
  <inkml:trace contextRef="#ctx0" brushRef="#br0">0 1 3812,'0'0'9384,"11"54"-6789,-6-42-705,6 0-929,-1-1-545,1 0-320,1-5 32,4 1-864,-3-6-2371,1-1-2050,-7 0-3844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1.735"/>
    </inkml:context>
    <inkml:brush xml:id="br0">
      <inkml:brushProperty name="width" value="0.025" units="cm"/>
      <inkml:brushProperty name="height" value="0.025" units="cm"/>
      <inkml:brushProperty name="color" value="#E71224"/>
    </inkml:brush>
  </inkml:definitions>
  <inkml:trace contextRef="#ctx0" brushRef="#br0">1 0 14446,'0'0'7014,"46"26"-6501,-25-25-385,4-1-96,1 0-32,2 0-737,-1 0-800,-2 0-1314,-4-5-2914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2.096"/>
    </inkml:context>
    <inkml:brush xml:id="br0">
      <inkml:brushProperty name="width" value="0.025" units="cm"/>
      <inkml:brushProperty name="height" value="0.025" units="cm"/>
      <inkml:brushProperty name="color" value="#E71224"/>
    </inkml:brush>
  </inkml:definitions>
  <inkml:trace contextRef="#ctx0" brushRef="#br0">255 0 15118,'0'0'2045,"-7"8"-705,-43 50 1118,-25 28-1013,66-76-1396,-1-1 1,0 0 0,-1-1 0,0 0-1,-23 13 1,33-20-99,0-1-1,1 1 1,-1-1 0,0 1-1,0-1 1,0 0 0,0 1-1,1-1 1,-1 0 0,0 1-1,0-1 1,0 0 0,0 0 0,0 0-1,0 0 1,0 0 0,0 0-1,0 0 1,0 0 0,0 0-1,0-1 1,1 1 0,-1 0-1,0 0 1,0-1 0,0 1-1,0-1 1,0 1 0,1-1-1,-1 1 1,0-1 0,0 1-1,1-1 1,-1 0 0,0 1-1,1-1 1,-1 0 0,1 0-1,-1 1 1,1-1 0,-1 0-1,1 0 1,0 0 0,-1 0-1,1 0 1,0 1 0,0-1-1,0 0 1,-1-2 0,0-5-1461,1-1 1,0 0 0,0 1 0,2-14 0,-1 13-175,4-20-3462</inkml:trace>
  <inkml:trace contextRef="#ctx0" brushRef="#br0" timeOffset="1">48 26 7271,'0'0'12753,"10"4"-11381,1 2-1046,1 0 0,-2 0-1,1 1 1,-1 1-1,0-1 1,12 13 0,-14-11-596,11 10 1187,36 27 1,-13-21-2356,-36-23 429,-1 0 1,1 0-1,-1-1 0,1 0 0,0 0 0,6 1 0,-4-2-7660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2.924"/>
    </inkml:context>
    <inkml:brush xml:id="br0">
      <inkml:brushProperty name="width" value="0.025" units="cm"/>
      <inkml:brushProperty name="height" value="0.025" units="cm"/>
      <inkml:brushProperty name="color" value="#E71224"/>
    </inkml:brush>
  </inkml:definitions>
  <inkml:trace contextRef="#ctx0" brushRef="#br0">1 1 9225,'0'0'13965,"28"70"-13260,-10-47-385,8 1-192,1-6-64,1-4-320,6-7-577,-4-7-608,2 0-449,-6-3-384,-6-11-2339,-2-7-3682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3.305"/>
    </inkml:context>
    <inkml:brush xml:id="br0">
      <inkml:brushProperty name="width" value="0.025" units="cm"/>
      <inkml:brushProperty name="height" value="0.025" units="cm"/>
      <inkml:brushProperty name="color" value="#E71224"/>
    </inkml:brush>
  </inkml:definitions>
  <inkml:trace contextRef="#ctx0" brushRef="#br0">107 0 5605,'0'0'10346,"-48"47"-8808,37-22-642,-1 3 97,1 5 0,4 0-320,-2 2-385,6-1-96,-3 0-160,6-4 0,0-5-128,0-6-1473,0-10-2211,6-9-2850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3.634"/>
    </inkml:context>
    <inkml:brush xml:id="br0">
      <inkml:brushProperty name="width" value="0.025" units="cm"/>
      <inkml:brushProperty name="height" value="0.025" units="cm"/>
      <inkml:brushProperty name="color" value="#E71224"/>
    </inkml:brush>
  </inkml:definitions>
  <inkml:trace contextRef="#ctx0" brushRef="#br0">0 38 11979,'0'0'7527,"62"28"-5957,-9-28-417,6-10-544,13-2-193,1-1-192,-1 5-64,-4 1-96,-12 4-256,-4 0-801,-13 3-768,-11-1-1186,-7-2-2114,-3-2-1922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4.026"/>
    </inkml:context>
    <inkml:brush xml:id="br0">
      <inkml:brushProperty name="width" value="0.025" units="cm"/>
      <inkml:brushProperty name="height" value="0.025" units="cm"/>
      <inkml:brushProperty name="color" value="#E71224"/>
    </inkml:brush>
  </inkml:definitions>
  <inkml:trace contextRef="#ctx0" brushRef="#br0">333 0 13645,'0'0'6662,"-48"42"-6053,20-13-257,-5 5-224,-6 0-64,3 0-32,-1 0 0,2-4 0,6-6 0,6-6-32,7-9 32,8-9-864,8-18-5991,8-8-384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4.386"/>
    </inkml:context>
    <inkml:brush xml:id="br0">
      <inkml:brushProperty name="width" value="0.025" units="cm"/>
      <inkml:brushProperty name="height" value="0.025" units="cm"/>
      <inkml:brushProperty name="color" value="#E71224"/>
    </inkml:brush>
  </inkml:definitions>
  <inkml:trace contextRef="#ctx0" brushRef="#br0">0 0 12236,'0'0'6213,"7"47"-5188,4-20 32,3 0-192,6 1-448,3-6-161,9 0-64,3-6-64,4-3-96,5-5-672,4-2-1538,-6-6-3139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8.858"/>
    </inkml:context>
    <inkml:brush xml:id="br0">
      <inkml:brushProperty name="width" value="0.025" units="cm"/>
      <inkml:brushProperty name="height" value="0.025" units="cm"/>
      <inkml:brushProperty name="color" value="#E71224"/>
    </inkml:brush>
  </inkml:definitions>
  <inkml:trace contextRef="#ctx0" brushRef="#br0">0 1 5509,'0'0'10923,"48"0"-10123,-20 0 129,11 0-384,9 2-449,0 0-64,2 1-577,-6-3-1889,-7 0-929,-12 0-577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9.218"/>
    </inkml:context>
    <inkml:brush xml:id="br0">
      <inkml:brushProperty name="width" value="0.025" units="cm"/>
      <inkml:brushProperty name="height" value="0.025" units="cm"/>
      <inkml:brushProperty name="color" value="#E71224"/>
    </inkml:brush>
  </inkml:definitions>
  <inkml:trace contextRef="#ctx0" brushRef="#br0">0 19 9545,'0'0'5733,"66"13"-3971,-26-10-449,13-3-608,1 0-545,6 0-160,0-7-1121,-2-5-2658,-3-3-2435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9.609"/>
    </inkml:context>
    <inkml:brush xml:id="br0">
      <inkml:brushProperty name="width" value="0.025" units="cm"/>
      <inkml:brushProperty name="height" value="0.025" units="cm"/>
      <inkml:brushProperty name="color" value="#E71224"/>
    </inkml:brush>
  </inkml:definitions>
  <inkml:trace contextRef="#ctx0" brushRef="#br0">376 5 11499,'0'0'2621,"-13"-2"-1164,2 1-1347,0 0 0,1 1 0,-1 0 0,0 0-1,0 1 1,1 1 0,-1 0 0,1 0 0,-1 1 0,1 1-1,0-1 1,0 2 0,-9 4 0,-1 4 82,1 0 0,1 1 0,1 0 0,0 2 0,0 0 0,-24 32 0,34-39-8,1 1 0,-1-1 1,2 2-1,-1-1 0,1 1 0,1-1 0,0 1 0,0 1 0,1-1 0,1 0 0,0 1 0,0 0 0,1-1 0,1 24 0,1-32-160,-1 0 0,1 0 0,0-1 1,-1 1-1,2 0 0,-1-1 0,0 1 0,0 0 0,1-1 0,-1 0 0,1 1 1,0-1-1,0 0 0,0 0 0,0 0 0,0 0 0,0 0 0,1 0 0,3 2 1,-1-2 0,0 1 0,0-1 0,0 0 1,0 0-1,0-1 0,1 0 1,-1 0-1,0 0 0,0 0 0,10-1 1,-11 0-13,0 0 0,0-1 0,0 1 0,0-1 0,0 0 0,0 0 0,0 0 0,0-1 0,-1 1 0,1-1 0,0 0 0,-1 0 0,6-5 0,-7 5-5,0 0 1,0 0-1,0 0 1,-1 0-1,1 0 0,-1 0 1,0-1-1,0 1 1,0-1-1,0 1 1,0-1-1,0 1 1,0-1-1,-1 1 1,1-1-1,-1 0 0,0 1 1,0-1-1,0 0 1,0 1-1,0-1 1,-2-4-1,2 5-1,-1 0 0,1 1 0,-1-1-1,0 1 1,1-1 0,-1 1 0,0-1 0,0 1-1,0-1 1,0 1 0,0 0 0,0-1 0,-1 1-1,1 0 1,0 0 0,-1 0 0,1 0-1,0 0 1,-1 0 0,1 1 0,-1-1 0,-3-1-1,1 1 20,-1 0-1,0 0 0,1 0 0,-1 0 0,0 1 0,0 0 1,-5 0-1,10 0-24,1 0 1,-1 0-1,0 1 0,0-1 1,0 0-1,1 0 1,-1 0-1,0 0 0,0 0 1,0 0-1,0 0 1,1 0-1,-1 1 0,0-1 1,0 0-1,0 0 1,0 0-1,0 0 0,0 0 1,0 1-1,1-1 1,-1 0-1,0 0 0,0 0 1,0 0-1,0 1 1,0-1-1,0 0 0,0 0 1,0 0-1,0 1 0,0-1 1,0 0-1,0 0 1,0 0-1,0 1 0,0-1 1,0 0-1,0 0 1,0 0-1,0 0 0,0 1 1,-1-1-1,1 0 1,0 0-1,0 0 0,0 0 1,0 1-1,0-1 1,0 0-1,-1 0 0,1 0 1,0 0-1,0 0 1,0 0-1,0 0 0,0 1 1,-1-1-1,1 0 1,0 0-1,0 0 0,0 0 1,-1 0-1,18 9 70,-1-7-20,0-1 0,0 0 0,0-1 0,0-1 0,-1 0 0,1-1-1,0-1 1,-1-1 0,1 0 0,-1-1 0,0 0 0,17-10 0,-54 54 1059,17-31-1089,0 1-1,0-1 1,0 1-1,1 0 1,0 0-1,1 0 1,0 1-1,1-1 0,0 1 1,0 0-1,0 14 1,2-23-91,0 0 0,0 0 0,0 0 0,1 0 0,-1 1 0,0-1 0,1 0 0,-1 0 1,1 0-1,-1 0 0,1 0 0,-1 0 0,1 0 0,0 0 0,-1 0 0,1-1 0,0 1 0,0 0 0,0 0 0,0-1 0,0 1 1,0 0-1,-1-1 0,2 1 0,-1-1 0,0 1 0,0-1 0,0 0 0,0 1 0,0-1 0,0 0 0,0 0 0,0 0 0,1 0 0,-1 0 1,0 0-1,0 0 0,2 0 0,2-1-617,0 1 1,0-1 0,-1 0-1,1 0 1,0 0 0,-1-1-1,1 1 1,6-5-1,14-12-5083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6.152"/>
    </inkml:context>
    <inkml:brush xml:id="br0">
      <inkml:brushProperty name="width" value="0.025" units="cm"/>
      <inkml:brushProperty name="height" value="0.025" units="cm"/>
    </inkml:brush>
  </inkml:definitions>
  <inkml:trace contextRef="#ctx0" brushRef="#br0">1 20 2883,'0'0'16495,"44"-16"-15502,-11 13 0,6 2-416,7 1-417,-1 0-128,8 0-288,-5 5-1154,1-1-1152,-6-1-2499,-6-3-3235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9:59.969"/>
    </inkml:context>
    <inkml:brush xml:id="br0">
      <inkml:brushProperty name="width" value="0.025" units="cm"/>
      <inkml:brushProperty name="height" value="0.025" units="cm"/>
      <inkml:brushProperty name="color" value="#E71224"/>
    </inkml:brush>
  </inkml:definitions>
  <inkml:trace contextRef="#ctx0" brushRef="#br0">98 1 14157,'0'0'3075,"-57"74"-1025,39-40-769,6 1-448,3-1-448,7-2-289,2-4-64,0-3-32,2-4 32,7-9-897,-4-4-1537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00.299"/>
    </inkml:context>
    <inkml:brush xml:id="br0">
      <inkml:brushProperty name="width" value="0.025" units="cm"/>
      <inkml:brushProperty name="height" value="0.025" units="cm"/>
      <inkml:brushProperty name="color" value="#E71224"/>
    </inkml:brush>
  </inkml:definitions>
  <inkml:trace contextRef="#ctx0" brushRef="#br0">0 36 10474,'8'-5'3192,"0"0"-2662,1 1 0,0 0 0,0 0 0,0 1 0,0 0 0,0 1 0,1 0 0,-1 0 0,1 1 0,0 0 0,-1 1 0,1 0 0,0 1 0,-1 0 0,1 0 0,-1 1 0,13 4 0,-13-3-456,0 1 0,0 1 0,0-1 0,-1 1 1,0 1-1,0 0 0,0 0 0,-1 0 0,11 12 0,-16-16-72,-1 0 0,1 0-1,0 0 1,0 0 0,-1 1 0,0-1 0,1 0-1,-1 1 1,0-1 0,0 1 0,0 0 0,0-1-1,-1 1 1,1 0 0,-1-1 0,0 1 0,0 0-1,0 0 1,0-1 0,0 1 0,0 0 0,-1-1 0,1 1-1,-1 0 1,0-1 0,0 1 0,0 0 0,0-1-1,0 0 1,0 1 0,-1-1 0,1 0 0,-1 1-1,0-1 1,0 0 0,1 0 0,-1 0 0,-3 1-1,-56 39 489,51-37-301,0 0-1,1 1 1,0 0-1,0 1 1,0 0 0,1 0-1,0 1 1,1 0-1,-8 11 1,14-18-172,0 0 1,0 1-1,1-1 0,-1 1 1,0-1-1,1 1 0,-1-1 1,1 1-1,0-1 0,-1 1 1,1-1-1,0 1 0,0-1 1,0 1-1,0 0 0,0-1 1,1 1-1,-1-1 0,0 1 1,1-1-1,-1 1 0,1-1 1,-1 1-1,2 1 0,0 0-16,1 0-1,-1-1 0,0 1 1,1-1-1,0 1 0,0-1 1,-1 0-1,1 0 1,1 0-1,3 2 0,7 2-745,0-1 0,0 0 0,0-1 0,18 3 0,38-4-7033,-28-3 1227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0:00.661"/>
    </inkml:context>
    <inkml:brush xml:id="br0">
      <inkml:brushProperty name="width" value="0.025" units="cm"/>
      <inkml:brushProperty name="height" value="0.025" units="cm"/>
      <inkml:brushProperty name="color" value="#E71224"/>
    </inkml:brush>
  </inkml:definitions>
  <inkml:trace contextRef="#ctx0" brushRef="#br0">223 49 12236,'0'0'2776,"-4"-8"-550,3 5-2122,-1 0 1,1 1 0,-1-1-1,0 1 1,0 0 0,0-1-1,0 1 1,0 0 0,0 0-1,0 0 1,-1 0 0,1 1-1,-1-1 1,0 1 0,1-1-1,-1 1 1,0 0 0,0 0-1,0 0 1,1 1 0,-1-1-1,0 0 1,0 1 0,0 0-1,0 0 1,0 0-1,0 0 1,0 0 0,0 1-1,0-1 1,0 1 0,0 0-1,0 0 1,0 0 0,1 0-1,-1 0 1,-3 3 0,-2 0 67,2 0 0,-1 0 0,0 0 0,1 1 0,0 0 0,0 0 0,-10 12 0,14-15-107,0 0 0,0 1 0,0-1 0,0 1 0,1-1 0,-1 1 0,1 0 0,0-1 0,0 1 0,0 0 0,0 0 0,0 0 0,0 0 0,1 0-1,0 0 1,-1-1 0,1 1 0,0 0 0,1 0 0,-1 0 0,0 0 0,1 0 0,0 0 0,1 4 0,0-4-51,0-1 0,0 1 1,1-1-1,-1 0 0,1 0 0,-1 0 0,1 0 1,0 0-1,0-1 0,-1 1 0,1-1 0,0 0 1,0 0-1,1 0 0,4 1 0,58 10-50,-56-10-43,21 1-14,42 9-132,-68-11 216,0 1-1,0-1 1,0 1-1,0 0 1,-1 0-1,1 0 0,-1 1 1,1 0-1,-1 0 1,0 0-1,5 6 1,-7-8 52,-1 1 0,0 0 0,0 0 0,0 0 0,-1 0 0,1 0 0,0 0 0,-1 0 0,1 0 0,-1 0 0,0 0 0,1 0 0,-1 0 0,0 0 0,0 0 0,-1 0 0,1 0 0,0 0 0,-1 0 0,1 0 0,-1 0 0,0 0 0,1 0 0,-1 0 0,0 0 0,0 0 0,-1 0 0,1-1 1,0 1-1,0 0 0,-1-1 0,-2 3 0,-4 5 324,-1-1 0,0 1 0,0-2 1,-14 9-1,11-8-136,-1 0 0,0-1-1,-1 0 1,1-1 0,-1-1 0,0-1 0,-1 1-1,1-2 1,-1 0 0,0-1 0,0-1-1,-27 0 1,39-1-432,1 0 0,0-1 0,-1 1 0,1-1 0,0 0 0,0 0 0,0 1 0,0-2 0,0 1 0,-1 0 0,-1-2 0,2 1-383,-1 0 1,1 0-1,1 0 0,-1 0 0,0 0 1,0 0-1,1-1 0,-1 1 1,1 0-1,0-1 0,0 0 0,0 1 1,0-1-1,-1-5 0,1-7-9270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8.661"/>
    </inkml:context>
    <inkml:brush xml:id="br0">
      <inkml:brushProperty name="width" value="0.025" units="cm"/>
      <inkml:brushProperty name="height" value="0.025" units="cm"/>
      <inkml:brushProperty name="color" value="#E71224"/>
    </inkml:brush>
  </inkml:definitions>
  <inkml:trace contextRef="#ctx0" brushRef="#br0">1 15 4805,'0'0'3475,"9"0"-1377,152-3 3848,92 4-4101,-73-1-2563,-177 0 532,0 0-467,0 1-1,-1-1 1,1-1-1,0 1 1,0 0-1,0-1 1,-1 1-1,1-1 1,4-2-1,4-5-7866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3.797"/>
    </inkml:context>
    <inkml:brush xml:id="br0">
      <inkml:brushProperty name="width" value="0.025" units="cm"/>
      <inkml:brushProperty name="height" value="0.025" units="cm"/>
      <inkml:brushProperty name="color" value="#E71224"/>
    </inkml:brush>
  </inkml:definitions>
  <inkml:trace contextRef="#ctx0" brushRef="#br0">14 51 5637,'0'0'8867,"9"1"-7794,96 0 913,164-18 0,-79 1-1815,-516 47 261,68-11 732,255-20-1057,7 0-43,49-3-46,79-14 0,-18 1-81,157-11-455,-265 25 624,-11 1-38,-24-2-10,-44 1-28,24 5 6,1 1 0,-68 16 0,11-2-1756,80-15-2834,10-2-4398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4.737"/>
    </inkml:context>
    <inkml:brush xml:id="br0">
      <inkml:brushProperty name="width" value="0.025" units="cm"/>
      <inkml:brushProperty name="height" value="0.025" units="cm"/>
      <inkml:brushProperty name="color" value="#E71224"/>
    </inkml:brush>
  </inkml:definitions>
  <inkml:trace contextRef="#ctx0" brushRef="#br0">0 1 13036,'0'0'5990,"3"10"-4709,0 1-925,0 0 0,1 0 0,1 0-1,0-1 1,11 18 0,-13-23-283,0-1 0,0 0-1,1 0 1,-1 0 0,1-1 0,0 1 0,0-1-1,0 0 1,0 0 0,1 0 0,-1 0 0,1-1-1,0 0 1,0 0 0,0 0 0,0-1 0,0 1-1,6 0 1,2-1-49,-1 0-1,1-1 0,0 0 1,-1-1-1,1-1 0,0 1 1,11-5-1,-17 4-506,-1 0-1,1-1 0,-1 0 1,0 0-1,0-1 0,6-4 1,-7 5-658,-1-1 1,0 0-1,0 0 0,0 0 1,-1-1-1,1 1 1,-1-1-1,4-6 1,3-13-5923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5.068"/>
    </inkml:context>
    <inkml:brush xml:id="br0">
      <inkml:brushProperty name="width" value="0.025" units="cm"/>
      <inkml:brushProperty name="height" value="0.025" units="cm"/>
      <inkml:brushProperty name="color" value="#E71224"/>
    </inkml:brush>
  </inkml:definitions>
  <inkml:trace contextRef="#ctx0" brushRef="#br0">247 1 7111,'0'0'9128,"-41"54"-7078,23-24-448,-5 5-129,-1 2-416,1 6-384,3 2-257,-1-1-224,3 1-95,4-3-65,2-3-32,5-6-97,-4-7-1280,2-9-1762,4-10-4164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5.726"/>
    </inkml:context>
    <inkml:brush xml:id="br0">
      <inkml:brushProperty name="width" value="0.025" units="cm"/>
      <inkml:brushProperty name="height" value="0.025" units="cm"/>
      <inkml:brushProperty name="color" value="#E71224"/>
    </inkml:brush>
  </inkml:definitions>
  <inkml:trace contextRef="#ctx0" brushRef="#br0">180 3 12107,'0'0'9732,"-3"8"-8856,-9 14-728,0-1 0,-1 0 1,-1-1-1,-24 26 0,18-22-142,1 1-1,-30 50 1,80-104-3449,-2-7-987,-1 0 1,30-53-1,-39 51 5355,-4 1 3757,-27 70 405,3-9-3315,-11 45-1,19-62-1729,-1-1 1,2 1-1,-1-1 1,1 1-1,0-1 1,0 1-1,1-1 0,-1 1 1,2-1-1,-1 1 1,1-1-1,3 8 1,13 10 450,-9-14-1370,-2 0-3528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6.118"/>
    </inkml:context>
    <inkml:brush xml:id="br0">
      <inkml:brushProperty name="width" value="0.025" units="cm"/>
      <inkml:brushProperty name="height" value="0.025" units="cm"/>
      <inkml:brushProperty name="color" value="#E71224"/>
    </inkml:brush>
  </inkml:definitions>
  <inkml:trace contextRef="#ctx0" brushRef="#br0">0 385 13164,'0'0'8456,"51"-23"-7559,-19 17-512,4 1-257,6 0-96,-3-2-128,-4 0-2018,3-3-3043,-8-4-3844</inkml:trace>
  <inkml:trace contextRef="#ctx0" brushRef="#br0" timeOffset="1">520 1 8264,'0'0'14317,"6"21"-14381,-3-13-1569,-3-1-2723,0-1-6182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6.468"/>
    </inkml:context>
    <inkml:brush xml:id="br0">
      <inkml:brushProperty name="width" value="0.025" units="cm"/>
      <inkml:brushProperty name="height" value="0.025" units="cm"/>
      <inkml:brushProperty name="color" value="#E71224"/>
    </inkml:brush>
  </inkml:definitions>
  <inkml:trace contextRef="#ctx0" brushRef="#br0">8 0 14221,'0'0'9962,"-7"20"-9994,14-20-1570,2 0-2305,-2 0-4870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9"/>
    </inkml:context>
    <inkml:brush xml:id="br0">
      <inkml:brushProperty name="width" value="0.025" units="cm"/>
      <inkml:brushProperty name="height" value="0.025" units="cm"/>
    </inkml:brush>
  </inkml:definitions>
  <inkml:trace contextRef="#ctx0" brushRef="#br0">0 0 4228,'0'0'10218,"4"49"-8232,3-41-609,7-1-448,0-2-545,11-1-288,3-1-448,2-3-2563,2 0-2946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6.920"/>
    </inkml:context>
    <inkml:brush xml:id="br0">
      <inkml:brushProperty name="width" value="0.025" units="cm"/>
      <inkml:brushProperty name="height" value="0.025" units="cm"/>
    </inkml:brush>
  </inkml:definitions>
  <inkml:trace contextRef="#ctx0" brushRef="#br0">0 16 4228,'0'0'17104,"52"22"-16912,-26-22-64,1-4-800,-2-5-1410,-2-3-2563,-4 0-4483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6.799"/>
    </inkml:context>
    <inkml:brush xml:id="br0">
      <inkml:brushProperty name="width" value="0.025" units="cm"/>
      <inkml:brushProperty name="height" value="0.025" units="cm"/>
      <inkml:brushProperty name="color" value="#E71224"/>
    </inkml:brush>
  </inkml:definitions>
  <inkml:trace contextRef="#ctx0" brushRef="#br0">0 1 10218,'0'0'11338,"77"28"-11113,-42-27-129,9 0-64,0-1 0,1 0-32,-5 0-32,-2 0-513,-10 0-1409,-9-6-800,-13 3-1634</inkml:trace>
  <inkml:trace contextRef="#ctx0" brushRef="#br0" timeOffset="1">55 93 10282,'0'0'10153,"66"11"-8743,-26-11-674,1-2-287,3-3-225,1 1-96,-8 0-96,-7 4-64,-2 0-192,-6 0-1858,-10 0-3427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7.285"/>
    </inkml:context>
    <inkml:brush xml:id="br0">
      <inkml:brushProperty name="width" value="0.025" units="cm"/>
      <inkml:brushProperty name="height" value="0.025" units="cm"/>
      <inkml:brushProperty name="color" value="#E71224"/>
    </inkml:brush>
  </inkml:definitions>
  <inkml:trace contextRef="#ctx0" brushRef="#br0">0 0 13677,'0'0'7111,"27"50"-5702,-9-32-160,8-5-512,-1-1-257,7-1-287,-2-5-97,4-3-32,-4-3-32,-2 0-128,-5-3-1506,-2-10-1761,-3-4-4581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7.616"/>
    </inkml:context>
    <inkml:brush xml:id="br0">
      <inkml:brushProperty name="width" value="0.025" units="cm"/>
      <inkml:brushProperty name="height" value="0.025" units="cm"/>
      <inkml:brushProperty name="color" value="#E71224"/>
    </inkml:brush>
  </inkml:definitions>
  <inkml:trace contextRef="#ctx0" brushRef="#br0">155 1 13068,'0'0'2787,"-43"51"-321,20-22-512,2 0-256,3 5-321,3 0-512,0 2-545,7-3-256,2-1-32,1-5-416,5-4-1826,0-10-2659,0-5-7943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9.036"/>
    </inkml:context>
    <inkml:brush xml:id="br0">
      <inkml:brushProperty name="width" value="0.025" units="cm"/>
      <inkml:brushProperty name="height" value="0.025" units="cm"/>
      <inkml:brushProperty name="color" value="#E71224"/>
    </inkml:brush>
  </inkml:definitions>
  <inkml:trace contextRef="#ctx0" brushRef="#br0">271 0 12684,'-14'20'5972,"-4"7"-4009,-26 39-1426,36-56-507,-27 37 35,-2-2 0,-53 50-1,90-94-149,-1-1 1,1 0-1,0 1 0,0-1 0,-1 0 1,1 1-1,0-1 0,-1 0 0,1 1 0,-1-1 1,1 0-1,0 0 0,-1 0 0,1 1 0,-1-1 1,1 0-1,-1 0 0,1 0 0,0 0 0,-1 0 1,1 0-1,-1 0 0,1 0 0,-1 0 1,1 0-1,-1 0 0,1 0 0,-1 0 0,1 0 1,0 0-1,-1 0 0,1-1 0,-1 1 0,1 0 1,0 0-1,-1-1 0,1 1 0,-1 0 1,1 0-1,0-1 0,-1 1 0,1 0 0,0-1 1,-7-19-6681,6-5-1333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9.365"/>
    </inkml:context>
    <inkml:brush xml:id="br0">
      <inkml:brushProperty name="width" value="0.025" units="cm"/>
      <inkml:brushProperty name="height" value="0.025" units="cm"/>
      <inkml:brushProperty name="color" value="#E71224"/>
    </inkml:brush>
  </inkml:definitions>
  <inkml:trace contextRef="#ctx0" brushRef="#br0">1 0 11723,'0'0'8712,"53"49"-7430,-28-24-546,-2-1-351,5 1-257,2-2-32,4-2-64,0-1 32,-1-4-577,-6-1-1633,-1-3-608,-8-4-2307,-6-3-2434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29.757"/>
    </inkml:context>
    <inkml:brush xml:id="br0">
      <inkml:brushProperty name="width" value="0.025" units="cm"/>
      <inkml:brushProperty name="height" value="0.025" units="cm"/>
      <inkml:brushProperty name="color" value="#E71224"/>
    </inkml:brush>
  </inkml:definitions>
  <inkml:trace contextRef="#ctx0" brushRef="#br0">193 53 13869,'0'0'7591,"-48"40"-6950,29-17-289,-2 6-192,-2 0-128,2 0 0,-1-1 0,8-6-32,0-3 0,7-8-128,3-5-384,4-12-3332,9-14-1921,4-8-3492</inkml:trace>
  <inkml:trace contextRef="#ctx0" brushRef="#br0" timeOffset="1">207 0 9225,'0'0'9379,"-1"9"-8017,0 3-917,-5 29 824,-1 68 1,7-98-1302,0 0 0,1 0 1,0 0-1,1 0 1,0-1-1,1 1 0,0 0 1,0-1-1,1 0 0,1 0 1,0 0-1,6 10 1,-11-20-858,1 2 1036,-12-8-15890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0.099"/>
    </inkml:context>
    <inkml:brush xml:id="br0">
      <inkml:brushProperty name="width" value="0.025" units="cm"/>
      <inkml:brushProperty name="height" value="0.025" units="cm"/>
      <inkml:brushProperty name="color" value="#E71224"/>
    </inkml:brush>
  </inkml:definitions>
  <inkml:trace contextRef="#ctx0" brushRef="#br0">0 339 11018,'0'0'8649,"48"-33"-7368,-20 27-480,2-1-577,8 3-192,-5-1 0,1-1-320,-4-4-2531,-2-4-3651</inkml:trace>
  <inkml:trace contextRef="#ctx0" brushRef="#br0" timeOffset="1">391 0 16432,'0'0'4420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0.458"/>
    </inkml:context>
    <inkml:brush xml:id="br0">
      <inkml:brushProperty name="width" value="0.025" units="cm"/>
      <inkml:brushProperty name="height" value="0.025" units="cm"/>
      <inkml:brushProperty name="color" value="#E71224"/>
    </inkml:brush>
  </inkml:definitions>
  <inkml:trace contextRef="#ctx0" brushRef="#br0">12 1 11307,'0'0'10025,"-11"46"-9993,22-46-1185,1 0-3812,7-8-10281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0.837"/>
    </inkml:context>
    <inkml:brush xml:id="br0">
      <inkml:brushProperty name="width" value="0.025" units="cm"/>
      <inkml:brushProperty name="height" value="0.025" units="cm"/>
      <inkml:brushProperty name="color" value="#E71224"/>
    </inkml:brush>
  </inkml:definitions>
  <inkml:trace contextRef="#ctx0" brushRef="#br0">1 30 10890,'0'0'8424,"51"19"-7335,-7-19-288,8-2-353,2-7-255,8 0-129,-7 1-32,-9 0-32,-7 3 32,-11 1-96,-6 2-289,-15 0-1408,-32 2-12877</inkml:trace>
  <inkml:trace contextRef="#ctx0" brushRef="#br0" timeOffset="1">112 77 3908,'0'0'13452,"46"27"-11946,-7-27-673,9 0-513,3 0-192,1-2-64,-1 0-32,-2 2-32,-4-2-32,-5 2-512,-1 0-2659,-5 0-2435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1.169"/>
    </inkml:context>
    <inkml:brush xml:id="br0">
      <inkml:brushProperty name="width" value="0.025" units="cm"/>
      <inkml:brushProperty name="height" value="0.025" units="cm"/>
      <inkml:brushProperty name="color" value="#E71224"/>
    </inkml:brush>
  </inkml:definitions>
  <inkml:trace contextRef="#ctx0" brushRef="#br0">375 0 11435,'0'0'7111,"-69"21"-6086,32 4 32,-5 4 96,-1 4 96,8 3-384,1-2-385,2 2-288,11-4-128,2-3-32,5-4 0,1-6-32,3-5-352,4-9-1346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7.707"/>
    </inkml:context>
    <inkml:brush xml:id="br0">
      <inkml:brushProperty name="width" value="0.025" units="cm"/>
      <inkml:brushProperty name="height" value="0.025" units="cm"/>
    </inkml:brush>
  </inkml:definitions>
  <inkml:trace contextRef="#ctx0" brushRef="#br0">10 57 833,'0'0'3155,"0"-9"1863,0-6-3292,1-6-47,-2 9 6671,5 48-8238,-3-1 0,-1 1 0,-1 0 0,-2-1 1,-8 36-1,12-72-96,-1 1 0,0-1 1,1 1-1,-1 0 0,1-1 1,-1 1-1,0 0 0,1-1 0,-1 1 1,1 0-1,-1 0 0,1-1 1,0 1-1,-1 0 0,1 0 1,-1 0-1,1 0 0,-1 0 1,1 0-1,-1 0 0,1 0 1,0 0-1,-1 0 0,1 0 1,-1 0-1,1 0 0,-1 0 1,1 0-1,-1 1 0,1-1 0,-1 0 1,1 0-1,-1 1 0,1-1 1,-1 0-1,1 1 0,-1-1 1,1 0-1,-1 1 0,0-1 1,1 1-1,-1-1 0,0 1 1,1-1-1,-1 1 0,0-1 1,0 1-1,1-1 0,-1 1 1,0-1-1,0 1 0,0-1 0,0 1 1,0 0-1,0-1 0,0 1 1,0-1-1,0 1 0,0-1 1,0 1-1,0-1 0,0 1 1,0 0-1,0-1 0,-1 1 1,1-1-1,0 1 0,0-1 1,-1 1-1,40-31 1660,-37 28-1633,186-182 1409,-187 183-1906,2-2-995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1.500"/>
    </inkml:context>
    <inkml:brush xml:id="br0">
      <inkml:brushProperty name="width" value="0.025" units="cm"/>
      <inkml:brushProperty name="height" value="0.025" units="cm"/>
      <inkml:brushProperty name="color" value="#E71224"/>
    </inkml:brush>
  </inkml:definitions>
  <inkml:trace contextRef="#ctx0" brushRef="#br0">0 1 17296,'0'0'2787,"6"58"-1089,11-36-161,12 3-224,4 0-448,6-3-673,6 0-160,4-1-96,-3-1-1537,-7-3-2083,0-5-3362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8.501"/>
    </inkml:context>
    <inkml:brush xml:id="br0">
      <inkml:brushProperty name="width" value="0.025" units="cm"/>
      <inkml:brushProperty name="height" value="0.025" units="cm"/>
      <inkml:brushProperty name="color" value="#E71224"/>
    </inkml:brush>
  </inkml:definitions>
  <inkml:trace contextRef="#ctx0" brushRef="#br0">571 177 3043,'0'0'4756,"6"-9"-3079,-3 4-1816,3-2 950,0-1 0,-1 0 0,0 0 0,-1 0-1,6-17 1,-9 23-643,0 0 0,-1 0-1,1-1 1,-1 1-1,1 0 1,-1 0 0,0-1-1,0 1 1,0 0 0,-1-1-1,1 1 1,0 0-1,-1 0 1,1-1 0,-1 1-1,0 0 1,0 0-1,0 0 1,0 0 0,0 0-1,0 0 1,-1 0 0,1 0-1,-1 0 1,1 1-1,-1-1 1,0 0 0,1 1-1,-1 0 1,0-1 0,0 1-1,0 0 1,-3-1-1,-7-4-101,-1 1-1,1 0 0,-1 1 1,0 1-1,-1 0 0,1 1 1,0 0-1,-1 1 0,1 0 1,-1 1-1,0 1 0,1 0 0,-15 3 1,4 1-59,1 1 1,-1 1-1,1 1 0,0 1 1,1 1-1,-29 17 1,31-14 154,1 0 0,0 0 0,1 2 0,1 0 0,-31 36 1,41-44-107,1 1 0,1 0 0,-1 0 0,1 1 0,1 0 0,-1 0 1,2 0-1,-1 0 0,1 1 0,1-1 0,-1 1 0,2 0 0,-1-1 0,1 1 1,1 0-1,1 14 0,0-18-45,1 0 1,-1 0-1,2 1 0,-1-1 1,1-1-1,0 1 1,0 0-1,0-1 0,1 1 1,0-1-1,0 0 1,0 0-1,1-1 0,0 1 1,0-1-1,0 0 1,0-1-1,0 1 0,1-1 1,0 0-1,-1 0 1,8 2-1,14 5 72,0 0-1,0-2 1,47 7-1,-11-5 266,1-2 0,105-2 0,-131-7-270,0-2 0,-1-2 0,0-1 0,1-1-1,65-24 1,-91 26-42,-1 0 0,1-1-1,-1 0 1,0-1 0,-1 0-1,0-1 1,0 0 0,0 0 0,-1-1-1,-1 0 1,13-17 0,-18 22-28,-1-1 0,1 1 0,-1-1 0,0 1 0,0-1 0,0 0 0,-1 0 0,1 1 0,-1-1 0,0 0 0,-1-1 0,1 1 0,-1 0 0,0 0 0,-1 0 0,1 0 1,-1 0-1,0 0 0,0 0 0,0 0 0,-1 0 0,0 1 0,1-1 0,-2 0 0,1 1 0,-1-1 0,1 1 0,-1 0 0,-1 0 0,-5-6 0,-5-4-168,0 1 0,-1 0 0,-1 1 0,0 0 0,-1 1-1,0 2 1,-22-10 0,-132-45-8349,105 43-1031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8.973"/>
    </inkml:context>
    <inkml:brush xml:id="br0">
      <inkml:brushProperty name="width" value="0.025" units="cm"/>
      <inkml:brushProperty name="height" value="0.025" units="cm"/>
      <inkml:brushProperty name="color" value="#E71224"/>
    </inkml:brush>
  </inkml:definitions>
  <inkml:trace contextRef="#ctx0" brushRef="#br0">1 49 7303,'0'0'12727,"2"1"-12194,65 3 268,1-2 0,105-11 0,-157 7-826,33-2-107,73-16 0,-109 14-917,-14-2-3453,-9 1-2310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8.671"/>
    </inkml:context>
    <inkml:brush xml:id="br0">
      <inkml:brushProperty name="width" value="0.025" units="cm"/>
      <inkml:brushProperty name="height" value="0.025" units="cm"/>
      <inkml:brushProperty name="color" value="#E71224"/>
    </inkml:brush>
  </inkml:definitions>
  <inkml:trace contextRef="#ctx0" brushRef="#br0">1 0 14862,'0'0'4612,"48"33"-4131,-31-10-97,5 3-31,-3-2-225,2-4-128,6-4-128,-4-9-961,5-7-1122,-3 0-1824,-4-15-1731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9.016"/>
    </inkml:context>
    <inkml:brush xml:id="br0">
      <inkml:brushProperty name="width" value="0.025" units="cm"/>
      <inkml:brushProperty name="height" value="0.025" units="cm"/>
      <inkml:brushProperty name="color" value="#E71224"/>
    </inkml:brush>
  </inkml:definitions>
  <inkml:trace contextRef="#ctx0" brushRef="#br0">159 1 10154,'0'0'4420,"-39"72"-2306,20-32-1313,-2 3-193,-2-1 545,3 1-192,3-2-352,6-3-385,4-4-128,5-8-96,2-6-1377,0-10-3332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9.350"/>
    </inkml:context>
    <inkml:brush xml:id="br0">
      <inkml:brushProperty name="width" value="0.025" units="cm"/>
      <inkml:brushProperty name="height" value="0.025" units="cm"/>
      <inkml:brushProperty name="color" value="#E71224"/>
    </inkml:brush>
  </inkml:definitions>
  <inkml:trace contextRef="#ctx0" brushRef="#br0">0 7 14542,'0'0'5317,"53"6"-3235,-28-4-961,9-2-96,5 0-481,9 0-448,-2 0-64,-2 0-128,-3 0-1025,-13 0-1057,-5-4-512,-18 0-1763,-5-2-2561</inkml:trace>
  <inkml:trace contextRef="#ctx0" brushRef="#br0" timeOffset="1">59 84 10922,'0'0'6695,"64"6"-3877,-22-6-992,0-3-449,8-3-608,-2-2-513,-6 5-224,-5 1-384,-8 2-1570,-8 0-1121,-9-4-3875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0.391"/>
    </inkml:context>
    <inkml:brush xml:id="br0">
      <inkml:brushProperty name="width" value="0.025" units="cm"/>
      <inkml:brushProperty name="height" value="0.025" units="cm"/>
      <inkml:brushProperty name="color" value="#E71224"/>
    </inkml:brush>
  </inkml:definitions>
  <inkml:trace contextRef="#ctx0" brushRef="#br0">316 22 12332,'0'0'4553,"-7"-4"-2924,4 2-1587,0 0 1,-1 0-1,1 0 1,0 0-1,0 1 1,-1 0-1,1-1 1,-1 1-1,0 0 1,1 1-1,-1-1 1,1 1-1,-1 0 1,0-1-1,0 2 1,1-1-1,-1 0 1,0 1-1,1 0 1,-1-1-1,1 1 1,-1 1-1,1-1 1,-1 0-1,1 1 1,0 0-1,-3 2 1,-13 8 200,1 0 0,1 1 0,0 1 0,1 1 0,1 0 1,0 1-1,1 1 0,1 0 0,0 1 0,2 0 0,0 1 0,-9 21 0,18-36-210,1 1 0,-1 0-1,1 0 1,0 0-1,0 0 1,0 1 0,1-1-1,0 0 1,0 0 0,0 0-1,1 0 1,0 0-1,1 6 1,-1-8-20,0-1 1,1 1-1,-1 0 1,1-1-1,-1 1 1,1-1-1,0 0 1,0 0-1,0 0 0,0 0 1,1 0-1,-1 0 1,0 0-1,1 0 1,0-1-1,-1 0 1,1 1-1,0-1 0,-1 0 1,1 0-1,0-1 1,0 1-1,3 0 1,5 1 16,0-1 1,0 0-1,1 0 1,-1-1-1,0-1 1,0 0-1,0-1 0,12-3 1,-20 5 4,-1 0 0,1-1 1,-1 0-1,1 0 0,-1 1 0,0-2 0,0 1 1,1 0-1,-1 0 0,0-1 0,0 1 0,0-1 1,0 1-1,0-1 0,-1 0 0,1 0 1,-1 0-1,1 0 0,-1 0 0,1 0 0,-1 0 1,0 0-1,0-1 0,0 1 0,0 0 0,-1-1 1,1 1-1,-1-1 0,1 1 0,-1-1 1,0 1-1,0-1 0,0 1 0,0-1 0,0 1 1,-1-1-1,1 1 0,-1-1 0,1 1 0,-1 0 1,0-1-1,-2-2 0,1 1-39,-1 0 0,1 0 1,-1 1-1,0-1 0,0 1 0,0 0 0,0 0 0,-1 0 0,1 0 1,-1 1-1,0-1 0,0 1 0,0 0 0,0 0 0,0 1 1,-7-3-1,1 1-764,-1 0 0,0 0 1,0 1-1,0 0 1,-16 0-1,27 2 681,0 0 0,0 0 0,0 0 0,0 0-1,0 0 1,0-1 0,0 1 0,0 0 0,-1 0 0,1 0 0,0 0 0,0 0 0,0 0-1,0 0 1,0 0 0,0 0 0,-1 0 0,1 0 0,0 0 0,0 0 0,0 0 0,0 0-1,0 0 1,0 0 0,-1 0 0,1 0 0,0 0 0,0 1 0,0-1 0,0 0 0,0 0-1,0 0 1,0 0 0,-1 0 0,1 0 0,0 0 0,0 0 0,0 0 0,0 0 0,0 1-1,0-1 1,0 0 0,0 0 0,0 0 0,0 0 0,0 0 0,0 0 0,0 1 0,0-1-1,0 0 1,0 0 0,0 0 0,0 0 0,0 0 0,0 0 0,0 1 0,0-1 0,0 0-1,0 0 1,0 0 0,0 0 0,0 0 0,0 0 0,0 1 0,0-1 0,0 0 0,9 5-4012,9 0 224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0.787"/>
    </inkml:context>
    <inkml:brush xml:id="br0">
      <inkml:brushProperty name="width" value="0.025" units="cm"/>
      <inkml:brushProperty name="height" value="0.025" units="cm"/>
      <inkml:brushProperty name="color" value="#E71224"/>
    </inkml:brush>
  </inkml:definitions>
  <inkml:trace contextRef="#ctx0" brushRef="#br0">232 69 10570,'0'0'2103,"4"-10"401,-3 5-2300,0 3-35,0 0-1,0-1 0,0 1 0,0-1 0,-1 1 0,1-1 0,-1 1 1,0-1-1,1 0 0,-1 1 0,-1-6 0,0 7-106,0-1 0,0 1 0,0 0 0,0-1 0,-1 1 0,1 0 0,0 0 0,0 0-1,-1 0 1,1 0 0,-1 0 0,1 1 0,-1-1 0,1 0 0,-1 1 0,0-1 0,1 1 0,-1 0 0,1-1-1,-1 1 1,0 0 0,0 0 0,1 0 0,-1 0 0,0 0 0,1 0 0,-3 1 0,-5 0 30,-1 0-1,0 0 1,1 1 0,-1 0 0,1 1-1,0 0 1,-1 1 0,1 0 0,1 0 0,-1 1-1,1 0 1,0 0 0,-12 10 0,15-11-11,0 1 1,0 0-1,0-1 0,1 2 1,-1-1-1,1 0 1,1 1-1,-1 0 1,1 0-1,0 0 0,0 0 1,0 0-1,1 1 1,0-1-1,1 1 0,-1 0 1,1-1-1,0 1 1,1 0-1,0 9 1,0-14-69,1 0 1,-1 0-1,1 0 1,-1 0 0,1 0-1,0 0 1,0 0-1,0 0 1,0 0 0,0 0-1,0-1 1,0 1-1,1 0 1,-1-1 0,1 1-1,-1-1 1,1 1-1,0-1 1,3 2 0,0 0 11,0-1 1,0 1-1,1-2 1,-1 1-1,1 0 1,-1-1-1,9 1 1,1-1 2,0 0 0,0-1 1,0-1-1,0 0 0,17-4 1,-20 1-22,0 0-1,-1-1 1,1 0 0,-1 0 0,0-2 0,0 1 0,0-1 0,14-13 0,-21 16-3,1 1-1,0-1 1,-1-1-1,0 1 1,0-1-1,0 1 1,-1-1 0,0 0-1,0-1 1,0 1-1,0 0 1,-1-1-1,0 1 1,0-1-1,0 0 1,-1 0-1,0 0 1,0 0-1,0-10 1,-2 13-45,0 0-1,0 0 1,0 1-1,-1-1 1,1 0-1,-1 0 1,0 1-1,0-1 1,1 1-1,-2-1 1,1 1-1,0 0 1,0 0 0,-1 0-1,1 0 1,-1 0-1,0 0 1,1 1-1,-1-1 1,0 1-1,0 0 1,0 0-1,0 0 1,0 0 0,0 1-1,0-1 1,-4 0-1,-6-1-327,1 1 0,0 0 1,-1 0-1,1 1 0,-22 3 0,30-2 243,-1 0 0,1 1-1,0-1 1,1 1 0,-1 0-1,0 0 1,0 0 0,1 0-1,-1 1 1,1-1 0,0 1-1,0 0 1,0 0 0,0 0-1,0 0 1,-3 5 0,5-5-297,0-1 1,-1 0-1,1 1 0,0-1 1,0 1-1,0 0 1,0-1-1,1 1 0,-1 0 1,1 0-1,0-1 1,0 1-1,0 0 0,0 0 1,0-1-1,1 5 1,6 10-5424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1.117"/>
    </inkml:context>
    <inkml:brush xml:id="br0">
      <inkml:brushProperty name="width" value="0.025" units="cm"/>
      <inkml:brushProperty name="height" value="0.025" units="cm"/>
      <inkml:brushProperty name="color" value="#E71224"/>
    </inkml:brush>
  </inkml:definitions>
  <inkml:trace contextRef="#ctx0" brushRef="#br0">211 41 9257,'0'0'7885,"-10"-7"-6529,3 2-1120,4 2-156,-1 0 0,1 0-1,0 1 1,-1-1 0,1 1-1,-1 0 1,0 0 0,0 1-1,0-1 1,0 1 0,0 0 0,0 0-1,0 0 1,-1 0 0,1 1-1,0-1 1,0 1 0,-7 1-1,4 1 91,0 1 0,0 0-1,0 1 1,1-1 0,-1 1-1,1 0 1,0 1 0,0 0-1,1 0 1,-1 0 0,1 0-1,0 1 1,1 0 0,-1 0-1,1 0 1,0 1 0,-3 7-1,5-11-133,1 0 0,0 0 0,0 0 0,0-1 0,0 1 0,0 0 0,0 0 0,1 1 0,-1-1 1,1 0-1,0 0 0,0 0 0,0 0 0,1 0 0,-1 0 0,1 0 0,-1 0 0,1 0 0,0 0 0,0 0 0,1 0 0,-1-1 0,0 1 0,1 0 0,0-1 0,0 1 0,-1-1 0,2 1 0,-1-1 0,0 0 0,0 0 0,1 0 0,-1 0 0,1 0 0,-1-1 0,1 1 0,0-1 0,0 0 0,-1 0 0,1 0 0,0 0 0,0 0 1,4 0-1,2 2 0,0-1 0,0-1 0,0 1 1,1-2-1,-1 1 0,0-1 0,1-1 1,-1 1-1,0-2 0,0 1 0,0-1 1,0-1-1,16-6 0,-21 8-142,0-1-1,0 0 1,-1-1-1,1 1 1,-1-1-1,0 1 1,1-1 0,-1 0-1,0 0 1,-1 0-1,1-1 1,0 1-1,-1-1 1,0 0-1,0 1 1,0-1 0,0 0-1,-1 0 1,1 0-1,-1 0 1,0-1-1,-1 1 1,1 0-1,0 0 1,-1-1-1,0 1 1,0 0 0,-1 0-1,1-1 1,-1 1-1,-2-8 1,2 8-608,0 1 0,-1-1 0,1 0 0,-1 1 0,0 0 0,0-1 1,0 1-1,-1 0 0,1 0 0,-4-3 0,-12-10-6600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2.206"/>
    </inkml:context>
    <inkml:brush xml:id="br0">
      <inkml:brushProperty name="width" value="0.025" units="cm"/>
      <inkml:brushProperty name="height" value="0.025" units="cm"/>
      <inkml:brushProperty name="color" value="#E71224"/>
    </inkml:brush>
  </inkml:definitions>
  <inkml:trace contextRef="#ctx0" brushRef="#br0">220 3 12139,'0'-2'4068,"0"4"-2786,-11 12-802,-3 6 353,-5 3-32,-4 2-513,3 1-160,-1-1-32,0-1-32,-1-4-32,8-3 0,-2-6-320,0-5-1602,4-6-2786,1 0-1698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8.064"/>
    </inkml:context>
    <inkml:brush xml:id="br0">
      <inkml:brushProperty name="width" value="0.025" units="cm"/>
      <inkml:brushProperty name="height" value="0.025" units="cm"/>
    </inkml:brush>
  </inkml:definitions>
  <inkml:trace contextRef="#ctx0" brushRef="#br0">0 1 4228,'0'0'13421,"13"48"-11628,-1-39-768,2 2-576,4-1-321,0 1-96,-1-1-577,3-1-1184,-6-5-1827,-3-1-2241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2.567"/>
    </inkml:context>
    <inkml:brush xml:id="br0">
      <inkml:brushProperty name="width" value="0.025" units="cm"/>
      <inkml:brushProperty name="height" value="0.025" units="cm"/>
      <inkml:brushProperty name="color" value="#E71224"/>
    </inkml:brush>
  </inkml:definitions>
  <inkml:trace contextRef="#ctx0" brushRef="#br0">0 0 9513,'0'0'7079,"52"32"-5798,-26-8 256,6 4-223,2 1-802,5 1-320,-4-2-96,0-5-384,2-6-2563,-8-6-4644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3.009"/>
    </inkml:context>
    <inkml:brush xml:id="br0">
      <inkml:brushProperty name="width" value="0.025" units="cm"/>
      <inkml:brushProperty name="height" value="0.025" units="cm"/>
      <inkml:brushProperty name="color" value="#E71224"/>
    </inkml:brush>
  </inkml:definitions>
  <inkml:trace contextRef="#ctx0" brushRef="#br0">53 233 8840,'0'0'1527,"-9"0"491,3 1-1451,4 0-363,-1 0 0,0-1 0,1 0 0,-1 1 0,0-1 0,1 0 0,-1 0 0,0-1 0,1 1 0,-1 0 0,1-1 0,-5-1 0,24-1 3105,-2 0-3089,789-33 3784,-227 17-4314,726-153-779,-1347 182-6086,28-5 2157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4.206"/>
    </inkml:context>
    <inkml:brush xml:id="br0">
      <inkml:brushProperty name="width" value="0.025" units="cm"/>
      <inkml:brushProperty name="height" value="0.025" units="cm"/>
      <inkml:brushProperty name="color" value="#E71224"/>
    </inkml:brush>
  </inkml:definitions>
  <inkml:trace contextRef="#ctx0" brushRef="#br0">0 11 11691,'48'-10'6064,"-42"10"-5717,-1 0 0,0 0 0,1 0-1,-1 1 1,1 0 0,8 2 0,-11-2-325,-1 0 1,1 0 0,-1 0 0,1 1 0,0-1-1,-1 1 1,0-1 0,1 1 0,-1 0-1,0 0 1,0 0 0,0 0 0,0 0 0,-1 0-1,1 1 1,0-1 0,-1 1 0,0-1 0,1 1-1,-1 0 1,0-1 0,-1 1 0,1 0 0,0 0-1,-1-1 1,1 1 0,-1 0 0,0 0 0,0 0-1,-1 5 1,1-6-8,0 1 0,-1-1 0,0 0-1,1 1 1,-1-1 0,0 1 0,0-1 0,0 0-1,-1 0 1,1 0 0,0 0 0,-1 0 0,1 0 0,-1 0-1,0 0 1,0 0 0,-2 1 0,-41 25 498,28-19-118,16-9-383,1 0 0,0 0 0,0 0 0,0 0 0,0 0 0,-1 0 0,1 0 0,0 1 0,0-1 0,0 0 0,0 0 0,0 0 0,0 0 0,-1 0 0,1 0 0,0 0 0,0 1 0,0-1 0,0 0 0,0 0 0,0 0 0,0 0 0,0 0 0,0 1 0,0-1 0,0 0 0,0 0 0,0 0 0,0 0 0,0 0 0,0 1 1,0-1-1,0 0 0,0 0 0,0 0 0,0 0 0,0 1 0,0-1 0,0 0 0,0 0 0,0 0 0,0 0 0,0 0 0,0 1 0,0-1 0,0 0 0,0 0 0,0 0 0,1 0 0,-1 0 0,0 0 0,0 0 0,0 1 0,0-1 0,0 0 0,1 0 0,13 6 164,17 1-146,54-1-1271,-29-10-4340,-17-6-2512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4.552"/>
    </inkml:context>
    <inkml:brush xml:id="br0">
      <inkml:brushProperty name="width" value="0.025" units="cm"/>
      <inkml:brushProperty name="height" value="0.025" units="cm"/>
      <inkml:brushProperty name="color" value="#E71224"/>
    </inkml:brush>
  </inkml:definitions>
  <inkml:trace contextRef="#ctx0" brushRef="#br0">114 0 14382,'0'0'2754,"-8"2"-699,1-1-1838,0 1 0,1 0 0,-1 1 0,1 0 0,-1 0 0,1 0-1,0 1 1,-8 5 0,11-6-173,0-1 0,0 1 1,0-1-1,0 1 0,0 0 0,1 0 0,0 1 0,-1-1 1,1 0-1,0 1 0,1 0 0,-1-1 0,0 1 0,1 0 0,0 0 1,0-1-1,0 1 0,1 0 0,-1 5 0,1-8-37,1 0 0,-1 0 0,1 0-1,-1 0 1,1 0 0,0-1 0,-1 1 0,1 0-1,0 0 1,0-1 0,0 1 0,-1 0-1,1-1 1,0 1 0,0-1 0,0 1 0,0-1-1,0 1 1,0-1 0,0 0 0,0 0 0,0 1-1,0-1 1,0 0 0,0 0 0,2 0 0,39 4 83,-28-3-161,0 1-233,0 1 0,-1 0 1,16 5-1,-27-7 289,0-1 0,0 1-1,0-1 1,0 1 0,0 0 0,0 0 0,0 0 0,0 0-1,0 0 1,-1 1 0,1-1 0,0 1 0,-1-1 0,1 1-1,-1-1 1,1 1 0,-1 0 0,0 0 0,0 0 0,0 0-1,0 0 1,0 0 0,0 0 0,0 0 0,-1 0 0,1 0-1,-1 0 1,1 4 0,-2-4 54,0 0-1,0-1 0,0 1 1,0 0-1,0-1 0,0 1 1,-1-1-1,1 0 0,0 1 1,-1-1-1,1 0 1,-1 0-1,1 0 0,-1 0 1,0 0-1,1 0 0,-1 0 1,0-1-1,0 1 0,0-1 1,1 1-1,-1-1 1,0 0-1,0 0 0,-3 1 1,-51 2 118,54-3-148,2 0-11,-6 1-248,0-1 1,0-1-1,0 1 0,1-1 1,-1 0-1,0 0 0,-5-2 1,9 2-344,0 0 1,0 0-1,0-1 1,0 1 0,0 0-1,0-1 1,0 1 0,1-1-1,-1 0 1,0 0 0,1 0-1,-2-3 1,-8-17-9492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4.896"/>
    </inkml:context>
    <inkml:brush xml:id="br0">
      <inkml:brushProperty name="width" value="0.025" units="cm"/>
      <inkml:brushProperty name="height" value="0.025" units="cm"/>
      <inkml:brushProperty name="color" value="#E71224"/>
    </inkml:brush>
  </inkml:definitions>
  <inkml:trace contextRef="#ctx0" brushRef="#br0">0 13 10570,'0'0'2594,"46"-8"577,-17 7-1089,4 1-1313,-1-1-609,3 1-128,-1 0-800,-2 0-3717,0-2-5188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5.304"/>
    </inkml:context>
    <inkml:brush xml:id="br0">
      <inkml:brushProperty name="width" value="0.025" units="cm"/>
      <inkml:brushProperty name="height" value="0.025" units="cm"/>
      <inkml:brushProperty name="color" value="#E71224"/>
    </inkml:brush>
  </inkml:definitions>
  <inkml:trace contextRef="#ctx0" brushRef="#br0">125 1 12268,'-8'5'2375,"-7"6"-1112,0 0-1,0 2 1,-19 20 0,30-29-1101,1 1 1,-1-1 0,1 0 0,0 1 0,0 0 0,0 0 0,1 0 0,0 0 0,0 0 0,0 0 0,0 1 0,1-1 0,0 1 0,0-1 0,0 1 0,1-1 0,0 1 0,1 9 0,0-12-136,0-1 0,0 0 0,1 1 0,-1-1 0,1 0 0,-1 0 0,1 0 0,0 0 0,0 0 0,0 0 0,0 0 0,0-1 0,0 1 0,0-1 0,0 1 0,1-1 0,-1 0 0,1 0 0,-1 0 0,1 0 0,-1 0 0,1-1 0,-1 1 0,1-1 0,0 0 0,-1 0 0,1 0 0,0 0 0,2 0 0,2 0 36,-1 0 1,1 0 0,0-1-1,-1 0 1,1 0 0,-1-1-1,1 1 1,-1-1 0,0-1 0,12-5-1,-13 4-24,0-1 1,0 0-1,-1 0 0,1 0 0,-1-1 0,-1 0 0,1 1 0,-1-1 0,0-1 1,0 1-1,0 0 0,-1-1 0,0 1 0,-1-1 0,1 1 0,-1-1 0,0 0 0,-1-9 1,0 12-102,0 1 0,0-1-1,-1 1 1,1-1 0,-1 1 0,0-1 0,0 1 0,0 0 0,0 0 0,-1-1 0,1 1 0,-1 0 0,0 0 0,0 0 0,-4-4 0,4 5-214,-1 0 0,0 0 1,1 0-1,-1 1 0,0-1 0,0 1 0,0-1 1,-1 1-1,1 0 0,0 0 0,0 1 0,0-1 1,-1 1-1,1-1 0,0 1 0,-1 0 0,1 0 0,0 1 1,-5 0-1,-5 3-4118,2 7-1547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6.557"/>
    </inkml:context>
    <inkml:brush xml:id="br0">
      <inkml:brushProperty name="width" value="0.025" units="cm"/>
      <inkml:brushProperty name="height" value="0.025" units="cm"/>
      <inkml:brushProperty name="color" value="#E71224"/>
    </inkml:brush>
  </inkml:definitions>
  <inkml:trace contextRef="#ctx0" brushRef="#br0">6 0 8168,'-6'2'8808,"6"0"-7335,0 2-768,14 2-64,4 0-65,7 2-159,9-3-193,-1-1-96,6-3-128,4-1 0,-3 0-1858,-1-2-3459,-2-9-3843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6.920"/>
    </inkml:context>
    <inkml:brush xml:id="br0">
      <inkml:brushProperty name="width" value="0.025" units="cm"/>
      <inkml:brushProperty name="height" value="0.025" units="cm"/>
      <inkml:brushProperty name="color" value="#E71224"/>
    </inkml:brush>
  </inkml:definitions>
  <inkml:trace contextRef="#ctx0" brushRef="#br0">285 1 11243,'0'0'5925,"-32"46"-4387,9-25-161,-3 0-288,-8 2-352,0 0-257,1-1-127,4-1-161,3-3-128,6-5-160,5-5-1602,2-5-3523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27.295"/>
    </inkml:context>
    <inkml:brush xml:id="br0">
      <inkml:brushProperty name="width" value="0.025" units="cm"/>
      <inkml:brushProperty name="height" value="0.025" units="cm"/>
      <inkml:brushProperty name="color" value="#E71224"/>
    </inkml:brush>
  </inkml:definitions>
  <inkml:trace contextRef="#ctx0" brushRef="#br0">1 1 16944,'0'0'3171,"49"24"-1441,-21-9-641,4 0-160,7 4-481,0-1-352,7 4-64,0 2-224,4-3-1281,-4 0-2275,-4-3-5733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01.665"/>
    </inkml:context>
    <inkml:brush xml:id="br0">
      <inkml:brushProperty name="width" value="0.025" units="cm"/>
      <inkml:brushProperty name="height" value="0.025" units="cm"/>
      <inkml:brushProperty name="color" value="#E71224"/>
    </inkml:brush>
  </inkml:definitions>
  <inkml:trace contextRef="#ctx0" brushRef="#br0">60 276 4164,'0'0'406,"-8"1"2209,-35 3-260,35-5 324,35-3-1419,196-9 277,-62 6-1237,717-93 406,87-6 1252,146 80-1650,-689 24-344,-79-11-279,-342 13-203,5-1 646,-4-7-10276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8.535"/>
    </inkml:context>
    <inkml:brush xml:id="br0">
      <inkml:brushProperty name="width" value="0.025" units="cm"/>
      <inkml:brushProperty name="height" value="0.025" units="cm"/>
    </inkml:brush>
  </inkml:definitions>
  <inkml:trace contextRef="#ctx0" brushRef="#br0">184 0 3716,'0'0'17488,"-33"68"-17456,10-38-32,-4 0 64,-1-2-64,5-1 32,2-5-32,6-6-640,7-6-1667,2-6-3138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03.162"/>
    </inkml:context>
    <inkml:brush xml:id="br0">
      <inkml:brushProperty name="width" value="0.025" units="cm"/>
      <inkml:brushProperty name="height" value="0.025" units="cm"/>
      <inkml:brushProperty name="color" value="#E71224"/>
    </inkml:brush>
  </inkml:definitions>
  <inkml:trace contextRef="#ctx0" brushRef="#br0">50 60 3748,'0'0'533,"-8"1"1763,0 1-2565,-24 3 3079,31-4-995,24-3-785,41-3-233,517-29 659,-58 23-1303,1275-6 52,-1309 42-172,-30 0-2,-235-19 262,482-3 1651,-669-5-1543,54-10 0,-42-2-2890,-39 8-826,-1-3-1992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34.210"/>
    </inkml:context>
    <inkml:brush xml:id="br0">
      <inkml:brushProperty name="width" value="0.025" units="cm"/>
      <inkml:brushProperty name="height" value="0.025" units="cm"/>
      <inkml:brushProperty name="color" value="#E71224"/>
    </inkml:brush>
  </inkml:definitions>
  <inkml:trace contextRef="#ctx0" brushRef="#br0">74 34 3844,'0'0'2098,"-9"0"-209,-27 0-747,7 0 4678,32-1-2634,18-1-2171,70 0 509,158-23 0,-248 25-1369,-82 4 241,-94 9 19,150-9-271,-12 2 208,73-4-148,44-2-322,105-13 1,-280 7-6,-149 6 417,242 0-204,12 1-67,-1 0-1,0-1 0,1 0 1,-1-1-1,17-3 0,8 1 5,200 0-444,-304 1 501,39 0 9,-1 1 0,-53 7 0,80-4 18,-1-1-3222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2.556"/>
    </inkml:context>
    <inkml:brush xml:id="br0">
      <inkml:brushProperty name="width" value="0.025" units="cm"/>
      <inkml:brushProperty name="height" value="0.025" units="cm"/>
      <inkml:brushProperty name="color" value="#E71224"/>
    </inkml:brush>
  </inkml:definitions>
  <inkml:trace contextRef="#ctx0" brushRef="#br0">0 0 11403,'0'0'9892,"4"9"-8184,-1-1-1435,0 1 0,1-1 1,0 0-1,1 0 0,0 0 0,0-1 0,0 0 0,1 0 0,0 0 1,0-1-1,1 1 0,0-1 0,0-1 0,1 0 0,-1 0 0,1 0 1,14 5-1,-16-8-777,32 9 649,-25-10-4288,-3-4-4888,-2-5 217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2.919"/>
    </inkml:context>
    <inkml:brush xml:id="br0">
      <inkml:brushProperty name="width" value="0.025" units="cm"/>
      <inkml:brushProperty name="height" value="0.025" units="cm"/>
      <inkml:brushProperty name="color" value="#E71224"/>
    </inkml:brush>
  </inkml:definitions>
  <inkml:trace contextRef="#ctx0" brushRef="#br0">220 0 15983,'0'0'10874,"-3"12"-10794,-21 54 53,-53 102 0,43-102-1221,-43 126-1,72-170-1409,6-13-1901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4.599"/>
    </inkml:context>
    <inkml:brush xml:id="br0">
      <inkml:brushProperty name="width" value="0.025" units="cm"/>
      <inkml:brushProperty name="height" value="0.025" units="cm"/>
      <inkml:brushProperty name="color" value="#E71224"/>
    </inkml:brush>
  </inkml:definitions>
  <inkml:trace contextRef="#ctx0" brushRef="#br0">1 15 10922,'0'0'12423,"11"6"-11142,9 0-934,-1-1 0,1 0 0,0-1 0,0-1 0,0-1 0,37-1 0,395-16 416,-439 15-821,-2-1-188,-1 1 1,1-1-1,-1-1 1,1 0-1,-1 0 0,0-1 1,10-4-1,-19 7 147,-1 0 1,0 0-1,0 0 1,1 0-1,-1 0 0,0 0 1,0 0-1,1 0 1,-1 0-1,0-1 0,0 1 1,1 0-1,-1 0 1,0 0-1,0 0 0,0 0 1,1 0-1,-1-1 1,0 1-1,0 0 0,0 0 1,0 0-1,1-1 1,-1 1-1,0 0 0,0 0 1,0 0-1,0-1 1,0 1-1,0 0 0,0 0 1,1-1-1,-1 1 0,0 0 1,0 0-1,0-1 1,0 1-1,0 0 0,0 0 1,0-1-1,0 1 1,0 0-1,0 0 0,-1-1 1,1 1-1,0 0 1,0 0-1,0 0 0,0-1 1,-13-3-5051,-6 3-542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4.993"/>
    </inkml:context>
    <inkml:brush xml:id="br0">
      <inkml:brushProperty name="width" value="0.025" units="cm"/>
      <inkml:brushProperty name="height" value="0.025" units="cm"/>
      <inkml:brushProperty name="color" value="#E71224"/>
    </inkml:brush>
  </inkml:definitions>
  <inkml:trace contextRef="#ctx0" brushRef="#br0">311 30 8552,'8'-3'2877,"3"-2"-1938,33-11 2995,-12 11 2196,-57 23-4021,-72 51-1661,-183 121-251,277-191-3683,5-6 1159,8-15-1168,-6 15 1758,8-22-4493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5.388"/>
    </inkml:context>
    <inkml:brush xml:id="br0">
      <inkml:brushProperty name="width" value="0.025" units="cm"/>
      <inkml:brushProperty name="height" value="0.025" units="cm"/>
      <inkml:brushProperty name="color" value="#E71224"/>
    </inkml:brush>
  </inkml:definitions>
  <inkml:trace contextRef="#ctx0" brushRef="#br0">1 1 11627,'0'0'11189,"10"7"-9689,42 37 89,69 74-1,-101-98-1975,36 29 0,-28-30-2939,1-6-4014,-13-10-1698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5.796"/>
    </inkml:context>
    <inkml:brush xml:id="br0">
      <inkml:brushProperty name="width" value="0.025" units="cm"/>
      <inkml:brushProperty name="height" value="0.025" units="cm"/>
      <inkml:brushProperty name="color" value="#E71224"/>
    </inkml:brush>
  </inkml:definitions>
  <inkml:trace contextRef="#ctx0" brushRef="#br0">0 25 11147,'0'0'7783,"8"-1"-5808,110-2 2794,8 3-3591,44 0-1829,-140-6-402,-19 1-1706,-10 5 2595,-1 0-1,0 0 1,0-1 0,0 1-1,0 0 1,0 0 0,0 0-1,0-1 1,0 1-1,0 0 1,0 0 0,0 0-1,0 0 1,0-1 0,0 1-1,0 0 1,0 0 0,-1 0-1,1 0 1,0-1 0,0 1-1,0 0 1,0 0-1,0 0 1,0 0 0,0-1-1,-1 1 1,1 0 0,0 0-1,0 0 1,0 0 0,0 0-1,0 0 1,-1 0 0,1 0-1,0-1 1,0 1-1,0 0 1,0 0 0,-1 0-1,1 0 1,0 0 0,0 0-1,0 0 1,-1 0 0,1 0-1,0 0 1,0 0 0,0 0-1,0 0 1,-1 0-1,-15-3-8072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3:36.160"/>
    </inkml:context>
    <inkml:brush xml:id="br0">
      <inkml:brushProperty name="width" value="0.025" units="cm"/>
      <inkml:brushProperty name="height" value="0.025" units="cm"/>
      <inkml:brushProperty name="color" value="#E71224"/>
    </inkml:brush>
  </inkml:definitions>
  <inkml:trace contextRef="#ctx0" brushRef="#br0">0 16 7143,'0'0'14413,"57"12"-12843,-18-12 63,10 0-800,2-4-577,3-1-224,-12 1 1,2 1-66,-5 0-735,-5 2-1442,-6 0-2114,-1-5-7015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05.257"/>
    </inkml:context>
    <inkml:brush xml:id="br0">
      <inkml:brushProperty name="width" value="0.025" units="cm"/>
      <inkml:brushProperty name="height" value="0.025" units="cm"/>
      <inkml:brushProperty name="color" value="#E71224"/>
    </inkml:brush>
  </inkml:definitions>
  <inkml:trace contextRef="#ctx0" brushRef="#br0">0 15 8168,'0'0'12636,"8"-2"-11611,66-9 816,-70 11-1780,1-1-1,0 1 1,-1 0-1,1 0 1,0 0 0,-1 1-1,1 0 1,0 0 0,-1 0-1,1 0 1,-1 1 0,0-1-1,1 1 1,-1 0-1,0 1 1,4 2 0,-8-4-48,1-1 0,-1 1 0,1 0 0,-1 0 1,1 0-1,-1 0 0,0 0 0,0 0 0,1 0 1,-1 0-1,0 0 0,0 0 0,0 0 0,0 0 1,0 0-1,0 0 0,0 1 0,-1-1 0,1 0 0,0 0 1,-1 0-1,1-1 0,0 1 0,-1 0 0,1 0 1,-1 0-1,0 0 0,1 0 0,-1 0 0,0-1 1,1 1-1,-1 0 0,0 0 0,0-1 0,1 1 1,-1-1-1,0 1 0,-1 0 0,-39 26 213,37-25-235,-10 5 44,-27 16-36,40-22 13,-1 0 0,1 0 0,-1 0-1,1 0 1,-1 0 0,1 1 0,0-1 0,-1 0 0,1 1 0,0-1 0,0 1 0,0 0 0,0-1 0,0 1 0,1 0 0,-1 0 0,0-1-1,1 1 1,-1 2 0,4-2 51,0-1 0,0 0 0,1 0 0,-1 0 0,0 0 0,1 0 0,-1-1 0,0 1-1,1-1 1,-1 0 0,1 0 0,5-1 0,-7 1-43,87-1 625,-43 0-2001,-1 0-5732,-44 11-9605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28.864"/>
    </inkml:context>
    <inkml:brush xml:id="br0">
      <inkml:brushProperty name="width" value="0.025" units="cm"/>
      <inkml:brushProperty name="height" value="0.025" units="cm"/>
    </inkml:brush>
  </inkml:definitions>
  <inkml:trace contextRef="#ctx0" brushRef="#br0">0 0 4004,'0'0'15406,"31"54"-14957,-23-36-161,12 2-96,-1-2-96,8 2-32,1-3-704,4-4-2467,2-3-3908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05.601"/>
    </inkml:context>
    <inkml:brush xml:id="br0">
      <inkml:brushProperty name="width" value="0.025" units="cm"/>
      <inkml:brushProperty name="height" value="0.025" units="cm"/>
      <inkml:brushProperty name="color" value="#E71224"/>
    </inkml:brush>
  </inkml:definitions>
  <inkml:trace contextRef="#ctx0" brushRef="#br0">1 1 12460,'0'0'9417,"10"3"-7650,18 2-1063,-1 0 1,2-2-1,46-1 1,38-8-5018,-112 6 3969,15-3-3484,-7-1-2906,-4 0-153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06.116"/>
    </inkml:context>
    <inkml:brush xml:id="br0">
      <inkml:brushProperty name="width" value="0.025" units="cm"/>
      <inkml:brushProperty name="height" value="0.025" units="cm"/>
      <inkml:brushProperty name="color" value="#E71224"/>
    </inkml:brush>
  </inkml:definitions>
  <inkml:trace contextRef="#ctx0" brushRef="#br0">7 3 9577,'0'0'11381,"8"0"-9731,9-1-1015,-3 0-107,0 0 1,0 1 0,24 3-1,-37-3-519,-1 0 0,1 1-1,-1-1 1,1 0 0,-1 1-1,1-1 1,-1 0 0,1 1-1,-1-1 1,1 1 0,-1-1-1,0 1 1,1-1 0,-1 1-1,0-1 1,1 1 0,-1-1-1,0 1 1,0 0 0,0-1-1,1 1 1,-1-1 0,0 1-1,0 0 1,0-1 0,0 1-1,0-1 1,0 1 0,0 0-1,0-1 1,0 1 0,0-1-1,-1 1 1,1 0 0,0-1-1,0 1 1,0-1 0,-1 1-1,1-1 1,0 1 0,-1-1-1,0 2 1,-13 20 360,-24 2-125,17-12-170,17-9-22,6-2 27,30-2-77,-19 0-7,1 1 1,0 0-1,22 3 1,-34-2 2,-1-1 1,0 0-1,1 1 0,-1-1 1,0 0-1,0 1 0,1 0 1,-1-1-1,0 1 1,0 0-1,0-1 0,0 1 1,0 0-1,0 0 0,0 0 1,0 0-1,0 0 0,0 0 1,0 0-1,0 1 1,-1-1-1,1 0 0,-1 0 1,1 0-1,-1 1 0,1-1 1,-1 0-1,0 1 1,1-1-1,-1 0 0,0 1 1,0-1-1,0 0 0,0 1 1,0-1-1,0 1 1,-1-1-1,1 0 0,0 1 1,-1-1-1,1 0 0,-1 0 1,1 1-1,-2 0 1,0 3 54,0-1 1,0 0 0,0 0-1,0-1 1,-1 1 0,0 0-1,0-1 1,0 0 0,0 0-1,0 0 1,-1 0 0,-5 4-1,-1-3 259,0 0 1,0-1-1,0 0 0,-13 1 0,19-3-285,1 0-1,-1-1 1,1 1-1,-1-1 1,0 0-1,1 0 1,-1 0 0,1-1-1,-1 1 1,0-1-1,1 0 1,-1 0-1,1 0 1,0 0 0,-6-4-1,8 5-156,0-1-1,1 0 0,-1 0 0,0 0 1,1 0-1,-1 1 0,1-1 0,-1 0 1,1 0-1,0 0 0,-1 0 0,1 0 1,0 0-1,0 0 0,0 0 0,0 0 1,0-2-1,7-8-7066,6 6 321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06.745"/>
    </inkml:context>
    <inkml:brush xml:id="br0">
      <inkml:brushProperty name="width" value="0.025" units="cm"/>
      <inkml:brushProperty name="height" value="0.025" units="cm"/>
      <inkml:brushProperty name="color" value="#E71224"/>
    </inkml:brush>
  </inkml:definitions>
  <inkml:trace contextRef="#ctx0" brushRef="#br0">2 25 10410,'0'0'12054,"0"8"-11451,0-3-534,-1-4-23,1 0 1,0 1-1,0-1 0,0 0 1,-1 0-1,1 0 0,0 1 0,0-1 1,1 0-1,-1 0 0,0 0 1,0 1-1,1-1 0,-1 0 1,0 0-1,1 0 0,-1 0 1,1 0-1,0 0 0,-1 0 1,1 0-1,0 0 0,-1 0 1,1 0-1,0 0 0,0 0 1,0 0-1,0-1 0,0 1 0,0 0 1,0-1-1,0 1 0,0-1 1,0 1-1,0-1 0,1 0 1,-1 1-1,0-1 0,0 0 1,0 0-1,1 0 0,-1 0 1,0 0-1,0 0 0,2 0 1,108-5 1259,112-19 0,-112 9-191,115 0-1,-38 17-4936,-188-10-3070,0-1-651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0.831"/>
    </inkml:context>
    <inkml:brush xml:id="br0">
      <inkml:brushProperty name="width" value="0.025" units="cm"/>
      <inkml:brushProperty name="height" value="0.025" units="cm"/>
      <inkml:brushProperty name="color" value="#E71224"/>
    </inkml:brush>
  </inkml:definitions>
  <inkml:trace contextRef="#ctx0" brushRef="#br0">0 134 9769,'0'0'10757,"10"-7"-10154,6-7-311,0-1-1,-2-1 1,1 0-1,15-24 1,-21 25-213,0 4 300,-7 36-181,-2-17-169,1 1-1,1-1 0,0 0 1,0 1-1,0-1 0,1 0 1,7 15-1,10 30-2577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1.351"/>
    </inkml:context>
    <inkml:brush xml:id="br0">
      <inkml:brushProperty name="width" value="0.025" units="cm"/>
      <inkml:brushProperty name="height" value="0.025" units="cm"/>
      <inkml:brushProperty name="color" value="#E71224"/>
    </inkml:brush>
  </inkml:definitions>
  <inkml:trace contextRef="#ctx0" brushRef="#br0">0 61 2659,'0'0'15395,"9"1"-13761,21 1-526,0 0 0,1-3 0,-1 0 0,48-9 0,-53 5-1687,0-1 0,-1-1 0,36-15 0,-58 21-98,3-2-657,-3-1-2970,-2-1-1819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1.884"/>
    </inkml:context>
    <inkml:brush xml:id="br0">
      <inkml:brushProperty name="width" value="0.025" units="cm"/>
      <inkml:brushProperty name="height" value="0.025" units="cm"/>
      <inkml:brushProperty name="color" value="#E71224"/>
    </inkml:brush>
  </inkml:definitions>
  <inkml:trace contextRef="#ctx0" brushRef="#br0">33 1 11243,'0'0'11189,"9"2"-9860,-4-1-1173,1-1 22,-1 1-1,0 0 1,1 1 0,-1 0-1,0-1 1,10 6 0,-14-6-160,0 0 0,0 0 0,0 0 0,0-1 1,0 1-1,-1 0 0,1 0 0,0 0 0,0 1 1,-1-1-1,1 0 0,0 0 0,-1 0 1,1 0-1,-1 1 0,0-1 0,1 0 0,-1 1 1,0-1-1,0 0 0,0 0 0,0 1 0,0-1 1,0 0-1,0 1 0,0-1 0,-1 0 0,1 0 1,0 1-1,-1-1 0,1 0 0,-1 0 0,1 1 1,-1-1-1,0 0 0,0 0 0,1 0 1,-1 0-1,0 0 0,-1 1 0,-2 4 6,-1 0-1,1 0 1,-1-1-1,0 0 1,0 0-1,0 0 1,-1-1-1,0 1 1,-12 6-1,17-11 4,27 0-129,-19 0 95,0 1 0,0 0 0,0 0 0,0 0 0,0 1 1,-1 0-1,1 0 0,12 7 0,-17-8 8,0 0 0,-1 0 0,1 0 0,-1 0 0,1 0 0,-1 0 0,1 0 0,-1 1 0,0-1 0,1 1 0,-1-1 0,0 1 0,0-1 0,0 1 0,0 0 0,0-1 0,-1 1 0,1 0 0,0 0 0,-1-1 0,1 1 0,-1 0 0,0 0 0,0 0 0,0 0 1,0 0-1,0 0 0,0-1 0,0 1 0,0 0 0,-1 0 0,1 0 0,-1 0 0,1-1 0,-1 1 0,0 0 0,0 0 0,0-1 0,-2 3 0,1-1 20,0 0 0,-1-1 0,1 1 0,-1-1 0,0 0 0,0 0 0,0 0 0,0 0-1,0-1 1,0 1 0,0-1 0,-1 0 0,1 0 0,0 0 0,-1 0 0,1 0 0,-6 0 0,-67 2 387,62-3-430,14-1-376,0 0-1,0 0 1,0 1-1,0-1 1,0 0-1,0 0 1,0 1-1,0-1 1,0 0-1,0 0 1,1 1-1,-1-1 0,0 0 1,1 0-1,-1 1 1,0-1-1,1 0 1,-1 1-1,1-1 1,-1 1-1,1-1 1,-1 0-1,1 1 1,-1-1-1,2 0 1,6-3-5928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2.296"/>
    </inkml:context>
    <inkml:brush xml:id="br0">
      <inkml:brushProperty name="width" value="0.025" units="cm"/>
      <inkml:brushProperty name="height" value="0.025" units="cm"/>
      <inkml:brushProperty name="color" value="#E71224"/>
    </inkml:brush>
  </inkml:definitions>
  <inkml:trace contextRef="#ctx0" brushRef="#br0">314 1 9577,'0'0'10511,"-7"8"-9731,-99 103-204,67-73-688,1 2 0,2 1 0,-46 68 0,82-108-246,-4 7-419,3-2-6032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2.989"/>
    </inkml:context>
    <inkml:brush xml:id="br0">
      <inkml:brushProperty name="width" value="0.025" units="cm"/>
      <inkml:brushProperty name="height" value="0.025" units="cm"/>
      <inkml:brushProperty name="color" value="#E71224"/>
    </inkml:brush>
  </inkml:definitions>
  <inkml:trace contextRef="#ctx0" brushRef="#br0">299 0 10346,'0'0'11403,"-70"64"-11403,39-32 0,-4 2 32,0 2-32,-1-3 0,6 1-64,7-8-1506,4-5-1377,5-5-2114,8-7-5188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5.803"/>
    </inkml:context>
    <inkml:brush xml:id="br0">
      <inkml:brushProperty name="width" value="0.025" units="cm"/>
      <inkml:brushProperty name="height" value="0.025" units="cm"/>
      <inkml:brushProperty name="color" value="#E71224"/>
    </inkml:brush>
  </inkml:definitions>
  <inkml:trace contextRef="#ctx0" brushRef="#br0">0 30 10410,'0'0'4004,"57"0"-2563,-25 0-352,3 0-384,4 0-385,0 0-256,4 0-32,-10-4-416,-3-3-1602,-12-1-1217,2-2-224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16.164"/>
    </inkml:context>
    <inkml:brush xml:id="br0">
      <inkml:brushProperty name="width" value="0.025" units="cm"/>
      <inkml:brushProperty name="height" value="0.025" units="cm"/>
      <inkml:brushProperty name="color" value="#E71224"/>
    </inkml:brush>
  </inkml:definitions>
  <inkml:trace contextRef="#ctx0" brushRef="#br0">0 13 8488,'0'0'11018,"62"22"-9832,-20-22-418,4-1-319,0-3-257,2-1-96,-11 2-64,-5 0 0,-9 0-865,-7-3-2081,-10-3-4966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2.285"/>
    </inkml:context>
    <inkml:brush xml:id="br0">
      <inkml:brushProperty name="width" value="0.025" units="cm"/>
      <inkml:brushProperty name="height" value="0.025" units="cm"/>
    </inkml:brush>
  </inkml:definitions>
  <inkml:trace contextRef="#ctx0" brushRef="#br0">0 0 3876,'0'0'19004,"5"13"-15954,13 43-1626,-14-48-1212,1 1 0,1-1 0,-1 0-1,1-1 1,1 1 0,-1-1 0,1 0 0,1-1 0,-1 0 0,1 0 0,0 0 0,14 6-1,-21-11-266,-1-1 0,0 0 0,1 0 0,-1 1-1,0-1 1,1 0 0,-1 1 0,0-1-1,0 0 1,1 1 0,-1-1 0,0 0 0,0 1-1,1-1 1,-1 0 0,0 1 0,0-1-1,0 1 1,0-1 0,0 0 0,0 1-1,0-1 1,0 1 0,0-1 0,0 0 0,0 1-1,0-1 1,0 1 0,0-1 0,0 1-1,0-1 1,0 0 0,0 1 0,-1-1-1,1 1 1,0-1 0,0 0 0,0 1 0,-1-1-1,1 0 1,0 1 0,-1-1 0,1 1-1,-12 4-11340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2.526"/>
    </inkml:context>
    <inkml:brush xml:id="br0">
      <inkml:brushProperty name="width" value="0.025" units="cm"/>
      <inkml:brushProperty name="height" value="0.025" units="cm"/>
      <inkml:brushProperty name="color" value="#E71224"/>
    </inkml:brush>
  </inkml:definitions>
  <inkml:trace contextRef="#ctx0" brushRef="#br0">0 51 5189,'0'0'15727,"11"-8"-14131,-1-1-1166,-7 6-328,0 0 0,0 0 0,0 1 0,0-1 0,1 1-1,-1-1 1,1 1 0,-1 0 0,1 1 0,0-1 0,0 1-1,0-1 1,0 1 0,0 0 0,0 0 0,0 1 0,7-1-1,-4 1 157,7 0-40,-1 0 0,0 1 0,0 0 0,20 5 1,-31-5-208,0-1 1,0 1-1,-1-1 1,1 1-1,0 0 1,-1 0-1,1 0 1,-1 0 0,1 0-1,-1 0 1,1 0-1,-1 0 1,0 1-1,1-1 1,-1 0-1,0 1 1,1 2-1,-1-2 1,-1 0 0,0 0-1,1-1 1,-1 1-1,0 0 1,0 0-1,0 0 1,-1 0-1,1 0 1,0 0-1,-1-1 1,1 1-1,-1 0 1,0 0-1,1 0 1,-1-1 0,0 1-1,0 0 1,0-1-1,0 1 1,-2 1-1,-2 3 28,0 0-1,-1-1 0,0 1 1,0-1-1,0 0 0,-1-1 1,1 1-1,-1-1 0,0-1 1,0 1-1,-12 3 0,-14 8 132,40-14-192,0 1 1,0 0-1,0 0 0,0 1 0,11 5 1,-6-3 2,-7-3 19,0 1 1,0-1-1,0 1 1,-1 0 0,0 0-1,1 1 1,-1-1-1,0 1 1,0 0 0,5 7-1,-9-10 1,1 0 0,0 0-1,0 0 1,-1 0 0,1 1-1,0-1 1,-1 0 0,0 0-1,1 1 1,-1-1 0,0 1-1,1-1 1,-1 0 0,0 1-1,0-1 1,0 0 0,0 1-1,0-1 1,-1 0 0,1 1-1,0-1 1,-1 1 0,1-1-1,-1 0 1,1 0 0,-1 1-1,1-1 1,-1 0 0,0 0-1,0 0 1,0 0 0,0 0-1,1 0 1,-1 0 0,-1 0-1,1 0 1,0 0 0,0 0-1,0-1 1,0 1 0,-1 0-1,1-1 1,0 1 0,0-1-1,-2 1 1,-13 5 44,1-1-1,-1-1 1,-1 0 0,1-1 0,0-1-1,-1-1 1,-23 0 0,59-16-6040,4 6 1313,4-1-1884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2.921"/>
    </inkml:context>
    <inkml:brush xml:id="br0">
      <inkml:brushProperty name="width" value="0.025" units="cm"/>
      <inkml:brushProperty name="height" value="0.025" units="cm"/>
      <inkml:brushProperty name="color" value="#E71224"/>
    </inkml:brush>
  </inkml:definitions>
  <inkml:trace contextRef="#ctx0" brushRef="#br0">83 39 9801,'0'0'13651,"-8"-3"-13475,6 3-166,0-1 0,0 0 0,0 0 1,-1 1-1,1-1 0,0 1 0,0 0 1,-1 0-1,1 0 0,0 0 0,-1 0 1,1 0-1,0 0 0,0 1 0,-1-1 1,1 1-1,0 0 0,0 0 0,0-1 0,0 2 1,0-1-1,0 0 0,0 0 0,0 0 1,0 1-1,1-1 0,-1 1 0,0 0 1,1-1-1,-1 1 0,1 0 0,0 0 1,0 0-1,-1 0 0,1 0 0,0 0 1,1 0-1,-1 0 0,0 1 0,1-1 1,-1 0-1,1 0 0,0 1 0,0-1 0,0 0 1,0 0-1,0 1 0,1 2 0,-1-3 30,0 0-1,0-1 1,0 1-1,0-1 1,0 0-1,1 1 1,-1-1-1,1 1 1,-1-1-1,1 1 1,0-1-1,-1 0 0,1 1 1,0-1-1,0 0 1,0 0-1,0 0 1,0 0-1,0 0 1,0 0-1,0 0 1,1 0-1,-1 0 0,2 1 1,0-1 40,1 1 0,0-1 0,0 0 0,0 0 0,0 0 0,0 0 0,0-1 0,0 0 0,6 0 0,-3 0-20,0 0-1,0-1 1,0 0 0,0 0 0,0-1 0,0 0-1,0 0 1,-1-1 0,1 0 0,-1 0-1,8-5 1,-11 6-25,0 0 1,-1-1-1,0 1 0,1-1 0,-1 0 0,0 1 0,0-1 0,0 0 1,-1 0-1,1 0 0,-1 0 0,0-1 0,0 1 0,0 0 1,0-1-1,0 1 0,-1-1 0,1 1 0,-1-5 0,0 6-30,-1 0 0,1 0-1,0 0 1,-1 0-1,0 0 1,0 0-1,1 0 1,-1 0-1,0 0 1,-1 1-1,1-1 1,0 0 0,0 1-1,-1-1 1,1 1-1,-1-1 1,1 1-1,-1 0 1,0-1-1,0 1 1,1 0 0,-1 0-1,0 0 1,0 0-1,0 1 1,0-1-1,0 1 1,0-1-1,0 1 1,0-1-1,-4 1 1,-2-1-131,0 1 1,1 0-1,-1 0 1,0 0-1,1 1 1,-16 4-1,22-5-30,-1 0-1,1 1 0,0-1 1,-1 1-1,1-1 1,0 1-1,0 0 0,-1-1 1,1 1-1,0 0 0,0 0 1,0 0-1,0 0 0,0 0 1,0 0-1,0 0 1,0 0-1,1 0 0,-1 1 1,0-1-1,1 0 0,-1 0 1,1 1-1,-1-1 0,1 0 1,0 1-1,-1-1 0,1 0 1,0 1-1,0-1 1,0 1-1,0-1 0,0 0 1,0 1-1,0-1 0,1 1 1,-1-1-1,0 0 0,1 1 1,-1-1-1,1 0 1,0 0-1,-1 1 0,1-1 1,0 0-1,0 0 0,1 1 1,-1 0-353,1 0 1,-1 0-1,1-1 1,0 1-1,-1-1 1,1 0-1,0 1 1,0-1-1,0 0 1,0 0-1,0 0 1,0 0-1,1-1 1,-1 1 0,2 0-1,23 4-5892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3.266"/>
    </inkml:context>
    <inkml:brush xml:id="br0">
      <inkml:brushProperty name="width" value="0.025" units="cm"/>
      <inkml:brushProperty name="height" value="0.025" units="cm"/>
      <inkml:brushProperty name="color" value="#E71224"/>
    </inkml:brush>
  </inkml:definitions>
  <inkml:trace contextRef="#ctx0" brushRef="#br0">106 50 6054,'0'0'9940,"6"-7"-7565,15-24-880,-21 31-1475,0 0 0,0 0-1,0 0 1,0 0 0,0 0 0,0-1 0,0 1-1,0 0 1,0 0 0,0 0 0,0 0-1,0-1 1,0 1 0,1 0 0,-1 0-1,0 0 1,0 0 0,0 0 0,0-1 0,-1 1-1,1 0 1,0 0 0,0 0 0,0 0-1,0-1 1,0 1 0,0 0 0,0 0-1,0 0 1,0 0 0,0 0 0,0 0 0,0-1-1,0 1 1,-1 0 0,1 0 0,0 0-1,0 0 1,0 0 0,0 0 0,0 0 0,0 0-1,-1-1 1,1 1 0,0 0 0,0 0-1,0 0 1,0 0 0,-1 0 0,1 0-1,0 0 1,0 0 0,-15 1 387,-12 8-186,19-4-146,0 0 0,0 1 0,1 0 0,-1 1 0,1-1 0,1 1 0,-8 10 0,12-14 24,-1 0-1,1 1 1,0 0-1,0-1 1,0 1-1,0 0 1,1 0-1,0 0 1,-1 0-1,2 0 1,-1 0-1,0 1 1,1-1-1,0 0 1,0 0 0,0 0-1,0 1 1,2 7-1,-1-10-44,0-1-1,0 1 1,0 0 0,1 0-1,-1-1 1,1 1-1,-1-1 1,1 1 0,-1-1-1,1 0 1,0 1 0,0-1-1,-1 0 1,1 0 0,0 0-1,0-1 1,0 1-1,0 0 1,0-1 0,0 1-1,1-1 1,-1 0 0,3 1-1,58 1 1186,-53-2-1101,-3-1-73,0 0-1,0 0 1,0 0 0,0-1 0,0 0-1,-1-1 1,1 1 0,0-1-1,-1 0 1,0-1 0,0 0 0,11-8-1,-13 9-25,-1 0 1,1 0-1,-1 0 0,0-1 0,0 1 0,0-1 0,-1 1 1,1-1-1,-1 0 0,0 0 0,0 0 0,0 0 0,-1-1 1,0 1-1,1 0 0,-1-1 0,-1 1 0,1-1 0,-1 1 1,0-1-1,0-6 0,-1 8-32,0 0-1,0 0 1,-1 1 0,1-1-1,-1 0 1,0 1 0,0-1 0,0 1-1,0-1 1,0 1 0,0 0-1,-1 0 1,1 0 0,-1 0 0,1 0-1,-1 1 1,0-1 0,0 1-1,0 0 1,1 0 0,-1 0 0,0 0-1,-1 0 1,1 1 0,-5-1-1,-2-1-50,0 0-1,1 2 1,-1-1-1,0 1 1,0 0-1,1 1 1,-14 2-1,20-2-99,1 0 0,-1 1 0,1-1 0,-1 0 1,1 1-1,0-1 0,-1 1 0,1 0 0,0-1 0,0 1 0,0 0 0,0 1 0,1-1 0,-4 4 0,-1 17-3985,6-22 3598,0 1 1,0-1-1,1 1 0,-1-1 0,0 0 0,1 1 0,-1-1 0,1 0 0,-1 1 1,1-1-1,0 0 0,0 0 0,-1 1 0,1-1 0,1 1 0,11 8-6286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3.625"/>
    </inkml:context>
    <inkml:brush xml:id="br0">
      <inkml:brushProperty name="width" value="0.025" units="cm"/>
      <inkml:brushProperty name="height" value="0.025" units="cm"/>
      <inkml:brushProperty name="color" value="#E71224"/>
    </inkml:brush>
  </inkml:definitions>
  <inkml:trace contextRef="#ctx0" brushRef="#br0">1 12 8616,'0'0'15695,"54"-7"-14702,-22 5-481,4 0-191,-3 2-193,-1 0-96,-7 0-32,-4-1-769,-3 4-1249,-7 1-1153,-3-1-2306,-1-3-3011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3.985"/>
    </inkml:context>
    <inkml:brush xml:id="br0">
      <inkml:brushProperty name="width" value="0.025" units="cm"/>
      <inkml:brushProperty name="height" value="0.025" units="cm"/>
      <inkml:brushProperty name="color" value="#E71224"/>
    </inkml:brush>
  </inkml:definitions>
  <inkml:trace contextRef="#ctx0" brushRef="#br0">28 0 9961,'0'0'11350,"-5"8"-9621,5-8-1728,-4 5 308,1 0 0,0 0-1,1 1 1,-1-1 0,1 1-1,-3 10 1,5-14-274,0-1-1,0 1 1,0 0-1,0-1 1,0 1-1,0-1 1,0 1-1,1-1 1,-1 1-1,0-1 1,1 0-1,-1 1 1,1-1-1,0 1 1,-1-1-1,1 0 1,0 0-1,0 1 1,0-1-1,0 0 1,0 0-1,0 0 1,0 0-1,1 0 1,-1 0-1,0 0 1,0 0-1,1-1 1,-1 1 0,0-1-1,1 1 1,-1-1-1,1 1 1,-1-1-1,1 1 1,-1-1-1,1 0 1,-1 0-1,1 0 1,1 0-1,5 1-368,0 0-1,1-1 1,-1 0-1,0 0 1,0-1-1,12-2 1,-17 2-467,1 0 0,-1 0-1,1 0 1,-1 0 0,1-1 0,-1 0 0,0 0-1,0 0 1,0 0 0,0 0 0,0 0-1,0-1 1,-1 1 0,1-1 0,-1 0 0,4-4-1,4-10-5113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4.331"/>
    </inkml:context>
    <inkml:brush xml:id="br0">
      <inkml:brushProperty name="width" value="0.025" units="cm"/>
      <inkml:brushProperty name="height" value="0.025" units="cm"/>
      <inkml:brushProperty name="color" value="#E71224"/>
    </inkml:brush>
  </inkml:definitions>
  <inkml:trace contextRef="#ctx0" brushRef="#br0">119 0 1794,'0'0'17584,"-34"60"-16110,24-36-225,1 1-160,-5 2-224,3 0-129,2 1-287,0 1-257,-1-1-160,4-1 0,1-3-96,3-7-1345,2-7-1858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4.900"/>
    </inkml:context>
    <inkml:brush xml:id="br0">
      <inkml:brushProperty name="width" value="0.025" units="cm"/>
      <inkml:brushProperty name="height" value="0.025" units="cm"/>
      <inkml:brushProperty name="color" value="#E71224"/>
    </inkml:brush>
  </inkml:definitions>
  <inkml:trace contextRef="#ctx0" brushRef="#br0">0 102 8936,'0'0'10522,"12"7"-9011,-2-2-1215,0-1 0,0 1 0,1-2 0,-1 0 0,1 0 0,21 2 0,86 2 1321,527-16 623,-472-2-2159,295-57 0,-223 13 672,-274 74-251,13-6-2327,0-2-4368,12-10 278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6.774"/>
    </inkml:context>
    <inkml:brush xml:id="br0">
      <inkml:brushProperty name="width" value="0.025" units="cm"/>
      <inkml:brushProperty name="height" value="0.025" units="cm"/>
      <inkml:brushProperty name="color" value="#E71224"/>
    </inkml:brush>
  </inkml:definitions>
  <inkml:trace contextRef="#ctx0" brushRef="#br0">5 24 8712,'0'0'8632,"10"-5"-7206,-1 1-1136,0 1 1,1 0 0,0 1-1,-1 0 1,1 0 0,16 0-1,-24 1-266,0 1-1,1 0 1,-1 0-1,0 0 1,0 0-1,0 1 1,0-1-1,0 1 1,0-1-1,0 1 1,0-1-1,-1 1 1,1 0-1,0 0 1,0 0-1,0 0 1,-1 0-1,1 1 1,-1-1-1,1 0 1,-1 1-1,1-1 1,-1 1-1,0 0 1,1-1-1,-1 1 1,0 0-1,0 0 1,-1-1-1,1 1 1,0 0-1,0 0 1,-1 0-1,0 0 1,1 0-1,-1 0 1,0 0-1,0 0 1,0 0-1,0 1 1,0-1-1,0 0 1,-1 0-1,1 0 1,-1 0-1,0 2 1,0 0-6,0 1 1,-1-1-1,1 0 1,-1 0-1,0 0 1,0 0-1,-1 0 1,1-1 0,-1 1-1,1-1 1,-1 1-1,-5 3 1,-46 34 128,3-1-82,50-40-54,0 1-1,1 0 1,-1-1-1,0 1 0,0 0 1,1 0-1,-1-1 1,0 1-1,1 0 0,-1 0 1,1 0-1,-1 0 0,1 0 1,-1 0-1,1 0 1,0 0-1,-1 0 0,1 0 1,0 0-1,0 0 1,0 0-1,0 0 0,0 0 1,0 0-1,0 0 0,0 0 1,0 0-1,0 0 1,1 0-1,-1 0 0,1 1 1,0 0 13,1-1 1,-1 0-1,1 1 1,0-1-1,0 0 1,0 0-1,0 0 1,0 0-1,0 0 1,0 0-1,0-1 1,0 1-1,4 0 1,9 1 55,1 0 1,27 0-1,-42-2-84,26 0-258,40-3-2978,-25-11-4458,-14-4-918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7.137"/>
    </inkml:context>
    <inkml:brush xml:id="br0">
      <inkml:brushProperty name="width" value="0.025" units="cm"/>
      <inkml:brushProperty name="height" value="0.025" units="cm"/>
      <inkml:brushProperty name="color" value="#E71224"/>
    </inkml:brush>
  </inkml:definitions>
  <inkml:trace contextRef="#ctx0" brushRef="#br0">128 0 9865,'0'0'7415,"-8"3"-6480,1-1-743,1 1 1,0 0 0,0 0-1,0 0 1,-10 8 0,14-9-141,-1 0 0,1 0 0,0 0 0,0 0 1,0 0-1,0 1 0,1-1 0,-1 1 0,0-1 0,1 1 1,0 0-1,0 0 0,0-1 0,0 1 0,0 0 0,0 0 1,1 0-1,-1 0 0,1 3 0,3-4-17,-1 0 0,1 0 0,0-1 0,0 0 0,0 0 0,0 1 0,0-2 0,0 1 0,0 0 0,0-1 1,0 1-1,4-1 0,4 2 0,2 2-45,-1 0 0,1 1-1,-1 0 1,0 1 0,22 15 0,-32-20 16,0 1 1,1 0 0,-1 0-1,0 0 1,0 0 0,0 0-1,0 1 1,0-1 0,-1 0-1,1 1 1,-1 0 0,1-1-1,-1 1 1,1 3 0,-2-4 21,0 0 1,0 0 0,0 0 0,0 0 0,0 0-1,-1 0 1,1 0 0,-1 0 0,1 0-1,-1 0 1,0-1 0,0 1 0,0 0 0,0 0-1,0-1 1,0 1 0,0 0 0,0-1-1,-1 1 1,1-1 0,-1 0 0,1 0 0,-1 1-1,-1 0 1,-7 5 110,1-1-1,-1 0 0,-1-1 1,1 0-1,-1 0 1,0-1-1,0-1 1,0 0-1,-1 0 1,1-1-1,-1-1 0,1 0 1,-1 0-1,-19-2 1,30 0-362,0 1 0,0-1 0,0 0 0,0 1 0,0-1 0,0 0 0,0 0 0,1 0 0,-1 0 0,0 0 0,0 0 0,1 0 0,-1 0 1,0 0-1,1 0 0,-1 0 0,1 0 0,-1 0 0,1 0 0,0-1 0,0 1 0,-1 0 0,1 0 0,0 0 0,0-1 0,0 1 0,0 0 0,1-2 0,-2-2-865,1-17-5457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7.495"/>
    </inkml:context>
    <inkml:brush xml:id="br0">
      <inkml:brushProperty name="width" value="0.025" units="cm"/>
      <inkml:brushProperty name="height" value="0.025" units="cm"/>
      <inkml:brushProperty name="color" value="#E71224"/>
    </inkml:brush>
  </inkml:definitions>
  <inkml:trace contextRef="#ctx0" brushRef="#br0">1 17 11275,'0'0'6214,"48"-13"-4261,-27 10-992,-3 3-576,6 0-321,-4 0-64,3 0-1121,-4 0-1986,-1 0-3267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3.206"/>
    </inkml:context>
    <inkml:brush xml:id="br0">
      <inkml:brushProperty name="width" value="0.025" units="cm"/>
      <inkml:brushProperty name="height" value="0.025" units="cm"/>
    </inkml:brush>
  </inkml:definitions>
  <inkml:trace contextRef="#ctx0" brushRef="#br0">225 50 2210,'0'0'6118,"7"-8"-3433,2-3-1761,17-20 3314,-59 77 1025,-15 31-2287,-4 7-1536,-29 35-869,86-131 2400,11-18-3689,70-85-1167,-13 21 1747,-111 126-307,-29 34 532,30-31-68,24-23 0,-1 1 0,1 1 0,1 0 0,1 0 0,-16 26 0,26-40 93,26-29 663,148-166-290,-150 169-766,-20 21 85,-13 17 102,-18 22-27,-12 16-162,-2-2-1,-59 51 0,101-115-9875,1 14 8489,6-21-11767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7.872"/>
    </inkml:context>
    <inkml:brush xml:id="br0">
      <inkml:brushProperty name="width" value="0.025" units="cm"/>
      <inkml:brushProperty name="height" value="0.025" units="cm"/>
      <inkml:brushProperty name="color" value="#E71224"/>
    </inkml:brush>
  </inkml:definitions>
  <inkml:trace contextRef="#ctx0" brushRef="#br0">100 0 11082,'0'0'4784,"-11"9"-3119,4-4-1424,0 1 0,0 0 0,0 0 1,1 1-1,0-1 0,0 2 0,1-1 0,0 0 0,0 1 0,1 0 0,0 0 0,0 1 0,1-1 0,0 1 0,1-1 0,-1 1 0,2 0 1,-2 12-1,3-18-199,-1 0 1,1-1-1,0 1 1,0-1-1,1 1 1,-1-1-1,0 1 1,1-1-1,0 1 1,-1-1-1,1 0 1,0 1-1,0-1 1,0 0-1,1 0 1,-1 1-1,1-1 1,-1 0-1,1 0 1,-1-1-1,1 1 1,0 0-1,0 0 1,3 1 0,-1-1 130,1 0 1,0-1 0,-1 1 0,1-1 0,0 0 0,0 0 0,0-1 0,0 0 0,0 0-1,-1 0 1,11-1 0,-10 0-114,1-1 0,-1 1 0,0-1 0,0 0-1,0-1 1,0 1 0,0-1 0,-1 0 0,1 0-1,-1 0 1,0-1 0,0 1 0,0-1 0,0 0 0,0-1-1,-1 1 1,0 0 0,5-9 0,-5 7-43,0 1 1,0-1-1,0 0 0,-1 0 1,0 0-1,0 0 1,0-1-1,-1 1 0,0 0 1,0-1-1,-1 1 0,0-1 1,0 1-1,0 0 1,-2-11-1,1 16-59,0-1 0,0 1 1,0-1-1,0 1 0,0 0 0,0-1 1,0 1-1,0 0 0,0 0 0,-1 0 1,1 0-1,0 0 0,-1 0 0,1 0 1,-1 0-1,1 1 0,-1-1 0,-2 0 1,-12 0-3327,6 10-4990,7 2 799</inkml:trace>
  <inkml:trace contextRef="#ctx0" brushRef="#br0" timeOffset="1">420 95 13036,'0'0'9289,"74"18"-8840,-40-18-353,3 0-64,-3 0-481,0 0-1793,-4-7-4228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8.531"/>
    </inkml:context>
    <inkml:brush xml:id="br0">
      <inkml:brushProperty name="width" value="0.025" units="cm"/>
      <inkml:brushProperty name="height" value="0.025" units="cm"/>
      <inkml:brushProperty name="color" value="#E71224"/>
    </inkml:brush>
  </inkml:definitions>
  <inkml:trace contextRef="#ctx0" brushRef="#br0">153 0 10025,'0'0'10474,"-64"69"-9833,43-39-417,-1 0-160,8-2 0,0-7-64,3-3 32,6-6-32,3-7-1089,2-19-11306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48.919"/>
    </inkml:context>
    <inkml:brush xml:id="br0">
      <inkml:brushProperty name="width" value="0.025" units="cm"/>
      <inkml:brushProperty name="height" value="0.025" units="cm"/>
      <inkml:brushProperty name="color" value="#E71224"/>
    </inkml:brush>
  </inkml:definitions>
  <inkml:trace contextRef="#ctx0" brushRef="#br0">1 1 12876,'0'0'6150,"39"48"-4709,-16-27-63,5 1-225,9-1-545,2 0-383,0-3-193,2 3-289,-8-5-1697,-4-2-2177,-8-3-4934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56.682"/>
    </inkml:context>
    <inkml:brush xml:id="br0">
      <inkml:brushProperty name="width" value="0.025" units="cm"/>
      <inkml:brushProperty name="height" value="0.025" units="cm"/>
      <inkml:brushProperty name="color" value="#E71224"/>
    </inkml:brush>
  </inkml:definitions>
  <inkml:trace contextRef="#ctx0" brushRef="#br0">1 1 8072,'0'0'12886,"13"0"-12095,473 28 2065,92 3-2766,-443-29-55,2 2 9,1-7-1,155-22 1,-311 25-85,-25 0-1395,14 4-4166,20-3-393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58.652"/>
    </inkml:context>
    <inkml:brush xml:id="br0">
      <inkml:brushProperty name="width" value="0.025" units="cm"/>
      <inkml:brushProperty name="height" value="0.025" units="cm"/>
      <inkml:brushProperty name="color" value="#E71224"/>
    </inkml:brush>
  </inkml:definitions>
  <inkml:trace contextRef="#ctx0" brushRef="#br0">0 1101 7239,'0'0'1046,"1"9"241,1-1-1085,0 0 0,0-1-1,0 1 1,1-1 0,0 1 0,0-1 0,1 0 0,0 0 0,0-1 0,1 1 0,0-1 0,0 0 0,0 0 0,1 0-1,0-1 1,10 7 0,118 86 212,209 115 0,-256-170-332,2-3 0,1-5 1,2-4-1,1-4 0,1-3 1,187 20-1,586-17 2481,-591-39-2459,0-12 0,-1-11 0,298-79 0,-5-65 497,-19-51 143,-247 80-762,-265 128 38,-1-1 0,-1-2 0,-1-2 0,-1-1 0,50-55 0,-69 64 35,0 0 0,0-2 0,-2 1 0,-1-2 0,-1 1 0,0-2 0,-2 1 0,11-45 0,-12 34 102,-2 0 0,-2-1 0,-1 1-1,-1-1 1,-7-59 0,2 72-86,0 0 1,-2 1-1,0 0 1,-1 0-1,-2 1 0,0 0 1,0 0-1,-2 1 1,0 0-1,-1 1 1,-1 0-1,-1 1 0,0 1 1,-1 0-1,-1 1 1,0 0-1,0 1 1,-2 1-1,0 1 1,-19-10-1,14 15-783,14 10-1128,8-1 1358,1-1-1,0 0 1,0 1 0,0-1-1,0 0 1,1 1 0,-1-1-1,0 0 1,1 1 0,1 3 0,3 20-3224,-5-22-2785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59.201"/>
    </inkml:context>
    <inkml:brush xml:id="br0">
      <inkml:brushProperty name="width" value="0.025" units="cm"/>
      <inkml:brushProperty name="height" value="0.025" units="cm"/>
      <inkml:brushProperty name="color" value="#E71224"/>
    </inkml:brush>
  </inkml:definitions>
  <inkml:trace contextRef="#ctx0" brushRef="#br0">76 239 5958,'0'0'1270,"-9"6"49,8-5-1122,-41 28 833,40-28-888,0 0 1,1 0-1,-1 1 0,1-1 0,-1 1 1,1-1-1,-1 1 0,1-1 1,0 1-1,0 0 0,0 0 1,0-1-1,0 1 0,0 0 1,0 0-1,0 0 0,1 0 1,-1 0-1,1 0 0,0 0 1,0 0-1,-1 1 0,1-1 0,0 0 1,1 3-1,2-3 210,-1 0-1,1 0 1,0 0-1,-1-1 1,1 1-1,0-1 1,0 0-1,0 0 0,0 0 1,1 0-1,-1 0 1,0-1-1,0 0 1,0 1-1,1-1 1,-1 0-1,0-1 1,7 0-1,-9-1-272,0 0-1,1-1 0,-1 1 0,0 0 0,0-1 0,0 1 0,0-1 0,-1 1 0,1-1 0,-1 0 1,1 1-1,-1-1 0,0-3 0,2-6 216,3-14 199,-2 0-1,0 0 0,-1 0 0,-4-49 1,0 14 136,2 59-611,0 0-1,0 0 0,0 0 0,0 0 0,0 0 1,1 0-1,-1 1 0,1-1 0,-1 0 1,1 0-1,0 0 0,-1 0 0,1 1 1,0-1-1,0 0 0,0 1 0,1-1 1,-1 1-1,0-1 0,1 1 0,-1-1 0,1 1 1,1-1-1,0 0-13,0 1 1,0 0-1,1 0 1,-1 0-1,0 0 0,0 1 1,1-1-1,-1 1 1,0 0-1,1 0 0,-1 0 1,6 1-1,2 2-16,0-1-1,1 1 1,-1 1 0,0 0-1,-1 1 1,21 11 0,-14-5 16,-1 1 0,0 1 0,-1 1 0,17 18 0,-26-25-41,1 1 1,-1 0-1,-1 0 0,1 1 0,-2 0 0,1 0 1,-1 0-1,0 0 0,-1 0 0,3 15 0,6 13-5472,1-21-2498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36.445"/>
    </inkml:context>
    <inkml:brush xml:id="br0">
      <inkml:brushProperty name="width" value="0.025" units="cm"/>
      <inkml:brushProperty name="height" value="0.025" units="cm"/>
      <inkml:brushProperty name="color" value="#E71224"/>
    </inkml:brush>
  </inkml:definitions>
  <inkml:trace contextRef="#ctx0" brushRef="#br0">116 16 1441,'1'1'374,"-1"0"0,1 0-1,0 0 1,-1-1-1,1 1 1,0 0 0,0 0-1,0-1 1,-1 1-1,1 0 1,0-1 0,0 1-1,0-1 1,0 1 0,0-1-1,0 0 1,0 1-1,0-1 1,0 0 0,0 0-1,0 0 1,0 1-1,0-1 1,0 0 0,1 0-1,-1-1 1,0 1 0,0 0-1,0 0 1,0 0-1,0-1 1,1 0 0,5-2 5254,-35 5-3631,-5 3-1247,-60 19 0,184-31-387,-33-4-360,13-3-68,-51 10 50,-20 4 15,0 0 1,0 0 0,0 0 0,0 0-1,0-1 1,0 1 0,0 0 0,0 0-1,0 0 1,0 0 0,0 0 0,0 0-1,0 0 1,0 0 0,0 0 0,0 0 0,0 0-1,0 0 1,0 0 0,0-1 0,0 1-1,0 0 1,0 0 0,0 0 0,-149 18 250,149-18-182,16-1 102,57-11-257,45-4-90,-162 36 101,20-13 210,0-2-1,0-1 1,0-1 0,-39 0-1,59-6-8,11-2-396,9-4-782,21-7-4772,-16 2-1767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54.947"/>
    </inkml:context>
    <inkml:brush xml:id="br0">
      <inkml:brushProperty name="width" value="0.025" units="cm"/>
      <inkml:brushProperty name="height" value="0.025" units="cm"/>
      <inkml:brushProperty name="color" value="#E71224"/>
    </inkml:brush>
  </inkml:definitions>
  <inkml:trace contextRef="#ctx0" brushRef="#br0">1 0 8232,'0'0'14125,"51"17"-12940,-12-14-544,4-2-353,1 0-192,-2 1-64,1-1-32,-8 2-640,-7-2-1090,-6 2-608,-12-2-1410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55.281"/>
    </inkml:context>
    <inkml:brush xml:id="br0">
      <inkml:brushProperty name="width" value="0.025" units="cm"/>
      <inkml:brushProperty name="height" value="0.025" units="cm"/>
      <inkml:brushProperty name="color" value="#E71224"/>
    </inkml:brush>
  </inkml:definitions>
  <inkml:trace contextRef="#ctx0" brushRef="#br0">1 23 14446,'0'0'9385,"60"13"-8393,-19-12-543,12-1-321,0 0-64,4 0-512,-4 0-1891,-7-10-1472,-7-2-2211,-9-2-5669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55.671"/>
    </inkml:context>
    <inkml:brush xml:id="br0">
      <inkml:brushProperty name="width" value="0.025" units="cm"/>
      <inkml:brushProperty name="height" value="0.025" units="cm"/>
      <inkml:brushProperty name="color" value="#E71224"/>
    </inkml:brush>
  </inkml:definitions>
  <inkml:trace contextRef="#ctx0" brushRef="#br0">30 1 15182,'0'0'1351,"10"0"-411,6-1-248,-1 2 1,1 0 0,0 1 0,30 8 0,-42-10-636,0 1-1,0 1 1,0-1-1,0 0 1,-1 1-1,1 0 1,-1 0-1,1 0 1,-1 0-1,0 0 1,1 1-1,-1 0 1,-1-1-1,1 1 1,0 0-1,-1 1 1,1-1-1,-1 0 1,0 1-1,0-1 1,0 1-1,-1-1 1,1 1-1,-1 0 1,0 0-1,0 0 1,0 0-1,0 4 1,-1 1 72,-1 0 0,0 0 1,-1 0-1,1 0 0,-2-1 0,1 1 0,-1 0 0,0-1 1,-1 0-1,0 0 0,0 0 0,-10 12 0,-8 9 447,-48 48-1,19-22-602,41-42-219,-7 7-1213,5-10-5506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3.833"/>
    </inkml:context>
    <inkml:brush xml:id="br0">
      <inkml:brushProperty name="width" value="0.025" units="cm"/>
      <inkml:brushProperty name="height" value="0.025" units="cm"/>
    </inkml:brush>
  </inkml:definitions>
  <inkml:trace contextRef="#ctx0" brushRef="#br0">0 1 2274,'0'3'15909,"5"10"-13603,4-7-1620,0 0 0,0-1 1,1-1-1,0 1 0,0-2 0,0 1 1,18 3-1,6-2-4706,0-4-7956,-25-1 6669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1.694"/>
    </inkml:context>
    <inkml:brush xml:id="br0">
      <inkml:brushProperty name="width" value="0.025" units="cm"/>
      <inkml:brushProperty name="height" value="0.025" units="cm"/>
      <inkml:brushProperty name="color" value="#E71224"/>
    </inkml:brush>
  </inkml:definitions>
  <inkml:trace contextRef="#ctx0" brushRef="#br0">0 0 11659,'0'0'14029,"62"54"-13516,-44-43-193,3 1-224,2 0-32,0 0-64,0-1-1121,-2-3-1537,-1-1-1122,-4-7-2434,-2-1-3523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2.044"/>
    </inkml:context>
    <inkml:brush xml:id="br0">
      <inkml:brushProperty name="width" value="0.025" units="cm"/>
      <inkml:brushProperty name="height" value="0.025" units="cm"/>
      <inkml:brushProperty name="color" value="#E71224"/>
    </inkml:brush>
  </inkml:definitions>
  <inkml:trace contextRef="#ctx0" brushRef="#br0">135 0 12908,'0'0'5798,"-46"59"-4325,30-29-256,0 4-416,4 4-609,-4 0-128,7 2 0,3-4-64,1 0 32,2-6-512,-3-7-1218,6-3-1056,0-11-2756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2.440"/>
    </inkml:context>
    <inkml:brush xml:id="br0">
      <inkml:brushProperty name="width" value="0.025" units="cm"/>
      <inkml:brushProperty name="height" value="0.025" units="cm"/>
      <inkml:brushProperty name="color" value="#E71224"/>
    </inkml:brush>
  </inkml:definitions>
  <inkml:trace contextRef="#ctx0" brushRef="#br0">184 0 12684,'0'0'6710,"-8"12"-5839,1 0-670,-24 32 637,2 1-1,3 2 0,-24 57 0,43-84-687,0 1 1,2 0-1,0 0 1,2 0-1,-2 32 1,5-47-124,-1 0 0,1 0 0,1 0-1,-1 0 1,1 0 0,1-1 0,-1 1 0,1 0 0,-1-1 0,2 1-1,-1-1 1,1 1 0,-1-1 0,1 0 0,1 0 0,-1 0 0,1-1-1,0 1 1,0-1 0,0 0 0,0 0 0,1 0 0,0-1-1,7 5 1,-2-3-655,0-1-1,0 0 1,1-1-1,-1 0 0,1-1 1,-1 0-1,18 1 1,8-2-4358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3.100"/>
    </inkml:context>
    <inkml:brush xml:id="br0">
      <inkml:brushProperty name="width" value="0.025" units="cm"/>
      <inkml:brushProperty name="height" value="0.025" units="cm"/>
      <inkml:brushProperty name="color" value="#E71224"/>
    </inkml:brush>
  </inkml:definitions>
  <inkml:trace contextRef="#ctx0" brushRef="#br0">0 96 8808,'0'0'4041,"1"-9"-1830,-1 5-1980,0 1 0,1-1 0,-1 1 0,1-1 1,0 1-1,0-1 0,0 1 0,0-1 1,1 1-1,-1 0 0,1-1 0,0 1 0,0 0 1,0 0-1,0 1 0,0-1 0,1 0 1,0 1-1,-1-1 0,1 1 0,0 0 0,0 0 1,0 0-1,0 0 0,0 0 0,1 1 1,-1 0-1,0-1 0,1 1 0,-1 0 0,8 0 1,-7 0-98,1 0 0,-1 0 1,1 1-1,0-1 0,-1 1 1,1 0-1,0 1 0,-1-1 0,1 1 1,-1 0-1,1 0 0,-1 0 1,1 1-1,4 2 0,-7-2-105,0-1-1,0 1 1,0 0-1,0 0 0,-1 0 1,1 0-1,-1 1 1,1-1-1,-1 0 0,0 1 1,0-1-1,0 1 0,0-1 1,0 1-1,-1-1 1,1 1-1,-1 0 0,0-1 1,0 1-1,0-1 1,0 1-1,0 0 0,0-1 1,-1 1-1,1 0 1,-2 4-1,1-3-3,0 0 1,-1 0-1,1 0 0,-1 0 1,0 0-1,0 0 0,0 0 1,-1 0-1,1-1 0,-1 1 1,0-1-1,-5 6 0,-48 31 84,46-33-99,-1 0 1,1 0 0,-18 17-1,28-23-13,-1-1-1,1 1 0,-1-1 0,1 0 1,0 1-1,-1-1 0,1 1 1,0-1-1,-1 1 0,1-1 1,0 1-1,0-1 0,-1 1 0,1-1 1,0 1-1,0-1 0,0 1 1,0 0-1,0-1 0,0 1 0,0-1 1,0 1-1,0 0 0,0-1 1,0 1-1,0-1 0,0 1 0,0-1 1,1 1-1,-1-1 0,0 1 1,0-1-1,1 1 0,-1-1 0,0 1 1,1-1-1,-1 1 0,0-1 1,1 1-1,-1-1 0,1 0 0,-1 1 1,0-1-1,1 0 0,-1 1 1,1-1-1,0 0 0,-1 0 1,1 1-1,-1-1 0,1 0 0,-1 0 1,1 0-1,-1 0 0,1 0 1,0 0-1,-1 0 0,1 0 0,-1 0 1,2 0-1,44 4 20,-40-4-78,81-1-3952,-36-2-1501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3.445"/>
    </inkml:context>
    <inkml:brush xml:id="br0">
      <inkml:brushProperty name="width" value="0.025" units="cm"/>
      <inkml:brushProperty name="height" value="0.025" units="cm"/>
      <inkml:brushProperty name="color" value="#E71224"/>
    </inkml:brush>
  </inkml:definitions>
  <inkml:trace contextRef="#ctx0" brushRef="#br0">151 0 15919,'0'0'4212,"-8"2"-3134,4-1-1001,0 0-1,0 0 0,0 1 0,0-1 0,1 1 0,-1 0 1,1 0-1,-1 0 0,1 1 0,-5 3 0,7-5-74,0 0 1,0 0-1,0 1 0,0-1 1,1 0-1,-1 0 0,0 1 0,0-1 1,1 1-1,-1-1 0,1 0 1,-1 1-1,1-1 0,0 1 0,-1-1 1,1 1-1,0-1 0,0 1 0,0-1 1,0 1-1,0-1 0,1 1 1,-1-1-1,0 1 0,1-1 0,-1 1 1,1-1-1,0 1 0,-1-1 1,1 0-1,0 1 0,0-1 0,0 0 1,-1 0-1,1 0 0,1 1 0,-1-1 1,0 0-1,1 1 0,37 29-67,-33-27 59,0 0 0,0 0 1,0 1-1,0 0 0,0 0 1,-1 1-1,0 0 0,0-1 1,-1 1-1,0 1 0,7 11 1,-11-16 13,0 0-1,0-1 1,0 1 0,0-1 0,0 1-1,0-1 1,0 1 0,0 0 0,0-1-1,-1 1 1,1-1 0,-1 1 0,1-1-1,-1 1 1,0-1 0,0 1 0,1-1-1,-1 0 1,0 1 0,0-1 0,-2 2-1,-1 0 14,0 1 0,0-1 0,0 0-1,0 0 1,-1-1 0,-8 5-1,-3-1 22,-1 0-1,0-1 0,-17 3 0,30-8-122,-33 4 305,35-4-361,1 0 0,0 0 0,-1-1 0,1 1 0,0 0 0,0-1 0,-1 1 0,1-1 0,0 1 0,0-1 0,0 0 0,0 0 0,-1 1-1,1-1 1,0 0 0,1 0 0,-1 0 0,0 0 0,0 0 0,0 0 0,0 0 0,1 0 0,-1-1 0,0 0 0,-8-23-5644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3.836"/>
    </inkml:context>
    <inkml:brush xml:id="br0">
      <inkml:brushProperty name="width" value="0.025" units="cm"/>
      <inkml:brushProperty name="height" value="0.025" units="cm"/>
      <inkml:brushProperty name="color" value="#E71224"/>
    </inkml:brush>
  </inkml:definitions>
  <inkml:trace contextRef="#ctx0" brushRef="#br0">1 1 11915,'0'0'7848,"65"2"-6311,-37 4-640,1 1-641,8-1-192,-4-1-704,12-3-1987,-8-2-2690,5 0-3043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4.165"/>
    </inkml:context>
    <inkml:brush xml:id="br0">
      <inkml:brushProperty name="width" value="0.025" units="cm"/>
      <inkml:brushProperty name="height" value="0.025" units="cm"/>
      <inkml:brushProperty name="color" value="#E71224"/>
    </inkml:brush>
  </inkml:definitions>
  <inkml:trace contextRef="#ctx0" brushRef="#br0">157 1 11243,'-8'5'3133,"-9"6"-1767,1 0 0,0 1-1,1 0 1,-27 29 0,37-36-1238,1 0 1,0 0 0,1 0-1,-1 0 1,1 1-1,0-1 1,0 1-1,1 0 1,-1-1 0,1 1-1,1 1 1,-1-1-1,1 0 1,0 0-1,0 0 1,1 1 0,0-1-1,0 0 1,1 1-1,-1-1 1,3 9-1,-1-12-116,0 1 1,0-1-1,0 0 0,0 1 0,0-1 0,1 0 0,-1-1 0,1 1 0,0 0 0,0-1 0,0 0 0,0 1 0,0-1 0,1 0 0,-1-1 0,1 1 1,-1-1-1,1 1 0,0-1 0,-1 0 0,1 0 0,0-1 0,0 1 0,0-1 0,0 0 0,5 0 0,0 0 5,1 0 0,-1 0 0,0-1 0,1 0 1,-1-1-1,0 0 0,1 0 0,-1-1 0,15-7 0,-18 6-3,0 0 0,-1 0 0,1-1 0,-1 1 0,0-1 0,0-1 0,0 1 0,-1-1 0,0 0 0,0 1 0,-1-2 0,1 1 0,-1 0 0,0-1 0,2-9 0,-4 13 7,0 0 0,0-1 0,-1 1 0,1 0 0,-1-1 0,0 1-1,0-1 1,0 1 0,-1-1 0,1 1 0,-1-1 0,1 1 0,-1 0-1,0-1 1,-1 1 0,1 0 0,0 0 0,-1 0 0,0 0 0,0 0-1,0 0 1,0 0 0,0 1 0,0-1 0,-1 1 0,1-1 0,-1 1-1,0 0 1,0 0 0,0 0 0,0 0 0,-3-1 0,0 0-22,0 1 0,0-1 1,0 1-1,0 0 0,0 1 1,-1-1-1,1 1 0,0 0 0,-1 1 1,-8 0-1,14 0-163,-1 0 0,0 1 0,0-1-1,0 1 1,0-1 0,1 1 0,-1 0 0,0 0 0,0 0-1,1 0 1,-1 0 0,1 0 0,-1 0 0,1 0 0,-2 2-1,1-1-369,1 1-1,0-1 0,-1 0 1,1 0-1,0 1 0,0-1 0,1 0 1,-1 1-1,0-1 0,1 1 0,0-1 1,-1 1-1,1 0 0,0 2 0,0 16-5988</inkml:trace>
  <inkml:trace contextRef="#ctx0" brushRef="#br0" timeOffset="1">617 193 11691,'0'0'11147,"57"4"-10635,-24-1-352,4-2-128,2 1-32,2-1-640,0-1-1474,-2 0-1954,0 0-3299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4.559"/>
    </inkml:context>
    <inkml:brush xml:id="br0">
      <inkml:brushProperty name="width" value="0.025" units="cm"/>
      <inkml:brushProperty name="height" value="0.025" units="cm"/>
      <inkml:brushProperty name="color" value="#E71224"/>
    </inkml:brush>
  </inkml:definitions>
  <inkml:trace contextRef="#ctx0" brushRef="#br0">252 1 13261,'0'0'9224,"-58"60"-7878,29-33-354,-3 2-511,1 0-161,2-3-160,6-1-128,2-3 32,9-8-96,1-4-352,9-7-1570,-1-3-1249,3-7-3299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4.955"/>
    </inkml:context>
    <inkml:brush xml:id="br0">
      <inkml:brushProperty name="width" value="0.025" units="cm"/>
      <inkml:brushProperty name="height" value="0.025" units="cm"/>
      <inkml:brushProperty name="color" value="#E71224"/>
    </inkml:brush>
  </inkml:definitions>
  <inkml:trace contextRef="#ctx0" brushRef="#br0">1 122 13100,'0'0'8552,"12"45"-6918,9-24-161,8 0-864,4-3-417,3 2-96,3-3-96,1-1-32,-1-4-865,-1-2-576,-3-5-737,-1-5-1153,-8 0-2435</inkml:trace>
  <inkml:trace contextRef="#ctx0" brushRef="#br0" timeOffset="1">574 0 11018,'0'0'6118,"16"51"-4228,-9-23-321,4 4 161,-2 2-417,-2 2-512,-2-2-384,-3 2-193,-2-1-96,-9-2-32,-18-3 0,-6-1 0,-8-5-64,-3-6-1505,-4-9-3652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5.300"/>
    </inkml:context>
    <inkml:brush xml:id="br0">
      <inkml:brushProperty name="width" value="0.025" units="cm"/>
      <inkml:brushProperty name="height" value="0.025" units="cm"/>
      <inkml:brushProperty name="color" value="#E71224"/>
    </inkml:brush>
  </inkml:definitions>
  <inkml:trace contextRef="#ctx0" brushRef="#br0">1 1 16944,'0'0'4324,"46"11"-2850,-9-5-65,6-2-704,4 2-353,5-3-256,-1 1-32,-3-1-609,-9-2-1761,-11-1-1313,-16 0-3492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4.548"/>
    </inkml:context>
    <inkml:brush xml:id="br0">
      <inkml:brushProperty name="width" value="0.025" units="cm"/>
      <inkml:brushProperty name="height" value="0.025" units="cm"/>
    </inkml:brush>
  </inkml:definitions>
  <inkml:trace contextRef="#ctx0" brushRef="#br0">200 12 3395,'0'0'19181,"3"-8"-18596,-3 8-585,-1 0 0,1 0 0,0 0 1,0 0-1,0 0 0,0 0 0,0 0 1,0 0-1,0 0 0,0 0 0,0 0 1,-1 0-1,1 0 0,0 0 0,0 0 1,0 0-1,0 0 0,0 0 0,0 0 1,0 0-1,0-1 0,0 1 0,0 0 1,0 0-1,0 0 0,0 0 0,0 0 1,0 0-1,-1 0 0,1 0 0,0 0 1,0-1-1,0 1 0,0 0 0,0 0 1,0 0-1,0 0 0,0 0 0,0 0 1,0 0-1,0 0 0,0 0 0,0-1 0,1 1 1,-1 0-1,0 0 0,0 0 0,0 0 1,0 0-1,0 0 0,0 0 0,0 0 1,0-1-1,-33 39 165,1 0 1,3 2-1,-42 72 1,90-139 506,44-45 1,4-7-673,-63 73-366,-10 11 152,-23 24 100,-40 46 130,55-56-18,2-6-8,2 1-1,-1 0 1,2 1 0,0 0-1,-11 25 1,44-61 320,6-12-281,-13 16-102,-1 0-1,-1-1 0,-1-1 0,0 0 1,-1-1-1,-1 0 0,13-31 0,-29 49-953,-6 9 772,-10 11 277,2 4-34,0 0-1,2 2 0,0 0 0,-23 50 0,33-48-772,5-17-2154,1 0-3394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5.627"/>
    </inkml:context>
    <inkml:brush xml:id="br0">
      <inkml:brushProperty name="width" value="0.025" units="cm"/>
      <inkml:brushProperty name="height" value="0.025" units="cm"/>
      <inkml:brushProperty name="color" value="#E71224"/>
    </inkml:brush>
  </inkml:definitions>
  <inkml:trace contextRef="#ctx0" brushRef="#br0">0 1 10698,'0'0'5221,"46"3"-2851,-10-3-352,6 1-384,8 1-289,-2 0-416,5 1-449,-7-2-223,-2 2-225,-9-1-32,-1 0-1346,-9-2-1664,-8 0-4582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07.473"/>
    </inkml:context>
    <inkml:brush xml:id="br0">
      <inkml:brushProperty name="width" value="0.025" units="cm"/>
      <inkml:brushProperty name="height" value="0.025" units="cm"/>
      <inkml:brushProperty name="color" value="#E71224"/>
    </inkml:brush>
  </inkml:definitions>
  <inkml:trace contextRef="#ctx0" brushRef="#br0">11 26 6887,'0'0'14899,"12"-4"-13714,7-2-654,1 2 1,0 0-1,19-1 0,-30 4-383,-1 0 1,0 1-1,0 0 0,0 0 0,0 1 0,0 0 1,0 0-1,0 1 0,0 0 0,-1 1 0,1 0 1,10 5-1,-17-7-143,1 0 0,-1 0 0,0 1 0,0-1 0,0 0 0,0 1 0,0-1 0,0 1 1,0-1-1,-1 1 0,1-1 0,0 1 0,-1-1 0,1 1 0,-1 0 0,0-1 0,1 1 0,-1 0 0,0-1 0,0 1 0,0 0 0,0-1 0,-1 1 0,1 0 1,0-1-1,-1 1 0,1 0 0,-1-1 0,1 1 0,-1-1 0,0 1 0,0-1 0,0 1 0,0-1 0,0 0 0,0 1 0,0-1 0,-1 1 0,-6 9 44,0-1-1,-1-1 0,-16 15 0,-1-4 12,-38 23 1,-16 12 4,79-54-60,0-1 1,0 1-1,-1 0 0,1 0 0,0 0 0,0 0 0,0 0 0,0 0 0,0 1 0,0-1 0,1 0 0,-1 0 0,0 0 0,1 1 0,-1-1 0,1 1 0,-1-1 0,1 0 0,-1 2 1,1-2 3,1 0 1,-1 0-1,0-1 1,1 1 0,-1 0-1,1 0 1,-1-1 0,1 1-1,-1 0 1,1-1 0,-1 1-1,1-1 1,-1 1-1,1-1 1,0 1 0,-1-1-1,1 1 1,0-1 0,0 0-1,-1 1 1,1-1-1,0 0 1,1 1 0,7 1 74,1 0 0,-1-1 0,1 0 0,11 0 0,168-1 109,-73-1-6269,-80 1-1819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0.939"/>
    </inkml:context>
    <inkml:brush xml:id="br0">
      <inkml:brushProperty name="width" value="0.025" units="cm"/>
      <inkml:brushProperty name="height" value="0.025" units="cm"/>
      <inkml:brushProperty name="color" value="#E71224"/>
    </inkml:brush>
  </inkml:definitions>
  <inkml:trace contextRef="#ctx0" brushRef="#br0">135 1 7847,'0'0'10981,"-9"10"-10377,-5 6-283,1 2 1,0 0 0,1 0-1,1 1 1,1 0 0,0 1-1,-7 24 1,-5 54 1184,21-88-1424,0 1 1,0-1 0,1 0-1,0 1 1,1-1 0,0 0 0,4 17-1,-4-23-91,1-1 0,0 1-1,-1-1 1,1 1 0,1-1 0,-1 0-1,0 0 1,1 0 0,-1 0 0,1 0-1,0-1 1,0 1 0,0-1 0,0 0-1,0 0 1,1 0 0,-1 0 0,1 0-1,6 1 1,1 1-905,0-2 0,-1 1 0,1-1 0,0-1 0,20 0 0,10-1-5257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1.491"/>
    </inkml:context>
    <inkml:brush xml:id="br0">
      <inkml:brushProperty name="width" value="0.025" units="cm"/>
      <inkml:brushProperty name="height" value="0.025" units="cm"/>
      <inkml:brushProperty name="color" value="#E71224"/>
    </inkml:brush>
  </inkml:definitions>
  <inkml:trace contextRef="#ctx0" brushRef="#br0">1 29 13357,'0'0'7142,"11"-4"-5930,11-3-600,0 2-1,24-4 0,-41 8-547,1 0 0,-1 1-1,0-1 1,1 1-1,-1 0 1,0 0 0,1 0-1,-1 1 1,0 0-1,1 0 1,-1 0-1,0 1 1,0 0 0,0 0-1,0 0 1,0 1-1,6 4 1,-10-7-59,-1 1 0,1-1 0,-1 1 0,1-1 0,-1 1 0,0 0 0,1-1 0,-1 1 0,0-1 0,1 1 0,-1 0 0,0 0 1,0-1-1,1 1 0,-1 0 0,0-1 0,0 1 0,0 0 0,0 0 0,0-1 0,0 1 0,0 0 0,0 0 0,-1-1 0,1 1 0,0 0 0,-1 1 0,-17 16 181,-33 9 88,46-25-266,-35 12 93,29-11-20,1 1 0,0 0 0,0 0 0,0 1 0,-10 7 0,59-3-108,-17-4-55,-11-4-51,1 1 0,-1 1 1,0 0-1,0 0 0,0 1 1,0 1-1,-1 0 0,0 0 0,13 8 1,-22-12 117,-1 0 0,1-1 0,0 1 0,0 0 0,-1-1 0,1 1 1,0 0-1,0 0 0,-1 0 0,1-1 0,-1 1 0,1 0 0,-1 0 0,1 0 1,-1 0-1,0 0 0,0 0 0,1 0 0,-1 0 0,0 0 0,0 0 0,0 0 0,0 0 1,0 0-1,0 0 0,0 0 0,0 0 0,0 0 0,-1 2 0,0-1 18,-1-1-1,1 1 0,-1 0 1,1-1-1,-1 1 1,0-1-1,1 1 0,-1-1 1,0 0-1,0 0 1,0 0-1,0 0 1,-2 1-1,-11 3 285,0 0 1,-31 5-1,41-9-154,2 0-73,-7 1 45,0 0 1,-1 0 0,1-1 0,-1 0 0,1-1 0,0 0 0,-12-2 0,18-4-2161,11-1-351,13-4-2966,5 2-1221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1.835"/>
    </inkml:context>
    <inkml:brush xml:id="br0">
      <inkml:brushProperty name="width" value="0.025" units="cm"/>
      <inkml:brushProperty name="height" value="0.025" units="cm"/>
      <inkml:brushProperty name="color" value="#E71224"/>
    </inkml:brush>
  </inkml:definitions>
  <inkml:trace contextRef="#ctx0" brushRef="#br0">203 56 12492,'0'0'7938,"-11"-7"-6785,4 2-947,4 2-158,0 1 1,0-1-1,-1 1 0,1 0 0,0 0 0,-1 0 0,1 0 0,-1 1 1,0 0-1,0 0 0,1 0 0,-1 0 0,0 0 0,0 1 0,0-1 1,0 1-1,0 0 0,0 0 0,0 1 0,-5 0 0,2 2 5,1 0 1,0 0-1,0 1 0,0-1 0,0 1 0,0 1 0,1-1 1,0 1-1,0 0 0,0 0 0,0 1 0,1-1 0,0 1 1,0 0-1,1 0 0,-1 0 0,1 1 0,1-1 0,-1 1 0,1-1 1,0 1-1,1 0 0,-2 10 0,3-15-41,1-1-1,-1 1 0,1 0 1,-1-1-1,1 1 1,0 0-1,0-1 0,-1 1 1,1-1-1,0 1 1,0-1-1,1 0 1,-1 1-1,0-1 0,0 0 1,1 0-1,-1 0 1,0 0-1,1 0 1,-1 0-1,1 0 0,0 0 1,-1 0-1,1-1 1,0 1-1,-1-1 0,1 1 1,0-1-1,-1 0 1,3 0-1,61 4 621,-52-4-540,-4-1-47,1 0 0,-1 0 0,0-1 0,0 0-1,1-1 1,-2 1 0,1-2 0,0 1-1,-1-2 1,1 1 0,9-8 0,-14 10 1,0-1 0,-1 1 0,1-1 0,-1 0 0,0 0 0,0-1 0,0 1 0,0 0 0,0-1 0,-1 0 0,1 0 0,-1 0 1,0 0-1,-1 0 0,1 0 0,-1 0 0,1-1 0,-1 1 0,0 0 0,-1-1 0,1 1 0,-1-1 0,0 1 0,0-1 0,-2-8 0,1 11-40,0-1-1,0 0 0,-1 1 0,1-1 0,-1 1 0,1 0 0,-1-1 1,0 1-1,0 0 0,0 0 0,0 0 0,-1 0 0,1 0 1,0 1-1,-1-1 0,0 1 0,1 0 0,-1-1 0,0 1 0,1 0 1,-1 1-1,0-1 0,0 0 0,-3 0 0,-3 0-71,0 0 1,1 0-1,-1 0 0,0 1 1,0 0-1,-16 4 0,23-4-104,0 1-1,0-1 1,1 1-1,-1 0 1,1 0 0,-1 0-1,0 0 1,1 0-1,0 0 1,-1 0-1,1 0 1,0 1-1,-1-1 1,1 0-1,0 1 1,0-1-1,0 1 1,0 0-1,0-1 1,1 1-1,-1 0 1,0 1-1,0-1-238,1-1-1,0 1 1,-1-1-1,1 1 1,0-1-1,0 1 1,0-1-1,0 1 1,0-1-1,0 1 1,1-1-1,-1 0 1,0 1-1,1-1 1,-1 1-1,1-1 1,0 0-1,-1 1 1,1-1-1,0 0 1,0 0 0,0 1-1,-1-1 1,1 0-1,1 0 1,-1 0-1,0 0 1,1 1-1,23 10-6701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2.194"/>
    </inkml:context>
    <inkml:brush xml:id="br0">
      <inkml:brushProperty name="width" value="0.025" units="cm"/>
      <inkml:brushProperty name="height" value="0.025" units="cm"/>
      <inkml:brushProperty name="color" value="#E71224"/>
    </inkml:brush>
  </inkml:definitions>
  <inkml:trace contextRef="#ctx0" brushRef="#br0">251 47 14862,'0'0'2536,"-13"-1"-422,1 0-1824,0 1-1,0 1 1,0 0 0,0 1-1,1 0 1,-1 0 0,1 1 0,-1 1-1,1 0 1,-18 9 0,-28 27 1450,53-37-1665,1 0 0,0 0-1,0 0 1,1 1 0,-1-1 0,1 1-1,-1 0 1,1-1 0,0 1 0,1 0-1,-1 0 1,1 0 0,-3 8-1,4-10-66,1 0-1,-1-1 1,0 1-1,0-1 1,1 1-1,-1 0 1,1-1-1,-1 1 1,1-1-1,0 1 1,-1-1-1,1 1 1,0-1-1,0 0 1,0 1-1,0-1 1,0 0-1,0 0 1,1 0-1,-1 0 1,0 0-1,1 0 1,-1 0-1,0 0 1,1 0-1,-1-1 1,1 1-1,0-1 1,-1 1-1,1-1 1,-1 1-1,1-1 1,0 0-1,-1 0 1,4 0-1,10 2 59,0-1 0,29-1-1,-29 0-51,2-1-4,0 0 1,0-1-1,0-1 1,0 0-1,0-1 1,-1-1-1,26-11 1,-35 13 21,0 0-1,-1 0 1,0-1 0,1 0 0,-2 0 0,1 0 0,0-1 0,-1 0-1,0 0 1,0 0 0,0-1 0,0 1 0,-1-1 0,0 0-1,-1-1 1,1 1 0,-1-1 0,0 1 0,-1-1 0,3-9 0,-5 14-12,0 0 1,0 0 0,0 0 0,0 0-1,0 0 1,0 0 0,-1 0 0,1 0-1,-1 0 1,0 0 0,1 0 0,-1 0-1,0 0 1,0 0 0,0 0 0,0 1-1,0-1 1,-1 0 0,1 1 0,-1-1-1,1 1 1,-1 0 0,1-1 0,-1 1-1,0 0 1,1 0 0,-1 0 0,0 0-1,0 0 1,0 0 0,0 1 0,0-1-1,0 1 1,-3-1 0,-9-3-30,0 2 0,0 0 0,-25 0 0,36 2 13,-9-1 20,0 2 0,0-1 0,0 2 1,0 0-1,0 0 0,-13 5 0,22-6-287,0 0-1,0 0 0,1 1 0,-1-1 0,0 1 1,1-1-1,-1 1 0,1 0 0,-1 0 1,1 0-1,0 1 0,-4 4 0,5-5-322,0 0-1,0 0 1,1 0-1,-1 0 0,0 0 1,1 0-1,-1 0 1,1 0-1,0 0 1,0 1-1,0-1 0,0 0 1,0 0-1,0 0 1,1 1-1,-1-1 1,1 0-1,-1 0 0,1 0 1,2 3-1,7 9-9711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2.534"/>
    </inkml:context>
    <inkml:brush xml:id="br0">
      <inkml:brushProperty name="width" value="0.025" units="cm"/>
      <inkml:brushProperty name="height" value="0.025" units="cm"/>
      <inkml:brushProperty name="color" value="#E71224"/>
    </inkml:brush>
  </inkml:definitions>
  <inkml:trace contextRef="#ctx0" brushRef="#br0">1 11 12139,'0'0'10795,"71"7"-9322,-38-5-608,6-2-513,-2 0-256,-3 0-64,-2 0-32,-6 0-544,-6-2-1698,-1-5-1538,-6-3-4836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2.909"/>
    </inkml:context>
    <inkml:brush xml:id="br0">
      <inkml:brushProperty name="width" value="0.025" units="cm"/>
      <inkml:brushProperty name="height" value="0.025" units="cm"/>
      <inkml:brushProperty name="color" value="#E71224"/>
    </inkml:brush>
  </inkml:definitions>
  <inkml:trace contextRef="#ctx0" brushRef="#br0">1 1 11371,'0'0'13164,"3"57"-12843,10-42-193,-1-1-96,8-5-32,-6-1-417,7-6-1505,-3-2-736,0 0-2531,-3-9-3235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3.250"/>
    </inkml:context>
    <inkml:brush xml:id="br0">
      <inkml:brushProperty name="width" value="0.025" units="cm"/>
      <inkml:brushProperty name="height" value="0.025" units="cm"/>
      <inkml:brushProperty name="color" value="#E71224"/>
    </inkml:brush>
  </inkml:definitions>
  <inkml:trace contextRef="#ctx0" brushRef="#br0">127 0 13036,'0'0'5221,"-37"51"-3011,27-24 97,-3 2 63,1 2-833,-2 0-608,5 1-545,-2-1-319,2-1-33,2-2-32,6-3-737,-3-4-1345,4-6-1538,0-6-3458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4.804"/>
    </inkml:context>
    <inkml:brush xml:id="br0">
      <inkml:brushProperty name="width" value="0.025" units="cm"/>
      <inkml:brushProperty name="height" value="0.025" units="cm"/>
      <inkml:brushProperty name="color" value="#E71224"/>
    </inkml:brush>
  </inkml:definitions>
  <inkml:trace contextRef="#ctx0" brushRef="#br0">146 5 7911,'1'-1'399,"1"0"-1,-1 1 1,1-1-1,0 1 1,-1-1-1,1 1 0,0-1 1,0 1-1,-1 0 1,1 0-1,0 0 1,0 0-1,-1 0 0,1 0 1,0 1-1,0-1 1,-1 1-1,1-1 0,0 1 1,-1-1-1,3 2 1,0 1-110,-1-1 0,0 1-1,0-1 1,0 1 0,0 0 0,0 0 0,-1 1 0,1-1 0,1 4 0,5 8 34,-2 1-1,0 0 1,7 24 0,-10-28-259,0 1 0,-1 0 0,0 1-1,-1-1 1,-1 0 0,0 1 0,-1-1 0,0 1 0,-1-1-1,-1 1 1,0-1 0,-1 0 0,0 0 0,-1 0 0,0 0-1,-1-1 1,-1 1 0,0-1 0,0-1 0,-1 1-1,-1-1 1,-15 18 0,-2-1-209,-2 0 1,-37 29-1,9-19-4402,36-27-978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5.892"/>
    </inkml:context>
    <inkml:brush xml:id="br0">
      <inkml:brushProperty name="width" value="0.025" units="cm"/>
      <inkml:brushProperty name="height" value="0.025" units="cm"/>
    </inkml:brush>
  </inkml:definitions>
  <inkml:trace contextRef="#ctx0" brushRef="#br0">6 32 5990,'-5'-28'12075,"5"25"-7082,4 11-3618,-2-3-1785,8 9 561,0-1 1,1 0-1,0 0 0,1-1 1,1 0-1,0-1 0,0-1 1,24 15-1,-4-1-131,-33-25-8,0 1 0,0 0 1,0 0-1,0 0 0,0 0 0,0-1 0,0 1 0,0 0 0,0 0 0,0 0 0,0-1 0,0 1 0,0 0 0,0 0 0,0 0 0,0 0 0,0 0 0,0-1 0,1 1 0,-1 0 1,0 0-1,0 0 0,0 0 0,0 0 0,0-1 0,0 1 0,0 0 0,1 0 0,-1 0 0,0 0 0,0 0 0,0 0 0,0 0 0,0 0 0,1 0 0,-1-1 0,0 1 0,0 0 0,0 0 1,0 0-1,1 0 0,-1 0 0,0 0 0,0 0 0,0 0 0,0 0 0,1 0 0,-1 0 0,0 0 0,0 1 0,0-1 0,0 0 0,1 0 0,-1 0 0,0 0 0,0 0 0,0 0 1,0 0-1,1 0 0,-9-15 97,-21-12-121,17 15-9,0 1 0,0 1 0,-1 0 0,-19-12 0,24 22-418,12 10 298,13 12 128,3-6 21,1 0-1,1-2 1,0 0-1,28 12 1,-50-26 50,-22-8 161,2-6-186,1-1-1,1-1 0,-29-31 1,17 16-67,96 89-1764,-42-39-1252,1-2-3478,-19-12 581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5.273"/>
    </inkml:context>
    <inkml:brush xml:id="br0">
      <inkml:brushProperty name="width" value="0.025" units="cm"/>
      <inkml:brushProperty name="height" value="0.025" units="cm"/>
      <inkml:brushProperty name="color" value="#E71224"/>
    </inkml:brush>
  </inkml:definitions>
  <inkml:trace contextRef="#ctx0" brushRef="#br0">41 8 13132,'0'0'13581,"33"12"-13330,-14-15-94,-26-4-21,-31-2-98,6 14-31,32-5-8,-1 0-1,0 0 0,0 0 0,1 0 0,-1 1 1,0-1-1,0 0 0,1 1 0,-1-1 1,1 0-1,-1 1 0,0-1 0,1 1 0,-1-1 1,1 1-1,-1-1 0,1 1 0,-1 0 1,1-1-1,-1 1 0,1-1 0,0 1 0,-1 0 1,1 0-1,0-1 0,-1 1 0,1 0 0,0-1 1,0 1-1,0 0 0,0 0 0,0-1 1,0 1-1,0 0 0,0 0 0,0 0 0,0-1 1,0 1-1,1 1 0,-1-1-59,1-1 1,0 0-1,-1 1 0,1-1 0,-1 1 1,1-1-1,-1 0 0,1 0 1,0 1-1,-1-1 0,1 0 0,0 0 1,-1 0-1,1 0 0,0 0 1,-1 0-1,1 0 0,0 0 0,-1 0 1,1 0-1,0 0 0,-1 0 0,1 0 1,0-1-1,-1 1 0,1 0 1,0 0-1,-1-1 0,1 1 0,18-11-8100,-11-1-3033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19.846"/>
    </inkml:context>
    <inkml:brush xml:id="br0">
      <inkml:brushProperty name="width" value="0.025" units="cm"/>
      <inkml:brushProperty name="height" value="0.025" units="cm"/>
      <inkml:brushProperty name="color" value="#E71224"/>
    </inkml:brush>
  </inkml:definitions>
  <inkml:trace contextRef="#ctx0" brushRef="#br0">118 105 7111,'9'-6'1494,"10"-9"-465,5-3 1601,0 1-1,1 1 1,33-16-1,-58 32-2587,0 0-1,0 0 1,0 1-1,0-1 1,0 0-1,0 0 1,0 1-1,0-1 1,0 0-1,0 0 1,0 1-1,0-1 1,0 0-1,0 0 0,0 0 1,0 1-1,0-1 1,0 0-1,0 0 1,0 1-1,1-1 1,-1 0-1,0 0 1,0 0-1,0 1 1,0-1-1,0 0 1,1 0-1,-1 0 0,0 0 1,0 0-1,0 1 1,1-1-1,-1 0 1,0 0-1,0 0 1,1 0-1,-1 0 1,0 0-1,0 0 1,0 0-1,1 0 1,-1 0-1,0 0 1,0 0-1,1 0 0,-1 0 1,0 0-1,0 0 1,1 0-1,-1 0 1,0 0-1,0 0 1,0 0-1,1 0 1,-1 0-1,0-1 1,0 1-1,0 0 1,1 0-1,-14 19 178,12-17-58,-42 48 318,-1-1 0,-76 63 0,73-68-384,35-37-426,6-12-2707,7-21-5416,0 14 6039,0-15-4930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0.194"/>
    </inkml:context>
    <inkml:brush xml:id="br0">
      <inkml:brushProperty name="width" value="0.025" units="cm"/>
      <inkml:brushProperty name="height" value="0.025" units="cm"/>
      <inkml:brushProperty name="color" value="#E71224"/>
    </inkml:brush>
  </inkml:definitions>
  <inkml:trace contextRef="#ctx0" brushRef="#br0">1 1 9097,'0'0'11274,"58"11"-9928,-30 6-129,6 2-256,3 2-385,-3-1-288,-1 1-191,-3-1-33,-3 1-128,-6-1-1378,-8-5-1473,-6-6-3074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1.568"/>
    </inkml:context>
    <inkml:brush xml:id="br0">
      <inkml:brushProperty name="width" value="0.025" units="cm"/>
      <inkml:brushProperty name="height" value="0.025" units="cm"/>
      <inkml:brushProperty name="color" value="#E71224"/>
    </inkml:brush>
  </inkml:definitions>
  <inkml:trace contextRef="#ctx0" brushRef="#br0">84 54 7079,'0'0'9475,"1"-8"-7521,-1 7-1922,0-1 101,0-1 0,0 1 1,0 0-1,1-1 0,-1 1 0,1 0 1,-1-1-1,1 1 0,0 0 1,0 0-1,2-3 0,-2 3-28,1 1-1,0-1 0,0 1 1,0 0-1,0 0 1,-1 0-1,2 0 0,-1 0 1,0 0-1,0 0 0,0 1 1,0-1-1,0 1 0,0 0 1,1-1-1,-1 1 1,0 0-1,3 0 0,3 0 45,0 0 1,0 1-1,0-1 0,-1 2 0,1-1 0,0 1 0,-1 0 0,1 0 1,9 5-1,-15-6-137,0 1 0,0-1 0,0 0 0,0 1 0,0-1 0,0 1 0,-1-1 0,1 1 0,-1 0 0,1 0 0,-1 0 0,1 0 1,-1 0-1,0 0 0,0 0 0,0 0 0,0 1 0,-1-1 0,1 0 0,0 0 0,-1 1 0,0-1 0,1 1 0,-1-1 0,0 0 0,0 1 0,0-1 1,-1 0-1,1 1 0,-1-1 0,1 0 0,-1 1 0,0-1 0,0 0 0,0 0 0,-2 5 0,-1 0 19,1 0-1,-2-1 0,1 1 1,-1-1-1,0 1 0,0-1 1,0-1-1,-1 1 1,-10 7-1,-65 37 65,61-40-77,2 1 0,-1 1-1,-16 14 1,34-26-20,1 1-1,-1-1 1,0 1-1,0-1 1,1 1 0,-1 0-1,0-1 1,1 1 0,-1 0-1,1 0 1,-1-1-1,1 1 1,-1 0 0,1 0-1,-1 0 1,1 0 0,0 0-1,0 0 1,-1-1-1,1 1 1,0 0 0,0 0-1,0 0 1,0 0 0,0 0-1,0 0 1,0 1-1,1-1 8,0 0-1,0 0 0,0 0 0,0 0 0,0 0 0,0 0 0,0 0 0,0 0 0,0 0 0,1 0 0,-1-1 0,0 1 0,0-1 0,1 1 0,2 0 0,63 11-237,-59-12 19,74 5-4761,-41-5-967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1.958"/>
    </inkml:context>
    <inkml:brush xml:id="br0">
      <inkml:brushProperty name="width" value="0.025" units="cm"/>
      <inkml:brushProperty name="height" value="0.025" units="cm"/>
      <inkml:brushProperty name="color" value="#E71224"/>
    </inkml:brush>
  </inkml:definitions>
  <inkml:trace contextRef="#ctx0" brushRef="#br0">147 0 15567,'0'0'3833,"-8"4"-2536,-1 0-965,-1 2 0,1-1 0,0 1 0,-11 9 1,18-13-282,-1 0 1,1 0-1,0 0 1,0 0-1,0 0 1,0 0-1,0 0 1,1 1-1,-1-1 1,1 1-1,-1-1 1,1 1-1,0 0 1,0-1-1,0 1 1,0 0-1,1 0 1,-1 0-1,1 0 1,0-1-1,0 1 1,0 0 0,0 0-1,0 0 1,1 4-1,3-4-32,-1 0 0,1-1-1,0 1 1,0-1 0,0 0 0,0 0-1,1 0 1,-1-1 0,0 1 0,1-1-1,-1 0 1,1-1 0,6 1 0,10 4-410,-16-3 306,0 0-1,0 0 1,0 0-1,0 0 1,-1 1-1,1 0 1,-1 0-1,1 0 1,-1 0-1,0 1 1,4 4-1,-8-7 75,1 0 0,0 0 0,0 0 0,-1 0-1,1 0 1,-1 1 0,1-1 0,-1 0-1,0 0 1,1 1 0,-1-1 0,0 0-1,0 0 1,0 1 0,0-1 0,0 0-1,0 1 1,0-1 0,-1 2 0,0-1 22,0 0 0,0 0 0,0 1 0,0-1 0,-1 0 1,1 0-1,-1-1 0,1 1 0,-1 0 0,0 0 0,0-1 0,0 1 0,-3 2 1,-3 2 20,-1-1 1,1 0 0,-1 0 0,0 0 0,-1-1-1,1-1 1,-1 1 0,1-2 0,-1 1 0,0-1-1,0-1 1,0 0 0,-15 0 0,24-1-249,0 0 0,0-1 0,-1 1 1,1 0-1,0-1 0,0 1 0,0-1 0,-1 1 1,1-1-1,0 0 0,0 1 0,0-1 0,0 0 1,0 0-1,0 0 0,1 0 0,-1 0 0,0 0 1,0 0-1,1 0 0,-1 0 0,0 0 0,1 0 1,-1 0-1,0-3 0,-8-21-6857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2.302"/>
    </inkml:context>
    <inkml:brush xml:id="br0">
      <inkml:brushProperty name="width" value="0.025" units="cm"/>
      <inkml:brushProperty name="height" value="0.025" units="cm"/>
      <inkml:brushProperty name="color" value="#E71224"/>
    </inkml:brush>
  </inkml:definitions>
  <inkml:trace contextRef="#ctx0" brushRef="#br0">1 5 9865,'0'0'10154,"51"-4"-9578,-28 4-287,7 0-225,0 0-96,4 2-1538,3-1-2369,-3-1-2051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2.688"/>
    </inkml:context>
    <inkml:brush xml:id="br0">
      <inkml:brushProperty name="width" value="0.025" units="cm"/>
      <inkml:brushProperty name="height" value="0.025" units="cm"/>
      <inkml:brushProperty name="color" value="#E71224"/>
    </inkml:brush>
  </inkml:definitions>
  <inkml:trace contextRef="#ctx0" brushRef="#br0">185 1 11115,'0'0'3555,"-11"6"-720,-4 3-2359,1 0 0,0 1 0,0 0 1,1 2-1,0-1 0,1 1 1,1 1-1,-17 22 0,23-25-370,-1 0-1,1 0 0,1 0 1,0 1-1,0-1 0,1 1 0,1 0 1,-1 0-1,2 1 0,-1 16 1,2-26-94,0 0 1,0 0-1,0 0 0,0-1 1,1 1-1,-1 0 1,1 0-1,-1-1 0,1 1 1,0 0-1,-1-1 1,1 1-1,0 0 0,0-1 1,0 1-1,0-1 1,1 0-1,-1 1 0,0-1 1,1 0-1,-1 0 1,0 0-1,3 2 1,0-2 47,-1 1 1,1 0-1,0-1 1,0 0 0,1 0-1,-1 0 1,0 0-1,0-1 1,9 0 0,-4 0 12,-1 0 1,1-1-1,0-1 1,0 0-1,0 0 1,-1 0-1,1-1 1,-1 0-1,12-7 1,-12 4-34,0 0 1,0-1 0,-1 0 0,0 0 0,-1-1 0,1 0 0,-1 0-1,-1-1 1,1 1 0,-2-1 0,5-11 0,-7 17-68,-1 0 1,0 0 0,0 0-1,0 0 1,0 0-1,0 0 1,-1 0 0,1-1-1,-1 1 1,0 0 0,0 0-1,0-1 1,-1 1-1,1 0 1,-1 0 0,0 0-1,1 0 1,-1 0-1,-1 0 1,1 0 0,0 0-1,-1 0 1,1 0 0,-1 1-1,0-1 1,0 0-1,0 1 1,0 0 0,-1-1-1,1 1 1,-1 0-1,1 0 1,-1 1 0,0-1-1,0 0 1,1 1-1,-7-2 1,-28-5-2324,12 10-2000,9 4-1527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3.020"/>
    </inkml:context>
    <inkml:brush xml:id="br0">
      <inkml:brushProperty name="width" value="0.025" units="cm"/>
      <inkml:brushProperty name="height" value="0.025" units="cm"/>
      <inkml:brushProperty name="color" value="#E71224"/>
    </inkml:brush>
  </inkml:definitions>
  <inkml:trace contextRef="#ctx0" brushRef="#br0">20 1 11627,'0'0'9737,"-20"51"-8520,29-35-480,5-2-96,11-2-353,-2-3-128,2-3-96,3-3-32,-3-3-833,-2 0-1441,-3-1-1217,-5-10-2210,1-3-3492</inkml:trace>
  <inkml:trace contextRef="#ctx0" brushRef="#br0" timeOffset="1">294 7 12684,'0'0'6342,"-48"63"-4420,31-37-513,4 2-224,-6 2-416,10 0-321,-5 4-287,8-4-161,5-2-32,1-5-1122,0-10-2081,1-9-4260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3.429"/>
    </inkml:context>
    <inkml:brush xml:id="br0">
      <inkml:brushProperty name="width" value="0.025" units="cm"/>
      <inkml:brushProperty name="height" value="0.025" units="cm"/>
      <inkml:brushProperty name="color" value="#E71224"/>
    </inkml:brush>
  </inkml:definitions>
  <inkml:trace contextRef="#ctx0" brushRef="#br0">0 1 13389,'0'0'7495,"57"26"-6278,-27-20-288,9-1-321,3-3-415,8-2-129,-4 0-449,0 0-2786,-3-10-5125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3.762"/>
    </inkml:context>
    <inkml:brush xml:id="br0">
      <inkml:brushProperty name="width" value="0.025" units="cm"/>
      <inkml:brushProperty name="height" value="0.025" units="cm"/>
      <inkml:brushProperty name="color" value="#E71224"/>
    </inkml:brush>
  </inkml:definitions>
  <inkml:trace contextRef="#ctx0" brushRef="#br0">277 0 10570,'0'0'10698,"-59"66"-9769,29-38-481,0 1-255,-2 1-129,4-4-32,3-1-32,4-5 32,3-6-321,4-3-1184,7-6-1282,0-5-3010,1 0-2050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0"/>
    </inkml:context>
    <inkml:brush xml:id="br0">
      <inkml:brushProperty name="width" value="0.025" units="cm"/>
      <inkml:brushProperty name="height" value="0.025" units="cm"/>
    </inkml:brush>
  </inkml:definitions>
  <inkml:trace contextRef="#ctx0" brushRef="#br0">178 1 5381,'0'0'7912,"33"69"-5766,-24-42-609,-7 8-448,7 2-448,-9 6-289,0 3-192,-14 3-64,0 2-32,-11 1 0,-4 0-32,-1 0-32,-7-4-1153,-2-3-2722,-3-6-1891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7.192"/>
    </inkml:context>
    <inkml:brush xml:id="br0">
      <inkml:brushProperty name="width" value="0.025" units="cm"/>
      <inkml:brushProperty name="height" value="0.025" units="cm"/>
    </inkml:brush>
  </inkml:definitions>
  <inkml:trace contextRef="#ctx0" brushRef="#br0">262 1 3491,'0'0'14595,"-8"7"-13676,-115 109 1799,54-47-2559,67-66 304,8-8-177,22-17-76,40-39-85,-38 32 37,-18 18-13,0-1 0,19-24-1,-74 99-308,-77 86 0,118-145 155,4-5-8,11-7-28,18-15-17,-5-3 99,40-50 0,-39 43-6,-181 194-136,134-145 105,11-9-24,0 0 1,1 0 0,1 0-1,-1 1 1,-7 10-1,82-87-214,-5-2 227,-40 43 5,43-41 0,-60 65-19,-61 74-385,-20 2 385,50-49 14,1 0 0,-25 32-1,50-55-12,0 0 0,-1 0 1,1 0-1,0 0 0,0 0 0,-1 0 0,1 0 0,0 0 0,0 0 0,0 1 1,-1-1-1,1 0 0,0 0 0,0 0 0,0 0 0,-1 1 0,1-1 1,0 0-1,0 0 0,0 0 0,0 1 0,0-1 0,0 0 0,-1 0 1,1 1-1,0-1 0,0 0 0,0 0 0,0 1 0,0-1 0,0 0 0,0 0 1,0 0-1,0 1 0,0-1 0,0 0 0,0 0 0,0 1 0,0-1 1,0 0-1,0 0 0,1 1 0,-1-1 0,0 0 0,0 0 0,0 1 0,0-1 1,0 0-1,0 0 0,1 1 0,15-8-167,20-18 287,2-8-98,37-42 0,-30 29 5,-66 70-46,-11 13-831,10-15-3954,11-13-846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4.136"/>
    </inkml:context>
    <inkml:brush xml:id="br0">
      <inkml:brushProperty name="width" value="0.025" units="cm"/>
      <inkml:brushProperty name="height" value="0.025" units="cm"/>
      <inkml:brushProperty name="color" value="#E71224"/>
    </inkml:brush>
  </inkml:definitions>
  <inkml:trace contextRef="#ctx0" brushRef="#br0">0 0 12588,'0'0'10762,"73"65"-9801,-40-42-384,1-2-385,1-3-128,4-2-32,2-2-609,-4-5-1120,-7-1-1122,0-3-3491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4.468"/>
    </inkml:context>
    <inkml:brush xml:id="br0">
      <inkml:brushProperty name="width" value="0.025" units="cm"/>
      <inkml:brushProperty name="height" value="0.025" units="cm"/>
      <inkml:brushProperty name="color" value="#E71224"/>
    </inkml:brush>
  </inkml:definitions>
  <inkml:trace contextRef="#ctx0" brushRef="#br0">1 0 9801,'0'0'7720,"3"50"-5927,6-34-319,11-1-385,-3 2-224,4-1-257,2-2-416,2-4-160,0-2-64,0-5-1761,-2-3-1955,0 0-3811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4.816"/>
    </inkml:context>
    <inkml:brush xml:id="br0">
      <inkml:brushProperty name="width" value="0.025" units="cm"/>
      <inkml:brushProperty name="height" value="0.025" units="cm"/>
      <inkml:brushProperty name="color" value="#E71224"/>
    </inkml:brush>
  </inkml:definitions>
  <inkml:trace contextRef="#ctx0" brushRef="#br0">139 0 13196,'0'0'4869,"-60"71"-3203,38-42-225,3 4-96,3-2-288,4-1-384,6 0-577,3-2-64,3-3-96,0-4-2018,3-4-1601,3-5-4549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5.149"/>
    </inkml:context>
    <inkml:brush xml:id="br0">
      <inkml:brushProperty name="width" value="0.025" units="cm"/>
      <inkml:brushProperty name="height" value="0.025" units="cm"/>
      <inkml:brushProperty name="color" value="#E71224"/>
    </inkml:brush>
  </inkml:definitions>
  <inkml:trace contextRef="#ctx0" brushRef="#br0">1 0 12043,'0'0'7111,"46"6"-5830,-12-3-224,8-2-128,4 0-448,5 0-289,-3 1-128,-5-1-64,-10 2-801,-11-2-1889,-14-1-2307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5.541"/>
    </inkml:context>
    <inkml:brush xml:id="br0">
      <inkml:brushProperty name="width" value="0.025" units="cm"/>
      <inkml:brushProperty name="height" value="0.025" units="cm"/>
      <inkml:brushProperty name="color" value="#E71224"/>
    </inkml:brush>
  </inkml:definitions>
  <inkml:trace contextRef="#ctx0" brushRef="#br0">1 0 11755,'0'0'7303,"79"26"-5605,-35-23-481,8-2-384,1-1-545,-2 0-224,-5 0-96,-7 0-2402,-7 0-4773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6.396"/>
    </inkml:context>
    <inkml:brush xml:id="br0">
      <inkml:brushProperty name="width" value="0.025" units="cm"/>
      <inkml:brushProperty name="height" value="0.025" units="cm"/>
      <inkml:brushProperty name="color" value="#E71224"/>
    </inkml:brush>
  </inkml:definitions>
  <inkml:trace contextRef="#ctx0" brushRef="#br0">237 52 9129,'0'0'5098,"1"-9"-2242,0 7-2684,-1 0 0,0 0 0,0-1 0,0 1 0,0 0 0,0-1 0,0 1 0,-1 0 0,1-1 0,-1 1 0,1 0 0,-2-3 0,1 4-98,-1 0 1,1 0-1,0 0 1,0 0-1,-1 0 1,1 0 0,0 0-1,-1 1 1,1-1-1,-1 1 1,1-1 0,-1 1-1,1 0 1,-1-1-1,1 1 1,-1 0-1,1 0 1,-1 0 0,1 0-1,-1 0 1,1 0-1,-1 1 1,1-1 0,-1 1-1,1-1 1,-1 1-1,-2 0 1,-8 4 44,0 1 0,0 0 1,1 0-1,0 1 0,0 0 0,0 1 0,1 0 1,0 1-1,1 0 0,0 1 0,0 0 1,1 0-1,0 1 0,1 0 0,0 0 0,1 1 1,0 0-1,1 0 0,0 0 0,-5 23 1,10-31-113,-1-1-1,0 0 1,1 1 0,0-1 0,0 0 0,0 1 0,0-1 0,1 1 0,-1-1 0,1 0 0,0 1 0,0-1 0,0 0 0,0 0 0,0 0 0,1 0 0,0 0-1,-1 0 1,1 0 0,0 0 0,0 0 0,1-1 0,3 4 0,0-2 11,-1-2-1,1 1 1,0-1-1,-1 1 1,1-2 0,0 1-1,0-1 1,1 0-1,-1 0 1,0 0-1,0-1 1,8 0 0,-7 0-2,1-1 1,-1 0-1,0 0 1,0 0-1,0-1 1,0 0-1,0-1 0,0 1 1,9-6-1,-14 7 1,0 0-1,1-1 1,-1 1-1,0-1 0,0 1 1,0-1-1,0 0 1,0 0-1,-1 0 0,1 0 1,-1 0-1,1 0 1,-1 0-1,0 0 0,1-1 1,-1 1-1,0 0 1,-1-1-1,1 1 0,0-1 1,-1 1-1,1-1 1,-1 0-1,0 1 0,0-1 1,0 1-1,0-1 1,0 0-1,-2-4 0,1 5 17,0 0 0,-1 0-1,0 0 1,1 0 0,-1 0-1,0 0 1,0 0 0,0 1-1,0-1 1,0 1 0,0-1-1,-1 1 1,1 0 0,0 0-1,-1 0 1,1 0 0,-1 0-1,1 0 1,-1 1 0,0-1-1,1 1 1,-1 0 0,-4 0-1,-63 0-138,70 0 38,-1 0-1,1-1 1,-1 1-1,0 0 0,1 0 1,-1 0-1,0 0 1,1 0-1,-1 0 1,0 0-1,1 0 1,-1 1-1,0-1 0,1 0 1,-1 0-1,1 1 1,-1-1-1,1 0 1,-1 0-1,0 1 0,1-1 1,-1 1-1,1-1 1,-1 0-1,1 1 1,0-1-1,-1 1 1,1-1-1,-1 1 0,1 0 1,0-1-1,-1 1 1,1-1-1,0 1 1,0 0-1,0-1 1,-1 1-1,1-1 0,0 1 1,0 0-1,0-1 1,0 1-1,0 0 1,0-1-1,0 1 0,0 0 1,0-1-1,0 1 1,1 0-1,-1 0 1,1 1-400,0 0 0,0-1 0,0 1 0,1-1 0,-1 0 0,0 1 0,0-1 0,1 0 1,-1 1-1,1-1 0,-1 0 0,1 0 0,0 0 0,-1-1 0,1 1 0,2 1 0,24 3-5041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6.752"/>
    </inkml:context>
    <inkml:brush xml:id="br0">
      <inkml:brushProperty name="width" value="0.025" units="cm"/>
      <inkml:brushProperty name="height" value="0.025" units="cm"/>
      <inkml:brushProperty name="color" value="#E71224"/>
    </inkml:brush>
  </inkml:definitions>
  <inkml:trace contextRef="#ctx0" brushRef="#br0">207 1 4708,'-9'0'8350,"-5"-1"-7341,-1 1 0,1 1 0,0 0 0,0 0 1,-28 8-1,37-8-866,1 1 0,-1-1 1,1 1-1,-1 0 0,1 0 0,0 0 0,0 1 1,0-1-1,0 1 0,0 0 0,1 0 1,-1 0-1,1 1 0,0-1 0,0 1 0,0 0 1,0 0-1,1 0 0,-1 0 0,1 0 1,0 0-1,1 1 0,-1-1 0,-1 7 0,3-9-124,-1 0 0,1 0 0,0 0 0,0 0 0,0 1 0,0-1 0,0 0 0,1 0 0,-1 0 0,1-1-1,-1 1 1,1 0 0,0 0 0,-1 0 0,1 0 0,0 0 0,0-1 0,0 1 0,1 0 0,-1-1 0,0 1-1,3 1 1,-1 0 9,1 0-1,0-1 1,0 0-1,0 0 1,0 0-1,0 0 0,0-1 1,1 1-1,-1-1 1,5 1-1,2-1 8,0 1 0,0-2 0,0 1 0,0-1 0,0-1 0,1 0 0,-1-1 0,11-3 0,-18 4-12,0-1-1,0 0 1,0 0 0,0-1-1,-1 1 1,1-1 0,-1 0-1,1 0 1,-1 0-1,0-1 1,0 1 0,-1-1-1,1 1 1,-1-1 0,1 0-1,-1 0 1,1-5-1,-2 7 10,0 0 0,0 0 0,0 0 0,-1 0 0,1 0-1,-1 0 1,0 0 0,1-1 0,-1 1 0,0 0 0,0 0 0,-1 0-1,1-1 1,0 1 0,-1 0 0,1 0 0,-1 0 0,0 0-1,0 0 1,0 0 0,0 0 0,0 0 0,0 0 0,0 0-1,-1 0 1,1 1 0,0-1 0,-1 1 0,0-1 0,1 1 0,-1-1-1,0 1 1,0 0 0,0 0 0,0 0 0,-3-2 0,-8-1-72,-1 1 0,1 0 0,-1 0-1,0 2 1,1-1 0,-1 2 0,-22 1 0,35-1-78,0 0-1,-1 0 1,1 0-1,0 1 0,-1-1 1,1 0-1,0 1 0,-1-1 1,1 1-1,0-1 1,0 1-1,-1 0 0,1-1 1,0 1-1,0 0 1,0 0-1,0 0 0,0 0 1,0 0-1,0 0 1,0 0-1,1 0 0,-1 0 1,-1 2-1,2-1-169,-1-1-1,1 1 1,-1-1-1,1 1 1,-1 0-1,1-1 0,0 1 1,0-1-1,0 1 1,0 0-1,0-1 1,0 1-1,0-1 1,1 1-1,-1 0 1,1-1-1,-1 1 1,1-1-1,-1 1 1,1-1-1,0 1 0,0-1 1,0 0-1,0 1 1,0-1-1,0 0 1,0 0-1,0 1 1,0-1-1,1 0 1,0 1-1,23 10-4163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7.204"/>
    </inkml:context>
    <inkml:brush xml:id="br0">
      <inkml:brushProperty name="width" value="0.025" units="cm"/>
      <inkml:brushProperty name="height" value="0.025" units="cm"/>
      <inkml:brushProperty name="color" value="#E71224"/>
    </inkml:brush>
  </inkml:definitions>
  <inkml:trace contextRef="#ctx0" brushRef="#br0">190 12 7623,'0'0'753,"-9"-1"-561,-26 0-139,22-4 12218,3 1-10165,5 3-1988,0 1 0,1 0 0,-1 0 0,0 0 0,1 1 0,-1 0 1,0 0-1,1 0 0,-1 0 0,1 0 0,-1 1 0,1 0 0,0 0 0,0 0 0,0 1 1,0-1-1,0 1 0,0 0 0,1 0 0,-1 0 0,1 1 0,0-1 0,0 1 0,0 0 1,1 0-1,-1 0 0,1 0 0,0 0 0,0 0 0,0 1 0,-1 6 0,2-9-96,0 1 1,1-1-1,-1 1 0,1-1 0,0 1 0,-1-1 0,1 1 0,0-1 0,0 1 0,1-1 1,-1 1-1,1-1 0,-1 1 0,1-1 0,0 0 0,0 1 0,0-1 0,0 0 1,0 1-1,0-1 0,3 3 0,-1-2-4,0 0 0,0-1-1,1 1 1,-1-1 0,0 0 0,1 0 0,0 0 0,-1-1-1,1 1 1,0-1 0,0 0 0,5 1 0,8 0 1,1 0 0,-1-1 0,0-1 0,1 0 0,21-4 0,-33 3-9,1-1 0,0 1 0,-1-1 0,0 0 0,1-1 0,-1 1 1,0-1-1,0-1 0,0 1 0,7-7 0,-10 8 2,-1 0 1,0 0 0,1 0 0,-1-1-1,0 1 1,0-1 0,-1 1 0,1-1-1,0 0 1,-1 0 0,0 1 0,0-1-1,1 0 1,-2 0 0,1 0 0,0-1-1,-1 1 1,1 0 0,-1 0 0,0 0-1,0 0 1,0 0 0,-1-7 0,0 8 0,-1-1 0,1 0 0,0 1 0,-1-1 0,1 1 0,-1 0 0,1-1 0,-1 1 0,0 0 0,0 0 0,0 0 0,0 1 0,-1-1 0,1 0 0,0 1 0,-1-1 0,1 1 0,-1 0 0,-3-2 0,-25-6-1171,3 5-3518,15 4-1153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7.785"/>
    </inkml:context>
    <inkml:brush xml:id="br0">
      <inkml:brushProperty name="width" value="0.025" units="cm"/>
      <inkml:brushProperty name="height" value="0.025" units="cm"/>
      <inkml:brushProperty name="color" value="#E71224"/>
    </inkml:brush>
  </inkml:definitions>
  <inkml:trace contextRef="#ctx0" brushRef="#br0">0 0 6438,'0'0'14350,"53"27"-12749,-17-24-352,3-2-416,5 2-545,0-1-224,-3 0-384,-8-2-2402,-4 0-2820,-8 0-7046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28.534"/>
    </inkml:context>
    <inkml:brush xml:id="br0">
      <inkml:brushProperty name="width" value="0.025" units="cm"/>
      <inkml:brushProperty name="height" value="0.025" units="cm"/>
      <inkml:brushProperty name="color" value="#E71224"/>
    </inkml:brush>
  </inkml:definitions>
  <inkml:trace contextRef="#ctx0" brushRef="#br0">10 52 1954,'0'0'14104,"8"-8"-12113,-1 1-1474,-5 5-383,0-1 1,1 0-1,-1 1 1,1-1-1,-1 1 0,1 0 1,0 0-1,0 0 0,0 0 1,0 1-1,0-1 0,0 1 1,0 0-1,1-1 0,-1 2 1,0-1-1,1 0 0,5 0 1,17 0 666,-16 0-577,1 0 0,0 0-1,0 1 1,-1 1 0,1 0-1,0 0 1,-1 1 0,1 0-1,-1 1 1,11 4-1,-20-6-212,0-1-1,0 1 1,0-1-1,0 1 1,0 0-1,0 0 1,0-1-1,0 1 1,0 0-1,0 0 1,0 0-1,0 0 1,-1 0-1,1 0 1,0 0-1,-1 1 1,1-1-1,-1 0 1,0 0-1,1 0 1,-1 1-1,0-1 1,1 0-1,-1 0 1,0 3-1,-1-2 8,1 1 0,-1-1 0,0 1 0,0-1 0,0 1 0,0-1 0,0 0 0,0 0 0,-1 1 0,1-1 0,-1 0 0,-2 2 0,-6 7 45,-2-1-1,1 0 0,-19 11 0,24-17-60,-53 32 39,43-27-32,0 0 0,0 2 1,1 0-1,0 0 0,-15 16 1,30-27-9,-1 1 0,1-1 1,0 0-1,-1 1 0,1-1 1,0 1-1,0-1 0,0 0 1,-1 1-1,1-1 1,0 1-1,0-1 0,0 1 1,0-1-1,0 1 0,0-1 1,0 1-1,0-1 0,0 1 1,0-1-1,0 1 0,0-1 1,0 0-1,0 1 1,0-1-1,0 1 0,1-1 1,-1 1-1,0-1 0,0 1 1,1-1-1,-1 0 0,0 1 1,0-1-1,1 0 1,-1 1-1,0-1 0,1 0 1,-1 1-1,1-1 0,-1 0 1,0 0-1,1 1 0,-1-1 1,1 0-1,-1 0 1,1 0-1,-1 0 0,0 0 1,1 1-1,-1-1 0,1 0 1,-1 0-1,1 0 0,-1 0 1,1 0-1,-1 0 0,1-1 1,-1 1-1,1 0 1,0 0-1,41 2 307,-34-2-263,51 2-119,55-1-174,-43-12-5670,-42 1-2015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8.187"/>
    </inkml:context>
    <inkml:brush xml:id="br0">
      <inkml:brushProperty name="width" value="0.025" units="cm"/>
      <inkml:brushProperty name="height" value="0.025" units="cm"/>
    </inkml:brush>
  </inkml:definitions>
  <inkml:trace contextRef="#ctx0" brushRef="#br0">15 10 3555,'-14'-10'10706,"13"15"-5125,19 23-2979,-10-17-2283,8 9-137,0 1 1,2-2-1,1-1 1,0 0-1,26 18 1,-33-26-120,2-1 303,-32-28 139,-3-3-564,19 19 16,-2-2-62,0-1 0,0 1 0,-1 0 0,1 0 0,-1 1 0,0-1 0,0 1 0,-10-5 0,15 9 4,-1 1 91,1 0-1,-1 0 1,1 1 0,0-1 0,-1 0 0,1 1-1,0-1 1,0 0 0,0 1 0,0-1 0,0 1-1,0-1 1,0 0 0,0 1 0,1-1 0,-1 0-1,0 1 1,1-1 0,-1 0 0,1 0 0,0 1 0,-1-1-1,1 0 1,1 2 0,20 28-209,-22-29 218,88 111 305,-91-120-7687,-4-6 2151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30.241"/>
    </inkml:context>
    <inkml:brush xml:id="br0">
      <inkml:brushProperty name="width" value="0.025" units="cm"/>
      <inkml:brushProperty name="height" value="0.025" units="cm"/>
      <inkml:brushProperty name="color" value="#E71224"/>
    </inkml:brush>
  </inkml:definitions>
  <inkml:trace contextRef="#ctx0" brushRef="#br0">302 9 15407,'0'-1'139,"0"1"0,0 0 0,0-1 0,0 1 0,0 0 0,0 0 0,0-1 0,0 1 0,0 0 0,-1-1 0,1 1 0,0 0 0,0-1 0,0 1 0,0 0 0,0 0 0,0-1 0,-1 1 1,1 0-1,0 0 0,0-1 0,0 1 0,-1 0 0,1 0 0,0 0 0,0-1 0,-1 1 0,1 0 0,0 0 0,0 0 0,-1 0 0,1 0 0,0-1 0,-1 1 0,1 0 0,0 0 0,-1 0 1,-14 4 1026,-13 16-1136,-40 55 258,41-42-299,-2-1 1,-66 54 0,76-75-2028,7-11-4087,11-7-553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30.596"/>
    </inkml:context>
    <inkml:brush xml:id="br0">
      <inkml:brushProperty name="width" value="0.025" units="cm"/>
      <inkml:brushProperty name="height" value="0.025" units="cm"/>
      <inkml:brushProperty name="color" value="#E71224"/>
    </inkml:brush>
  </inkml:definitions>
  <inkml:trace contextRef="#ctx0" brushRef="#br0">0 1 11563,'0'0'8904,"60"15"-7590,-37 0-321,2 3-609,7 0-256,2 0-64,-2 0-64,1 0-224,-3-3-1346,-1-2-608,-6-2-1890,-4-5-1441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30.943"/>
    </inkml:context>
    <inkml:brush xml:id="br0">
      <inkml:brushProperty name="width" value="0.025" units="cm"/>
      <inkml:brushProperty name="height" value="0.025" units="cm"/>
      <inkml:brushProperty name="color" value="#E71224"/>
    </inkml:brush>
  </inkml:definitions>
  <inkml:trace contextRef="#ctx0" brushRef="#br0">1 39 13997,'0'0'7047,"9"54"-5542,5-41-544,4-1-480,-1-2-385,6-3-32,2-2-32,-5-4-256,1-1-1154,-3 0-447,-1-8-1955,-3-6-3203</inkml:trace>
  <inkml:trace contextRef="#ctx0" brushRef="#br0" timeOffset="1">316 1 11499,'0'0'5253,"-55"59"-3299,36-35-225,-1 6 33,1 1-577,-1 5-640,6 4-417,0 2-96,0 2 0,0 0-128,-2-4-1858,7-2-2306,-5-9-4933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36.138"/>
    </inkml:context>
    <inkml:brush xml:id="br0">
      <inkml:brushProperty name="width" value="0.025" units="cm"/>
      <inkml:brushProperty name="height" value="0.025" units="cm"/>
      <inkml:brushProperty name="color" value="#E71224"/>
    </inkml:brush>
  </inkml:definitions>
  <inkml:trace contextRef="#ctx0" brushRef="#br0">195 0 8104,'0'0'13554,"-8"10"-12999,-47 50 427,15-19-336,-41 58 0,76-93-1156,0-8-4403,4-14-1937,1-2 113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36.485"/>
    </inkml:context>
    <inkml:brush xml:id="br0">
      <inkml:brushProperty name="width" value="0.025" units="cm"/>
      <inkml:brushProperty name="height" value="0.025" units="cm"/>
      <inkml:brushProperty name="color" value="#E71224"/>
    </inkml:brush>
  </inkml:definitions>
  <inkml:trace contextRef="#ctx0" brushRef="#br0">13 1 5669,'0'0'16923,"-3"9"-15978,-6 31-70,8-37-813,1 0 0,1-1 0,-1 1 1,0 0-1,1-1 0,-1 1 0,1-1 0,0 1 0,0-1 0,0 1 0,0-1 0,0 0 0,0 1 0,1-1 0,-1 0 0,1 0 0,-1 0 0,1 0 0,0 0 0,0 0 0,0-1 0,2 3 0,50 28 126,-46-28-148,59 25-1149,-22-14-4567,-22-9-2235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46.890"/>
    </inkml:context>
    <inkml:brush xml:id="br0">
      <inkml:brushProperty name="width" value="0.025" units="cm"/>
      <inkml:brushProperty name="height" value="0.025" units="cm"/>
      <inkml:brushProperty name="color" value="#E71224"/>
    </inkml:brush>
  </inkml:definitions>
  <inkml:trace contextRef="#ctx0" brushRef="#br0">4228 0 4228,'2'1'98,"0"-1"0,-1 1 1,1-1-1,0 1 0,-1 0 0,1 0 1,-1 0-1,1-1 0,-1 1 0,1 1 0,-1-1 1,0 0-1,0 0 0,1 0 0,-1 1 0,0-1 1,0 1-1,0-1 0,0 1 0,-1-1 1,1 1-1,0-1 0,-1 1 0,1 0 0,-1-1 1,1 1-1,-1 0 0,0 0 0,0-1 0,0 1 1,0 2-1,2 72 4197,-2-57-3854,-1-15-377,1 0 0,-1-1 0,0 1-1,0 0 1,0-1 0,0 1-1,-1-1 1,0 1 0,1-1-1,-1 0 1,-1 0 0,1 0 0,0 0-1,-4 4 1,-46 39 1493,32-28-1181,-13 7-261,0 0 0,-1-2 0,-2-2 0,0-1 0,-1-2 0,-1-1 0,0-3 0,-48 13 0,-40 4-32,-162 18 0,-763 31 29,1043-80-112,-1113 0-70,968-12 367,0-7-1,1-6 0,1-7 1,2-6-1,-181-73 0,302 102 40,21 7-165,-1 0-1,1 0 0,0-1 1,1 0-1,-1 0 0,0 0 1,1-1-1,0 0 0,0-1 1,-9-7-1,16 13-215,15 11-2860,-6-2-4250,-8-7 1133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47.391"/>
    </inkml:context>
    <inkml:brush xml:id="br0">
      <inkml:brushProperty name="width" value="0.025" units="cm"/>
      <inkml:brushProperty name="height" value="0.025" units="cm"/>
      <inkml:brushProperty name="color" value="#E71224"/>
    </inkml:brush>
  </inkml:definitions>
  <inkml:trace contextRef="#ctx0" brushRef="#br0">78 241 4388,'0'0'3454,"-9"6"-2002,-32 22-58,13-10 7126,28-21-8288,0 0 1,0 0-1,0 0 1,1 0-1,-1 0 1,1 0-1,-1 0 1,1 1 0,0-1-1,0 0 1,2-3-1,-2 3-6,6-25 29,-2 0 0,-1 0 0,-1 0 0,-1-1 0,-3-37 0,1 29-168,3 35-94,1 1-1,0 0 1,-1 0-1,1 0 1,0 1 0,0-1-1,0 1 1,0 0-1,-1 0 1,1 0-1,7 1 1,-4-1 0,23 0-63,-9-1-411,1 0 0,-1 2 0,1 0 0,-1 2 0,1 0 0,-1 1 1,0 1-1,-1 1 0,29 12 0,-35-13-4740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49.431"/>
    </inkml:context>
    <inkml:brush xml:id="br0">
      <inkml:brushProperty name="width" value="0.025" units="cm"/>
      <inkml:brushProperty name="height" value="0.025" units="cm"/>
      <inkml:brushProperty name="color" value="#E71224"/>
    </inkml:brush>
  </inkml:definitions>
  <inkml:trace contextRef="#ctx0" brushRef="#br0">103 22 5701,'0'0'12877,"10"-4"-12167,-4 1-552,1 0 0,0 0 0,0 1 0,0 0 0,0 1 0,0 0 0,0 0 1,13 0-1,-18 1-120,0 0 0,0 0 0,0 0 0,0 1 0,0-1 0,0 1 0,1-1 0,-1 1 0,0 0 0,-1 0 0,1 0 1,0 0-1,0 0 0,0 0 0,-1 0 0,1 1 0,0-1 0,-1 1 0,1-1 0,-1 1 0,0 0 0,1-1 0,-1 1 0,0 0 1,0 0-1,0 0 0,0 0 0,-1 0 0,1 0 0,-1 0 0,1 0 0,-1 0 0,1 0 0,-1 0 0,0 0 0,0 0 0,0 1 1,0-1-1,-1 0 0,0 4 0,0-3-7,1 0 1,-2 0 0,1 0 0,0 1-1,0-2 1,-1 1 0,0 0 0,1 0-1,-1 0 1,0-1 0,0 1-1,-1-1 1,1 0 0,-3 3 0,-43 31 225,34-26-206,-40 25 38,38-26-55,1 1 1,0 0 0,0 1-1,-13 14 1,27-25-33,1 0 1,0 0-1,0 0 0,0 0 1,-1 1-1,1-1 0,0 0 1,0 0-1,0 0 0,0 1 1,-1-1-1,1 0 0,0 0 1,0 1-1,0-1 0,0 0 0,0 0 1,0 1-1,0-1 0,0 0 1,0 0-1,0 1 0,0-1 1,0 0-1,0 0 0,0 1 1,0-1-1,0 0 0,0 1 1,0-1-1,0 0 0,0 0 1,0 1-1,0-1 0,0 0 1,0 0-1,1 1 0,11 3 64,22-3 17,-29-1-69,11 0-772,-1-1 0,0-1 0,0 0 0,0-1 0,26-8 0,0-5-5579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49.762"/>
    </inkml:context>
    <inkml:brush xml:id="br0">
      <inkml:brushProperty name="width" value="0.025" units="cm"/>
      <inkml:brushProperty name="height" value="0.025" units="cm"/>
      <inkml:brushProperty name="color" value="#E71224"/>
    </inkml:brush>
  </inkml:definitions>
  <inkml:trace contextRef="#ctx0" brushRef="#br0">163 0 14189,'0'0'7346,"-7"9"-5985,-21 26-683,27-34-668,0 0 0,0 0 0,1 0 0,-1 0 0,0 0 0,1 1 0,-1-1-1,1 0 1,-1 0 0,1 1 0,0-1 0,0 0 0,0 1 0,-1-1 0,1 0 0,0 1-1,0-1 1,1 0 0,-1 1 0,0-1 0,0 0 0,1 0 0,-1 1 0,1-1 0,-1 0-1,1 0 1,-1 1 0,1-1 0,0 0 0,0 0 0,-1 0 0,1 0 0,0 0 0,0 0-1,0 0 1,0 0 0,2 0 0,3 4-13,1-1 0,0 1 0,1-2 0,13 6-1,-8-3 13,33 25-397,-45-30 386,0-1 0,0 1 0,0 0 0,0 0 1,0 0-1,0-1 0,0 1 0,0 0 0,0 1 0,-1-1 0,1 0 1,0 0-1,-1 0 0,1 0 0,-1 0 0,1 1 0,-1-1 0,0 0 0,1 0 1,-1 1-1,0-1 0,0 0 0,0 1 0,0-1 0,0 0 0,0 0 0,0 1 1,-1-1-1,1 0 0,0 0 0,-1 1 0,1-1 0,-1 0 0,1 0 0,-1 0 1,0 1-1,1-1 0,-1 0 0,0 0 0,-1 1 0,-13 10-5,1 0 1,-2-2-1,0 0 0,0 0 0,-1-2 0,0 0 1,0 0-1,-1-2 0,0 0 0,-34 5 0,51-11-152,0 1-1,0-1 0,0 0 1,0 0-1,0 0 0,0 0 1,-1 0-1,1 0 0,0 0 1,0 0-1,0 0 0,0-1 1,0 1-1,0 0 0,0-1 1,0 1-1,0-1 0,0 1 1,0-1-1,0 1 0,0-1 1,1 0-1,-1 1 0,0-1 1,0 0-1,1 0 0,-1 0 1,0 0-1,1 0 0,-1 1 1,1-1-1,-1 0 0,1 0 1,-1 0-1,1 0 0,0 0 1,0-1-1,-1 1 0,1 0 1,0 0-1,0 0 0,0 0 1,0-1-1,-1-26-5328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50.135"/>
    </inkml:context>
    <inkml:brush xml:id="br0">
      <inkml:brushProperty name="width" value="0.025" units="cm"/>
      <inkml:brushProperty name="height" value="0.025" units="cm"/>
      <inkml:brushProperty name="color" value="#E71224"/>
    </inkml:brush>
  </inkml:definitions>
  <inkml:trace contextRef="#ctx0" brushRef="#br0">1 1 6854,'0'0'9481,"62"0"-8007,-37 12-513,3 1-577,5 0-320,1 2-32,7-3-1922,0-6-3555,6-5-3011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48.956"/>
    </inkml:context>
    <inkml:brush xml:id="br0">
      <inkml:brushProperty name="width" value="0.025" units="cm"/>
      <inkml:brushProperty name="height" value="0.025" units="cm"/>
    </inkml:brush>
  </inkml:definitions>
  <inkml:trace contextRef="#ctx0" brushRef="#br0">189 40 3523,'0'0'17419,"-7"10"-17189,-164 226 597,160-216-760,18-24 177,25-30-69,3-10-110,134-179 313,-168 222-330,-27 30-175,-34 49-1,24-30 52,27-37 75,-17 23-36,0 0 0,-30 58 0,83-117 272,59-91-173,17-20-12,-88 118-154,-20 19-145,-29 29-303,21-18 438,-20 15 107,11-10 3,1 1 0,0 0 0,2 2 0,-26 32 0,34-31-597,9-13-3426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50.464"/>
    </inkml:context>
    <inkml:brush xml:id="br0">
      <inkml:brushProperty name="width" value="0.025" units="cm"/>
      <inkml:brushProperty name="height" value="0.025" units="cm"/>
      <inkml:brushProperty name="color" value="#E71224"/>
    </inkml:brush>
  </inkml:definitions>
  <inkml:trace contextRef="#ctx0" brushRef="#br0">157 0 10442,'0'0'3555,"-10"2"-330,2-1-2915,1 1 0,-1 0 1,0 1-1,1-1 1,0 1-1,0 1 1,0 0-1,0 0 0,0 0 1,1 0-1,-1 1 1,1 0-1,1 1 1,-1 0-1,1-1 0,0 1 1,0 1-1,1-1 1,-5 8-1,7-8-279,-1-1-1,1 0 1,0 0-1,0 1 1,1-1-1,0 1 1,0-1-1,0 1 1,1-1-1,0 1 0,0 0 1,0 6-1,1-10-22,-1 0-1,1 1 1,0-1-1,0 0 0,0 0 1,0 1-1,0-1 0,0 0 1,0 0-1,1 0 0,-1 0 1,1-1-1,-1 1 1,1 0-1,0-1 0,0 1 1,-1-1-1,1 1 0,0-1 1,0 0-1,1 0 0,-1 0 1,0 0-1,0 0 1,0 0-1,1-1 0,-1 1 1,0-1-1,1 0 0,4 1 1,0-1 16,1-1 1,0 1 0,-1-1 0,1 0-1,0-1 1,-1 0 0,0 0-1,1-1 1,-1 1 0,0-2 0,0 1-1,0-1 1,-1 0 0,9-7-1,-11 9-16,0-1 1,-1 0-1,0 0 0,1-1 0,-1 1 0,0-1 0,-1 1 0,1-1 1,-1 0-1,1 0 0,-1 0 0,0 0 0,-1-1 0,1 1 0,-1 0 0,0-1 1,0 1-1,0-1 0,0 1 0,-1-1 0,0 1 0,0-1 0,0 0 0,-1 1 1,-1-8-1,2 10-26,-1 0 1,0 1 0,0-1-1,0 0 1,0 1-1,-1-1 1,1 1 0,0-1-1,-1 1 1,1 0 0,-1-1-1,1 1 1,-1 0-1,0 0 1,1 0 0,-1 0-1,0 0 1,0 1 0,0-1-1,1 0 1,-1 1 0,0-1-1,0 1 1,0 0-1,0 0 1,0 0 0,-3 0-1,3 0-244,0 0 0,-1 0 0,1 0 0,0 1 0,0-1 0,0 1 0,0 0 0,0-1 0,-1 1-1,1 0 1,-2 1 0,3-1-155,0 0 0,0 0 0,0 0 0,0 0-1,0 0 1,0 0 0,0 0 0,1 0 0,-1 0 0,0 0-1,0 0 1,1 1 0,-1-1 0,1 0 0,-1 0 0,1 1-1,0-1 1,-1 3 0,1 11-6704</inkml:trace>
  <inkml:trace contextRef="#ctx0" brushRef="#br0" timeOffset="1">369 101 6502,'0'0'15247,"-49"47"-13518,47-31-287,2 0-674,0-2-576,12-5-127,4-1-65,7-4 0,0-4-577,6 0-1185,2-1-512,-2-10-1377,-3-2-2371,-1 0-608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5:50.856"/>
    </inkml:context>
    <inkml:brush xml:id="br0">
      <inkml:brushProperty name="width" value="0.025" units="cm"/>
      <inkml:brushProperty name="height" value="0.025" units="cm"/>
      <inkml:brushProperty name="color" value="#E71224"/>
    </inkml:brush>
  </inkml:definitions>
  <inkml:trace contextRef="#ctx0" brushRef="#br0">133 1 8872,'0'0'9129,"-55"44"-7431,34-23-193,5 3 0,2-2-319,-1 0-386,8 1-383,6-1-257,-3 3-128,4 2-64,0 1-224,0 3-1314,4-3-1248,-4-5-2339,1-6-3812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0.010"/>
    </inkml:context>
    <inkml:brush xml:id="br0">
      <inkml:brushProperty name="width" value="0.025" units="cm"/>
      <inkml:brushProperty name="height" value="0.025" units="cm"/>
      <inkml:brushProperty name="color" value="#E71224"/>
    </inkml:brush>
  </inkml:definitions>
  <inkml:trace contextRef="#ctx0" brushRef="#br0">21 0 5317,'-21'3'6792,"28"3"789,14 0-2450,0-3-5689,102-3 1496,-69 0-3969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0.447"/>
    </inkml:context>
    <inkml:brush xml:id="br0">
      <inkml:brushProperty name="width" value="0.025" units="cm"/>
      <inkml:brushProperty name="height" value="0.025" units="cm"/>
      <inkml:brushProperty name="color" value="#E71224"/>
    </inkml:brush>
  </inkml:definitions>
  <inkml:trace contextRef="#ctx0" brushRef="#br0">277 0 9225,'0'0'12678,"-11"5"-12549,-14 7-56,0 2 1,1 1 0,1 1 0,1 1 0,-32 31 0,44-39-189,6-3-14,-1-1 0,0 0 0,0 0 1,0 0-1,-1-1 0,0 0 0,1 0 1,-2 0-1,1-1 0,0 0 0,-10 3 0,16-6 15,-1 0-1,1 0 0,0 0 0,0 0 0,0 0 0,-1 0 1,1 0-1,0 0 0,0 0 0,-1 0 0,1 0 1,0 0-1,0 0 0,0 0 0,-1 0 0,1 0 1,0 0-1,0 0 0,-1 0 0,1-1 0,0 1 0,0 0 1,0 0-1,0 0 0,-1 0 0,1 0 0,0-1 1,0 1-1,0 0 0,0 0 0,0 0 0,0-1 0,-1 1 1,1 0-1,0 0 0,0-1 0,0 1 0,0 0 1,0 0-1,0 0 0,0-1 0,0 1 0,0 0 1,0 0-1,0-1 0,0 1 0,0 0 0,0 0 0,0 0 1,0-1-1,0 1 0,1 0 0,-1-2-670,0-15-5472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0.809"/>
    </inkml:context>
    <inkml:brush xml:id="br0">
      <inkml:brushProperty name="width" value="0.025" units="cm"/>
      <inkml:brushProperty name="height" value="0.025" units="cm"/>
      <inkml:brushProperty name="color" value="#E71224"/>
    </inkml:brush>
  </inkml:definitions>
  <inkml:trace contextRef="#ctx0" brushRef="#br0">1 1 11435,'0'0'6534,"27"51"-5125,-17-30-288,6 0-544,-2 0-289,6-3-192,-3-2-64,6-8 0,0-1-544,4-5-1186,-2-2-928,0 0-1314,-6 0-608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1.204"/>
    </inkml:context>
    <inkml:brush xml:id="br0">
      <inkml:brushProperty name="width" value="0.025" units="cm"/>
      <inkml:brushProperty name="height" value="0.025" units="cm"/>
      <inkml:brushProperty name="color" value="#E71224"/>
    </inkml:brush>
  </inkml:definitions>
  <inkml:trace contextRef="#ctx0" brushRef="#br0">34 0 12107,'0'0'7912,"-34"62"-6663,34-43-256,0-1-577,0 0-255,13-5-97,4-3-32,1-6-289,5-4-447,7 0-834,-1-10-992,-1-7-1890,-3-2 1057,1-1-2147</inkml:trace>
  <inkml:trace contextRef="#ctx0" brushRef="#br0" timeOffset="1">255 21 3812,'0'0'12716,"-56"48"-10955,31-23-351,4 5-161,3 3-288,2-2-321,0 0-255,5-1-225,6-1-96,0-2-64,5-5-416,-2-1-1090,2-6-1024,0-6-2243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1.693"/>
    </inkml:context>
    <inkml:brush xml:id="br0">
      <inkml:brushProperty name="width" value="0.025" units="cm"/>
      <inkml:brushProperty name="height" value="0.025" units="cm"/>
      <inkml:brushProperty name="color" value="#E71224"/>
    </inkml:brush>
  </inkml:definitions>
  <inkml:trace contextRef="#ctx0" brushRef="#br0">1 1 13901,'0'0'8040,"74"20"-7560,-33-15-320,3 0-96,6-4-96,-8 3-352,-5-3-1538,-10-1-1153,-11 0-2466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2.071"/>
    </inkml:context>
    <inkml:brush xml:id="br0">
      <inkml:brushProperty name="width" value="0.025" units="cm"/>
      <inkml:brushProperty name="height" value="0.025" units="cm"/>
      <inkml:brushProperty name="color" value="#E71224"/>
    </inkml:brush>
  </inkml:definitions>
  <inkml:trace contextRef="#ctx0" brushRef="#br0">0 1 9513,'0'0'7559,"78"36"-6310,-28-33-352,1-2-609,9-1-256,-3 0-32,-2 0-672,-6 0-3684,-3-7-5061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2.426"/>
    </inkml:context>
    <inkml:brush xml:id="br0">
      <inkml:brushProperty name="width" value="0.025" units="cm"/>
      <inkml:brushProperty name="height" value="0.025" units="cm"/>
      <inkml:brushProperty name="color" value="#E71224"/>
    </inkml:brush>
  </inkml:definitions>
  <inkml:trace contextRef="#ctx0" brushRef="#br0">229 1 13613,'-8'0'1575,"-2"1"-1206,1 0 1,-1 1-1,1 1 1,-1-1-1,1 1 0,0 1 1,0-1-1,0 2 1,1-1-1,0 1 1,-1 1-1,2-1 1,-1 1-1,1 1 1,-11 11-1,10-11-215,1 1-1,1 1 1,-1-1 0,2 1 0,-1 0-1,1 1 1,0-1 0,1 1-1,0 0 1,1 0 0,0 0-1,0 0 1,1 1 0,1-1 0,-1 12-1,2-20-136,0 0 0,0 0 0,0 0 0,1 0 0,-1 0-1,1 0 1,-1 0 0,1 0 0,0 0 0,0 0 0,0 0 0,0 0-1,0-1 1,0 1 0,0 0 0,0-1 0,1 1 0,-1-1 0,1 0-1,-1 1 1,1-1 0,3 2 0,0 0 10,0-1 0,0 0 0,0 0 0,0-1 0,0 1-1,1-1 1,-1 0 0,11 0 0,-6-1-11,1 0-1,0 0 1,-1-1-1,1-1 1,-1 0-1,0 0 1,1-1-1,-1 0 1,10-5-1,-18 7-5,1 0 1,-1-1-1,0 1 1,1-1-1,-1 1 0,0-1 1,0 0-1,0 0 1,0 0-1,-1 0 0,1 0 1,0 0-1,-1-1 0,0 1 1,1 0-1,-1-1 1,0 1-1,1-5 0,-2 6 15,0-1 0,-1 1-1,1-1 1,0 1-1,-1-1 1,1 1 0,-1-1-1,1 1 1,-1 0-1,0-1 1,0 1 0,0 0-1,1-1 1,-1 1-1,0 0 1,-1 0 0,1 0-1,0 0 1,0 0-1,0 0 1,-1 0-1,1 0 1,0 0 0,-1 1-1,1-1 1,-1 1-1,1-1 1,-1 1 0,1-1-1,-1 1 1,1 0-1,-3-1 1,-9-2-44,-1 0-1,1 1 1,-1 1 0,0 0-1,0 0 1,0 2 0,-27 3-1,27 4-939,17 2-2256,-1-8 2681,0-1-1,0 0 1,0 1 0,0-1-1,0 0 1,0 0 0,0 0-1,0-1 1,0 1 0,0 0-1,5 0 1,23 0-4404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2.792"/>
    </inkml:context>
    <inkml:brush xml:id="br0">
      <inkml:brushProperty name="width" value="0.025" units="cm"/>
      <inkml:brushProperty name="height" value="0.025" units="cm"/>
      <inkml:brushProperty name="color" value="#E71224"/>
    </inkml:brush>
  </inkml:definitions>
  <inkml:trace contextRef="#ctx0" brushRef="#br0">171 15 14894,'0'0'2205,"-11"-1"-273,-4-2-1309,1 2 0,-1 0 0,0 1 0,-26 3 0,37-2-494,1-1 0,-1 1-1,1 0 1,-1 0 0,1 1 0,0-1 0,-1 1 0,1-1-1,0 1 1,0 0 0,0 0 0,1 0 0,-4 3 0,4-3-92,1 1 1,0-1 0,-1 0 0,1 0-1,0 0 1,1 1 0,-1-1 0,0 0-1,0 1 1,1-1 0,0 1 0,-1-1-1,1 1 1,0-1 0,0 1 0,0-1 0,1 1-1,-1-1 1,1 0 0,-1 1 0,1-1-1,1 3 1,-1-3-14,0 0-1,0 0 1,1 0-1,-1 0 1,1 0 0,0-1-1,0 1 1,-1 0-1,1-1 1,0 1-1,0-1 1,0 0-1,1 0 1,-1 0 0,0 0-1,0 0 1,1 0-1,-1 0 1,0-1-1,1 1 1,-1-1-1,5 0 1,60 3 153,-59-3-159,3-1-5,0 0 0,0-1 0,0 0 0,-1-1 0,1 0 0,17-8 0,-25 10-7,-1 0 0,1 0 0,0 0 0,0 0-1,-1-1 1,1 1 0,-1-1 0,1 0 0,-1 1 0,0-1 0,1 0 0,-1-1-1,0 1 1,0 0 0,-1-1 0,1 1 0,0-1 0,-1 1 0,0-1 0,1 0-1,-1 0 1,0 1 0,0-1 0,-1 0 0,1 0 0,-1 0 0,1 0 0,-1-6-1,-1 7-2,0 0-1,0 1 1,0-1 0,0 0-1,0 0 1,-1 1-1,1-1 1,0 1-1,-1-1 1,0 1-1,1 0 1,-1 0-1,0 0 1,1-1-1,-1 2 1,0-1-1,0 0 1,0 0 0,0 0-1,0 1 1,0-1-1,0 1 1,0 0-1,0 0 1,-2-1-1,-61-2-47,57 3 40,2 0-156,-38 4-201,43-4 239,0 0 0,0 0 0,0 0 0,1 1 0,-1-1-1,0 0 1,0 1 0,0-1 0,0 0 0,1 1 0,-1-1-1,0 1 1,1-1 0,-1 1 0,0 0 0,1-1 0,-1 1 0,0 0-1,1-1 1,-1 1 0,1 0 0,0 0 0,-1-1 0,1 1-1,-1 0 1,1 0 0,0 0 0,0 0 0,-1 0 0,1-1-1,0 1 1,0 0 0,0 0 0,0 0 0,0 0 0,0 0 0,0 0-1,1 0 1,-1-1 0,0 1 0,0 0 0,1 1 0,0-1-112,0 0 0,0 1 1,0-1-1,0-1 0,0 1 1,0 0-1,0 0 0,0 0 1,0 0-1,0-1 0,1 1 1,-1-1-1,0 1 0,1-1 1,-1 1-1,0-1 0,1 0 0,-1 1 1,0-1-1,1 0 0,-1 0 1,3 0-1,1 0-635,28 3-3139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0.733"/>
    </inkml:context>
    <inkml:brush xml:id="br0">
      <inkml:brushProperty name="width" value="0.025" units="cm"/>
      <inkml:brushProperty name="height" value="0.025" units="cm"/>
    </inkml:brush>
  </inkml:definitions>
  <inkml:trace contextRef="#ctx0" brushRef="#br0">167 42 6758,'0'0'14435,"-8"-7"-14355,-26-22-122,32 28 38,-1 0 0,1 1 0,-1-1 0,1 0 0,-1 1 0,1-1 0,-1 1 0,1 0 0,-1 0 0,1 0 0,-1 0 0,1 0 0,-1 0 0,0 1 0,1-1 0,0 1 0,-1 0 0,1 0 0,-1 0 0,1 0 0,0 0 0,0 0 0,-1 1 0,-1 1 0,-44 37-88,47-39 88,0-1 1,0 1 0,0-1 0,1 1 0,-1-1 0,0 1 0,0-1 0,1 1 0,-1 0-1,1-1 1,-1 1 0,1 0 0,-1 0 0,1-1 0,-1 1 0,1 0 0,-1 0 0,1 0 0,0 0-1,0 0 1,-1-1 0,1 1 0,0 0 0,0 0 0,0 0 0,0 0 0,0 0 0,0 0-1,0 0 1,0 0 0,1 0 0,-1-1 0,0 1 0,0 0 0,1 0 0,-1 0 0,1 0-1,-1-1 1,1 1 0,-1 0 0,1 0 0,-1-1 0,1 1 0,-1 0 0,1-1 0,0 1 0,0-1-1,-1 1 1,1 0 0,0-1 0,0 0 0,-1 1 0,2 0 0,7 2 27,0 0 1,1 0-1,-1-1 1,14 1-1,-2 1-42,-17-3 11,0 0 1,0 0-1,0 1 1,0-1-1,-1 1 1,1-1-1,0 1 1,-1 1-1,1-1 1,-1 0-1,0 1 1,0 0-1,0-1 1,0 1-1,0 0 1,-1 1-1,1-1 1,-1 0-1,0 1 1,0 0-1,0-1 1,0 1-1,-1 0 1,1 0-1,-1 0 1,0 0-1,0 0 1,-1 0-1,1 0 1,-1 0-1,0 0 1,0 0-1,0 0 1,-1 0-1,1 1 1,-2 3-1,0-5 41,0 1 0,0-1 0,0 0 0,0 0 0,-1 0 0,1 0 0,-1-1 0,1 1 0,-1 0 0,0-1 0,0 0 0,0 0 0,-1 0 0,1 0 0,0 0 0,-1-1 0,0 1 0,-5 0 0,-2 2 68,0-1 1,0-1-1,0 0 0,0 0 1,-13-1-1,24-1-156,-1 0-1,1 0 1,-1 0 0,1 0-1,0 0 1,-1 0-1,1 0 1,0-1 0,-1 1-1,1 0 1,-1 0-1,1 0 1,0-1 0,-1 1-1,1 0 1,0 0-1,0-1 1,-1 1 0,1 0-1,0-1 1,0 1-1,-1 0 1,1-1 0,0 1-1,0 0 1,0-1-1,0 1 1,-1 0 0,1-1-1,0 1 1,0-1-1,0 1 1,0 0 0,0-1-1,0 1 1,0-1-1,0 1 1,0 0 0,0-1-1,0 1 1,0-1-1,1 1 1,-1 0 0,0-1-1,0 0 1,1-3-754,0-15-4391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3.169"/>
    </inkml:context>
    <inkml:brush xml:id="br0">
      <inkml:brushProperty name="width" value="0.025" units="cm"/>
      <inkml:brushProperty name="height" value="0.025" units="cm"/>
      <inkml:brushProperty name="color" value="#E71224"/>
    </inkml:brush>
  </inkml:definitions>
  <inkml:trace contextRef="#ctx0" brushRef="#br0">172 22 10346,'0'0'7490,"-11"-2"-5654,3 1-1527,0 0 0,0 0 0,0 1 0,0 0 0,0 1-1,0 0 1,0 0 0,-15 4 0,18-3-183,1-1 0,0 1-1,0 0 1,0 0 0,0 0 0,0 0-1,1 1 1,-1-1 0,1 1 0,-1 0-1,1 0 1,0 0 0,0 1 0,0-1-1,1 1 1,-1 0 0,1-1 0,0 1-1,0 0 1,0 1 0,-1 6 0,2-10-113,1 1 0,-1-1 1,1 1-1,0-1 1,-1 1-1,1-1 0,0 1 1,0-1-1,0 1 1,1-1-1,-1 1 0,0-1 1,0 1-1,1-1 1,-1 1-1,1-1 0,-1 0 1,1 1-1,0-1 1,0 0-1,-1 1 0,1-1 1,0 0-1,2 2 1,-1-1 5,1 0 1,0 0 0,0 0 0,0-1 0,0 1-1,0-1 1,0 0 0,1 0 0,-1 0 0,6 1 0,8 0 29,1-1 0,-1-1 1,24-2-1,-40 2-47,12-1 8,0-1 0,0-1 0,-1 0 0,1 0 0,21-10 0,-29 11-3,0 0 1,-1-1-1,1 1 0,-1-1 1,1 0-1,-1 0 1,0 0-1,0-1 0,0 1 1,0-1-1,-1 0 0,0 0 1,0 0-1,0-1 0,0 1 1,0-1-1,1-5 0,-3 9-2,-1-1 0,0 1-1,1 0 1,-1-1 0,0 1-1,0-1 1,0 1-1,0 0 1,0-1 0,0 1-1,0-1 1,0 1 0,-1 0-1,1-1 1,-1 1-1,1 0 1,-1-1 0,1 1-1,-1 0 1,0-1 0,1 1-1,-1 0 1,0 0 0,-1-1-1,-1 0 17,1 0 0,-1 0 0,0 0-1,0 0 1,0 1 0,0-1 0,0 1 0,0 0-1,0 0 1,-4-1 0,-9-1 69,0 1 1,0 1-1,-21 0 1,32 1-88,-4 0-589,-1 0-1,1 1 1,0 0-1,0 0 1,-9 3-1,16-3 411,0-1 0,1 1-1,-1-1 1,1 1 0,-1 0-1,0 0 1,1 0 0,0-1 0,-1 1-1,1 1 1,0-1 0,-1 0-1,1 0 1,0 0 0,0 1 0,0-1-1,0 0 1,0 1 0,0-1-1,0 1 1,1 0 0,-1-1 0,0 1-1,1-1 1,-1 1 0,1 0-1,0-1 1,0 1 0,0 0 0,-1 0-1,1-1 1,1 1 0,-1 0 0,1 2-1,1 5-6053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3.515"/>
    </inkml:context>
    <inkml:brush xml:id="br0">
      <inkml:brushProperty name="width" value="0.025" units="cm"/>
      <inkml:brushProperty name="height" value="0.025" units="cm"/>
      <inkml:brushProperty name="color" value="#E71224"/>
    </inkml:brush>
  </inkml:definitions>
  <inkml:trace contextRef="#ctx0" brushRef="#br0">186 1 13485,'0'0'5392,"-3"9"-4031,-9 15-354,-1 0 0,-1-1 0,-1-1 0,-34 38 0,-15 24-688,49-68-1619,18-34-4324,4-18-82,-7 3 661,0-1-1206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3.892"/>
    </inkml:context>
    <inkml:brush xml:id="br0">
      <inkml:brushProperty name="width" value="0.025" units="cm"/>
      <inkml:brushProperty name="height" value="0.025" units="cm"/>
      <inkml:brushProperty name="color" value="#E71224"/>
    </inkml:brush>
  </inkml:definitions>
  <inkml:trace contextRef="#ctx0" brushRef="#br0">0 1 7111,'0'0'14413,"30"54"-12875,-1-28-417,4-1-513,1-3-351,5 1-225,-6-4 0,1 1-321,-6-6-1696,-3-3-2500,-5-4-7846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5.520"/>
    </inkml:context>
    <inkml:brush xml:id="br0">
      <inkml:brushProperty name="width" value="0.025" units="cm"/>
      <inkml:brushProperty name="height" value="0.025" units="cm"/>
      <inkml:brushProperty name="color" value="#E71224"/>
    </inkml:brush>
  </inkml:definitions>
  <inkml:trace contextRef="#ctx0" brushRef="#br0">1 0 7815,'0'0'4324,"5"0"-1056,2 0-1218,2 0-417,3 7-352,4 3-128,2 1-352,0 2-352,3 4-193,2 1-160,-6 3-64,8-1 0,-11 2-32,2-2-737,-3-3-1377,-3-7-833,4-10-1985,-6 0-2691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5.868"/>
    </inkml:context>
    <inkml:brush xml:id="br0">
      <inkml:brushProperty name="width" value="0.025" units="cm"/>
      <inkml:brushProperty name="height" value="0.025" units="cm"/>
      <inkml:brushProperty name="color" value="#E71224"/>
    </inkml:brush>
  </inkml:definitions>
  <inkml:trace contextRef="#ctx0" brushRef="#br0">130 1 11050,'0'0'6407,"-44"52"-5286,33-17-225,-5 4-191,6 8-160,1 2-353,-2 0-64,1-3-96,1-5-32,5-6 64,-1-10-352,5-9-737,0-11-2370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6.643"/>
    </inkml:context>
    <inkml:brush xml:id="br0">
      <inkml:brushProperty name="width" value="0.025" units="cm"/>
      <inkml:brushProperty name="height" value="0.025" units="cm"/>
      <inkml:brushProperty name="color" value="#E71224"/>
    </inkml:brush>
  </inkml:definitions>
  <inkml:trace contextRef="#ctx0" brushRef="#br0">181 0 12300,'0'0'5840,"-10"1"-4682,5-1-1058,0 1 0,0 0-1,0 0 1,0 0 0,0 0-1,0 1 1,0 0-1,1 0 1,-1 0 0,0 1-1,1-1 1,0 1 0,0 0-1,0 1 1,0-1 0,0 1-1,0-1 1,1 1 0,0 0-1,-5 7 1,-1 2 20,0 0 0,1 1 0,0 0 0,1 1 0,1-1 1,0 1-1,1 1 0,0-1 0,2 1 0,0-1 0,0 1 0,2 0 0,0 0 0,0 0 1,3 18-1,-1-29-191,0 1 0,0 0 0,1 0 0,0-1 0,0 1 0,0-1 0,1 0 0,0 0 0,0 0 0,0 0 0,0 0 0,1 0 0,0-1 0,0 0 0,0 0 0,1 0 0,-1 0 0,1 0 0,0-1 0,8 4 0,29 9-3759,1-12-3549,-17-7-447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7.021"/>
    </inkml:context>
    <inkml:brush xml:id="br0">
      <inkml:brushProperty name="width" value="0.025" units="cm"/>
      <inkml:brushProperty name="height" value="0.025" units="cm"/>
      <inkml:brushProperty name="color" value="#E71224"/>
    </inkml:brush>
  </inkml:definitions>
  <inkml:trace contextRef="#ctx0" brushRef="#br0">0 29 11755,'0'0'8520,"12"-5"-7377,41-15-49,-48 19-1009,-1 0 1,1 0-1,0 1 1,-1-1-1,1 1 1,0 0-1,-1 1 0,1-1 1,0 1-1,-1 0 1,1 0-1,-1 0 0,1 1 1,-1 0-1,0 0 1,0 0-1,1 0 1,-1 0-1,-1 1 0,7 5 1,-8-7-76,0 0 0,-1 1 1,1-1-1,-1 1 0,1-1 1,-1 1-1,0 0 0,1-1 0,-1 1 1,0 0-1,0 0 0,0 0 1,0 0-1,-1 0 0,1 0 0,0 0 1,-1 0-1,0 0 0,1 0 0,-1 0 1,0 0-1,0 1 0,0-1 1,0 0-1,-1 0 0,1 0 0,0 0 1,-1 0-1,0 0 0,1 0 1,-1 0-1,0 0 0,0 0 0,0 0 1,0 0-1,-1-1 0,1 1 1,0 0-1,-1-1 0,-1 2 0,-30 22 544,27-21-428,0-1 0,0 1 1,1 0-1,-1 1 0,1-1 1,0 1-1,1 0 1,-1 0-1,1 0 0,-6 11 1,9-15-144,1-1 0,0 1 0,0 0 0,-1-1 0,1 1 0,0 0 0,0 0 0,0 0 1,0-1-1,0 1 0,0 0 0,0 0 0,0-1 0,0 1 0,1 0 0,-1 0 0,0-1 1,0 1-1,1 0 0,-1-1 0,0 1 0,1 0 0,-1-1 0,1 1 0,-1 0 0,1-1 1,-1 1-1,1-1 0,0 1 0,27 9-1371,35-9-3244,-59-1 3984,29-3-6644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7.347"/>
    </inkml:context>
    <inkml:brush xml:id="br0">
      <inkml:brushProperty name="width" value="0.025" units="cm"/>
      <inkml:brushProperty name="height" value="0.025" units="cm"/>
      <inkml:brushProperty name="color" value="#E71224"/>
    </inkml:brush>
  </inkml:definitions>
  <inkml:trace contextRef="#ctx0" brushRef="#br0">135 0 7815,'0'0'11884,"-9"6"-10657,-28 19-378,36-24-827,-1 0-1,1-1 1,0 1-1,0 0 1,0 0-1,0 0 1,0 0-1,0 0 1,0 0-1,0 0 1,0 1-1,1-1 1,-1 0-1,0 0 1,1 1-1,-1-1 1,1 0-1,-1 1 1,1-1-1,0 0 1,0 1-1,-1-1 1,1 1-1,0-1 1,0 1-1,0-1 1,0 0-1,1 1 1,-1-1-1,0 1 1,1-1-1,-1 0 0,1 1 1,-1-1-1,1 0 1,0 0-1,-1 1 1,1-1-1,0 0 1,0 0-1,1 1 1,4 4-39,0-1 0,0 0 0,1 0 1,-1 0-1,14 5 0,-8-2-27,-7-6 40,-1 1 0,0 0 0,0 0 0,0 0 0,0 1 0,-1 0 0,1-1 0,-1 1 0,3 5 0,-6-8 11,1 0 1,-1 1 0,1-1 0,-1 0-1,0 1 1,0-1 0,0 0 0,0 1-1,0-1 1,0 0 0,0 1 0,0-1-1,0 0 1,-1 1 0,1-1 0,0 0-1,-1 1 1,1-1 0,-1 0 0,0 0-1,1 1 1,-1-1 0,0 0 0,0 0-1,0 0 1,1 0 0,-1 0 0,0 0-1,-1 0 1,1 0 0,0-1 0,0 1-1,0 0 1,0-1 0,-1 1 0,1-1-1,0 1 1,-2 0 0,-8 4 0,1 0 0,-1 0 0,0-1 0,0-1 1,0 0-1,-17 3 0,23-6-481,1 0 0,0 0 0,0 0 0,0 0 0,0 0 1,-1-1-1,-6-2 0,-4-8-4802,2-10-3138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7.720"/>
    </inkml:context>
    <inkml:brush xml:id="br0">
      <inkml:brushProperty name="width" value="0.025" units="cm"/>
      <inkml:brushProperty name="height" value="0.025" units="cm"/>
      <inkml:brushProperty name="color" value="#E71224"/>
    </inkml:brush>
  </inkml:definitions>
  <inkml:trace contextRef="#ctx0" brushRef="#br0">1 5 6854,'0'0'8681,"53"-5"-6439,-30 5-801,9 0-512,-2 0-577,3 4-288,4-2-64,2 0-1633,-3-2-3812,3 0-6951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8.082"/>
    </inkml:context>
    <inkml:brush xml:id="br0">
      <inkml:brushProperty name="width" value="0.025" units="cm"/>
      <inkml:brushProperty name="height" value="0.025" units="cm"/>
      <inkml:brushProperty name="color" value="#E71224"/>
    </inkml:brush>
  </inkml:definitions>
  <inkml:trace contextRef="#ctx0" brushRef="#br0">114 1 10025,'0'0'4885,"-8"6"-2162,-2 1-2297,2 1-1,-1 0 1,1 0 0,0 1 0,1 0 0,0 0-1,0 1 1,1 0 0,0 0 0,1 0 0,0 1-1,1 0 1,0 0 0,0 0 0,2 0 0,-3 15 0,4-24-416,1 1 1,0-1 0,0 1 0,0-1-1,0 0 1,0 1 0,1-1 0,-1 1-1,1-1 1,0 0 0,-1 1 0,1-1-1,0 0 1,0 0 0,0 0 0,1 0-1,-1 1 1,0-2 0,1 1 0,0 0-1,-1 0 1,1 0 0,2 1 0,0-1 14,0 0 0,1-1 1,-1 0-1,0 1 0,0-1 1,1-1-1,-1 1 0,1-1 0,-1 0 1,1 0-1,-1 0 0,6-1 1,-5 0-15,1 0-1,0 0 1,-1-1 0,0 1 0,1-1 0,-1-1-1,0 1 1,0-1 0,0 0 0,0 0 0,-1 0-1,1-1 1,-1 1 0,0-1 0,0 0 0,0-1-1,0 1 1,-1-1 0,0 1 0,0-1 0,0 0-1,0 0 1,-1 0 0,0-1 0,0 1 0,2-9-1,-4 11-7,1-1-1,0 0 1,-1 1-1,0-1 0,0 0 1,0 1-1,0-1 0,-1 0 1,1 1-1,-1-1 1,0 1-1,0-1 0,0 1 1,0-1-1,-1 1 0,0-1 1,-2-3-1,2 4-18,-1 0 0,0 1 0,0-1 0,0 0 1,0 1-1,-1 0 0,1 0 0,-1 0 0,1 0 0,-1 0 0,0 1 0,1-1 0,-1 1 0,0 0 0,0 1 0,0-1 1,0 0-1,0 1 0,-5 0 0,8 0-126,-1 0-1,0 0 1,1 0 0,-1 0 0,0 0 0,0 0 0,1 0 0,-1 1-1,0-1 1,1 0 0,-1 1 0,1 0 0,-1-1 0,0 1-1,1 0 1,-1 0 0,1 0 0,0 0 0,-1 0 0,-1 2-1,2-1-337,0 0-1,0 0 0,0 0 1,0 0-1,1 0 0,-1 0 1,1 0-1,-1 1 0,1-1 0,0 0 1,0 0-1,0 0 0,0 0 1,0 0-1,1 1 0,0 1 1,3 12-4165</inkml:trace>
  <inkml:trace contextRef="#ctx0" brushRef="#br0" timeOffset="1">397 148 15599,'0'0'10634,"51"0"-10090,-26 0-319,5 0-129,0 0-64,2 0-96,-2 0-673,-3 0-1665,-2 1-1186,-1 2-2690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1.077"/>
    </inkml:context>
    <inkml:brush xml:id="br0">
      <inkml:brushProperty name="width" value="0.025" units="cm"/>
      <inkml:brushProperty name="height" value="0.025" units="cm"/>
    </inkml:brush>
  </inkml:definitions>
  <inkml:trace contextRef="#ctx0" brushRef="#br0">98 36 2626,'0'0'16961,"8"1"-15632,-4-1-1189,26-1 448,-29 1-553,0-1-1,0 1 0,0 0 1,0-1-1,0 1 0,0-1 1,-1 1-1,1-1 0,0 1 1,0-1-1,-1 0 0,1 1 1,0-1-1,-1 0 0,1 0 1,-1 1-1,1-1 0,-1 0 1,1 0-1,-1 0 0,1 0 1,-1 0-1,0 1 0,0-1 1,1 0-1,-1 0 0,0 0 1,0 0-1,0 0 0,0 0 1,0 0-1,0 0 0,0 0 1,0 0-1,-1-1 0,0 1-26,0 0 0,1 1 0,-1-1 0,0 1 0,0-1 0,0 1 0,0-1 0,0 1 0,0-1 0,0 1 0,0 0 0,0 0 0,0-1 0,0 1 0,0 0 0,0 0 0,0 0 0,0 0 0,0 0 0,0 0-1,0 0 1,0 1 0,0-1 0,-2 1 0,-28 5-127,24-1 115,0-1 0,0 1 0,1 0 0,-1 0 0,1 1 0,0 0 0,1 0-1,-1 0 1,1 1 0,0 0 0,1 0 0,0 0 0,0 0 0,0 1 0,1-1-1,0 1 1,1 0 0,0 0 0,0 0 0,0 0 0,1 11 0,1-18 9,0 0 1,0 0-1,0 0 1,0 1-1,0-1 1,1 0-1,-1 0 1,1 0-1,-1 0 1,1 0-1,-1 0 1,1 0-1,0 0 1,-1 0-1,1 0 1,0 0-1,0 0 0,-1 0 1,1 0-1,0-1 1,0 1-1,0 0 1,0-1-1,0 1 1,2 0-1,1 1 20,0-1 0,0 1-1,1-1 1,-1 0 0,1-1-1,-1 1 1,6-1 0,3 0-26,-1 0 0,1-1 0,-1-1 1,19-4-1,15-14-1878,-5-11-3710,-20 8-476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8.490"/>
    </inkml:context>
    <inkml:brush xml:id="br0">
      <inkml:brushProperty name="width" value="0.025" units="cm"/>
      <inkml:brushProperty name="height" value="0.025" units="cm"/>
      <inkml:brushProperty name="color" value="#E71224"/>
    </inkml:brush>
  </inkml:definitions>
  <inkml:trace contextRef="#ctx0" brushRef="#br0">0 0 7815,'0'0'13741,"0"56"-12203,14-46-193,1-2-480,2 0-545,4 0-192,-1-4-64,-1-3 0,1-1-704,-1 0-1538,-4-2-1249,0-10-3172,-4-2-5957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8.888"/>
    </inkml:context>
    <inkml:brush xml:id="br0">
      <inkml:brushProperty name="width" value="0.025" units="cm"/>
      <inkml:brushProperty name="height" value="0.025" units="cm"/>
      <inkml:brushProperty name="color" value="#E71224"/>
    </inkml:brush>
  </inkml:definitions>
  <inkml:trace contextRef="#ctx0" brushRef="#br0">325 0 8552,'0'0'12513,"-8"10"-11595,-39 48 1050,-75 70-1,-24-3-1300,145-124-1222,22-26-3689,6-22-6038,-24 29 4063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9.315"/>
    </inkml:context>
    <inkml:brush xml:id="br0">
      <inkml:brushProperty name="width" value="0.025" units="cm"/>
      <inkml:brushProperty name="height" value="0.025" units="cm"/>
      <inkml:brushProperty name="color" value="#E71224"/>
    </inkml:brush>
  </inkml:definitions>
  <inkml:trace contextRef="#ctx0" brushRef="#br0">1 0 11691,'0'0'12017,"9"7"-10805,37 20-391,61 27 1,18 9-138,-121-61-896,0 0 1,-1 1-1,1-1 0,-1 0 0,0 1 1,0 0-1,0 0 0,0 0 0,0 0 1,0 0-1,-1 1 0,0-1 0,0 1 1,0-1-1,0 1 0,0 0 0,1 4 1,-3-4-3286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09.903"/>
    </inkml:context>
    <inkml:brush xml:id="br0">
      <inkml:brushProperty name="width" value="0.025" units="cm"/>
      <inkml:brushProperty name="height" value="0.025" units="cm"/>
      <inkml:brushProperty name="color" value="#E71224"/>
    </inkml:brush>
  </inkml:definitions>
  <inkml:trace contextRef="#ctx0" brushRef="#br0">0 1 9641,'0'0'2440,"9"4"165,17 9-1399,0 2 1,-1 0 0,-1 1-1,-1 2 1,33 31-1,-49-42-1068,0 1-1,0 0 0,-1 1 1,0 0-1,0 0 0,-1 0 1,0 0-1,5 17 1,-8-20-114,-1 1 0,0-1 0,0 0 0,0 1 0,-1-1 0,1 1 0,-2-1 1,1 1-1,-1-1 0,0 0 0,0 1 0,-1-1 0,0 0 0,0 0 0,-4 9 1,-7 7-92,-1 0 1,0-1 0,-2-1-1,0 0 1,-2-1 0,-35 30-1,30-33-2965,3-7-3214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0.249"/>
    </inkml:context>
    <inkml:brush xml:id="br0">
      <inkml:brushProperty name="width" value="0.025" units="cm"/>
      <inkml:brushProperty name="height" value="0.025" units="cm"/>
      <inkml:brushProperty name="color" value="#E71224"/>
    </inkml:brush>
  </inkml:definitions>
  <inkml:trace contextRef="#ctx0" brushRef="#br0">1 4 14061,'0'0'9321,"55"-3"-8392,-23 3-513,7 0-352,1 4 1,1 2-33,-2 0-129,-11-1-1248,-5-1-1538,-12 1-2882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0.625"/>
    </inkml:context>
    <inkml:brush xml:id="br0">
      <inkml:brushProperty name="width" value="0.025" units="cm"/>
      <inkml:brushProperty name="height" value="0.025" units="cm"/>
      <inkml:brushProperty name="color" value="#E71224"/>
    </inkml:brush>
  </inkml:definitions>
  <inkml:trace contextRef="#ctx0" brushRef="#br0">1 27 14029,'0'0'5157,"62"0"-4100,-25 0-480,7-5-257,6 1-320,-2 0 32,-1 0-64,-6-1-1730,-4 0-5893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0.984"/>
    </inkml:context>
    <inkml:brush xml:id="br0">
      <inkml:brushProperty name="width" value="0.025" units="cm"/>
      <inkml:brushProperty name="height" value="0.025" units="cm"/>
      <inkml:brushProperty name="color" value="#E71224"/>
    </inkml:brush>
  </inkml:definitions>
  <inkml:trace contextRef="#ctx0" brushRef="#br0">253 11 10474,'0'0'5514,"-8"-2"-3677,1-1-1693,-1 1-1,0 1 1,0 0 0,0 0-1,0 0 1,0 1 0,0 0 0,0 1-1,0 0 1,1 0 0,-1 0 0,0 1-1,0 0 1,1 1 0,-1 0-1,1 0 1,0 1 0,0-1 0,0 2-1,0-1 1,1 1 0,0 0 0,0 0-1,0 0 1,-6 9 0,6-7-76,1 0 1,0 1 0,0 0 0,0 1-1,1-1 1,0 1 0,1-1-1,0 1 1,-3 13 0,5-19-53,1 0 1,-1 0-1,1 0 1,0 0 0,-1 0-1,1 0 1,1 0-1,-1 1 1,0-1-1,1 0 1,-1 0 0,1 0-1,0 0 1,0 0-1,0-1 1,1 1-1,-1 0 1,1 0 0,-1-1-1,1 1 1,0-1-1,0 1 1,0-1-1,0 0 1,1 0-1,-1 0 1,0 0 0,1 0-1,0 0 1,-1-1-1,5 2 1,2 0 11,0 0 0,1 0 1,-1-1-1,1 0 0,0-1 0,0 0 1,0 0-1,16-2 0,-24 1-5,1 0 0,-1 0 0,1 0 0,0-1 0,-1 1 0,1-1 0,-1 1 0,1-1 0,-1 0 0,0 0 0,1 0 0,-1 0 0,0 0 0,1-1 0,-1 1 0,0-1 0,0 1 0,0-1 0,-1 0 0,1 0 0,0 0 0,-1 0 0,1 0 0,-1 0 0,1 0 0,-1-1 0,0 1 0,0 0 0,0-1 0,0 1 0,-1-1 0,1 1 0,-1-1 0,1 1 0,-1-1 0,0-4 0,0 4 4,-1 1 0,0 0 0,0 0 1,0-1-1,0 1 0,0 0 0,0 0 0,-1 0 0,1 0 0,-1 1 1,1-1-1,-1 0 0,0 1 0,0-1 0,0 1 0,0-1 1,0 1-1,0 0 0,0 0 0,0 0 0,0 0 0,0 0 0,-5-1 1,-26-7-2186,5 6-5897,24 3 1804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1.333"/>
    </inkml:context>
    <inkml:brush xml:id="br0">
      <inkml:brushProperty name="width" value="0.025" units="cm"/>
      <inkml:brushProperty name="height" value="0.025" units="cm"/>
      <inkml:brushProperty name="color" value="#E71224"/>
    </inkml:brush>
  </inkml:definitions>
  <inkml:trace contextRef="#ctx0" brushRef="#br0">243 103 9385,'0'0'9118,"-10"-7"-7340,5 4-1690,0 0 1,0 0-1,-1 0 1,1 0 0,-1 1-1,0 0 1,0 0-1,0 0 1,0 1 0,0 0-1,0 0 1,0 1 0,0-1-1,0 1 1,0 1-1,0-1 1,0 1 0,0 0-1,0 0 1,0 1-1,0 0 1,0 0 0,0 0-1,-6 5 1,5-2-15,0 0 1,0 1-1,0-1 0,0 2 0,1-1 1,0 1-1,1 0 0,-1 0 1,-6 13-1,11-18-65,0 0 0,-1-1 0,1 1 0,0 0 0,0 0 0,1 0 0,-1 1 0,0-1 0,1 0 0,-1 0 0,1 0 0,-1 0 0,1 1 0,0-1 1,0 0-1,0 0 0,0 1 0,1-1 0,-1 0 0,1 0 0,-1 0 0,1 0 0,0 1 0,-1-1 0,1 0 0,0 0 0,1-1 0,-1 1 0,0 0 0,0 0 0,1 0 0,-1-1 0,1 1 0,0-1 0,-1 1 0,1-1 0,0 0 0,0 1 1,0-1-1,0 0 0,0 0 0,3 1 0,8 2 17,-1 0 0,1-1 0,0-1 1,0 0-1,0 0 0,0-2 1,0 1-1,1-2 0,-1 0 0,0 0 1,14-4-1,-18 3-21,1 0 0,-1-1 0,1 0 0,-1-1 0,0 0 0,-1 0 0,1-1 0,-1 0 0,1 0 0,-1-1 0,-1 0 0,1-1 0,-1 0 0,-1 0 0,10-12 0,-13 15 39,0-1 0,0 1 0,0-1 0,-1 0 0,0 0 0,0 0 1,0 0-1,-1 0 0,1 0 0,-1 0 0,0-1 0,-1 1 0,1 0 0,-1-1 1,0 1-1,0 0 0,-1-1 0,0 1 0,-1-6 0,0 7-22,0 0-1,0 1 0,0-1 0,0 1 1,-1 0-1,1 0 0,-1 0 1,0 0-1,0 0 0,0 0 0,0 1 1,-1 0-1,1-1 0,-1 1 1,1 0-1,-1 1 0,0-1 0,1 1 1,-1 0-1,0-1 0,0 2 1,0-1-1,0 0 0,0 1 0,-5 0 1,2-1-71,-1 0 1,1 1-1,-1 0 1,1 1-1,-1-1 0,1 1 1,-1 1-1,-10 3 1,16-4-108,0 0 1,-1 0 0,1 0-1,0 1 1,0-1-1,0 1 1,0-1 0,1 1-1,-1 0 1,0-1 0,1 1-1,-1 0 1,1 0-1,-1 1 1,1-1 0,0 0-1,0 0 1,0 0-1,0 1 1,0-1 0,1 1-1,-1-1 1,1 1-1,0-1 1,-1 0 0,1 1-1,0-1 1,1 5-1,-1-4-222,1 0 0,0 0 0,0-1-1,0 1 1,0 0 0,0-1 0,0 1 0,1-1-1,-1 1 1,1-1 0,0 1 0,-1-1-1,1 0 1,0 0 0,1 0 0,-1 0-1,0-1 1,0 1 0,1 0 0,-1-1-1,1 0 1,-1 1 0,1-1 0,0 0 0,0 0-1,2 0 1,31 11-5120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1.695"/>
    </inkml:context>
    <inkml:brush xml:id="br0">
      <inkml:brushProperty name="width" value="0.025" units="cm"/>
      <inkml:brushProperty name="height" value="0.025" units="cm"/>
      <inkml:brushProperty name="color" value="#E71224"/>
    </inkml:brush>
  </inkml:definitions>
  <inkml:trace contextRef="#ctx0" brushRef="#br0">187 56 13645,'0'0'2258,"-10"-3"272,4 0-2299,1 1-1,-1 1 0,1-1 1,-1 1-1,0 0 0,0 0 1,0 1-1,1 0 0,-1 0 1,0 0-1,0 1 0,0-1 1,0 2-1,1-1 0,-1 0 0,1 1 1,-1 0-1,1 1 0,-1-1 1,1 1-1,0 0 0,0 0 1,0 0-1,1 1 0,-1 0 1,1 0-1,-7 8 0,9-10-186,0 1 0,0-1 0,1 1 0,-1 0 0,0-1 0,1 1 0,0 0 0,-1 0 0,1 0 0,1 0 0,-1 0-1,0 1 1,1-1 0,-1 0 0,1 0 0,0 0 0,0 1 0,0-1 0,1 0 0,-1 0 0,1 0 0,0 1 0,-1-1 0,2 0 0,-1 0 0,2 3 0,-1-3-27,1 0 0,0 0 0,0 0 0,0 0 0,0 0 0,0-1 0,1 0 0,-1 1 0,1-1 0,0 0 0,-1-1 0,1 1 0,0-1 0,0 0 0,0 0 0,0 0 0,0 0 0,1-1 0,5 1 0,1 0-5,0-1 0,0 0 0,0 0 1,0-1-1,0 0 0,0-1 0,14-4 0,-22 4-7,1 1 0,-1-1 0,1 1 1,-1-1-1,0 0 0,0 0 0,0-1 0,0 1 0,0-1 0,-1 1 0,1-1 0,-1 0 0,0 0 0,1 0 1,-1 0-1,-1 0 0,1 0 0,0-1 0,-1 1 0,0-1 0,1 1 0,-1-1 0,-1 0 0,1 1 0,0-7 1,0 6-42,-1 0 1,0-1 0,0 1 0,0 0-1,0-1 1,-1 1 0,0 0 0,1-1-1,-2 1 1,1 0 0,0 0 0,-1 0-1,0 0 1,0 0 0,0 0 0,0 1-1,-1-1 1,1 0 0,-5-3 0,2 2-686,0 1 0,0 0 1,0 1-1,-1-1 0,0 1 1,0 0-1,-12-5 0,-6 0-5161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2.098"/>
    </inkml:context>
    <inkml:brush xml:id="br0">
      <inkml:brushProperty name="width" value="0.025" units="cm"/>
      <inkml:brushProperty name="height" value="0.025" units="cm"/>
      <inkml:brushProperty name="color" value="#E71224"/>
    </inkml:brush>
  </inkml:definitions>
  <inkml:trace contextRef="#ctx0" brushRef="#br0">197 0 17040,'0'0'4468,"-3"8"-3549,-23 45-244,-3-2 0,-1-1 0,-41 50 1,71-100-769,0 1 0,0-1 0,-1 1 1,1 0-1,0-1 0,-1 1 0,1-1 0,0 1 1,-1-1-1,1 1 0,0-1 0,-1 0 0,1 1 1,-1-1-1,1 1 0,-1-1 0,1 0 0,-1 0 1,1 1-1,-1-1 0,1 0 0,-1 0 1,0 1-1,1-1 0,-1 0 0,1 0 0,-1 0 1,0 0-1,1 0 0,-1 0 0,1 0 0,-1 0 1,0 0-1,1 0 0,-1 0 0,1-1 0,-1 1 1,1 0-1,-2-1 0,-9-24-6023,5-2 1002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1.481"/>
    </inkml:context>
    <inkml:brush xml:id="br0">
      <inkml:brushProperty name="width" value="0.025" units="cm"/>
      <inkml:brushProperty name="height" value="0.025" units="cm"/>
    </inkml:brush>
  </inkml:definitions>
  <inkml:trace contextRef="#ctx0" brushRef="#br0">67 1 5445,'0'0'14302,"-7"8"-13368,1 0-734,-1 0 0,1 1 0,1 0 0,0 0 0,0 1 0,1-1 0,0 1 0,0 0 0,1 0 0,1 0 0,0 1 0,-2 14 0,3-6-30,0-5-96,1-1-1,0 0 1,3 17-1,-3-29-61,1 0-1,-1-1 0,1 1 1,-1 0-1,1-1 0,0 1 1,-1 0-1,1-1 1,0 1-1,-1-1 0,1 1 1,0-1-1,0 0 1,0 1-1,0-1 0,-1 0 1,1 1-1,0-1 0,0 0 1,0 0-1,0 0 1,0 0-1,0 0 0,0 0 1,0 0-1,-1 0 1,1 0-1,0 0 0,0-1 1,0 1-1,0 0 0,1-1 1,29-10 290,-18 2-291,-9 6-35,0-1 1,1 1 0,-1 0-1,1 1 1,0-1 0,-1 1 0,1 0-1,0 0 1,0 0 0,7-1 0,-13 40-319,-2-28 352,-1-1-1,-1 1 1,0-1 0,-6 9 0,-10 18 10,63-39 221,-20 0-393,61-15 359,-33 0-2900,-39 10-756,-6 0-1782,-4-2-3849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2.505"/>
    </inkml:context>
    <inkml:brush xml:id="br0">
      <inkml:brushProperty name="width" value="0.025" units="cm"/>
      <inkml:brushProperty name="height" value="0.025" units="cm"/>
      <inkml:brushProperty name="color" value="#E71224"/>
    </inkml:brush>
  </inkml:definitions>
  <inkml:trace contextRef="#ctx0" brushRef="#br0">0 0 8168,'0'0'9801,"68"49"-8328,-40-27-416,4 2-416,-2 0-513,7-1-96,-7-2-96,2-5-2402,-7-5-5222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2.847"/>
    </inkml:context>
    <inkml:brush xml:id="br0">
      <inkml:brushProperty name="width" value="0.025" units="cm"/>
      <inkml:brushProperty name="height" value="0.025" units="cm"/>
      <inkml:brushProperty name="color" value="#E71224"/>
    </inkml:brush>
  </inkml:definitions>
  <inkml:trace contextRef="#ctx0" brushRef="#br0">0 1 10730,'0'0'8584,"68"17"-7335,-21-16-384,12 0-352,8-1-321,-3 0-128,-8 0-32,-6 0-32,-16 0-544,-13 0-1154,-11 0-1313,-24 0-8680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3.256"/>
    </inkml:context>
    <inkml:brush xml:id="br0">
      <inkml:brushProperty name="width" value="0.025" units="cm"/>
      <inkml:brushProperty name="height" value="0.025" units="cm"/>
      <inkml:brushProperty name="color" value="#E71224"/>
    </inkml:brush>
  </inkml:definitions>
  <inkml:trace contextRef="#ctx0" brushRef="#br0">0 215 6534,'0'0'14606,"82"17"-13261,-34-17-384,10 0-544,4 0-353,0 0-64,-4 0-161,-5-1-1472,-14 1-1186,-9-2-3299,-8-7-2530</inkml:trace>
  <inkml:trace contextRef="#ctx0" brushRef="#br0" timeOffset="1">544 0 13164,'0'0'5350,"65"47"-4165,-47-27-353,0 0-351,-8 2-289,-4-1-128,-6 3-64,0 0 64,-18 3 96,-9 0 0,-6 3-95,-6 0-1,3-3-64,5-4-929,2-5-2755,17-10-6662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4.001"/>
    </inkml:context>
    <inkml:brush xml:id="br0">
      <inkml:brushProperty name="width" value="0.025" units="cm"/>
      <inkml:brushProperty name="height" value="0.025" units="cm"/>
      <inkml:brushProperty name="color" value="#E71224"/>
    </inkml:brush>
  </inkml:definitions>
  <inkml:trace contextRef="#ctx0" brushRef="#br0">1 17 14286,'0'0'5653,"1"12"-5488,-1 71 170,-1-36-174,7 68 0,-6-114-140,0 0 1,0 0 0,0 0-1,1-1 1,-1 1-1,0 0 1,0 0-1,1 0 1,-1-1-1,0 1 1,1 0-1,-1 0 1,1-1-1,-1 1 1,1 0-1,-1-1 1,1 1-1,-1 0 1,1-1-1,0 1 1,-1-1-1,1 1 1,0-1-1,-1 0 1,1 1-1,0-1 1,0 0 0,0 1-1,1-1 49,0 0-1,0 0 1,0 0 0,0 0 0,0-1-1,-1 1 1,1 0 0,0-1-1,0 1 1,-1-1 0,1 0 0,2-1-1,43-31 989,-47 32-1068,233-214 1297,-231 213-1551,15-21 672,-17 14-3061,-12 6-5691,-8 3-2322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4.348"/>
    </inkml:context>
    <inkml:brush xml:id="br0">
      <inkml:brushProperty name="width" value="0.025" units="cm"/>
      <inkml:brushProperty name="height" value="0.025" units="cm"/>
      <inkml:brushProperty name="color" value="#E71224"/>
    </inkml:brush>
  </inkml:definitions>
  <inkml:trace contextRef="#ctx0" brushRef="#br0">0 0 12492,'0'0'7687,"34"56"-6502,-9-46-640,3-1-385,0-4-32,8-4-384,-3-1-1410,1 0-1793,-2-4-2307,-9-7-768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4.682"/>
    </inkml:context>
    <inkml:brush xml:id="br0">
      <inkml:brushProperty name="width" value="0.025" units="cm"/>
      <inkml:brushProperty name="height" value="0.025" units="cm"/>
      <inkml:brushProperty name="color" value="#E71224"/>
    </inkml:brush>
  </inkml:definitions>
  <inkml:trace contextRef="#ctx0" brushRef="#br0">105 1 8776,'0'0'3961,"-11"1"-1980,10 0-1887,-51 10 1861,50-11-1824,0 1 0,0 0 0,0-1 1,0 1-1,0 0 0,0 0 0,0 0 1,0 0-1,0 0 0,0 1 0,1-1 1,-1 1-1,0-1 0,1 1 0,-1-1 1,1 1-1,0 0 0,-1 0 0,1 0 1,0 0-1,0 0 0,0 0 0,1 0 1,-1 0-1,-1 4 0,40-4 483,-1-4-572,42 2-32,-75 1-11,1-1 0,-1 1 0,1 0 0,-1 0 0,0 0 0,1 1 0,-1-1 0,0 1 0,0 0-1,0 0 1,0 1 0,-1-1 0,8 7 0,-2 1 47,7 3 210,-15-14-250,1 1-1,0 0 1,0-1-1,0 1 1,0-1-1,0 1 1,-1-1 0,1 0-1,0 0 1,0 0-1,-1 0 1,3-2-1,50-36-5760,-32 20 107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5.072"/>
    </inkml:context>
    <inkml:brush xml:id="br0">
      <inkml:brushProperty name="width" value="0.025" units="cm"/>
      <inkml:brushProperty name="height" value="0.025" units="cm"/>
      <inkml:brushProperty name="color" value="#E71224"/>
    </inkml:brush>
  </inkml:definitions>
  <inkml:trace contextRef="#ctx0" brushRef="#br0">120 0 14253,'0'0'1714,"-10"12"502,-1-1-1827,0 1 0,1 1 0,0 0 1,1 1-1,0 0 0,1 0 1,1 0-1,0 1 0,1 0 0,1 1 1,0-1-1,-5 33 0,8-12-333,4 55 0,-1-89-60,-1-1 0,1 1 0,-1-1 0,1 1 0,-1-1-1,1 1 1,0-1 0,0 0 0,0 1 0,0-1-1,0 0 1,0 0 0,0 0 0,0 1 0,0-1 0,0 0-1,1-1 1,-1 1 0,0 0 0,1 0 0,-1 0-1,1-1 1,-1 1 0,1-1 0,-1 1 0,1-1 0,-1 0-1,1 0 1,-1 1 0,4-1 0,56-3-189,-47 2 99,17-2 71,-13 1 18,-1 1 0,1 0 0,19 2 0,-36 0 3,-1-1-1,1 0 1,0 1 0,-1-1-1,1 1 1,-1-1-1,1 1 1,0-1 0,-1 1-1,1-1 1,-1 1-1,1-1 1,-1 1-1,0 0 1,1-1 0,-1 1-1,0 0 1,1-1-1,-1 1 1,0 0-1,0-1 1,1 1 0,-1 0-1,0 0 1,0-1-1,0 1 1,0 0-1,0 0 1,0-1 0,0 1-1,0 0 1,-1 0-1,1-1 1,0 1-1,0 0 1,-1 1 0,-4 5 150,2-21 146,4 9-334,-1 1 0,1 0 0,0-1 0,1 1 0,-1 0 0,1 0 1,0 0-1,0 0 0,0 0 0,0 0 0,1 0 0,-1 1 0,1-1 1,0 1-1,0 0 0,1 0 0,-1 0 0,0 0 0,1 0 0,0 1 1,0 0-1,0 0 0,0 0 0,0 0 0,0 0 0,0 1 0,0 0 1,1 0-1,7-1 0,-11 2 53,8-3-1504,-4-5-4558,-5 0-790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5.453"/>
    </inkml:context>
    <inkml:brush xml:id="br0">
      <inkml:brushProperty name="width" value="0.025" units="cm"/>
      <inkml:brushProperty name="height" value="0.025" units="cm"/>
      <inkml:brushProperty name="color" value="#E71224"/>
    </inkml:brush>
  </inkml:definitions>
  <inkml:trace contextRef="#ctx0" brushRef="#br0">1 20 10922,'0'0'4228,"72"19"-3971,-33-9-193,4 4 0,3 1-737,0-2-3811</inkml:trace>
  <inkml:trace contextRef="#ctx0" brushRef="#br0" timeOffset="1">539 130 9833,'0'0'8430,"-7"4"-6973,-31 20 365,36-23-1754,1 0-1,0 0 1,0 0 0,0-1-1,-1 1 1,1 0 0,0 0-1,0 1 1,0-1 0,0 0-1,0 0 1,1 0 0,-1 1-1,0-1 1,1 0 0,-1 1-1,0-1 1,1 1 0,0-1-1,-1 1 1,1-1 0,0 1 0,0-1-1,0 1 1,0-1 0,0 1-1,0-1 1,0 1 0,0-1-1,1 1 1,-1-1 0,1 0-1,-1 1 1,2 1 0,-1-2-37,1 0 0,0 0 1,0 0-1,0 0 1,0 0-1,0-1 0,0 1 1,0-1-1,0 1 0,0-1 1,0 0-1,1 0 1,-1 0-1,0 0 0,0 0 1,3-1-1,37-7 87,-28 3-439,0-1-1,0-1 1,0 0 0,-1-1-1,-1-1 1,1 0 0,-1 0-1,-1-1 1,13-13 0,-15 12-1039,0 1 1,0-1-1,-1-1 0,0 1 1,10-24-1,-14 19-1873,-11 11 1051,6 6 2148,0-1 1,-1 1-1,1-1 1,0 0-1,-1 1 1,1 0-1,0-1 1,0 1 0,-1 0-1,1 0 1,0 0-1,0 0 1,0 0-1,0 0 1,0 0-1,-1 2 1,-6 6 37,7-8-53,-1 0 0,1 1-1,0 0 1,-1-1-1,1 1 1,0 0-1,0 0 1,0 0 0,0-1-1,0 1 1,0 0-1,1 0 1,-1 0 0,0 3-1,1 3-2192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5.797"/>
    </inkml:context>
    <inkml:brush xml:id="br0">
      <inkml:brushProperty name="width" value="0.025" units="cm"/>
      <inkml:brushProperty name="height" value="0.025" units="cm"/>
      <inkml:brushProperty name="color" value="#E71224"/>
    </inkml:brush>
  </inkml:definitions>
  <inkml:trace contextRef="#ctx0" brushRef="#br0">107 0 9321,'0'0'12262,"-6"11"-11643,-12 28-169,2 0 0,1 1 0,2 1-1,2 0 1,1 1 0,3 0 0,-4 50-1,11-92-433,0 0-1,0 0 0,0 1 0,0-1 1,0 0-1,0 0 0,0 0 0,0 1 1,0-1-1,1 0 0,-1 0 0,0 0 1,0 1-1,0-1 0,0 0 0,0 0 1,0 0-1,0 1 0,0-1 0,1 0 1,-1 0-1,0 0 0,0 0 0,0 0 1,0 1-1,0-1 0,1 0 0,-1 0 1,0 0-1,0 0 0,0 0 0,1 0 1,-1 0-1,0 0 0,0 0 0,0 0 1,1 0-1,-1 0 0,0 0 0,0 0 1,0 0-1,1 0 0,-1 0 0,0 0 1,0 0-1,14-5 462,7-12-139,58-61-205,-38 35-1035,2 2 0,56-42-1,-92 78-183,-17 11-13635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6.187"/>
    </inkml:context>
    <inkml:brush xml:id="br0">
      <inkml:brushProperty name="width" value="0.025" units="cm"/>
      <inkml:brushProperty name="height" value="0.025" units="cm"/>
      <inkml:brushProperty name="color" value="#E71224"/>
    </inkml:brush>
  </inkml:definitions>
  <inkml:trace contextRef="#ctx0" brushRef="#br0">0 12 10474,'0'0'12972,"55"40"-13260,-32-51-1730,4-7-2626,-4-4-4133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1.844"/>
    </inkml:context>
    <inkml:brush xml:id="br0">
      <inkml:brushProperty name="width" value="0.025" units="cm"/>
      <inkml:brushProperty name="height" value="0.025" units="cm"/>
    </inkml:brush>
  </inkml:definitions>
  <inkml:trace contextRef="#ctx0" brushRef="#br0">1 27 10858,'0'0'10218,"53"-19"-9577,-28 15-577,3 0-64,6 4-449,-6 0-1825,0 0-3203,2 0-5670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6.545"/>
    </inkml:context>
    <inkml:brush xml:id="br0">
      <inkml:brushProperty name="width" value="0.025" units="cm"/>
      <inkml:brushProperty name="height" value="0.025" units="cm"/>
      <inkml:brushProperty name="color" value="#E71224"/>
    </inkml:brush>
  </inkml:definitions>
  <inkml:trace contextRef="#ctx0" brushRef="#br0">207 0 14958,'0'0'4287,"-8"12"-2782,-2 2-1001,2 0-1,-1 1 1,2 0 0,0 0-1,1 1 1,0 0-1,1 0 1,-5 33 0,9-33-471,-1-1 1,2 1-1,0-1 1,1 0-1,1 1 1,0-1 0,8 28-1,-7-35-1113,1 1-1,0-1 1,0 0 0,1 0-1,6 9 1,-21-26-8996,-15-4 7755,1 0 2610,2-1 675,-34-25 1951,52 36-2287,1 0-1,-1 0 1,1-1-1,0 1 0,0-1 1,0 1-1,0-1 1,1 0-1,-1 0 1,1 0-1,-2-5 0,6 8-431,0 0-1,-1 0 0,1 0 1,0 1-1,0-1 0,0 0 1,-1 1-1,1-1 0,0 1 1,0 0-1,0 0 0,0-1 1,0 1-1,0 1 0,0-1 1,0 0-1,3 1 0,0-1 122,90 1 473,3 0-4270,-55-1-3028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6.927"/>
    </inkml:context>
    <inkml:brush xml:id="br0">
      <inkml:brushProperty name="width" value="0.025" units="cm"/>
      <inkml:brushProperty name="height" value="0.025" units="cm"/>
      <inkml:brushProperty name="color" value="#E71224"/>
    </inkml:brush>
  </inkml:definitions>
  <inkml:trace contextRef="#ctx0" brushRef="#br0">1 0 11211,'0'0'4356,"0"9"-2360,2 126 2177,-3-88-2221,6 67 0,-5-113-1902,0 1 0,0-1 0,0 0 0,0 0-1,1 1 1,-1-1 0,0 0 0,1 0 0,-1 0 0,1 1-1,-1-1 1,1 0 0,0 0 0,-1 0 0,1 0 0,0 0 0,0 0-1,0 0 1,-1 0 0,1-1 0,0 1 0,0 0 0,0 0-1,1-1 1,-1 1 0,0-1 0,0 1 0,0-1 0,0 1-1,1-1 1,-1 0 0,0 0 0,0 1 0,1-1 0,-1 0-1,0 0 1,0 0 0,1 0 0,-1 0 0,0-1 0,0 1-1,1 0 1,-1-1 0,0 1 0,0-1 0,0 1 0,0-1 0,2-1-1,8-2 66,-1-2 0,-1 1 0,1-1-1,9-8 1,-19 13-115,31-22-139,-2-1-1,-1-1 0,-1-1 1,-1-2-1,35-50 0,-59 71-4300,-11 10-1332,7-2 5676,-13 8-7068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6:17.824"/>
    </inkml:context>
    <inkml:brush xml:id="br0">
      <inkml:brushProperty name="width" value="0.025" units="cm"/>
      <inkml:brushProperty name="height" value="0.025" units="cm"/>
      <inkml:brushProperty name="color" value="#E71224"/>
    </inkml:brush>
  </inkml:definitions>
  <inkml:trace contextRef="#ctx0" brushRef="#br0">1 270 9449,'0'0'7399,"10"5"-5749,-6-2-1554,1-1 1,-1 0 0,1 0-1,-1 0 1,1 0 0,0-1-1,0 0 1,0 0 0,0 0-1,0 0 1,0-1 0,0 0-1,0 0 1,0 0 0,0-1-1,0 0 1,0 0 0,0 0 0,0 0-1,0-1 1,-1 0 0,1 0-1,-1 0 1,1 0 0,-1-1-1,6-4 1,-2 0-81,0 0 0,0 0 0,0-1 0,-1-1 0,0 1 0,-1-1 0,9-15 0,-25 30-180,-6 12 253,14-15-24,-16 31 162,17-33-191,0 1 0,0-1 0,1 1 0,-1 0 0,1 0 0,0-1 0,-1 1 0,1 0 1,0 0-1,0-1 0,0 1 0,0 0 0,0 0 0,1-1 0,-1 1 0,0 0 0,1 0 0,1 2 0,1-3 53,1 0 0,1 1-1,-1-2 1,0 1 0,0 0-1,0-1 1,0 0 0,1 0 0,-1 0-1,0 0 1,0-1 0,8-1-1,-3-1-73,0 0-1,0-1 0,-1 0 1,1-1-1,13-9 0,-16 10 32,0 0 0,0 0 0,1 0 0,-1 1 1,1 0-1,0 0 0,0 0 0,0 1 0,0 0 0,12-1 0,15 27 376,-29-23-400,1 0 1,-1-1-1,0 0 0,1 0 1,-1-1-1,0 0 1,1 0-1,-1 0 1,0 0-1,0-1 1,0 0-1,0 0 0,0 0 1,-1-1-1,7-3 1,5-6-15,-1 0-1,26-27 1,-2 1 90,-38 38-94,-1-1 0,1 1-1,-1-1 1,1 1 0,-1 0-1,1-1 1,-1 1 0,1 0 0,0-1-1,-1 1 1,1 0 0,-1 0-1,1-1 1,0 1 0,-1 0 0,1 0-1,0 0 1,-1 0 0,1 0-1,0 0 1,-1 0 0,1 0 0,0 0-1,-1 0 1,1 0 0,0 1-1,-1-1 1,1 0 0,0 0 0,-1 1-1,1-1 1,-1 0 0,1 1-1,0-1 1,0 1 0,15 28 176,-13-18-124,0 1 1,-1-1-1,2 22 0,-5-31-50,1 0 0,0 1-1,0-1 1,0 0 0,1 0-1,-1 0 1,0 0 0,1 0 0,-1 0-1,1 0 1,0 0 0,-1 0-1,1 0 1,0 0 0,0 0 0,1-1-1,-1 1 1,0 0 0,0-1-1,1 1 1,1 1 0,0-2 1,-1 0 0,0-1 0,1 1 0,-1 0 0,0-1 0,1 0 0,-1 0 0,1 1 0,-1-2 0,0 1 1,1 0-1,-1 0 0,0-1 0,1 1 0,-1-1 0,0 0 0,1 0 0,-1 1 0,3-3 0,4-2 6,1 1 0,-1-2-1,-1 1 1,1-1 0,-1-1-1,0 1 1,0-1 0,12-15-1,-15 16-2,-1 0 1,0 1-1,0-2 0,0 1 0,-1 0 0,0-1 0,0 1 0,-1-1 1,1 0-1,-1 0 0,-1 0 0,0 0 0,1-10 0,-2 16-9,0 1-1,0-1 0,0 0 0,1 1 0,-1-1 1,-1 1-1,1-1 0,0 1 0,0-1 0,0 0 0,0 1 1,0-1-1,0 1 0,-1-1 0,1 1 0,0-1 1,0 1-1,-1-1 0,1 1 0,0-1 0,-1 1 0,1 0 1,0-1-1,-1 1 0,1-1 0,-1 1 0,1 0 1,-1-1-1,1 1 0,-1 0 0,1 0 0,-1-1 1,1 1-1,-1 0 0,1 0 0,-1 0 0,1 0 0,-1 0 1,0 0-1,1 0 0,-1 0 0,1 0 0,-1 0 1,1 0-1,-1 0 0,1 0 0,-1 0 0,0 0 0,0 1 2,0-1-1,-1 1 0,1-1 0,0 1 0,0 0 1,0-1-1,0 1 0,0 0 0,0 0 0,0 0 0,1 0 1,-1-1-1,0 1 0,0 0 0,1 0 0,-1 1 1,0-1-1,1 0 0,-1 0 0,1 0 0,-1 0 0,1 0 1,0 2-1,-1-1 2,1 0 0,0 0 0,0 0 0,0 1 0,0-1 1,0 0-1,1 0 0,-1 0 0,1 0 0,-1 0 0,1 0 0,0 0 1,0 0-1,0-1 0,0 1 0,0 0 0,0 0 0,0-1 0,0 1 0,1 0 1,-1-1-1,3 2 0,0 0 12,0 0 0,0-1-1,1 1 1,-1-1 0,1 0 0,0-1 0,-1 1-1,1-1 1,6 1 0,5 0 27,1 0 1,-1-1-1,1-1 1,31-4-1,-34 1-33,0-1-1,1 0 1,-2-1 0,1 0-1,0-1 1,17-11-1,-25 14-2,1-1-1,-1 0 1,0-1 0,0 1-1,0-1 1,-1-1 0,1 1-1,-1-1 1,-1 1-1,1-1 1,-1-1 0,0 1-1,0-1 1,3-7-1,-7 13-2,0 0-1,0 0 0,0 0 1,1-1-1,-1 1 1,0 0-1,-1 0 0,1 0 1,0 0-1,0 0 0,0 0 1,-1 0-1,1 0 0,0 0 1,-1 0-1,1 0 0,-1 0 1,1 0-1,-1 0 1,0 0-1,1 0 0,-1 0 1,0 0-1,0 1 0,1-1 1,-1 0-1,0 1 0,0-1 1,0 0-1,0 1 0,0-1 1,0 1-1,0 0 1,0-1-1,0 1 0,0 0 1,0-1-1,0 1 0,-1 0 1,1 0-1,0 0 0,0 0 1,0 0-1,-2 0 0,-53 2-23,56-2 22,-7 2 21,0 1 0,0-1 0,0 1 0,0 0 0,0 0 0,1 1 0,-1 0 0,1 0 0,0 1 0,1-1 0,-1 1 0,1 1 0,0-1 0,-9 12 0,12-14 2,0-1 0,0 1 1,0-1-1,0 1 0,0 0 0,1 0 0,-1 0 0,1 0 0,0 0 0,0 0 0,0 0 1,0 0-1,1 0 0,-1 1 0,1-1 0,0 0 0,0 0 0,0 1 0,0-1 0,0 0 0,1 0 1,0 0-1,-1 1 0,1-1 0,1 0 0,-1 0 0,0 0 0,1 0 0,-1 0 0,1-1 1,0 1-1,0 0 0,0-1 0,0 1 0,0-1 0,4 3 0,0 0-155,1 0-1,1-1 1,-1 0 0,1 0-1,-1-1 1,1 0-1,0 0 1,11 2 0,39 1-7319,-31-6-2816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0.661"/>
    </inkml:context>
    <inkml:brush xml:id="br0">
      <inkml:brushProperty name="width" value="0.025" units="cm"/>
      <inkml:brushProperty name="height" value="0.025" units="cm"/>
      <inkml:brushProperty name="color" value="#E71224"/>
    </inkml:brush>
  </inkml:definitions>
  <inkml:trace contextRef="#ctx0" brushRef="#br0">0 1 9321,'0'0'13997,"13"3"-13041,57 14 141,142 12 1,-133-20-1473,-23-5-1190,-47-3-8310,-26-1 4894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1.037"/>
    </inkml:context>
    <inkml:brush xml:id="br0">
      <inkml:brushProperty name="width" value="0.025" units="cm"/>
      <inkml:brushProperty name="height" value="0.025" units="cm"/>
      <inkml:brushProperty name="color" value="#E71224"/>
    </inkml:brush>
  </inkml:definitions>
  <inkml:trace contextRef="#ctx0" brushRef="#br0">1 0 7847,'0'0'9994,"0"9"-8403,-1-8-1504,1 1 0,0 0 0,0-1 1,0 1-1,0 0 0,1 0 0,-1-1 1,0 1-1,1-1 0,-1 1 0,1 0 1,-1-1-1,1 1 0,0-1 0,0 1 1,0-1-1,-1 1 0,1-1 0,1 0 1,-1 1-1,0-1 0,0 0 0,0 0 1,2 1-1,4 1 150,-1-1-1,1 0 1,0 0 0,-1-1 0,1 0-1,10 1 1,179 25 1120,-66-5-3867,-77-18-6186,-29-4 304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1.473"/>
    </inkml:context>
    <inkml:brush xml:id="br0">
      <inkml:brushProperty name="width" value="0.025" units="cm"/>
      <inkml:brushProperty name="height" value="0.025" units="cm"/>
      <inkml:brushProperty name="color" value="#E71224"/>
    </inkml:brush>
  </inkml:definitions>
  <inkml:trace contextRef="#ctx0" brushRef="#br0">50 5 5830,'0'0'5274,"-8"-1"-2007,-25-2-763,25 2 896,16 1-1921,8 3-1102,1 0-1,0 1 1,-1 1-1,26 11 1,22 6 196,44 5-311,-54-15-164,95 34 1,-147-45-97,-1-1 0,0 0 1,1 1-1,-1 0 1,1-1-1,-1 1 1,0 0-1,1-1 0,-1 1 1,0 0-1,0 0 1,0 0-1,0 0 0,0 0 1,0 1-1,0-1 1,0 0-1,0 0 1,0 1-1,-1-1 0,1 0 1,0 1-1,-1-1 1,1 1-1,-1-1 0,0 1 1,0-1-1,1 1 1,-1-1-1,0 1 1,0-1-1,0 1 0,0-1 1,-1 1-1,1-1 1,0 1-1,-1-1 0,1 1 1,-1-1-1,1 0 1,-1 1-1,1-1 0,-1 0 1,0 1-1,0-1 1,0 0-1,0 0 1,-1 2-1,-6 6 62,0 0 0,0-1 0,-1 0 0,-15 12-1,-3 0 17,-33 25 184,1 2-1,-66 70 1,112-94-1240,15-16-2243,11-9-1240,3-7-2935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2.243"/>
    </inkml:context>
    <inkml:brush xml:id="br0">
      <inkml:brushProperty name="width" value="0.025" units="cm"/>
      <inkml:brushProperty name="height" value="0.025" units="cm"/>
      <inkml:brushProperty name="color" value="#E71224"/>
    </inkml:brush>
  </inkml:definitions>
  <inkml:trace contextRef="#ctx0" brushRef="#br0">0 0 5509,'0'0'17959,"9"2"-16604,52 7 587,77 3 0,1-9-7011,-128-5-386,3-9-3952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2.884"/>
    </inkml:context>
    <inkml:brush xml:id="br0">
      <inkml:brushProperty name="width" value="0.025" units="cm"/>
      <inkml:brushProperty name="height" value="0.025" units="cm"/>
      <inkml:brushProperty name="color" value="#E71224"/>
    </inkml:brush>
  </inkml:definitions>
  <inkml:trace contextRef="#ctx0" brushRef="#br0">120 59 7623,'0'0'8739,"9"-6"-6684,-1 0-1628,0 0 1,0 1-1,1 1 0,-1-1 0,1 1 0,0 0 0,0 1 0,1 0 0,15-2 0,-12 3 44,-5 0-225,0 1 0,0 0 0,0 0 0,0 1 0,0 0 0,1 0 0,-1 1 0,15 3 0,-22-3-231,0 0-1,0 0 0,0 0 1,0 0-1,0 0 0,-1 0 1,1 0-1,0 0 1,-1 0-1,1 0 0,-1 1 1,1-1-1,-1 0 0,0 0 1,1 1-1,-1-1 0,0 0 1,0 0-1,0 1 1,0-1-1,0 0 0,0 1 1,0-1-1,0 0 0,-1 0 1,1 1-1,0-1 0,-1 0 1,1 0-1,-1 1 0,1-1 1,-1 0-1,0 0 1,1 0-1,-1 0 0,-1 1 1,-31 40 558,2-16-381,-2-1 0,0-2 0,-63 34 0,-12 7 653,106-63-813,8-2-100,0 0-1,-1 0 1,1-1 0,-1 0 0,1 0 0,-1 0 0,7-4 0,23-8-428,-32 13 485,0 0 0,0 0 0,0 1 0,0-1 1,1 1-1,-1 0 0,0-1 0,0 2 0,0-1 1,0 0-1,0 0 0,0 1 0,0 0 1,0-1-1,0 1 0,0 1 0,0-1 0,0 0 1,0 1-1,0-1 0,-1 1 0,1 0 0,-1 0 1,1 0-1,1 2 0,0 2 10,-1 0 0,0 0 0,-1 0 0,1 0 0,-1 0 0,-1 0-1,1 1 1,-1-1 0,0 1 0,0-1 0,-1 9 0,1-6 60,-1-1 0,1 0 0,1 1 0,0-1 0,0 0 0,0 0 1,5 8-1,-7-14-26,1-1 0,0 1 1,0-1-1,0 1 0,0-1 1,0 0-1,0 1 0,0-1 1,1 0-1,-1 0 1,0 0-1,1 0 0,-1 0 1,1 0-1,-1 0 0,1-1 1,0 1-1,-1 0 0,1-1 1,0 1-1,-1-1 1,1 0-1,0 0 0,-1 1 1,1-1-1,0 0 0,-1-1 1,1 1-1,0 0 0,0 0 1,-1-1-1,1 1 1,0-1-1,-1 1 0,1-1 1,-1 0-1,1 1 0,-1-1 1,1 0-1,-1 0 0,3-3 1,3-2 19,0 0 0,0-1 0,-1 0 0,0 0 0,0 0 0,-1-1 0,1 0 0,-2 0 0,1 0 0,-1-1 1,-1 1-1,0-1 0,0 0 0,0 0 0,-1-1 0,1-12 0,-3 21-304,3 9-5225,-3-8 5288,0 0-1,0 1 0,0-1 1,0 0-1,0 1 0,0-1 1,0 0-1,0 1 0,0-1 1,1 0-1,-1 0 0,0 1 1,0-1-1,0 0 1,0 1-1,1-1 0,-1 0 1,0 0-1,0 1 0,0-1 1,1 0-1,-1 0 0,0 0 1,1 1-1,-1-1 0,0 0 1,0 0-1,1 0 0,-1 0 1,0 0-1,1 0 0,-1 0 1,0 1-1,1-1 0,-1 0 1,0 0-1,1 0 0,0 0 1,14 2-9726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3.277"/>
    </inkml:context>
    <inkml:brush xml:id="br0">
      <inkml:brushProperty name="width" value="0.025" units="cm"/>
      <inkml:brushProperty name="height" value="0.025" units="cm"/>
      <inkml:brushProperty name="color" value="#E71224"/>
    </inkml:brush>
  </inkml:definitions>
  <inkml:trace contextRef="#ctx0" brushRef="#br0">54 15 5093,'0'0'6812,"-9"0"-2899,-3 0-4138,-14 0 5222,19 2 27,32 1-3124,32 0-1637,1-2 0,100-14-1,-39 3-3628,-110 9-468,-16 1-1396,1 1 4268,-17 0-4243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23.638"/>
    </inkml:context>
    <inkml:brush xml:id="br0">
      <inkml:brushProperty name="width" value="0.025" units="cm"/>
      <inkml:brushProperty name="height" value="0.025" units="cm"/>
      <inkml:brushProperty name="color" value="#E71224"/>
    </inkml:brush>
  </inkml:definitions>
  <inkml:trace contextRef="#ctx0" brushRef="#br0">1 27 8040,'0'0'14157,"78"3"-12331,-36-3-225,1 0-576,5-1-480,-2-3-481,-2 1-32,-3 2-160,-3-3-961,5-4-2210,-4-1-4197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2.235"/>
    </inkml:context>
    <inkml:brush xml:id="br0">
      <inkml:brushProperty name="width" value="0.025" units="cm"/>
      <inkml:brushProperty name="height" value="0.025" units="cm"/>
    </inkml:brush>
  </inkml:definitions>
  <inkml:trace contextRef="#ctx0" brushRef="#br0">0 98 12204,'0'0'10393,"8"1"-9613,-6-1-767,2 1 54,1-1 0,0 1 0,0-1 0,0 0-1,0 0 1,0-1 0,0 1 0,0-1 0,-1 0 0,1-1 0,0 1 0,0-1 0,-1 0 0,1 0 0,6-5-1,-8 5-63,34-27 250,-36 28-225,1 0 1,-1 0-1,0 0 0,0-1 0,0 1 1,0 0-1,0 0 0,0-1 0,-1 1 0,1 0 1,0-1-1,-1 1 0,1-1 0,-1 1 1,1-1-1,-1 1 0,0-1 0,1 1 1,-1-1-1,0 1 0,0-1 0,0 1 1,0-1-1,-1 1 0,1-1 0,0 1 1,-1-3-1,-1 3-35,1 0 0,-1 0-1,1 0 1,-1 0 0,1 0 0,-1 1 0,0-1 0,0 0 0,1 1-1,-1-1 1,0 1 0,0 0 0,0 0 0,1-1 0,-1 1 0,0 0 0,0 0-1,0 1 1,-2-1 0,-38 9-203,37-6 202,1 0 0,-1 0 0,1 1 0,-1-1 0,1 1 0,0 0 0,1 1-1,-1-1 1,1 1 0,0-1 0,0 1 0,0 0 0,-2 6 0,4-9 13,0 0 0,0 0 0,0 0 0,0 0 0,0 0 0,1 0 0,-1 0 0,1 1 1,0-1-1,-1 0 0,1 0 0,0 1 0,0-1 0,1 0 0,-1 0 0,0 0 0,1 1 0,-1-1 0,1 0 0,0 0 1,0 0-1,0 0 0,0 0 0,0 0 0,0 0 0,0 0 0,1 0 0,-1-1 0,1 1 0,-1 0 0,1-1 1,-1 0-1,1 1 0,0-1 0,3 2 0,3 0-50,0 0 0,0 0 0,1-1 0,0 0 0,-1 0 0,1-1-1,0 0 1,10-1 0,41-5-4968,-18-9-4222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39.302"/>
    </inkml:context>
    <inkml:brush xml:id="br0">
      <inkml:brushProperty name="width" value="0.025" units="cm"/>
      <inkml:brushProperty name="height" value="0.025" units="cm"/>
      <inkml:brushProperty name="color" value="#E71224"/>
    </inkml:brush>
  </inkml:definitions>
  <inkml:trace contextRef="#ctx0" brushRef="#br0">0 5 5381,'0'0'18930,"59"-5"-17937,-31 5-417,7 1-287,3 4-193,-5-2-64,6 1-32,-9-3 0,2-1-513,-7 0-960,-6 0-1794,-4-14-3524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0.481"/>
    </inkml:context>
    <inkml:brush xml:id="br0">
      <inkml:brushProperty name="width" value="0.025" units="cm"/>
      <inkml:brushProperty name="height" value="0.025" units="cm"/>
      <inkml:brushProperty name="color" value="#E71224"/>
    </inkml:brush>
  </inkml:definitions>
  <inkml:trace contextRef="#ctx0" brushRef="#br0">0 1 9097,'0'0'12347,"8"4"-10953,30 20-179,-19-11-750,0-1 1,35 16 0,-46-25-792,0 0 0,0-1 0,0 0 0,0 0 0,0-1 1,15 1-1,8-5-3234,-26 2 2505,-1 0 1,0-1-1,0 1 0,0-1 0,0 0 1,-1 0-1,1-1 0,6-3 0,9-11-6531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0.873"/>
    </inkml:context>
    <inkml:brush xml:id="br0">
      <inkml:brushProperty name="width" value="0.025" units="cm"/>
      <inkml:brushProperty name="height" value="0.025" units="cm"/>
      <inkml:brushProperty name="color" value="#E71224"/>
    </inkml:brush>
  </inkml:definitions>
  <inkml:trace contextRef="#ctx0" brushRef="#br0">177 1 9961,'0'0'8424,"-49"33"-6790,28-8-193,3 5-416,-3 2-128,3 4-480,2 1 95,2 0-416,5-3-64,4-6 0,-1-7-352,6-4-577,0-10-833,6-6-6373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1.213"/>
    </inkml:context>
    <inkml:brush xml:id="br0">
      <inkml:brushProperty name="width" value="0.025" units="cm"/>
      <inkml:brushProperty name="height" value="0.025" units="cm"/>
      <inkml:brushProperty name="color" value="#E71224"/>
    </inkml:brush>
  </inkml:definitions>
  <inkml:trace contextRef="#ctx0" brushRef="#br0">0 20 5157,'0'0'15348,"9"1"-14120,58 7 249,0-4 0,106-5 0,-53-2-1574,-98 4-775,36-1-255,-34-6-3028,-8-9-5071,-14 6 397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1.589"/>
    </inkml:context>
    <inkml:brush xml:id="br0">
      <inkml:brushProperty name="width" value="0.025" units="cm"/>
      <inkml:brushProperty name="height" value="0.025" units="cm"/>
      <inkml:brushProperty name="color" value="#E71224"/>
    </inkml:brush>
  </inkml:definitions>
  <inkml:trace contextRef="#ctx0" brushRef="#br0">240 0 7591,'0'0'17174,"-4"13"-16742,-11 19-387,-2-1-1,-1-1 1,-1 0-1,-2-1 1,-32 35-1,30-37-152,17-18-100,0 0 1,-2 0 0,1-1 0,-1 0 0,0-1-1,-18 13 1,26-25-4820,0-18 1395,4-8-2048,1-6-1900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1.935"/>
    </inkml:context>
    <inkml:brush xml:id="br0">
      <inkml:brushProperty name="width" value="0.025" units="cm"/>
      <inkml:brushProperty name="height" value="0.025" units="cm"/>
      <inkml:brushProperty name="color" value="#E71224"/>
    </inkml:brush>
  </inkml:definitions>
  <inkml:trace contextRef="#ctx0" brushRef="#br0">4 0 9001,'0'0'10505,"-3"55"-9127,6-29-289,13 0-32,3 3 0,4-4-385,6-3-383,1-2-161,9-6-64,5 2-160,-1-6-1282,-1-2-2721,-8-1-6600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3.036"/>
    </inkml:context>
    <inkml:brush xml:id="br0">
      <inkml:brushProperty name="width" value="0.025" units="cm"/>
      <inkml:brushProperty name="height" value="0.025" units="cm"/>
      <inkml:brushProperty name="color" value="#E71224"/>
    </inkml:brush>
  </inkml:definitions>
  <inkml:trace contextRef="#ctx0" brushRef="#br0">310 7 6758,'0'0'12086,"-9"-2"-10425,1 1-1467,1-1 0,0 2 0,-1-1 0,1 1 0,-1 0 0,1 0 0,-1 1 0,1 0 1,0 1-1,-1-1 0,1 1 0,0 1 0,-8 3 0,0 3 47,0 1 0,1 0 0,0 1-1,0 1 1,1 0 0,1 1 0,0 0 0,-11 18 0,15-21-153,2 1 0,-1 0 0,1 1 0,1 0 0,0 0 0,0 0 0,1 0 0,1 1 0,0-1 0,1 1 0,-1 23 0,3-32-76,0-1 0,0 0-1,0 0 1,0 0 0,1 0-1,0 0 1,0 0 0,-1 0-1,2 0 1,-1-1-1,0 1 1,1 0 0,-1 0-1,1-1 1,0 1 0,-1-1-1,1 0 1,0 1 0,1-1-1,2 3 1,0-3 3,-1 1 0,0-1 0,0 0 0,1 0 0,-1-1 0,1 1 0,-1-1 1,1 0-1,0 0 0,0-1 0,-1 1 0,7-1 0,-2 0 6,-1-1 0,0 1 1,0-2-1,0 1 0,0-1 0,0 0 0,0-1 0,-1 1 1,1-2-1,-1 1 0,0-1 0,0 0 0,0-1 0,0 1 1,10-10-1,-14 10 1,0 0 0,0-1 0,0 1 0,-1 0 0,0-1 0,0 0 0,0 1 0,0-1 1,0 0-1,-1 0 0,0 0 0,0 0 0,-1 0 0,1 0 0,-1-10 0,-1 13-9,1 0 0,0-1 0,-1 1 0,1 0 0,-1 0 0,0-1 0,0 1 0,0 0 0,0 0 0,0 0 0,0 0 0,-1 0 0,1 0 0,-1 0 0,1 1 1,-1-1-1,0 0 0,0 1 0,0-1 0,1 1 0,-1 0 0,-1 0 0,1 0 0,0 0 0,0 0 0,0 0 0,0 0 0,-1 1 0,1-1 0,0 1 0,-1-1 0,1 1 0,0 0 0,-1 0 0,-2 1 0,5-2-16,-1 1 0,0 0 0,0 0 0,0 0 0,0 0 0,1 0 0,-1 0 0,0 0 0,0 0 0,0 0 0,0 0 1,1 1-1,-1-1 0,0 0 0,0 0 0,0 1 0,1-1 0,-1 1 0,0-1 0,0 1 0,1-1 0,-1 1 0,1-1 0,-1 1 0,0-1 0,1 1 0,-1 0 0,1-1 1,-1 1-1,1 0 0,0 0 0,-1-1 0,1 1 0,0 0 0,-1 0 0,1 0 0,0-1 0,0 3 0,0-2-1,0 0 0,1 0 1,-1 0-1,1 1 0,-1-1 0,1 0 0,-1 0 1,1 0-1,0 0 0,-1 0 0,1 0 1,0 0-1,0 0 0,0 0 0,0-1 0,0 1 1,0 0-1,0 0 0,0-1 0,0 1 0,0-1 1,0 1-1,1-1 0,-1 1 0,2-1 0,12 3-129,0-2-1,0 0 0,0 0 0,0-1 0,0-1 0,0-1 1,0 0-1,0-1 0,17-5 0,17-3-65,-49 12 200,0-1 0,0 0 1,1 0-1,-1 1 0,0-1 1,0 0-1,1 0 0,-1 1 1,0-1-1,0 0 0,0 1 1,1-1-1,-1 0 0,0 1 0,0-1 1,0 0-1,0 1 0,0-1 1,0 1-1,0-1 0,0 0 1,0 1-1,0-1 0,0 0 0,0 1 1,0-1-1,0 0 0,0 1 1,0-1-1,0 0 0,-1 1 1,1-1-1,0 0 0,0 1 1,0-1-1,0 0 0,-1 1 0,1-1 1,0 0-1,0 0 0,-1 1 1,1-1-1,-1 0 0,-8 19 161,3-10-140,1-1-1,1 1 1,-1 0 0,2 0 0,-1 0 0,1 1 0,1-1-1,0 1 1,0 0 0,-1 15 0,3-25-84,0 1 0,0-1-1,0 1 1,0-1 0,0 1 0,0-1-1,0 1 1,0-1 0,0 1 0,1-1 0,-1 1-1,0-1 1,0 1 0,0-1 0,1 1 0,-1-1-1,0 1 1,0-1 0,1 1 0,-1-1 0,0 0-1,1 1 1,-1-1 0,1 0 0,-1 1-1,1-1 1,12-1-5160,12-18-7094,-12-2 5387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3.383"/>
    </inkml:context>
    <inkml:brush xml:id="br0">
      <inkml:brushProperty name="width" value="0.025" units="cm"/>
      <inkml:brushProperty name="height" value="0.025" units="cm"/>
      <inkml:brushProperty name="color" value="#E71224"/>
    </inkml:brush>
  </inkml:definitions>
  <inkml:trace contextRef="#ctx0" brushRef="#br0">124 1 12332,'0'0'10730,"-37"67"-9769,24-36-353,3 2-287,3-3-289,1 2 0,3-4-481,3-7-864,-2-1-513,-1-10-224,-3-5-544,-3-5-2051,1-2-832,-3-15 481,2-7 4387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3.716"/>
    </inkml:context>
    <inkml:brush xml:id="br0">
      <inkml:brushProperty name="width" value="0.025" units="cm"/>
      <inkml:brushProperty name="height" value="0.025" units="cm"/>
      <inkml:brushProperty name="color" value="#E71224"/>
    </inkml:brush>
  </inkml:definitions>
  <inkml:trace contextRef="#ctx0" brushRef="#br0">0 182 3587,'1'-11'993,"7"-35"557,-6 39-930,0 1 0,1 0 0,0 0-1,0 0 1,0 0 0,1 0-1,0 1 1,0 0 0,1-1 0,-1 2-1,1-1 1,0 0 0,0 1 0,1 0-1,-1 0 1,1 1 0,10-5 0,-1 2 379,-1 1 1,1 1-1,1 0 1,-1 1-1,30-2 0,-37 4-819,1 0-1,-1 1 0,1 0 1,-1 1-1,1 0 0,-1 1 1,0-1-1,0 1 0,1 1 1,-1 0-1,-1 0 0,12 6 1,-17-8-176,-1 0 0,1 0 0,0 0 1,-1 1-1,1-1 0,-1 0 1,0 1-1,1-1 0,-1 1 0,0-1 1,0 1-1,0 0 0,0 0 0,0-1 1,0 1-1,-1 0 0,1 0 1,0 0-1,-1 0 0,0 0 0,1 0 1,-1 0-1,0 0 0,0 3 1,-1-2 24,0 1 1,0 0-1,-1-1 1,1 1 0,-1-1-1,1 0 1,-1 1 0,0-1-1,-1 0 1,1 0-1,-6 5 1,-5 5 298,-1-1 0,0-1 1,-1 0-1,-17 9 0,17-12 37,-29 18 254,42-25-610,1 0-1,-1 1 1,0-1 0,1 0-1,-1 1 1,1-1-1,-1 1 1,1-1 0,0 1-1,0 0 1,-1 0-1,1 0 1,1 0 0,-1-1-1,0 1 1,0 0-1,1 0 1,-1 3 0,1-4-17,0 1 0,1-1-1,-1 0 1,1 0 0,-1 0 0,1 0 0,0 0 0,-1 0 0,1 0 0,0 0 0,0 0 0,0-1 0,0 1 0,-1 0 0,1 0 0,0-1 0,0 1 0,1-1 0,-1 1 0,0-1 0,0 1 0,0-1 0,0 1-1,0-1 1,0 0 0,1 0 0,-1 0 0,0 1 0,0-1 0,2-1 0,45 3-994,-38-2 556,0 0-577,1 0 1,-1-1-1,0 0 1,1-1-1,-1 0 0,0 0 1,0-1-1,10-5 1,14-8-6148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4.076"/>
    </inkml:context>
    <inkml:brush xml:id="br0">
      <inkml:brushProperty name="width" value="0.025" units="cm"/>
      <inkml:brushProperty name="height" value="0.025" units="cm"/>
      <inkml:brushProperty name="color" value="#E71224"/>
    </inkml:brush>
  </inkml:definitions>
  <inkml:trace contextRef="#ctx0" brushRef="#br0">195 81 5701,'0'0'16208,"-19"54"-14671,13-29-352,1 1-544,5 1-353,0 2-192,0-4-64,0 0 0,0-4-32,5-5-352,1-4-961,2-6-737,-8-22-17072</inkml:trace>
  <inkml:trace contextRef="#ctx0" brushRef="#br0" timeOffset="1">0 18 9577,'0'0'15022,"55"-18"-14189,-18 18-545,8 4-224,2 1-32,-1-1-192,0-2-1153,-3-2-1602,-4-3-3715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2.805"/>
    </inkml:context>
    <inkml:brush xml:id="br0">
      <inkml:brushProperty name="width" value="0.025" units="cm"/>
      <inkml:brushProperty name="height" value="0.025" units="cm"/>
    </inkml:brush>
  </inkml:definitions>
  <inkml:trace contextRef="#ctx0" brushRef="#br0">46 1 5765,'0'0'16662,"2"8"-16556,-1 10-62,-1 0 0,0 1 0,-2-1-1,0 0 1,-1 1 0,0-1 0,-2-1 0,0 1-1,-9 19 1,13-33-77,-11 39 345,12-42-279,-1 0 0,1 0 0,0 0 0,-1 0 0,1 0 0,0 0 1,0 0-1,0 0 0,0 0 0,0 0 0,0 0 0,0 0 0,0 0 0,1 0 0,-1 0 0,0 0 0,1 0 0,-1 0 0,0 0 0,1 0 0,-1 0 0,1-1 0,-1 1 0,1 0 1,0 0-1,-1 0 0,1-1 0,0 1 0,0 0 0,-1-1 0,1 1 0,0 0 0,0-1 0,1 1 0,22 2 408,0 0-1,35-2 1,13-4-4247,-65 3 3002,18-3-4684,-2-4-3897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5.490"/>
    </inkml:context>
    <inkml:brush xml:id="br0">
      <inkml:brushProperty name="width" value="0.025" units="cm"/>
      <inkml:brushProperty name="height" value="0.025" units="cm"/>
      <inkml:brushProperty name="color" value="#E71224"/>
    </inkml:brush>
  </inkml:definitions>
  <inkml:trace contextRef="#ctx0" brushRef="#br0">271 85 4933,'0'0'10116,"0"-9"-7516,1-4-1645,-2-31 2248,0 43-3089,0-1-1,0 1 0,0 0 1,0 0-1,0 0 1,0-1-1,0 1 0,0 0 1,0 1-1,-1-1 1,1 0-1,0 0 0,-1 0 1,1 1-1,0-1 1,-1 1-1,1-1 0,-1 1 1,1-1-1,-1 1 1,1 0-1,-1 0 0,1 0 1,-1 0-1,1 0 0,-1 0 1,-2 1-1,-44 5 97,35 0-117,1 0 1,0 0-1,0 1 1,1 1-1,0 0 0,0 1 1,1 0-1,0 0 1,1 1-1,0 0 0,0 1 1,1 0-1,1 1 1,-1-1-1,2 1 1,0 1-1,-6 17 0,10-25-55,1 0-1,-1 0 1,1 1-1,0-1 1,1 1-1,0-1 1,-1 1-1,2-1 1,-1 1-1,1-1 1,-1 1-1,2-1 1,-1 0-1,0 1 1,1-1-1,3 7 0,-2-9-26,-1 1 0,1-1-1,0 0 1,0 0-1,0 0 1,0-1 0,0 1-1,0-1 1,1 0-1,-1 0 1,1 0 0,0 0-1,-1 0 1,1-1-1,0 0 1,0 1 0,0-1-1,0-1 1,0 1-1,1-1 1,-1 0 0,4 0-1,-1 0 12,1 0 1,-1 0-1,0-1 0,1-1 0,-1 1 0,0-1 0,0 0 1,0-1-1,0 1 0,-1-1 0,1-1 0,6-4 0,-9 6-13,-1 0 0,-1 0 0,1-1-1,0 1 1,-1-1 0,1 0-1,-1 0 1,0 0 0,0 0-1,0 0 1,0 0 0,0 0 0,-1-1-1,0 1 1,1-1 0,-1 1-1,0-1 1,-1 0 0,1 1 0,-1-1-1,0 0 1,1 1 0,-2-1-1,1 0 1,0 1 0,-2-6-1,1 7-8,0 1 0,0-1 0,0 1-1,0-1 1,0 1 0,0 0-1,-1 0 1,1-1 0,0 1-1,-1 0 1,1 0 0,-1 0 0,0 0-1,1 1 1,-1-1 0,0 0-1,1 1 1,-1-1 0,0 1-1,0 0 1,1-1 0,-1 1 0,0 0-1,0 0 1,1 0 0,-1 0-1,0 0 1,-3 2 0,3-3-6,0 1-1,0 1 1,0-1 0,0 0 0,0 0 0,0 1-1,0-1 1,0 1 0,0 0 0,1-1 0,-1 1-1,0 0 1,0 0 0,1 0 0,-1 0 0,0 0-1,1 1 1,-1-1 0,1 0 0,0 1-1,-1-1 1,1 1 0,0 0 0,0-1 0,0 1-1,-1 3 1,2-4 6,1 0 0,-1-1 0,1 1 0,-1 0 0,1-1-1,0 1 1,-1 0 0,1-1 0,0 1 0,0-1 0,0 1-1,-1-1 1,1 1 0,0-1 0,0 0 0,0 1 0,0-1 0,0 0-1,0 0 1,0 0 0,0 0 0,-1 1 0,1-1 0,0 0 0,0-1-1,0 1 1,0 0 0,0 0 0,0 0 0,1-1 0,3 1 4,10-1-86,1-1 0,0-1-1,-1 0 1,28-9 0,13-3-468,-56 15 544,1 0-1,-1-1 1,1 1-1,-1 0 0,1 0 1,-1 0-1,1 0 1,-1 0-1,1 0 1,-1 0-1,1 0 1,-1 0-1,1 0 0,-1 0 1,1 1-1,-1-1 1,1 0-1,-1 0 1,0 0-1,1 1 0,-1-1 1,1 0-1,-1 0 1,0 1-1,1-1 1,-1 0-1,1 1 0,-1-1 1,0 1-1,0-1 1,1 0-1,-1 1 1,0-1-1,0 1 0,1 0 1,-1 22 1,-17 29 186,15-49-179,-4 11-35,4-9-20,0-1 0,0 0-1,0 1 1,1 0 0,0-1-1,0 1 1,-1 6 0,2-10-35,0-1 0,0 0 0,0 0 1,0 0-1,0 0 0,0 0 1,0 1-1,1-1 0,-1 0 0,0 0 1,0 0-1,0 0 0,0 0 1,0 1-1,0-1 0,0 0 0,0 0 1,1 0-1,-1 0 0,0 0 1,0 0-1,0 0 0,0 0 0,0 0 1,0 0-1,1 0 0,-1 1 1,0-1-1,0 0 0,0 0 0,0 0 1,1 0-1,-1 0 0,0 0 1,0 0-1,0 0 0,0 0 1,0 0-1,1 0 0,-1-1 0,0 1 1,0 0-1,0 0 0,0 0 1,0 0-1,1 0 0,-1 0 0,0 0 1,0 0-1,0 0 0,0 0 1,0 0-1,0-1 0,0 1 0,1 0 1,-1 0-1,0 0 0,0 0 1,0 0-1,0-1 0,0 1 0,0 0 1,9-9-4039,2-9-4325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5.869"/>
    </inkml:context>
    <inkml:brush xml:id="br0">
      <inkml:brushProperty name="width" value="0.025" units="cm"/>
      <inkml:brushProperty name="height" value="0.025" units="cm"/>
      <inkml:brushProperty name="color" value="#E71224"/>
    </inkml:brush>
  </inkml:definitions>
  <inkml:trace contextRef="#ctx0" brushRef="#br0">130 1 7591,'0'0'8253,"-8"7"-5050,1-2-2859,0 0 0,1 0-1,0 1 1,0 0-1,0 0 1,1 1 0,0 0-1,0 0 1,0 0 0,1 0-1,0 1 1,1 0-1,0-1 1,0 1 0,0 1-1,1-1 1,0 0 0,0 10-1,9 43-94,-5-49-535,0 0 0,-1 0 1,0 0-1,-2 22 0,1-34 141,0 1 0,0-1 0,0 1-1,-1-1 1,1 0 0,0 1-1,0-1 1,0 1 0,-1-1-1,1 0 1,0 1 0,0-1 0,-1 0-1,1 1 1,0-1 0,-1 0-1,1 0 1,0 1 0,-1-1-1,1 0 1,0 0 0,-1 0 0,1 0-1,-1 1 1,1-1 0,0 0-1,-1 0 1,1 0 0,-1 0 0,1 0-1,0 0 1,-1 0 0,1 0-1,-1 0 1,1 0 0,0 0-1,-1 0 1,1 0 0,-1 0 0,1-1-1,0 1 1,-1 0 0,1 0-1,-1 0 1,1-1 0,0 1-1,-1 0 1,1 0 0,0-1 0,-1 1-1,1 0 1,0-1 0,-19-14-8010,6-1 94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6.200"/>
    </inkml:context>
    <inkml:brush xml:id="br0">
      <inkml:brushProperty name="width" value="0.025" units="cm"/>
      <inkml:brushProperty name="height" value="0.025" units="cm"/>
      <inkml:brushProperty name="color" value="#E71224"/>
    </inkml:brush>
  </inkml:definitions>
  <inkml:trace contextRef="#ctx0" brushRef="#br0">4 152 8168,'0'0'5669,"-1"-10"-3058,0 5-2301,1 1 1,-1-1-1,1 1 1,0-1-1,0 1 1,0-1 0,1 1-1,-1-1 1,1 1-1,0-1 1,1 1 0,-1 0-1,1 0 1,0 0-1,0-1 1,0 2-1,0-1 1,1 0 0,-1 0-1,1 1 1,0-1-1,0 1 1,1 0-1,-1 0 1,0 0 0,1 1-1,4-4 1,4 1-37,0 0 0,0 1 0,0 0 0,1 1 0,-1 1 0,1-1 0,-1 2 0,1 0 0,16 1 0,-21 0-253,0 0 0,0 0-1,0 1 1,0 0 0,0 1 0,0 0 0,0 0 0,0 1 0,-1 0 0,1 0 0,-1 1 0,0-1 0,0 2 0,0-1 0,9 9 0,-14-11-20,-1 0 0,1 0 0,-1 0 0,1 0 0,-1 0 0,0 0 0,0 0 0,0 1 0,0-1 0,-1 0 0,1 1 0,-1-1 0,1 1 0,-1-1 0,0 0 0,0 1 0,0-1 0,0 1 0,0-1 0,0 1 0,-1-1 0,1 0 0,-1 1 0,0-1 0,1 0 0,-1 1 0,0-1 0,-1 0 0,1 0 0,0 0 0,-1 0 1,1 0-1,-1 0 0,1 0 0,-1-1 0,0 1 0,0 0 0,-2 1 0,-8 7 71,0-1 0,-1 0 0,0-1 0,-22 11 0,-61 20 1238,64-28-997,82 5-222,24 11-2710,-56-20 965,1 1 1,0-2 0,0-1 0,27 5 0,-23-9-4599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6.548"/>
    </inkml:context>
    <inkml:brush xml:id="br0">
      <inkml:brushProperty name="width" value="0.025" units="cm"/>
      <inkml:brushProperty name="height" value="0.025" units="cm"/>
      <inkml:brushProperty name="color" value="#E71224"/>
    </inkml:brush>
  </inkml:definitions>
  <inkml:trace contextRef="#ctx0" brushRef="#br0">202 8 15695,'0'0'2685,"-11"-2"-219,4 1-2216,0-1-1,0 1 0,0 0 0,0 1 0,0 0 0,0 0 0,0 0 0,0 1 1,0 0-1,0 0 0,0 1 0,1 0 0,-1 0 0,0 1 0,1-1 0,0 2 1,-9 4-1,10-4-154,0 0 0,0 1 0,1-1 1,-1 1-1,1 0 0,-5 9 0,8-13-91,0 0-1,0-1 1,1 1-1,-1 0 1,1 0-1,-1 0 1,1 0-1,-1 0 1,1 0-1,0 0 1,-1 0-1,1 0 1,0 0-1,0 0 1,0 0-1,0 0 1,0 0-1,0 0 1,0 0-1,0 0 1,0 0-1,0 1 1,0-1-1,1 0 1,-1 0-1,0 0 1,1 0-1,-1-1 1,1 1-1,-1 0 1,1 0-1,0 0 1,-1 0-1,1 0 1,0-1-1,0 1 1,-1 0-1,1-1 1,0 1-1,0 0 1,0-1-1,0 1 1,0-1-1,0 1 1,0-1-1,0 0 1,0 1-1,1-1 1,16 4-166,1 0 1,34 1-1,-37-5-37,1 2 0,0 0 1,-1 1-1,17 5 0,-32-8 217,0 1 0,0-1 0,0 0 0,0 1 0,1-1 1,-1 1-1,0-1 0,0 1 0,-1-1 0,1 1 0,0 0 0,0 0 0,0-1 0,0 1 0,-1 0 0,1 0 0,0 0 1,-1 0-1,1 0 0,0 0 0,-1 0 0,1 0 0,-1 0 0,0 0 0,1 0 0,-1 0 0,0 0 0,0 1 0,0-1 1,1 0-1,-1 0 0,0 0 0,-1 0 0,1 0 0,0 0 0,0 1 0,0-1 0,-1 0 0,1 0 0,0 0 1,-1 0-1,1 0 0,-1 0 0,0 0 0,1 0 0,-1 0 0,0 0 0,1 0 0,-1-1 0,0 1 0,-1 1 1,-5 6 307,0-1 1,-1 1-1,1-1 1,-11 6-1,-66 42 1826,76-50-2100,0-1 1,0 0 0,-1-1 0,1 0 0,-1 0 0,0-1-1,1 0 1,-1 0 0,-9 0 0,17-2-129,1 0-1,0 0 1,-1 0-1,1 0 1,0 0 0,-1 0-1,1 0 1,0 0 0,-1 0-1,1 0 1,-1 0-1,1 0 1,0 0 0,-1 0-1,1 0 1,0 0-1,-1 0 1,1-1 0,0 1-1,0 0 1,-1 0 0,1 0-1,0-1 1,-1 1-1,1 0 1,0 0 0,0 0-1,-1-1 1,1 1-1,0 0 1,0-1 0,0 1-1,0 0 1,-1-1 0,1 1-1,0-1 1,7-11-3904,19-10-4642,-4 9 961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6.939"/>
    </inkml:context>
    <inkml:brush xml:id="br0">
      <inkml:brushProperty name="width" value="0.025" units="cm"/>
      <inkml:brushProperty name="height" value="0.025" units="cm"/>
      <inkml:brushProperty name="color" value="#E71224"/>
    </inkml:brush>
  </inkml:definitions>
  <inkml:trace contextRef="#ctx0" brushRef="#br0">165 0 4228,'0'0'22501,"-9"10"-21380,-28 25-342,18-20-673,2 1 0,0 0 0,1 2 0,1 0 0,-20 29 0,36-42-4127,7-9 1636,11-12-1891,1-6-1815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7.284"/>
    </inkml:context>
    <inkml:brush xml:id="br0">
      <inkml:brushProperty name="width" value="0.025" units="cm"/>
      <inkml:brushProperty name="height" value="0.025" units="cm"/>
      <inkml:brushProperty name="color" value="#E71224"/>
    </inkml:brush>
  </inkml:definitions>
  <inkml:trace contextRef="#ctx0" brushRef="#br0">130 0 10922,'0'0'10608,"-1"8"-9082,0 9-1113,0 0-1,1 1 0,1-1 0,1 0 1,0 0-1,1 1 0,1-2 0,12 34 1,13 2-277,-20-38-719,-1 1 0,12 28 0,-31-45-9045,-6-10 7453,-3-6-1199,-4-1-741</inkml:trace>
  <inkml:trace contextRef="#ctx0" brushRef="#br0" timeOffset="1">0 178 8136,'0'0'13036,"52"-5"-11947,-17 8-576,-1-1-353,5-2-128,-7 0-1121,-2 0-2915,-7-13-8200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8.094"/>
    </inkml:context>
    <inkml:brush xml:id="br0">
      <inkml:brushProperty name="width" value="0.025" units="cm"/>
      <inkml:brushProperty name="height" value="0.025" units="cm"/>
      <inkml:brushProperty name="color" value="#E71224"/>
    </inkml:brush>
  </inkml:definitions>
  <inkml:trace contextRef="#ctx0" brushRef="#br0">1 0 8104,'0'0'12684,"69"19"-11147,-22-19-160,10 0-672,5 0-577,3 0-128,-3 0-224,-8 0-801,-5-1-865,-12-2-768,-14 1-705,-12 0-193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8.469"/>
    </inkml:context>
    <inkml:brush xml:id="br0">
      <inkml:brushProperty name="width" value="0.025" units="cm"/>
      <inkml:brushProperty name="height" value="0.025" units="cm"/>
      <inkml:brushProperty name="color" value="#E71224"/>
    </inkml:brush>
  </inkml:definitions>
  <inkml:trace contextRef="#ctx0" brushRef="#br0">0 1 11307,'0'0'5125,"62"10"-2915,-23-7-737,7-2-256,4 2-576,1-1-513,-3 1-96,-7 0-160,-4 1-705,-9-3-1057,-3-1-2274,-9 0-3747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48.799"/>
    </inkml:context>
    <inkml:brush xml:id="br0">
      <inkml:brushProperty name="width" value="0.025" units="cm"/>
      <inkml:brushProperty name="height" value="0.025" units="cm"/>
      <inkml:brushProperty name="color" value="#E71224"/>
    </inkml:brush>
  </inkml:definitions>
  <inkml:trace contextRef="#ctx0" brushRef="#br0">71 1 11691,'0'0'5792,"11"3"-4254,-2-1-1233,-1 0 0,1 1-1,0 1 1,-1 0 0,1 0 0,9 7 0,-14-9-234,-1 1 0,0-1-1,0 1 1,-1 0 0,1 0-1,0 0 1,-1 0 0,0 1 0,0-1-1,0 1 1,0-1 0,0 1-1,-1 0 1,0 0 0,0-1 0,0 1-1,0 0 1,0 0 0,-1 0-1,1 7 1,-2-1 74,-1 1 0,1-1 0,-2 0-1,1 0 1,-1 0 0,-1 0 0,0 0 0,0-1 0,-1 0-1,0 0 1,-1 0 0,-7 9 0,-8 9-497,-3 0 0,-30 29 1,33-39-3514,2-3-4015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0.531"/>
    </inkml:context>
    <inkml:brush xml:id="br0">
      <inkml:brushProperty name="width" value="0.025" units="cm"/>
      <inkml:brushProperty name="height" value="0.025" units="cm"/>
      <inkml:brushProperty name="color" value="#E71224"/>
    </inkml:brush>
  </inkml:definitions>
  <inkml:trace contextRef="#ctx0" brushRef="#br0">0 43 7399,'0'0'9524,"11"-6"-8072,3-1-862,0 1 0,0 0 0,1 1 0,29-5 0,-40 9-468,1 0 0,-1 1-1,0-1 1,1 1-1,-1 1 1,0-1 0,0 0-1,1 1 1,-1 0 0,0 0-1,7 3 1,-9-3-117,-1 0 1,1 0-1,0 0 0,0 1 1,-1-1-1,1 1 0,-1-1 1,1 1-1,-1 0 0,0 0 0,0-1 1,0 1-1,0 0 0,0 0 1,0 0-1,0 0 0,0 0 1,-1 0-1,1 1 0,-1-1 1,0 0-1,0 0 0,0 0 0,0 0 1,0 3-1,-1 1 11,0 0 0,0 0 1,-1-1-1,0 1 0,0 0 0,-1-1 0,1 1 0,-1-1 0,-1 0 1,1 0-1,0 0 0,-1 0 0,0-1 0,-6 6 0,-71 61 442,73-64-352,6-6-102,-34 33 562,36-34-551,-1 1 0,1-1 0,-1 1 0,0-1 1,1 1-1,-1-1 0,1 1 0,-1 0 0,1-1 0,-1 1 1,1 0-1,0-1 0,-1 1 0,1 0 0,0 0 0,0-1 1,-1 1-1,1 0 0,0 0 0,0-1 0,0 1 0,0 0 1,0 0-1,0 0 0,0-1 0,0 1 0,0 0 0,1 0 1,-1-1-1,0 1 0,0 0 0,1 0 0,-1-1 1,0 1-1,1 0 0,-1-1 0,1 1 0,-1 0 0,1-1 1,-1 1-1,1-1 0,-1 1 0,1-1 0,0 1 0,-1-1 1,1 1-1,0-1 0,-1 0 0,1 1 0,0-1 0,-1 0 1,1 1-1,0-1 0,1 0 0,28 5-123,1-1 1,-1-2-1,1-1 0,57-6 1,-86 5 58,28-3-2256,0-2 1,31-8 0,-3-3-5400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3.203"/>
    </inkml:context>
    <inkml:brush xml:id="br0">
      <inkml:brushProperty name="width" value="0.025" units="cm"/>
      <inkml:brushProperty name="height" value="0.025" units="cm"/>
    </inkml:brush>
  </inkml:definitions>
  <inkml:trace contextRef="#ctx0" brushRef="#br0">32 0 4837,'0'0'14750,"-4"9"-13384,3-7-1214,-20 46 1125,20-46-1239,0 0 0,0 1 0,1-1 0,-1 0 0,0 0 0,1 0 0,0 0 0,-1 1-1,1-1 1,0 0 0,0 0 0,0 1 0,1-1 0,-1 0 0,0 0 0,1 0 0,-1 1 0,1-1-1,0 0 1,0 0 0,0 0 0,2 3 0,-1-4-68,1 0 0,0 1 0,-1-1 0,1 0 0,0 0 0,0-1 0,0 1 0,0-1 0,0 1 0,0-1 0,0 0 0,0 0 0,0 0 0,0-1 0,0 1 0,0-1 0,5-1 0,0 0-1307,1 0 0,-1-1 0,0 0 0,0 0-1,7-6 1,0 1-3003,1 0-982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0.921"/>
    </inkml:context>
    <inkml:brush xml:id="br0">
      <inkml:brushProperty name="width" value="0.025" units="cm"/>
      <inkml:brushProperty name="height" value="0.025" units="cm"/>
      <inkml:brushProperty name="color" value="#E71224"/>
    </inkml:brush>
  </inkml:definitions>
  <inkml:trace contextRef="#ctx0" brushRef="#br0">308 0 16656,'0'0'2210,"-51"18"-352,16 6-545,-4 8-576,-4 4-65,2 0-191,8-1-417,4-4-32,8-7-32,11-6-96,4-6-801,6-9-1602</inkml:trace>
  <inkml:trace contextRef="#ctx0" brushRef="#br0" timeOffset="1">34 83 12460,'0'0'8840,"60"9"-7783,-33 7-352,-3 3-449,8 3-224,2-1 32,5 0-512,0-3-1730,-4-3-2275,2-7-3778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1.253"/>
    </inkml:context>
    <inkml:brush xml:id="br0">
      <inkml:brushProperty name="width" value="0.025" units="cm"/>
      <inkml:brushProperty name="height" value="0.025" units="cm"/>
      <inkml:brushProperty name="color" value="#E71224"/>
    </inkml:brush>
  </inkml:definitions>
  <inkml:trace contextRef="#ctx0" brushRef="#br0">0 1 13196,'0'0'9674,"47"3"-7881,-14-3-864,6 0-576,5 0-289,1 0-32,-5 0-32,-6 0-193,-4 0-1440,-11 0-962,-10 0-800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1.603"/>
    </inkml:context>
    <inkml:brush xml:id="br0">
      <inkml:brushProperty name="width" value="0.025" units="cm"/>
      <inkml:brushProperty name="height" value="0.025" units="cm"/>
      <inkml:brushProperty name="color" value="#E71224"/>
    </inkml:brush>
  </inkml:definitions>
  <inkml:trace contextRef="#ctx0" brushRef="#br0">1 11 10794,'0'0'9193,"67"9"-7271,-30-9-385,7 0-480,-3 0-640,0-3-321,-2-1-64,-6 3-128,-5-2-1506,3 1-1889,-12-5-4325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2.076"/>
    </inkml:context>
    <inkml:brush xml:id="br0">
      <inkml:brushProperty name="width" value="0.025" units="cm"/>
      <inkml:brushProperty name="height" value="0.025" units="cm"/>
      <inkml:brushProperty name="color" value="#E71224"/>
    </inkml:brush>
  </inkml:definitions>
  <inkml:trace contextRef="#ctx0" brushRef="#br0">0 1 5285,'0'0'18086,"9"4"-16650,50 36-356,-48-30-916,0-1 0,1-1 0,0 0-1,1-1 1,0 0 0,0-1 0,0 0-1,1-1 1,24 6 0,-29-10-1159,1 1 0,-1-2 1,0 1-1,1-1 1,-1-1-1,1 0 0,16-4 1,-23 4 617,1 0-1,-1-1 1,0 0 0,1 1-1,-1-1 1,0-1 0,0 1 0,0 0-1,-1-1 1,1 1 0,0-1-1,-1 0 1,0 0 0,1 0 0,-1 0-1,-1-1 1,1 1 0,0 0-1,-1-1 1,1 1 0,-1-1 0,1-3-1,-2 5-453,7-21 2617,-5 19 1584,-3 14-659,-4 8-1535,0 0-1,-2-1 1,1 0-1,-2 0 1,-16 25-1,-11 26 346,-18 68-1402,34-87-4835,17-43-1620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3.174"/>
    </inkml:context>
    <inkml:brush xml:id="br0">
      <inkml:brushProperty name="width" value="0.025" units="cm"/>
      <inkml:brushProperty name="height" value="0.025" units="cm"/>
      <inkml:brushProperty name="color" value="#E71224"/>
    </inkml:brush>
  </inkml:definitions>
  <inkml:trace contextRef="#ctx0" brushRef="#br0">0 221 7783,'0'0'4581,"4"-9"-1869,0 0-2464,0 1 0,1 0 0,1 0 0,-1 1 0,1 0 0,0 0 0,1 0 0,-1 0 0,2 1 0,-1 0 0,0 1 0,1 0 0,0 0 0,13-6 0,5-1-210,0 2-1,1 0 1,0 1-1,1 2 0,-1 1 1,2 1-1,-1 1 0,0 2 1,1 1-1,-1 1 1,1 1-1,-1 2 0,1 0 1,-1 2-1,-1 2 0,1 0 1,-1 2-1,0 1 0,-1 1 1,34 19-1,-47-23-22,-1 1 0,1-2-1,1 0 1,-1 0 0,1-2-1,0 1 1,0-2 0,1 0-1,-1 0 1,1-2 0,-1 0-1,1 0 1,0-1 0,-1-1-1,22-4 1,70-23 74,30-7-100,-122 33-57,1 0-1,0 1 1,0 0-1,-1 1 1,1 1-1,0 0 1,16 4-1,-24-3 88,0 1-1,0 0 0,-1 0 0,0 0 1,1 1-1,-1 0 0,-1 0 0,1 0 1,5 6-1,-6-5 92,-1-1-1,1 0 1,0 0-1,0-1 1,1 0-1,-1 1 1,1-2-1,-1 1 1,1-1 0,0 0-1,0 0 1,12 2-1,-1-3 158,-1-1 1,0-1-1,0-1 0,-1 0 1,1-1-1,0-1 0,23-8 1,105-51 561,-78 31-829,-33 17 16,-14 5-20,0 1 0,0 1 0,1 0 0,0 2 0,0 0 0,0 1 0,34-3 0,-53 8-93,-1 1 0,0-1 0,1 1 1,-1-1-1,0 0 0,1 1 0,-1-1 0,0 1 0,0-1 0,1 1 0,-1-1 0,0 1 0,0-1 0,0 1 0,0 0 0,0-1 0,0 1 0,0-1 0,0 1 0,0-1 1,0 1-1,0-1 0,0 1 0,0 0 0,-1 0 0,1 1-3346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4.134"/>
    </inkml:context>
    <inkml:brush xml:id="br0">
      <inkml:brushProperty name="width" value="0.025" units="cm"/>
      <inkml:brushProperty name="height" value="0.025" units="cm"/>
      <inkml:brushProperty name="color" value="#E71224"/>
    </inkml:brush>
  </inkml:definitions>
  <inkml:trace contextRef="#ctx0" brushRef="#br0">273 45 4740,'54'-44'14019,"-55"56"-11403,-10 10-1989,-1-1-1,0 0 1,-1-1 0,-2-1 0,-25 29-1,8-11-377,-41 46-12,43-51-355,1 2 0,-25 38 0,49-61-1790,10-9-2508,13-15-1790,2-11-1919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4.482"/>
    </inkml:context>
    <inkml:brush xml:id="br0">
      <inkml:brushProperty name="width" value="0.025" units="cm"/>
      <inkml:brushProperty name="height" value="0.025" units="cm"/>
      <inkml:brushProperty name="color" value="#E71224"/>
    </inkml:brush>
  </inkml:definitions>
  <inkml:trace contextRef="#ctx0" brushRef="#br0">28 0 14542,'0'0'6219,"-3"9"-5466,-3 14-91,0 0 0,1 1 0,-2 44 0,6-57-612,2 0 1,-1 0-1,2 0 0,-1 0 0,1 0 0,1 0 1,0 0-1,1-1 0,0 1 0,0-1 1,9 13-1,15 16 40,7 13-991,-21-18-4000,-14-28 673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4.859"/>
    </inkml:context>
    <inkml:brush xml:id="br0">
      <inkml:brushProperty name="width" value="0.025" units="cm"/>
      <inkml:brushProperty name="height" value="0.025" units="cm"/>
      <inkml:brushProperty name="color" value="#E71224"/>
    </inkml:brush>
  </inkml:definitions>
  <inkml:trace contextRef="#ctx0" brushRef="#br0">0 47 10218,'0'0'11082,"58"-17"-9801,-19 13-416,6 1-577,4-2-256,-3 3-448,2-4-2018,-9-3-3684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05.907"/>
    </inkml:context>
    <inkml:brush xml:id="br0">
      <inkml:brushProperty name="width" value="0.025" units="cm"/>
      <inkml:brushProperty name="height" value="0.025" units="cm"/>
      <inkml:brushProperty name="color" value="#E71224"/>
    </inkml:brush>
  </inkml:definitions>
  <inkml:trace contextRef="#ctx0" brushRef="#br0">92 216 5061,'0'0'12865,"1"-8"-11194,5-29-301,-4 3 2545,-15 86-3007,13-50-881,3 33 162,4-25 277,-7-10-421,1 0-1,0 0 1,0 0-1,-1 0 1,1 0 0,0-1-1,-1 1 1,1 0 0,0 0-1,-1-1 1,1 1-1,-1-1 1,1 1 0,-1 0-1,1-1 1,-1 1-1,1-1 1,-1 0 0,1 1-1,-1-1 1,1 1-1,0-2 1,3-4 267,-1 0 1,1-1-1,-1 0 0,0 0 1,3-10-1,-4 14-207,-1-1-1,0 1 0,0-1 1,-1 0-1,1 1 1,-1-1-1,0 1 1,0-1-1,0 0 1,0 1-1,0-1 1,-1 0-1,-2-5 1,3 9-110,-1 0 0,1 0 1,-1 0-1,1 0 0,-1 0 1,1 0-1,-1 0 0,1 0 0,-1 1 1,1-1-1,-1 0 0,1 0 1,-1 1-1,1-1 0,-1 0 1,1 1-1,0-1 0,-1 0 1,1 1-1,0-1 0,-1 0 1,1 1-1,0-1 0,-1 1 1,1-1-1,0 1 0,0-1 1,-1 1-1,1-1 0,0 1 1,0-1-1,0 1 0,0-1 1,0 1-1,0-1 0,0 1 1,0 0-1,-10 23-52,1 37 57,9-60 53,14-21 347,6-24-235,-19 37-161,-12 29-61,4 0 43,-4 9 2,10-30 44,7-25 149,-3 12-165,1-1 0,-1 1 0,-1 0 0,0-1 0,-1-13 0,-1 26-18,0 0 0,0-1-1,0 1 1,0 0-1,-1 0 1,1-1 0,0 1-1,0 0 1,-1 0 0,1 0-1,0 0 1,0-1-1,-1 1 1,1 0 0,0 0-1,-1 0 1,1 0-1,0 0 1,0 0 0,-1 0-1,1 0 1,0 0 0,-1 0-1,1 0 1,0 0-1,-1 0 1,1 0 0,0 0-1,-1 0 1,1 0-1,0 0 1,0 0 0,-1 0-1,1 0 1,0 0 0,-1 1-1,1-1 1,0 0-1,0 0 1,-1 0 0,1 1-1,0-1 1,0 0-1,0 0 1,-1 1 0,1-1-1,0 0 1,-14 10-70,9-3 52,0-1 0,0 1 0,1 0 1,-1 0-1,2 1 0,-1-1 1,1 1-1,0 0 0,0-1 0,1 1 1,1 1-1,-2 8 0,27-38 20,-13 8 13,31-43-1,-39 52-4,0 0 1,-1-1-1,1 0 1,-1 1-1,0-1 0,-1 0 1,1 0-1,-1 0 1,0 0-1,1-9 1,-26 33-255,7 0 186,1 1 0,0 1-1,2 0 1,1 1 0,0 1 0,-11 29-1,24-51 54,-1 0 0,1-1-1,0 1 1,0 0-1,-1 0 1,1-1-1,0 1 1,0 0-1,0 0 1,0 0-1,0-1 1,0 1-1,0 0 1,0 0-1,0-1 1,0 1-1,0 0 1,0 0-1,1-1 1,-1 1 0,0 0-1,1 0 1,12-1-150,17-21 80,-13 4 90,0 0 0,-2-2 0,19-27 0,-29 38 2,0-1-1,0 0 1,-1 0 0,0 0-1,0-1 1,-1 1 0,-1-1-1,1 0 1,-1 0 0,0-17-1,-2 26-15,0 1-1,0-1 0,1 1 1,-1 0-1,0-1 0,-1 1 1,1-1-1,0 1 1,0 0-1,0-1 0,0 1 1,0-1-1,0 1 0,0 0 1,-1-1-1,1 1 0,0 0 1,0-1-1,0 1 1,-1 0-1,1-1 0,0 1 1,0 0-1,-1 0 0,1-1 1,0 1-1,-1 0 0,1 0 1,0-1-1,-1 1 1,1 0-1,-1 0 0,1 0 1,0 0-1,-1 0 0,1-1 1,0 1-1,-1 0 0,0 0 1,-19 7-92,-16 20-26,-23 46 35,54-67 73,1 0 0,1 0 0,-1 0 0,1 1 1,0-1-1,1 1 0,0 0 0,0 0 0,0 0 1,-1 13-1,3-19 9,0 0 0,0 0 0,1-1 0,-1 1 0,0 0-1,0-1 1,1 1 0,-1 0 0,1-1 0,-1 1 0,1-1 0,-1 1 0,1-1 0,-1 1 0,1-1 0,-1 1 0,1-1 0,-1 1 0,1-1 0,0 1-1,-1-1 1,1 0 0,0 0 0,0 1 0,-1-1 0,1 0 0,0 0 0,-1 0 0,1 0 0,0 0 0,0 0 0,-1 0 0,1 0 0,0 0 0,0 0-1,-1 0 1,1 0 0,0 0 0,0-1 0,-1 1 0,1 0 0,0 0 0,-1-1 0,2 0 0,35-14 31,-16 2-24,-1-1 1,-1 0 0,18-18-1,-30 26 8,-1 0-1,0-1 0,0 0 1,0 0-1,-1 0 1,0 0-1,0-1 0,-1 0 1,0 0-1,-1 0 0,4-13 1,-6 21-13,-1-1 1,0 0-1,0 1 0,1-1 1,-1 1-1,0-1 1,0 1-1,0-1 1,0 1-1,0-1 1,0 0-1,0 1 1,0-1-1,0 1 1,0-1-1,0 1 1,-1-1-1,1 1 1,0-1-1,0 1 0,0-1 1,-1 0-1,1 1 1,0 0-1,-1-1 1,1 1-1,0-1 1,-1 1-1,1-1 1,-1 1-1,1 0 1,-1-1-1,1 1 1,0 0-1,-1-1 1,1 1-1,-1 0 1,0 0-1,1 0 0,-1-1 1,1 1-1,-1 0 1,1 0-1,-1 0 1,1 0-1,-1 0 1,0 0-1,1 0 1,-1 0-1,1 0 1,-1 0-1,1 0 1,-1 0-1,1 1 1,-1-1-1,0 0 0,1 0 1,-1 1-1,-35 16-91,18-3 69,0 0 0,0 1 0,1 1 0,1 0 0,1 2 1,0-1-1,1 2 0,1 0 0,1 1 0,-10 22 0,21-42 16,1 1 0,-1 0 0,1-1 0,0 1 0,-1 0-1,1 0 1,0-1 0,0 1 0,0 0 0,-1 0 0,1-1-1,0 1 1,0 0 0,0 0 0,0 0 0,0-1 0,0 1-1,1 0 1,-1 0 0,0 0 0,0-1 0,0 1 0,1 0-1,0 1 1,15-3-44,22-21 100,-34 19-47,23-18 23,36-37 0,-57 52-15,0 0 1,-1-1 0,0 0 0,0 0 0,0 0 0,-1 0 0,0-1 0,-1 0-1,1 1 1,-2-1 0,5-16 0,-7 23-11,0 1 0,0-1 0,0 1 0,0-1-1,0 1 1,0-1 0,0 1 0,0-1 0,0 1 0,0-1 0,0 1 0,0-1 0,-1 0-1,1 1 1,0 0 0,0-1 0,0 1 0,-1-1 0,1 1 0,0-1 0,-1 1-1,1-1 1,0 1 0,-1 0 0,1-1 0,-1 1 0,1 0 0,0-1 0,-1 1 0,1 0-1,-2-1 1,-19 1-24,-21 15-25,27-5 24,0 1-1,1 1 0,0 0 0,1 1 1,1 0-1,-1 1 0,2 1 0,0-1 1,1 2-1,-11 20 0,21-35 21,-1 0 0,1-1 1,-1 1-1,1-1 0,-1 1 0,1 0 0,0 0 0,-1-1 0,1 1 1,0 0-1,-1 0 0,1-1 0,0 1 0,0 0 0,0 0 1,0 0-1,0-1 0,0 1 0,0 0 0,0 0 0,0 0 0,0-1 1,0 1-1,0 0 0,1 0 0,-1 0 0,0-1 0,1 1 0,-1 0 1,0-1-1,1 1 0,-1 0 0,1 0 0,1-1 3,0 1-1,-1-1 1,1 0-1,0 0 1,0 0-1,-1 0 0,1-1 1,0 1-1,-1 0 1,1-1-1,0 1 1,-1-1-1,1 1 1,1-2-1,58-32 23,-30 13-2,41-37 0,-62 49-4,0-1 0,0 0 0,-1-1 1,0 0-1,-1 0 0,-1-1 0,9-17 1,-15 28-14,0 0 1,-1 0 0,1 0-1,-1-1 1,0 1-1,1 0 1,-1-1 0,0 1-1,1 0 1,-1 0-1,0-1 1,0 1 0,0-1-1,0 1 1,-1 0 0,1 0-1,-1-3 1,1 3-4,-1 1 0,1-1 0,-1 1 0,1-1 0,-1 1 1,1-1-1,-1 1 0,1 0 0,-1-1 0,1 1 0,-1 0 0,0-1 0,1 1 1,-1 0-1,0 0 0,1 0 0,-1-1 0,0 1 0,1 0 0,-1 0 0,0 0 1,0 0-1,0 0 0,-4 1-8,0 0 0,1 0 0,-1 0 0,1 1 1,0-1-1,-1 1 0,1 0 0,-6 4 0,-7 5-14,0 0-1,1 1 1,1 1-1,0 1 1,0 0-1,1 1 1,1 0-1,1 1 1,-20 34-1,31-48 20,0-1-1,0 1 0,0-1 0,0 1 0,0-1 0,1 1 0,-1 0 0,1-1 0,-1 1 0,1 0 0,0 0 0,0-1 0,-1 1 0,1 0 0,0 0 0,1-1 0,-1 1 0,0 0 0,1 3 0,0-4 0,0-1-1,0 1 1,-1-1-1,1 1 1,0-1-1,0 1 0,0-1 1,0 0-1,0 1 1,0-1-1,0 0 1,0 0-1,0 0 1,0 1-1,0-1 0,0 0 1,0 0-1,0-1 1,0 1-1,0 0 1,0 0-1,0 0 1,0-1-1,1 0 1,8-2-5,0 0 1,-1-2 0,1 1-1,-1-1 1,10-7 0,-7 4 20,-1-1 0,0 0 0,-1-1-1,0 0 1,15-19 0,-21 23 7,0 0-1,0-1 1,0 1-1,-1-1 1,0 0 0,-1 0-1,1 0 1,-1-1-1,0 1 1,-1 0-1,0-1 1,0-10-1,-1 16-9,0 1-1,0-1 0,0 1 1,0-1-1,0 1 0,-1-1 0,1 1 1,-1-1-1,1 1 0,-1-1 1,1 1-1,-1-1 0,0 1 0,0 0 1,0-1-1,0 1 0,0 0 1,0 0-1,0 0 0,0 0 0,0 0 1,0 0-1,-1 0 0,1 0 1,0 0-1,-1 1 0,1-1 0,-1 0 1,1 1-1,-1-1 0,1 1 0,-1 0 1,1-1-1,-1 1 0,1 0 1,-1 0-1,1 0 0,-1 0 0,0 0 1,1 0-1,-3 1 0,-2 0-12,0 0 0,1 0 0,-1 1 0,1-1 0,-1 1 0,1 0 0,0 1 0,0-1 0,0 1 0,-7 5 0,4-1-58,1-1-1,0 1 0,1 1 0,-1-1 1,1 1-1,1 0 0,0 0 0,0 1 1,0 0-1,1 0 0,0 0 0,1 0 1,0 0-1,1 1 0,0 0 0,-2 16 1,4-25-48,0 1 0,0-1 1,0 1-1,0-1 1,0 1-1,0-1 0,0 0 1,0 1-1,0-1 0,1 1 1,-1-1-1,1 0 1,-1 1-1,1-1 0,0 0 1,-1 1-1,1-1 0,0 0 1,0 0-1,0 0 1,0 0-1,1 2 0,0-2-231,0 0 1,1 0-1,-1 0 0,0-1 0,0 1 0,1-1 1,-1 1-1,0-1 0,1 0 0,-1 1 0,0-1 1,1-1-1,3 1 0,28-5-5429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07.045"/>
    </inkml:context>
    <inkml:brush xml:id="br0">
      <inkml:brushProperty name="width" value="0.025" units="cm"/>
      <inkml:brushProperty name="height" value="0.025" units="cm"/>
      <inkml:brushProperty name="color" value="#E71224"/>
    </inkml:brush>
  </inkml:definitions>
  <inkml:trace contextRef="#ctx0" brushRef="#br0">459 129 705,'2'-2'561,"0"1"0,0-1 0,-1 1 1,1-1-1,-1 0 0,1 0 0,-1 0 0,0 0 1,0 0-1,0 0 0,0 0 0,0 0 0,0-1 1,0 1-1,-1 0 0,1 0 0,-1-1 0,0 1 1,1 0-1,-1-1 0,0 1 0,-1 0 1,1-1-1,0 1 0,-1 0 0,1-1 0,-2-2 1,1 3-330,-1-1 0,1 1 0,-1 0 0,0 0 0,0 0 0,0 0 0,0 0 0,0 0 0,0 1 0,-1-1 0,1 1 1,0-1-1,-1 1 0,0 0 0,1 0 0,-1 0 0,1 0 0,-1 1 0,0-1 0,0 1 0,-5-1 0,-11 0-24,0 0 1,0 1-1,0 1 0,-1 0 0,1 2 0,0 0 0,-36 12 0,42-10-173,1 1 0,-1 0 1,1 1-1,0 1 0,1 0 0,0 0 1,0 1-1,1 0 0,0 1 0,0 0 0,-13 20 1,12-15 39,1 1 1,0 0 0,1 0 0,2 1-1,-1 0 1,2 1 0,0 0 0,1 0-1,1 0 1,1 0 0,0 1 0,1 0-1,1-1 1,1 1 0,4 30-1,-3-44-55,0 0 0,0 0 0,0 0 0,0 0-1,1-1 1,0 1 0,0-1 0,0 1-1,1-1 1,-1 1 0,1-1 0,0 0-1,1-1 1,-1 1 0,0 0 0,6 3-1,-2-2 45,0-1 0,0 0-1,0 0 1,0 0 0,1-1-1,0-1 1,-1 1 0,1-1 0,10 1-1,11 0 176,0-1 0,1-1 0,-1-2 0,43-6 0,24-3-111,-36 5-31,71-15-1,-112 16-67,-1-1 1,1-1 0,-2 0-1,1-2 1,-1 0-1,0-1 1,0 0 0,15-13-1,-7 2 170,-1-1-1,0-1 1,-2-1-1,29-37 1,-44 51-113,0-1 1,0 0-1,-1 0 1,-1 0-1,0-1 0,0 0 1,-1 0-1,-1 0 1,1 0-1,-2-1 1,0 1-1,0-1 0,-1 1 1,0-1-1,-2-18 1,-1 24-74,1 0 0,-2 0 1,1 0-1,0 1 0,-1-1 1,0 1-1,-1 0 0,1 0 1,-1 0-1,0 0 0,0 0 1,0 1-1,-1 0 0,0 0 0,1 0 1,-1 0-1,-1 1 0,1 0 1,-6-3-1,-4-1-16,1 0 0,-1 1 0,0 1 0,-1 0 0,1 1 0,-21-3 0,7 5-2,0 0 0,0 2 0,0 1 0,0 1 0,-43 10 0,21 0-382,0 2 0,-54 24 1,101-36-67,-17 8-344,14-1-4802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1"/>
    </inkml:context>
    <inkml:brush xml:id="br0">
      <inkml:brushProperty name="width" value="0.025" units="cm"/>
      <inkml:brushProperty name="height" value="0.025" units="cm"/>
    </inkml:brush>
  </inkml:definitions>
  <inkml:trace contextRef="#ctx0" brushRef="#br0">156 1 3748,'0'0'13271,"-3"9"-13074,-43 129 597,-34 120 36,71-220-821,2 0 1,2 0 0,1 1-1,2-1 1,3 42 0,-1-75-58,1 0 0,-1 0 0,1 0 0,0-1 0,1 1 0,-1 0 0,1-1 0,0 1 0,0-1 0,0 1 0,0-1 0,1 0 0,0 0 0,0 0 0,0-1 0,0 1 0,1-1 0,-1 1 0,1-1 0,0 0 0,0 0 0,0-1 0,0 1 0,1-1 0,-1 0 0,10 3 0,1-1-880,0-1 1,1 0-1,-1-1 0,1-1 0,0-1 1,0 0-1,18-2 0,14-5-4832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3.548"/>
    </inkml:context>
    <inkml:brush xml:id="br0">
      <inkml:brushProperty name="width" value="0.025" units="cm"/>
      <inkml:brushProperty name="height" value="0.025" units="cm"/>
    </inkml:brush>
  </inkml:definitions>
  <inkml:trace contextRef="#ctx0" brushRef="#br0">124 88 6246,'0'0'10250,"-34"46"-8841,22-23-64,-4 3-32,0 2-224,4-3-352,-1 0-417,3-3-255,3-5 31,3-3-96,4-6-257,0-5-1536,7-3-8745</inkml:trace>
  <inkml:trace contextRef="#ctx0" brushRef="#br0" timeOffset="1">432 1 2883,'0'0'5989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7.938"/>
    </inkml:context>
    <inkml:brush xml:id="br0">
      <inkml:brushProperty name="width" value="0.025" units="cm"/>
      <inkml:brushProperty name="height" value="0.025" units="cm"/>
      <inkml:brushProperty name="color" value="#E71224"/>
    </inkml:brush>
  </inkml:definitions>
  <inkml:trace contextRef="#ctx0" brushRef="#br0">0 26 4324,'0'0'22037,"67"-8"-21300,-22 10-353,-1-2-288,4 0-64,-6-1-320,-3 1-1025,-5-2-1602,-8-4-1505,-8-5-4453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8.601"/>
    </inkml:context>
    <inkml:brush xml:id="br0">
      <inkml:brushProperty name="width" value="0.025" units="cm"/>
      <inkml:brushProperty name="height" value="0.025" units="cm"/>
      <inkml:brushProperty name="color" value="#E71224"/>
    </inkml:brush>
  </inkml:definitions>
  <inkml:trace contextRef="#ctx0" brushRef="#br0">104 42 11371,'0'0'5365,"9"-6"-3571,-3 1-1512,0 1 0,1 1 0,-1-1 0,1 1 0,-1 0 0,1 0 0,0 1 0,0 0 1,0 0-1,0 0 0,1 1 0,9 0 0,-16 1-250,7 0 160,1 0-1,0 0 1,0 1-1,0 1 1,10 2-1,-18-4-180,0 1 0,0-1 1,1 0-1,-1 1 0,0 0 0,0-1 0,0 1 1,0 0-1,0-1 0,0 1 0,0 0 0,0 0 1,0 0-1,0 0 0,0 0 0,0 0 0,-1 0 1,1 0-1,0 0 0,-1 0 0,1 0 0,-1 0 1,1 1-1,-1-1 0,0 0 0,0 0 0,1 1 1,-1-1-1,0 0 0,0 0 0,0 1 0,0-1 1,0 0-1,0 0 0,-1 1 0,1-1 0,0 0 0,-1 0 1,1 1-1,-1-1 0,1 0 0,-1 0 0,0 0 1,1 0-1,-1 0 0,0 0 0,0 0 0,-1 1 1,-7 9 91,-1-1 0,0 0 0,-1 0 1,0-1-1,-1-1 0,0 0 1,0-1-1,-15 7 0,0 2 3,-22 12 176,-49 32 792,99-57-997,10 0-91,28-1-157,-6 0 34,-30-1 129,0 1 0,1-1 0,-1 0 0,0 1 0,0 0 0,0 0 0,-1 0 0,1 0 0,0 0 0,-1 0 0,1 1 0,-1-1 1,0 1-1,0 0 0,0-1 0,0 1 0,0 0 0,1 4 0,-2-4 113,1 0-1,-1-1 1,0 1 0,1-1 0,0 1-1,-1-1 1,1 0 0,0 0 0,0 0 0,0 0-1,0 0 1,1 0 0,-1 0 0,1-1-1,-1 1 1,1-1 0,-1 0 0,1 0-1,0 0 1,-1 0 0,1 0 0,0 0-1,0-1 1,0 1 0,3-1 0,1 0-8,0 0 1,-1 0-1,1-1 0,0 0 1,-1 0-1,1-1 1,-1 1-1,0-1 1,1-1-1,-1 1 0,0-1 1,0 0-1,-1-1 1,1 0-1,-1 1 1,0-2-1,0 1 0,0-1 1,6-6-1,-11 10-92,1 1 0,-1 0 0,1-1 0,-1 1 0,1-1 0,-1 1-1,0-1 1,1 1 0,-1-1 0,0 1 0,0-1 0,1 0 0,-1 1-1,0-1 1,0 1 0,0-1 0,0 0 0,0 1 0,0-1 0,0 0 0,0 1-1,0-1 1,0 1 0,0-1 0,0 0 0,0 1 0,0-1 0,0 1 0,-1-1-1,1 0 1,0 1 0,-1-1 0,1 1 0,0-1 0,-1 1 0,1-1 0,0 1-1,-1-1 1,1 1 0,-1 0 0,1-1 0,-1 1 0,1 0 0,-1-1-1,1 1 1,-1 0 0,1-1 0,-1 1 0,0 0 0,1 0 0,-1 0 0,1 0-1,-1-1 1,0 1 0,1 0 0,-2 0 0,-17 2-1832,19-2 1562,-1 0-1,1 0 1,-1 1-1,1-1 1,-1 0-1,1 0 1,0 1-1,-1-1 1,1 0-1,-1 1 1,1-1-1,-1 1 1,1-1-1,0 0 1,-1 1-1,1-1 1,0 1-1,0-1 1,-1 1-1,1-1 1,0 1-1,0-1 1,0 1-1,0-1 1,-1 1-1,1 0 1,3 4-6878,8-2-5701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59.920"/>
    </inkml:context>
    <inkml:brush xml:id="br0">
      <inkml:brushProperty name="width" value="0.025" units="cm"/>
      <inkml:brushProperty name="height" value="0.025" units="cm"/>
      <inkml:brushProperty name="color" value="#E71224"/>
    </inkml:brush>
  </inkml:definitions>
  <inkml:trace contextRef="#ctx0" brushRef="#br0">1 1 6118,'0'0'12972,"64"4"-11434,-27-4-481,4 0-161,8 0-479,-3 0-353,-2 0-32,-5 0-32,-5 0-449,-11-1-800,-7 1-320,-7 0-289,-23 0-16015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0.283"/>
    </inkml:context>
    <inkml:brush xml:id="br0">
      <inkml:brushProperty name="width" value="0.025" units="cm"/>
      <inkml:brushProperty name="height" value="0.025" units="cm"/>
      <inkml:brushProperty name="color" value="#E71224"/>
    </inkml:brush>
  </inkml:definitions>
  <inkml:trace contextRef="#ctx0" brushRef="#br0">0 6 3203,'0'0'17553,"69"13"-15920,-26-13-95,6 0-706,4-4-639,-3-1-129,-4 0-96,-7 2-865,-7 3-1538,-11-1-2593,-7 0-6087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2.204"/>
    </inkml:context>
    <inkml:brush xml:id="br0">
      <inkml:brushProperty name="width" value="0.025" units="cm"/>
      <inkml:brushProperty name="height" value="0.025" units="cm"/>
      <inkml:brushProperty name="color" value="#E71224"/>
    </inkml:brush>
  </inkml:definitions>
  <inkml:trace contextRef="#ctx0" brushRef="#br0">1 23 9801,'0'0'10901,"11"-2"-9956,85-14 959,-81 14-1708,0 0 0,0 1 0,0 1 0,0 1 0,21 3 0,-34-4-190,-1 0-1,0 0 0,0 0 0,0 1 0,0-1 0,0 0 0,0 1 1,0-1-1,0 1 0,0-1 0,0 1 0,0-1 0,0 1 0,-1-1 0,1 1 1,0 0-1,0 0 0,0-1 0,-1 1 0,1 0 0,0 0 0,-1 0 1,1 0-1,-1 0 0,1 0 0,-1 0 0,0 0 0,1 0 0,-1 0 1,0 0-1,0 0 0,1 0 0,-1 0 0,0 0 0,0 0 0,0 0 1,0 0-1,-1 1 0,1-1 0,0 0 0,0 0 0,-1 0 0,1 0 0,0 0 1,-1 0-1,1 0 0,-1 0 0,0 0 0,1-1 0,-1 1 0,1 0 1,-1 0-1,0 0 0,-1 0 0,-4 6 22,1 0-1,-1-1 1,0 0 0,-1-1 0,-9 8-1,-69 33 81,85-46-108,-1 0-1,1 0 1,0 0-1,0 0 1,0 0-1,0 0 1,0 0-1,0 0 1,0 0-1,-1 0 1,1 1-1,0-1 1,0 0-1,0 0 1,0 0-1,0 0 1,0 0-1,0 0 1,0 0-1,0 0 1,0 0-1,-1 1 1,1-1-1,0 0 1,0 0-1,0 0 1,0 0-1,0 0 1,0 0-1,0 0 1,0 1-1,0-1 1,0 0-1,0 0 1,0 0-1,0 0 1,0 0-1,0 0 1,0 1-1,0-1 1,0 0-1,0 0 1,0 0-1,1 0 1,-1 0-1,0 0 1,0 0-1,0 0 1,0 1-1,0-1 1,0 0-1,0 0 1,0 0-1,0 0 1,0 0-1,0 0 1,1 0-1,-1 0 1,0 0-1,0 0 1,0 0-1,0 0 1,14 5-152,20 1-155,-31-6 271,22 3-261,40 7-179,-61-9 461,0 0 1,0 0-1,0 0 1,0 0-1,0 1 1,0 0-1,-1 0 1,1 0-1,-1 0 1,1 1-1,5 5 1,-8-8 22,-1 1 0,1 0 0,0 0 0,-1-1 0,1 1 0,-1 0 1,1 0-1,-1 0 0,1 0 0,-1 0 0,0 0 0,1 0 0,-1 0 0,0 0 0,0 0 1,1 0-1,-1 0 0,0 0 0,0 0 0,0 0 0,-1 0 0,1 0 0,0 0 0,0 0 1,0 0-1,-1 0 0,1 0 0,-1 0 0,0 1 0,-1 1 44,0-1 0,0 0-1,0 1 1,0-1 0,0-1 0,-1 1 0,1 0-1,-1 0 1,0-1 0,-3 2 0,-8 3 252,0-1 1,-1 0-1,-15 2 1,14-3-57,0-1-1,0 0 1,0-1 0,-1-1 0,1-1 0,-1-1 0,-21-2 0,37 2-301,0 1 1,0 0 0,0-1-1,0 1 1,0-1-1,0 1 1,0-1-1,0 1 1,0-1-1,0 0 1,0 1-1,0-1 1,0 0 0,0 0-1,0 1 1,1-1-1,-2-2 1,2 3-74,0-1 0,0 1 0,0 0-1,0-1 1,0 1 0,-1-1 0,1 1 0,1-1 0,-1 1 0,0 0 0,0-1 0,0 1 0,0-1 0,0 1 0,0 0 0,0-1 0,0 1 0,1-1 0,-1 1 0,0 0 0,0-1 0,1 1 0,-1 0 0,0-1-1,0 1 1,1 0 0,-1-1 0,0 1 0,1 0 0,-1 0 0,1 0 0,-1-1 0,0 1 0,1 0 0,-1 0 0,0 0 0,1 0 0,-1 0 0,1-1 0,-1 1 0,1 0 0,-1 0 0,0 0 0,1 0-1,0 0 1,37-7-9279,-17 1 977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2.600"/>
    </inkml:context>
    <inkml:brush xml:id="br0">
      <inkml:brushProperty name="width" value="0.025" units="cm"/>
      <inkml:brushProperty name="height" value="0.025" units="cm"/>
      <inkml:brushProperty name="color" value="#E71224"/>
    </inkml:brush>
  </inkml:definitions>
  <inkml:trace contextRef="#ctx0" brushRef="#br0">224 28 14350,'0'0'2268,"-8"-5"-372,3 2-1738,1 1 1,-1-1-1,1 1 1,-1-1-1,1 2 1,-1-1-1,0 0 1,0 1-1,0 0 1,0 0-1,0 0 1,0 1-1,-1 0 1,1 0-1,0 0 1,0 1-1,0-1 1,0 1-1,0 0 1,0 1-1,0-1 1,0 1-1,1 0 1,-1 0-1,-8 6 1,6-2-127,0 0 1,0 0 0,0 1-1,1 0 1,0 0 0,1 1-1,-1 0 1,2 0 0,-5 8-1,6-10-4,1-1-1,-1 1 0,1 0 1,1 0-1,-1 0 0,1 0 1,0 0-1,0 0 0,1 0 1,0 0-1,0 0 0,0 0 1,1 1-1,2 9 0,-2-13-9,1 0-1,0 0 0,0 0 0,0-1 0,0 1 1,0-1-1,1 1 0,-1-1 0,1 0 0,-1 0 0,1 0 1,0 0-1,0-1 0,0 1 0,0-1 0,0 1 0,0-1 1,0 0-1,0-1 0,0 1 0,1 0 0,-1-1 0,0 0 1,5 1-1,1-1 36,0 1 0,1-1 0,-1 0 0,0-1 0,1 0 0,-1-1 0,15-4 1,-17 3-8,-1-1 1,1 1-1,-1-1 1,0 0-1,0-1 0,0 0 1,-1 1-1,0-2 1,0 1-1,0-1 1,0 1-1,-1-1 1,5-9-1,-6 10 11,0 0 0,-1 0-1,1-1 1,-1 1 0,-1 0-1,1-1 1,-1 0 0,1 1-1,-2-1 1,1 0 0,-1 1-1,0-1 1,0 0 0,0 0-1,-1 1 1,0-1 0,-2-10 0,0 13-58,1 0 0,0-1 1,-1 1-1,0 0 1,1 0-1,-1 0 1,0 1-1,-1-1 1,1 1-1,0-1 0,-1 1 1,1 0-1,-1 0 1,0 1-1,0-1 1,0 1-1,1 0 1,-1 0-1,0 0 0,0 1 1,-1-1-1,1 1 1,0 0-1,0 0 1,0 0-1,-5 1 1,5 0-134,0-1 0,0 1 0,1 0 0,-1 0 1,0 0-1,0 0 0,1 1 0,-1-1 0,0 1 1,1 0-1,0 0 0,-5 4 0,6-4-95,0 0 0,1-1 0,-1 1 1,1 0-1,-1 0 0,1 0 0,0 1 0,0-1 0,0 0 0,0 0 0,0 1 0,1-1 0,-1 0 0,0 1 0,1-1 1,0 0-1,0 1 0,0-1 0,0 1 0,0-1 0,1 4 0,5 10-3705,12-4-1213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2.944"/>
    </inkml:context>
    <inkml:brush xml:id="br0">
      <inkml:brushProperty name="width" value="0.025" units="cm"/>
      <inkml:brushProperty name="height" value="0.025" units="cm"/>
      <inkml:brushProperty name="color" value="#E71224"/>
    </inkml:brush>
  </inkml:definitions>
  <inkml:trace contextRef="#ctx0" brushRef="#br0">161 25 13261,'0'0'4233,"-10"-5"-2498,-32-12-534,40 16-1101,-1 1-1,0-1 1,1 1 0,-1 0-1,0 0 1,1 0 0,-1 0-1,0 0 1,1 1-1,-1-1 1,1 1 0,-1-1-1,1 1 1,-1 0 0,1 0-1,-1 0 1,1 1 0,0-1-1,-1 1 1,1-1 0,0 1-1,0 0 1,0-1 0,1 1-1,-1 0 1,-3 5-1,0 0 158,0 0-1,0 1 0,0 0 0,1 0 1,-5 16-1,7-20-178,1-1 0,-1 1 1,1 0-1,0-1 0,1 1 0,-1 0 0,1-1 1,-1 1-1,1 0 0,0-1 0,0 1 0,1 0 0,-1 0 1,1-1-1,0 1 0,0 0 0,0-1 0,0 1 1,1-1-1,-1 1 0,1-1 0,0 0 0,0 0 1,5 6-1,-2-5-47,0 0 0,1-1-1,-1 0 1,1 0 0,0 0 0,-1 0 0,1-1 0,1 0 0,-1-1 0,0 1 0,0-1 0,1 0 0,-1 0-1,7-1 1,-4 1 2,1-1 0,-1 0 0,0 0-1,1-1 1,-1 0 0,0-1 0,0 0-1,0 0 1,0-1 0,13-6 0,-19 7 14,0 0 0,0 0 1,0 0-1,-1 0 1,1-1-1,0 0 1,-1 1-1,0-1 0,1 0 1,-1 0-1,0-1 1,-1 1-1,1 0 1,0 0-1,-1-1 0,0 1 1,0-1-1,0 1 1,0-1-1,-1 0 0,1 1 1,-1-1-1,0 0 1,0 1-1,0-1 1,0 0-1,-1 1 0,0-1 1,-1-4-1,1 4-23,0 0-1,-1 1 0,1-1 1,-1 0-1,0 0 0,0 1 1,-1-1-1,1 1 1,-1 0-1,0-1 0,1 1 1,-1 1-1,-1-1 0,1 0 1,0 1-1,-1-1 0,1 1 1,-1 0-1,0 0 0,0 1 1,-7-3-1,-40-9-1037,3 12-3851,39 3-35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3.746"/>
    </inkml:context>
    <inkml:brush xml:id="br0">
      <inkml:brushProperty name="width" value="0.025" units="cm"/>
      <inkml:brushProperty name="height" value="0.025" units="cm"/>
      <inkml:brushProperty name="color" value="#E71224"/>
    </inkml:brush>
  </inkml:definitions>
  <inkml:trace contextRef="#ctx0" brushRef="#br0">1 28 11371,'0'0'7207,"47"1"-6150,-15-4-129,-2-1-351,8 2-513,-5 0-128,1 0-1922,-6-5-2690,-5-2-3748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4.125"/>
    </inkml:context>
    <inkml:brush xml:id="br0">
      <inkml:brushProperty name="width" value="0.025" units="cm"/>
      <inkml:brushProperty name="height" value="0.025" units="cm"/>
      <inkml:brushProperty name="color" value="#E71224"/>
    </inkml:brush>
  </inkml:definitions>
  <inkml:trace contextRef="#ctx0" brushRef="#br0">1 0 10186,'0'0'11755,"5"53"-10378,18-39-320,7-4-576,0-2-417,8-2 32,-8-5-32,-2-1-128,-2 0-929,-3-7-641,-5-6-608,2-4-897,-11-3-1089,1-1-737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4.485"/>
    </inkml:context>
    <inkml:brush xml:id="br0">
      <inkml:brushProperty name="width" value="0.025" units="cm"/>
      <inkml:brushProperty name="height" value="0.025" units="cm"/>
      <inkml:brushProperty name="color" value="#E71224"/>
    </inkml:brush>
  </inkml:definitions>
  <inkml:trace contextRef="#ctx0" brushRef="#br0">80 0 4773,'0'0'8520,"-5"8"-6876,-5 11-556,2 0 0,0 1 1,1-1-1,0 2 0,2-1 0,-5 38 1,-9 108 1334,19-156-2787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3.939"/>
    </inkml:context>
    <inkml:brush xml:id="br0">
      <inkml:brushProperty name="width" value="0.025" units="cm"/>
      <inkml:brushProperty name="height" value="0.025" units="cm"/>
    </inkml:brush>
  </inkml:definitions>
  <inkml:trace contextRef="#ctx0" brushRef="#br0">29 98 4132,'-28'-65'17360,"42"60"-15502,-2-2-385,1 2-448,10-2-352,3 2-417,1 2-224,3 2 0,-2 1-32,0 0-64,1 0-672,-3 0-610,-3 3-704,-1-2-608,-1-1-1922,-7 0-3428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5.114"/>
    </inkml:context>
    <inkml:brush xml:id="br0">
      <inkml:brushProperty name="width" value="0.025" units="cm"/>
      <inkml:brushProperty name="height" value="0.025" units="cm"/>
      <inkml:brushProperty name="color" value="#E71224"/>
    </inkml:brush>
  </inkml:definitions>
  <inkml:trace contextRef="#ctx0" brushRef="#br0">1 203 9129,'0'0'7340,"9"0"-6336,204-9 3805,118-19-2566,-77 6-1982,1432-113-117,-1649 134 86,-60 1-220,12 0-468,-23-1-5730,21-5-901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6.021"/>
    </inkml:context>
    <inkml:brush xml:id="br0">
      <inkml:brushProperty name="width" value="0.025" units="cm"/>
      <inkml:brushProperty name="height" value="0.025" units="cm"/>
      <inkml:brushProperty name="color" value="#E71224"/>
    </inkml:brush>
  </inkml:definitions>
  <inkml:trace contextRef="#ctx0" brushRef="#br0">14 61 4837,'0'0'13132,"13"-8"-11979,-1 1-855,0 0 0,1 0 0,0 1 0,0 1 0,0 1 0,1 0 0,0 0 0,0 1 0,0 1 0,19-1 0,-30 3-248,-1 0-1,1 0 1,-1 0 0,1 0 0,-1 1-1,1-1 1,-1 1 0,1-1 0,-1 1-1,0 0 1,1 0 0,-1 0 0,0 0-1,0 0 1,1 1 0,2 1 0,-5-1-39,1-1 1,0 1 0,-1-1-1,1 0 1,-1 1 0,0-1-1,1 1 1,-1-1 0,0 1-1,0 0 1,0-1 0,0 1-1,0-1 1,0 1 0,0-1-1,-1 1 1,1-1 0,0 1-1,-1-1 1,1 1 0,-1-1-1,0 0 1,1 1 0,-1-1-1,0 0 1,0 1 0,0-1-1,0 0 1,-2 2 0,-10 12 15,-1-1 1,-1-1-1,0 0 1,0 0 0,-1-2-1,-1 0 1,0-1-1,0 0 1,-1-2-1,0 0 1,-34 9 0,71-21-947,-8 0 733,0 1 0,0 1-1,1 0 1,0 1 0,-1 0 0,13 1 0,-21 0 221,0 0 0,0 1 1,0 0-1,0-1 0,0 1 0,0 1 1,0-1-1,0 0 0,0 0 0,-1 1 1,1 0-1,0 0 0,-1-1 1,0 1-1,1 1 0,-1-1 0,0 0 1,0 1-1,0-1 0,0 1 0,-1-1 1,1 1-1,-1 0 0,1 0 1,-1-1-1,0 1 0,0 0 0,0 0 1,0 5-1,0-3 263,0 0-1,1 0 1,-1 0 0,1-1-1,0 1 1,0-1 0,0 0-1,3 5 1,-4-8-214,0 0 1,0 0-1,0 0 1,0 0-1,0-1 0,0 1 1,0 0-1,1-1 1,-1 1-1,0-1 0,0 1 1,1-1-1,-1 1 1,0-1-1,0 0 0,1 0 1,-1 0-1,0 1 1,1-1-1,-1-1 0,0 1 1,1 0-1,-1 0 1,0 0-1,1-1 0,-1 1 1,0 0-1,0-1 0,1 0 1,-1 1-1,0-1 1,0 1-1,0-1 0,0 0 1,2-1-1,3-2-55,-1-1 0,1 1 0,-1-1-1,0 0 1,0 0 0,0-1 0,-1 1-1,0-1 1,0 0 0,0 0 0,-1 0 0,0-1-1,0 1 1,-1-1 0,0 0 0,0 0-1,2-13 1,-4 20-103,0 0-1,0-1 1,-1 1 0,1 0-1,0 0 1,0 0-1,-1-1 1,1 1 0,0 0-1,0 0 1,-1 0-1,1-1 1,0 1 0,0 0-1,-1 0 1,1 0-1,0 0 1,-1 0 0,1 0-1,0 0 1,-1 0 0,1 0-1,0 0 1,-1 0-1,1 0 1,0 0 0,0 0-1,-1 0 1,1 0-1,0 0 1,-1 0 0,1 0-1,0 0 1,-1 0-1,1 0 1,0 1 0,0-1-1,-1 0 1,1 0-1,0 0 1,0 1 0,-1-1-1,1 0 1,0 0 0,-1 1-1,1-1-116,0 0 0,0 0-1,0 0 1,0 1 0,-1-1 0,1 0-1,0 0 1,0 0 0,0 0 0,0 1-1,-1-1 1,1 0 0,0 0 0,0 0-1,0 0 1,0 1 0,0-1 0,0 0-1,0 0 1,0 1 0,0-1 0,0 0-1,0 0 1,0 0 0,0 1 0,0-1-1,0 0 1,0 0 0,0 1 0,0-1-1,0 0 1,0 0 0,0 0 0,0 1-1,0-1 1,0 0 0,0 0 0,1 0-1,-1 1 1,0-1 0,0 0 0,0 0-1,0 0 1,0 0 0,1 1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7.391"/>
    </inkml:context>
    <inkml:brush xml:id="br0">
      <inkml:brushProperty name="width" value="0.025" units="cm"/>
      <inkml:brushProperty name="height" value="0.025" units="cm"/>
      <inkml:brushProperty name="color" value="#E71224"/>
    </inkml:brush>
  </inkml:definitions>
  <inkml:trace contextRef="#ctx0" brushRef="#br0">66 0 2819,'2'3'12029,"-4"6"-6849,-10 21-4666,11-28 1013,1-1-1455,-1 0 1,1 0 0,0 0-1,-1-1 1,1 1-1,0 0 1,0 0-1,0 0 1,0 0 0,0 0-1,0-1 1,0 1-1,0 0 1,0 0-1,0 0 1,1 0 0,-1 0-1,0-1 1,1 1-1,-1 0 1,0 0-1,1-1 1,-1 1 0,1 0-1,-1 0 1,1-1-1,-1 1 1,1-1-1,0 1 1,-1 0 0,1-1-1,0 1 1,-1-1-1,1 1 1,0-1-1,0 0 1,0 1 0,-1-1-1,1 0 1,0 0-1,0 1 1,0-1-1,0 0 1,-1 0 0,1 0-1,0 0 1,0 0-1,1 0 1,63-3 52,-28 1-53,-36 2-74,1 0-1,0 0 1,0 1 0,-1-1 0,1 0 0,0 1-1,-1-1 1,1 1 0,0 0 0,-1-1 0,1 1-1,-1 0 1,1 0 0,-1 0 0,0 0 0,1 0-1,-1 0 1,0 0 0,1 1 0,-1-1 0,0 0-1,0 1 1,0-1 0,0 1 0,-1-1 0,1 1-1,0-1 1,-1 1 0,1 0 0,-1-1 0,1 1-1,-1 0 1,0 0 0,0-1 0,1 1 0,-1 0-1,0-1 1,-1 1 0,1 0 0,0 0 0,0-1-1,-2 4 1,1 0 26,-1 0 1,1 0-1,-1 0 0,0 0 0,-1 0 0,1 0 0,-1 0 0,0-1 0,0 1 0,-1-1 0,1 0 1,-9 7-1,6-6 10,-1 0 1,-1-1-1,1 0 1,0 0-1,-1 0 1,0-1-1,0 0 1,0-1-1,0 0 1,0 0-1,0-1 1,-1 0-1,1 0 1,-15-1-1,21-1-397,0 1 0,0-1 0,0 0 0,1 1-1,-1-1 1,0 0 0,0 0 0,1 0-1,-1 0 1,1-1 0,-1 1 0,1 0-1,0-1 1,-1 1 0,1-1 0,0 1-1,0-1 1,0 1 0,0-1 0,0 0 0,0 0-1,1 1 1,-2-5 0,-6-19-7260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7.735"/>
    </inkml:context>
    <inkml:brush xml:id="br0">
      <inkml:brushProperty name="width" value="0.025" units="cm"/>
      <inkml:brushProperty name="height" value="0.025" units="cm"/>
      <inkml:brushProperty name="color" value="#E71224"/>
    </inkml:brush>
  </inkml:definitions>
  <inkml:trace contextRef="#ctx0" brushRef="#br0">0 15 11531,'0'0'9705,"59"-15"-8135,-38 15-417,0 0-545,2 1-544,4 4-64,1-1-832,2-2-1507,-2-2-1729,6 0-3587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8.096"/>
    </inkml:context>
    <inkml:brush xml:id="br0">
      <inkml:brushProperty name="width" value="0.025" units="cm"/>
      <inkml:brushProperty name="height" value="0.025" units="cm"/>
      <inkml:brushProperty name="color" value="#E71224"/>
    </inkml:brush>
  </inkml:definitions>
  <inkml:trace contextRef="#ctx0" brushRef="#br0">136 0 4068,'0'0'8104,"-10"7"-4661,-3 2-2521,0 0-1,1 2 1,0-1 0,-14 16 0,21-20-598,0 1 0,0-1 0,0 1 1,1 0-1,0 1 0,0-1 0,1 1 1,0-1-1,0 1 0,1 0 1,0 0-1,-1 9 0,3-15-273,-1 1-1,1-1 0,-1 1 1,1 0-1,0-1 1,0 1-1,0-1 1,1 1-1,-1 0 0,1-1 1,-1 1-1,1-1 1,0 1-1,0-1 1,0 0-1,0 1 1,0-1-1,1 0 0,-1 0 1,1 0-1,-1 1 1,1-2-1,3 4 1,-1-3-16,0 0 0,0 0 0,1-1 0,-1 0 0,1 0 0,-1 0 0,1 0 0,-1-1 0,1 0 0,-1 0 0,1 0 0,7-1 0,-8 1-22,0-1 1,0 0 0,0 1 0,-1-1-1,1-1 1,0 1 0,0-1 0,0 1-1,-1-1 1,1 0 0,-1 0-1,0-1 1,1 1 0,-1-1 0,0 1-1,-1-1 1,1 0 0,0 0 0,-1-1-1,1 1 1,-1 0 0,2-6-1,0 2 5,-1-1 0,-1 1 0,1-1 0,-1 1 0,0-1 0,-1 0 0,0 0 0,0 0-1,-1 0 1,-1-12 0,1 18-9,-1-1 0,0 0-1,0 0 1,0 1 0,-1-1-1,1 1 1,-1-1 0,1 1 0,-1 0-1,0 0 1,0-1 0,0 1-1,0 0 1,0 1 0,0-1 0,0 0-1,-1 1 1,1-1 0,-1 1 0,1-1-1,-5 0 1,4 0-202,-1 1 1,1-1 0,-1 1-1,0 0 1,1 0-1,-1 1 1,0-1-1,1 1 1,-1 0-1,0 0 1,0 0-1,1 0 1,-1 1-1,0-1 1,1 1-1,-8 2 1,11-2-28,-1-1 0,1 0-1,-1 1 1,0-1 0,1 1 0,-1 0-1,1-1 1,0 1 0,-1-1 0,1 1 0,-1 0-1,1-1 1,0 1 0,-1 0 0,1-1-1,0 1 1,0 0 0,0 0 0,0-1 0,-1 1-1,1 0 1,0 0 0,1 12-7271,0-5-703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8.489"/>
    </inkml:context>
    <inkml:brush xml:id="br0">
      <inkml:brushProperty name="width" value="0.025" units="cm"/>
      <inkml:brushProperty name="height" value="0.025" units="cm"/>
      <inkml:brushProperty name="color" value="#E71224"/>
    </inkml:brush>
  </inkml:definitions>
  <inkml:trace contextRef="#ctx0" brushRef="#br0">0 119 12844,'0'0'11467,"53"1"-10634,-17-1-545,-3 0-224,8-2-32,0 0-352,1-3-1378,-6 1-1313,6 0-1473,-3 0-384,-2-2 127</inkml:trace>
  <inkml:trace contextRef="#ctx0" brushRef="#br0" timeOffset="1">708 0 8872,'0'0'8259,"-8"6"-6658,-10 5-1007,-28 19 1442,-45 38-1,79-58-1815,1 0-1,0 1 1,0 0-1,1 1 1,0 0-1,1 1 1,1 0-1,0 0 1,-7 17-1,13-25-1467,4-18-7572,6-4 2329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08.870"/>
    </inkml:context>
    <inkml:brush xml:id="br0">
      <inkml:brushProperty name="width" value="0.025" units="cm"/>
      <inkml:brushProperty name="height" value="0.025" units="cm"/>
      <inkml:brushProperty name="color" value="#E71224"/>
    </inkml:brush>
  </inkml:definitions>
  <inkml:trace contextRef="#ctx0" brushRef="#br0">1 1 10762,'0'0'15567,"67"50"-15311,-35-29-160,3-1-64,4 0-480,0-4-2083,0-7-3074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3.394"/>
    </inkml:context>
    <inkml:brush xml:id="br0">
      <inkml:brushProperty name="width" value="0.025" units="cm"/>
      <inkml:brushProperty name="height" value="0.025" units="cm"/>
      <inkml:brushProperty name="color" value="#E71224"/>
    </inkml:brush>
  </inkml:definitions>
  <inkml:trace contextRef="#ctx0" brushRef="#br0">71 0 7559,'0'0'312,"-1"0"-1,0 0 1,0 0-1,1 0 1,-1 0-1,0 0 1,1 1-1,-1-1 1,0 0-1,1 0 1,-1 0-1,0 1 1,1-1-1,-1 0 1,0 1-1,1-1 1,-1 1-1,1-1 1,-1 0-1,1 1 1,-1-1-1,1 1 1,-1 0-1,1-1 1,-1 1-1,1-1 1,0 1-1,-1 0 1,1-1-1,0 1 1,0 0-1,-1-1 1,1 1-1,0 0 1,0 0-1,1 1-34,1-1-1,-1 0 1,0 1 0,1-1-1,0 0 1,-1 0 0,1 0-1,-1-1 1,1 1-1,0 0 1,0-1 0,2 2-1,62 12 1100,20-8-762,-85-6-507,-40 1 117,-10 1-208,-92 18 0,213-23 35,-25 3-134,-19 2-772,-22-1-4055,-15 2 335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10.953"/>
    </inkml:context>
    <inkml:brush xml:id="br0">
      <inkml:brushProperty name="width" value="0.025" units="cm"/>
      <inkml:brushProperty name="height" value="0.025" units="cm"/>
      <inkml:brushProperty name="color" value="#E71224"/>
    </inkml:brush>
  </inkml:definitions>
  <inkml:trace contextRef="#ctx0" brushRef="#br0">85 110 4901,'0'0'16362,"-4"-9"-15583,-9-26 6,13 34-675,-1-1 0,1 0 0,0 1 0,0-1 0,0 0 0,0 1 0,0-1 0,1 0 0,-1 1 0,0-1 0,1 0 0,0 1 0,-1-1 0,1 1 0,0-1 0,-1 1 0,1-1 0,0 1 0,0 0 0,0-1 0,0 1 0,1 0 0,-1 0 0,0 0 0,0 0 0,1 0 0,1-1 0,36-19 1433,-37 20-1504,-1 1 0,1-1-1,-1 1 1,1-1 0,-1 1 0,1 0 0,-1-1-1,1 1 1,0 0 0,-1 0 0,1 0 0,-1 0-1,1 0 1,0 1 0,2 0 0,-3-1-26,-1 0 1,1 1 0,0-1-1,-1 1 1,1-1 0,0 1-1,-1 0 1,1-1 0,-1 1-1,1 0 1,-1-1 0,1 1-1,-1 0 1,0-1-1,1 1 1,-1 0 0,0 0-1,1-1 1,-1 1 0,0 0-1,0 0 1,0 1 0,0 2-1,0 0 1,0 0 0,-1 0 0,1 0-1,-1 0 1,0 0 0,-1 0 0,1 0-1,-1-1 1,1 1 0,-5 6 0,-12 17 202,-2-1 1,-35 36 0,4-6-173,47-52-39,45-48 59,-39 43-63,-1 0-1,1-1 1,0 1-1,-1 0 1,1 0-1,0 0 1,0 0-1,0 0 1,0 1-1,0-1 1,0 1-1,0-1 1,0 1-1,1 0 1,-1 0-1,0 0 1,3 0-1,-4 1 1,0-1-1,0 1 1,0 0 0,-1 0-1,1 0 1,0 0-1,-1 0 1,1 0-1,0 0 1,-1 0-1,0 0 1,1 0-1,-1 0 1,0 0 0,1 1-1,-1-1 1,0 0-1,0 0 1,0 0-1,0 0 1,0 1-1,0-1 1,0 0-1,0 0 1,-1 0 0,1 0-1,0 0 1,-1 0-1,1 1 1,-1-1-1,0 1 1,0 1 53,0 0 1,0-1-1,0 1 1,1 0 0,-1 0-1,1 0 1,0 0-1,0 0 1,0 0-1,0 0 1,0 0-1,1 0 1,0 0-1,-1 0 1,2 3 0,0-4-17,-1-1 1,1 1 0,-1-1-1,1 0 1,-1 1-1,1-1 1,0 0 0,0 0-1,-1 0 1,1 0 0,0 0-1,0-1 1,0 1 0,0 0-1,0-1 1,0 1 0,0-1-1,0 0 1,1 0-1,-1 0 1,0 0 0,3-1-1,-2 0-2,0 0 0,1 0-1,-1 0 1,0-1 0,0 1-1,0-1 1,-1 0-1,1 0 1,0 0 0,-1 0-1,1 0 1,-1-1 0,0 1-1,0-1 1,0 0 0,0 1-1,0-1 1,0 0-1,1-5 1,30-64 661,-29 60-1585,8-8-4561,-9 14 917,-1-3-2504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12.270"/>
    </inkml:context>
    <inkml:brush xml:id="br0">
      <inkml:brushProperty name="width" value="0.025" units="cm"/>
      <inkml:brushProperty name="height" value="0.025" units="cm"/>
      <inkml:brushProperty name="color" value="#E71224"/>
    </inkml:brush>
  </inkml:definitions>
  <inkml:trace contextRef="#ctx0" brushRef="#br0">85 38 3908,'-6'0'1549,"-1"0"0,1 0 0,-1-1 1,1 0-1,0 0 0,-10-3 0,-7-7 8368,54 11-8754,-16-1-1075,0-1 0,-1-1-1,1-1 1,18-6-1,-53 13 655,-16 4-560,-38 36 618,139-57-800,-5 5-2,-37 6 15,0-1 1,29-8-1,-51 12 24,-42 0 241,22-1-387,11 1 178,-1-1 1,1 1-1,0 1 1,-16 2 0,22-3-133,0 1 1,1-1-1,-1 1 1,1-1 0,0 1-1,-1 0 1,1 0 0,-1-1-1,1 1 1,0 0 0,0 0-1,0 0 1,-1 0 0,1 1-1,0-1 1,0 0 0,0 0-1,1 1 1,-1-1 0,0 0-1,0 1 1,1-1 0,-1 1-1,1-1 1,-1 1 0,1-1-1,0 1 1,-1 0 0,1-1-1,0 1 1,0 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4.283"/>
    </inkml:context>
    <inkml:brush xml:id="br0">
      <inkml:brushProperty name="width" value="0.025" units="cm"/>
      <inkml:brushProperty name="height" value="0.025" units="cm"/>
    </inkml:brush>
  </inkml:definitions>
  <inkml:trace contextRef="#ctx0" brushRef="#br0">0 26 14510,'0'0'8872,"69"-4"-7463,-37-3-960,3 3-257,-1-1-160,-2 2-32,-9 2-320,-5 1-1314,-8 0-608,-6-2-2434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1.083"/>
    </inkml:context>
    <inkml:brush xml:id="br0">
      <inkml:brushProperty name="width" value="0.025" units="cm"/>
      <inkml:brushProperty name="height" value="0.025" units="cm"/>
      <inkml:brushProperty name="color" value="#E71224"/>
    </inkml:brush>
  </inkml:definitions>
  <inkml:trace contextRef="#ctx0" brushRef="#br0">0 1 13677,'0'0'5926,"57"19"-4773,-22-18-192,9-1-193,4-1-608,-5 1-96,-4 0-64,-8-4-352,-13 1-577,-9 2-704,-25 1-3684,-12 0-160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1.411"/>
    </inkml:context>
    <inkml:brush xml:id="br0">
      <inkml:brushProperty name="width" value="0.025" units="cm"/>
      <inkml:brushProperty name="height" value="0.025" units="cm"/>
      <inkml:brushProperty name="color" value="#E71224"/>
    </inkml:brush>
  </inkml:definitions>
  <inkml:trace contextRef="#ctx0" brushRef="#br0">0 1 6822,'0'0'11563,"60"37"-9801,-24-35-353,3-2-768,5 0-449,0 0-160,-5-4 0,-5-4-993,-11-1-2562,-4-1-6374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28.939"/>
    </inkml:context>
    <inkml:brush xml:id="br0">
      <inkml:brushProperty name="width" value="0.025" units="cm"/>
      <inkml:brushProperty name="height" value="0.025" units="cm"/>
      <inkml:brushProperty name="color" value="#E71224"/>
    </inkml:brush>
  </inkml:definitions>
  <inkml:trace contextRef="#ctx0" brushRef="#br0">116 1 15471,'0'0'9748,"-2"10"-9241,-1 1-391,1-2-88,-1 0-1,1 0 1,1 1-1,0-1 1,0 0-1,1 1 1,1 14-1,0-23-24,0 0 0,-1 0 1,1 0-1,0 1 0,0-1 0,0 0 1,0 0-1,0 0 0,0-1 0,0 1 1,0 0-1,1 0 0,-1 0 0,0-1 1,0 1-1,1-1 0,-1 1 0,0-1 1,1 1-1,1-1 0,36 7 106,-22-4-83,-14-2-29,0-1 0,1 1 0,-1 0 0,1 1 0,-1-1 0,0 0 0,0 1 0,0 0 1,0 0-1,0 0 0,0 0 0,0 0 0,-1 0 0,1 1 0,-1 0 0,0-1 0,1 1 0,-1 0 0,0 0 0,-1 0 0,1 0 1,-1 0-1,1 1 0,-1-1 0,0 0 0,0 1 0,0-1 0,-1 1 0,1-1 0,-1 1 0,0-1 0,0 6 0,0-3 65,-1 1 0,-1-1 0,1 1 0,-1-1 0,0 1 0,0-1 0,-1 0-1,1 0 1,-2 0 0,1-1 0,-1 1 0,1-1 0,-1 1 0,-1-1 0,1 0 0,-8 6-1,3-3 84,0-1-1,-1 0 1,0-1-1,0 0 1,0 0-1,-1-1 1,1 0-1,-1-1 1,0 0-1,-1-1 1,1 0-1,-1-1 1,1-1-1,-20 2 1,30-4-206,0 1 0,0 0 0,1-1 0,-1 1 0,0-1 0,0 1 1,0-1-1,0 1 0,0-1 0,0 1 0,1-1 0,-1 0 0,0 0 0,1 1 0,-1-1 0,0 0 1,1 0-1,-1 0 0,1 0 0,-1 0 0,1 1 0,0-1 0,-1 0 0,1 0 0,0 0 0,-1 0 1,1 0-1,0 0 0,0-2 0,-1-36-3022,2 30 1838,5-55-8226,3 26 834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29.302"/>
    </inkml:context>
    <inkml:brush xml:id="br0">
      <inkml:brushProperty name="width" value="0.025" units="cm"/>
      <inkml:brushProperty name="height" value="0.025" units="cm"/>
      <inkml:brushProperty name="color" value="#E71224"/>
    </inkml:brush>
  </inkml:definitions>
  <inkml:trace contextRef="#ctx0" brushRef="#br0">1 11 14638,'0'0'14029,"49"-11"-13965,-17 11-96,2 0 0,5 0-576,-4 4-866,1 0-704,-6-1-865,-6-2-1761,-1-1-3780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29.632"/>
    </inkml:context>
    <inkml:brush xml:id="br0">
      <inkml:brushProperty name="width" value="0.025" units="cm"/>
      <inkml:brushProperty name="height" value="0.025" units="cm"/>
      <inkml:brushProperty name="color" value="#E71224"/>
    </inkml:brush>
  </inkml:definitions>
  <inkml:trace contextRef="#ctx0" brushRef="#br0">101 0 13805,'0'0'3171,"-3"9"-1980,-4 7-501,-53 132 3663,53-127-4005,1 1 0,0 0 0,2 1 0,1-1 0,-1 29 1,3-50-332,1 0 1,0 0 0,0 1 0,0-1 0,1 0 0,-1 0 0,0 1 0,0-1 0,1 0-1,-1 0 1,0 0 0,1 1 0,-1-1 0,1 0 0,0 0 0,-1 0 0,1 0 0,0 0-1,0 0 1,0 0 0,0 0 0,-1-1 0,1 1 0,0 0 0,1 0 0,-1-1 0,0 1-1,0 0 1,0-1 0,0 1 0,0-1 0,1 0 0,-1 1 0,0-1 0,0 0 0,0 0-1,1 0 1,-1 0 0,0 0 0,0 0 0,1 0 0,-1 0 0,0 0 0,0-1 0,1 1-1,1-1 1,2-1 53,0 1 0,0-1-1,0 0 1,0 0-1,0-1 1,0 1 0,-1-1-1,1 0 1,-1-1 0,5-4-1,0-3 37,0 0-1,-1 0 0,-1-1 1,0-1-1,-1 1 1,0-1-1,-1 0 0,0-1 1,-1 1-1,0-1 1,-2 1-1,1-1 0,-2 0 1,1-25-1,-2 37-108,0-1-1,-1 0 0,1 1 1,-1-1-1,1 1 0,-1-1 0,0 1 1,0-1-1,0 1 0,0-1 1,-1 1-1,1 0 0,-1-1 1,1 1-1,-1 0 0,0 0 0,0 0 1,1 1-1,-1-1 0,-1 0 1,1 1-1,0-1 0,0 1 1,-1-1-1,1 1 0,0 0 1,-1 0-1,0 1 0,1-1 0,-1 0 1,1 1-1,-1-1 0,0 1 1,1 0-1,-1 0 0,0 0 1,1 0-1,-4 1 0,2-1-149,1 1 0,-1-1 0,0 1 1,0 0-1,0 0 0,1 1 0,-1-1 0,1 1 0,-1-1 0,1 1 0,-7 5 0,8-6-123,0 1 1,1 0-1,-1 0 0,0 0 0,1 0 1,-1 0-1,1 0 0,-1 0 1,1 1-1,0-1 0,0 1 0,0-1 1,0 0-1,1 1 0,-1-1 0,0 1 1,1 0-1,0 4 0,0-6 59,0 0 0,0-1 0,0 1 0,0 0 0,0 0-1,0 0 1,0-1 0,0 1 0,1 0 0,-1 0 0,0 0 0,0-1 0,1 1-1,-1 0 1,1-1 0,-1 1 0,1 0 0,-1-1 0,1 1 0,-1-1 0,1 1-1,-1 0 1,1-1 0,0 1 0,-1-1 0,1 0 0,0 1 0,0-1-1,-1 0 1,1 1 0,0-1 0,0 0 0,-1 0 0,3 1 0,19 2-5224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30.021"/>
    </inkml:context>
    <inkml:brush xml:id="br0">
      <inkml:brushProperty name="width" value="0.025" units="cm"/>
      <inkml:brushProperty name="height" value="0.025" units="cm"/>
      <inkml:brushProperty name="color" value="#E71224"/>
    </inkml:brush>
  </inkml:definitions>
  <inkml:trace contextRef="#ctx0" brushRef="#br0">145 0 12107,'0'0'6759,"-8"1"-4421,1 0-2131,0 1 0,0 0 0,0 0 0,0 1 0,1 0 0,-1 0 0,1 1 0,0-1 0,0 1 0,0 1 0,0-1 0,1 1 0,0 0 0,0 0 0,0 1 1,0-1-1,1 1 0,0 0 0,0 0 0,1 1 0,0-1 0,0 1 0,0 0 0,1-1 0,0 1 0,0 0 0,1 0 0,-1 1 0,2-1 0,-1 0 0,2 14 0,-1-18-186,1 0 1,-1 0-1,1 0 0,0 0 1,0 0-1,1 0 0,-1 0 1,0 0-1,1 0 0,0-1 1,0 1-1,-1-1 0,2 1 0,-1-1 1,0 0-1,0 0 0,1 0 1,-1 0-1,1 0 0,0 0 1,-1-1-1,1 1 0,0-1 1,0 0-1,0 0 0,0 0 1,0 0-1,0 0 0,0-1 1,0 1-1,4-1 0,2 1 34,-1 0 0,1-1 0,-1 0 0,0-1 0,1 1 0,-1-2 0,0 1 0,1-1 0,-1 0 0,15-7 0,-15 5 6,0-2 0,0 1 0,-1-1 0,1 0 1,-1 0-1,0-1 0,-1 0 0,0 0 0,0-1 0,6-9 1,-10 15-70,-1-1 1,1 1 0,-1-1 0,0 0 0,1 1-1,-1-1 1,0 0 0,-1 0 0,1 0-1,0 0 1,-1 1 0,0-1 0,1 0-1,-1 0 1,0 0 0,-1 0 0,1 0 0,-1 0-1,1 0 1,-1 0 0,0 0 0,0 0-1,0 1 1,0-1 0,0 0 0,-1 1 0,1-1-1,-1 1 1,0-1 0,0 1 0,0 0-1,0 0 1,0 0 0,0 0 0,0 0-1,-4-2 1,1 1-267,-1 0 0,1 0 0,-1 1 0,1-1 0,-1 1 0,0 1-1,0-1 1,0 1 0,-6-1 0,-34 2-5825,18 3-745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6.848"/>
    </inkml:context>
    <inkml:brush xml:id="br0">
      <inkml:brushProperty name="width" value="0.025" units="cm"/>
      <inkml:brushProperty name="height" value="0.025" units="cm"/>
      <inkml:brushProperty name="color" value="#E71224"/>
    </inkml:brush>
  </inkml:definitions>
  <inkml:trace contextRef="#ctx0" brushRef="#br0">1 43 9417,'0'0'15214,"62"19"-13772,-30-19-770,1 0-415,-1 0-193,2-4-32,-4-4-32,-2 2-417,-5-2-1120,-3-3-1250,-6 0-1345,-4-2-4196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7.182"/>
    </inkml:context>
    <inkml:brush xml:id="br0">
      <inkml:brushProperty name="width" value="0.025" units="cm"/>
      <inkml:brushProperty name="height" value="0.025" units="cm"/>
      <inkml:brushProperty name="color" value="#E71224"/>
    </inkml:brush>
  </inkml:definitions>
  <inkml:trace contextRef="#ctx0" brushRef="#br0">0 33 9097,'0'0'9294,"8"-5"-7260,0 1-1601,1 0 1,0 0-1,0 1 1,0 0-1,0 1 1,0 0 0,19-2-1,-26 3-404,0 1 1,1 0-1,-1-1 0,0 1 0,1 0 0,-1 1 1,1-1-1,-1 0 0,0 0 0,1 1 0,-1 0 1,0-1-1,0 1 0,1 0 0,-1 0 0,0 0 1,0 0-1,0 1 0,0-1 0,0 1 0,0-1 1,-1 1-1,1-1 0,0 1 0,-1 0 0,1 0 1,-1 0-1,0 0 0,1 0 0,-1 0 0,0 0 1,0 1-1,-1-1 0,1 0 0,0 0 0,-1 1 1,1-1-1,-1 0 0,0 1 0,0 4 0,0-2-1,-1 0-1,0 0 0,0 0 0,-1 0 0,1-1 0,-1 1 1,0 0-1,0-1 0,0 1 0,-1-1 0,0 0 1,-6 7-1,-48 50 540,26-31 61,30-29-611,-2 2 77,-1 1 0,1-1 0,0 0-1,0 1 1,0 0 0,0 0 0,1 0 0,0 0 0,-1 0 0,2 1-1,-1-1 1,0 1 0,1-1 0,-2 9 0,4-12-83,-1 0 1,1 0-1,-1 0 0,1 0 0,0 0 1,0 0-1,-1 0 0,1 0 1,0 0-1,0 0 0,0-1 1,0 1-1,0 0 0,0-1 1,0 1-1,0 0 0,0-1 0,0 1 1,1-1-1,-1 0 0,0 1 1,0-1-1,0 0 0,0 0 1,1 0-1,-1 0 0,0 0 1,3 0-1,45 1-13,-39-1-47,5 0-715,0-1 0,0-1 0,0 0 0,0 0 0,23-9 0,-23 5-2605,0 0 0,27-16 0,-3-2-6469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7.558"/>
    </inkml:context>
    <inkml:brush xml:id="br0">
      <inkml:brushProperty name="width" value="0.025" units="cm"/>
      <inkml:brushProperty name="height" value="0.025" units="cm"/>
      <inkml:brushProperty name="color" value="#E71224"/>
    </inkml:brush>
  </inkml:definitions>
  <inkml:trace contextRef="#ctx0" brushRef="#br0">223 0 13164,'0'0'3583,"-7"4"-957,-13 10-1546,1 0-1,0 0 1,1 2-1,1 0 1,-25 30-1,26-27-651,1 2 1,-24 42-1,29-49-2892,11-32-6246,1-7 3212,-2 1-1121</inkml:trace>
  <inkml:trace contextRef="#ctx0" brushRef="#br0" timeOffset="1">4 67 9449,'0'0'13485,"51"19"-12108,-33-5-384,8 1-352,1 1-321,1-1-224,0-1-32,-3 0-64,0-1-801,-11-2-1121,-3-2-1377,-2-6-3427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8.337"/>
    </inkml:context>
    <inkml:brush xml:id="br0">
      <inkml:brushProperty name="width" value="0.025" units="cm"/>
      <inkml:brushProperty name="height" value="0.025" units="cm"/>
      <inkml:brushProperty name="color" value="#E71224"/>
    </inkml:brush>
  </inkml:definitions>
  <inkml:trace contextRef="#ctx0" brushRef="#br0">0 0 5157,'0'0'15374,"57"10"-13580,-17-10-320,10 0-482,5 0-511,-2 0-257,0 0-160,-11 0-64,-3 0-32,-12 0-480,-15 0-1122,-3 0-672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4.628"/>
    </inkml:context>
    <inkml:brush xml:id="br0">
      <inkml:brushProperty name="width" value="0.025" units="cm"/>
      <inkml:brushProperty name="height" value="0.025" units="cm"/>
    </inkml:brush>
  </inkml:definitions>
  <inkml:trace contextRef="#ctx0" brushRef="#br0">0 1 15407,'0'0'6854,"2"55"-6822,-2-40-480,4-3-3652,-4-3-6758</inkml:trace>
  <inkml:trace contextRef="#ctx0" brushRef="#br0" timeOffset="1">20 183 5189,'0'0'19795,"23"1"-25048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18.669"/>
    </inkml:context>
    <inkml:brush xml:id="br0">
      <inkml:brushProperty name="width" value="0.025" units="cm"/>
      <inkml:brushProperty name="height" value="0.025" units="cm"/>
      <inkml:brushProperty name="color" value="#E71224"/>
    </inkml:brush>
  </inkml:definitions>
  <inkml:trace contextRef="#ctx0" brushRef="#br0">1 34 12684,'0'0'5189,"58"4"-2915,-19-4-608,5 0-225,3-3-448,-3-1-609,0 0-288,-10 0-64,-8 0-480,-6-1-1570,-6-1-1986,-4-2-6886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21.995"/>
    </inkml:context>
    <inkml:brush xml:id="br0">
      <inkml:brushProperty name="width" value="0.025" units="cm"/>
      <inkml:brushProperty name="height" value="0.025" units="cm"/>
      <inkml:brushProperty name="color" value="#E71224"/>
    </inkml:brush>
  </inkml:definitions>
  <inkml:trace contextRef="#ctx0" brushRef="#br0">0 9 15375,'0'0'11787,"66"0"-11755,-47 0-32,6 0-769,-6 0-1825,1-2-2275,-6-4-6149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22.354"/>
    </inkml:context>
    <inkml:brush xml:id="br0">
      <inkml:brushProperty name="width" value="0.025" units="cm"/>
      <inkml:brushProperty name="height" value="0.025" units="cm"/>
      <inkml:brushProperty name="color" value="#E71224"/>
    </inkml:brush>
  </inkml:definitions>
  <inkml:trace contextRef="#ctx0" brushRef="#br0">20 0 15278,'0'0'9481,"-19"56"-8199,24-44-450,8-1-543,3-3-193,-2-2 0,7-3-64,-3-2-32,1-1-449,-5 0-640,2 0-736,0-5-578,-3-7-864,1 0-1473,0-2-1858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8:22.701"/>
    </inkml:context>
    <inkml:brush xml:id="br0">
      <inkml:brushProperty name="width" value="0.025" units="cm"/>
      <inkml:brushProperty name="height" value="0.025" units="cm"/>
      <inkml:brushProperty name="color" value="#E71224"/>
    </inkml:brush>
  </inkml:definitions>
  <inkml:trace contextRef="#ctx0" brushRef="#br0">188 1 9801,'0'0'9545,"-58"54"-7847,38-25-257,2 2-160,-6 4-384,9 1-384,0 1-321,2 2-128,4-1-64,2-5-1794,2-3-2754,1-9-7591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37.613"/>
    </inkml:context>
    <inkml:brush xml:id="br0">
      <inkml:brushProperty name="width" value="0.025" units="cm"/>
      <inkml:brushProperty name="height" value="0.025" units="cm"/>
      <inkml:brushProperty name="color" value="#E71224"/>
    </inkml:brush>
  </inkml:definitions>
  <inkml:trace contextRef="#ctx0" brushRef="#br0">123 55 10154,'0'0'6155,"0"-7"-4212,0 2-1831,0 4-2,-1 0 0,1-1 1,0 1-1,0-1 0,0 1 1,0 0-1,0-1 0,0 1 1,0-1-1,0 1 0,0-1 1,1 1-1,-1 0 0,1-1 1,-1 1-1,1 0 0,-1-1 1,1 1-1,0 0 0,0 0 1,-1 0-1,1 0 0,0-1 1,0 1-1,0 0 0,0 0 1,0 1-1,1-1 0,-1 0 1,0 0-1,0 1 0,0-1 1,1 0-1,-1 1 0,0-1 1,1 1-1,-1 0 0,1-1 1,-1 1-1,0 0 0,3 0 1,-2 0-76,-1-1 0,1 1 1,0 0-1,-1 0 0,1 1 1,0-1-1,-1 0 1,1 0-1,0 1 0,-1-1 1,1 1-1,-1 0 0,1-1 1,0 1-1,-1 0 0,0 0 1,1 0-1,-1 0 0,1 0 1,-1 0-1,0 0 0,0 1 1,0-1-1,0 0 0,0 1 1,0-1-1,0 0 0,0 1 1,0 0-1,-1-1 0,1 1 1,-1-1-1,1 1 0,-1 0 1,0-1-1,1 1 1,-1 0-1,0-1 0,0 1 1,0 0-1,-1 2 0,1 2-28,-1 0 0,-1-1 0,1 1 1,-1-1-1,0 1 0,0-1 0,0 0 0,-1 0 0,0 0 0,0 0 0,-5 6 0,-72 64 105,86-75-130,0-1-1,0 2 0,0-1 1,0 1-1,9 2 0,-11-2 7,-1 0 0,0 0 0,0 1 0,0 0 1,0-1-1,0 1 0,-1 0 0,1 0 0,0 1 0,-1-1 0,0 0 0,1 1 0,-1 0 0,0-1 0,0 1 0,-1 0 0,1 0 0,-1 0 0,1 0 0,-1 1 0,0-1 0,0 0 1,0 0-1,-1 1 0,1-1 0,-1 0 0,1 1 0,-1-1 0,0 1 0,-1-1 0,0 5 0,1-2 70,0 0 0,-1-1-1,0 1 1,0 0 0,-1 0-1,0 0 1,0-1 0,0 1-1,0-1 1,-1 1 0,0-1 0,0 0-1,-1 0 1,1 0 0,-1-1-1,0 1 1,-6 5 0,2-6 182,0 0 0,-1 0 1,1 0-1,-1-1 0,0 0 0,0-1 0,0 0 1,0 0-1,0-1 0,0 0 0,0-1 1,0 0-1,-16-2 0,25 2-321,-1-1 0,1 1 1,0 0-1,0 0 0,0-1 0,0 1 0,0 0 0,0 0 1,0-1-1,0 1 0,0 0 0,0-1 0,0 1 0,0 0 1,0 0-1,0-1 0,0 1 0,0 0 0,0-1 0,0 1 1,1 0-1,-1 0 0,0-1 0,0 1 0,0 0 0,0 0 1,0 0-1,1-1 0,-1 1 0,0 0 0,0 0 0,0 0 1,1-1-1,-1 1 0,0 0 0,0 0 0,1 0 0,-1 0 1,0 0-1,0 0 0,1-1 0,-1 1 0,0 0 0,1 0 1,-1 0-1,0 0 0,0 0 0,1 0 0,-1 0 1,15-8-2568,24-8-6892,-17 5 2019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37.989"/>
    </inkml:context>
    <inkml:brush xml:id="br0">
      <inkml:brushProperty name="width" value="0.025" units="cm"/>
      <inkml:brushProperty name="height" value="0.025" units="cm"/>
      <inkml:brushProperty name="color" value="#E71224"/>
    </inkml:brush>
  </inkml:definitions>
  <inkml:trace contextRef="#ctx0" brushRef="#br0">105 40 12492,'0'0'8456,"-11"3"-8168,6-2-225,0 0 0,0 1 0,1 0-1,-1 0 1,0 0 0,1 0 0,-1 1 0,1 0-1,0 0 1,0 0 0,0 0 0,0 1 0,1-1-1,-1 1 1,1 0 0,0 0 0,0 0 0,0 1 0,1-1-1,-1 1 1,1-1 0,0 1 0,1 0 0,-1 0-1,1 0 1,0 0 0,0 0 0,0 0 0,1 5 0,-1-7 16,1-1 1,0 1 0,0 0 0,0-1 0,0 1 0,1-1-1,-1 1 1,1-1 0,-1 1 0,1-1 0,0 0 0,0 1 0,0-1-1,0 0 1,1 0 0,-1 1 0,0-1 0,1 0 0,0 0 0,-1-1-1,4 4 1,-3-4-1,1 0 0,-1 0 0,0-1 0,1 1 0,-1 0 0,1-1 0,-1 1-1,1-1 1,-1 0 0,1 0 0,-1 0 0,1 0 0,-1 0 0,1-1 0,-1 1 0,1-1 0,-1 0-1,1 1 1,-1-1 0,0 0 0,1-1 0,2-1 0,2-1 36,-1-1 1,1 0-1,-1 0 1,0-1-1,-1 0 1,1 0-1,-1 0 1,0-1-1,-1 0 1,1 0-1,-2 0 1,1 0-1,-1-1 1,0 1-1,0-1 1,-1 0-1,0 0 1,0 0-1,-1 0 1,0 0 0,0-11-1,-1 17-126,0 0-1,-1 0 1,1 0-1,0 0 1,-1 0-1,1 0 1,-1 0 0,0 0-1,1 0 1,-1 1-1,0-1 1,0 0-1,0 1 1,-1-1 0,1 1-1,0-1 1,0 1-1,-1-1 1,1 1-1,-1 0 1,1 0 0,-1-1-1,0 1 1,1 0-1,-1 1 1,0-1 0,0 0-1,0 0 1,0 1-1,0-1 1,1 1-1,-1 0 1,0 0 0,0-1-1,-3 1 1,3 0-205,-1 0 0,0 1 0,0-1 0,1 0 0,-1 1 0,0 0 0,1-1 0,-1 1 0,1 0 0,-1 0 1,-3 3-1,4-3-174,0 0 0,0 1 1,1-1-1,-1 1 1,0-1-1,1 1 1,-1 0-1,1 0 1,0-1-1,-1 1 0,1 0 1,0 0-1,0 0 1,1 0-1,-2 4 1,-1 9-4811,2-2-2103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38.510"/>
    </inkml:context>
    <inkml:brush xml:id="br0">
      <inkml:brushProperty name="width" value="0.025" units="cm"/>
      <inkml:brushProperty name="height" value="0.025" units="cm"/>
      <inkml:brushProperty name="color" value="#E71224"/>
    </inkml:brush>
  </inkml:definitions>
  <inkml:trace contextRef="#ctx0" brushRef="#br0">162 30 10666,'0'0'9620,"-9"3"-9017,0 0-488,0 1 0,0 0-1,0 0 1,1 1 0,0 0 0,0 0 0,0 1-1,1 0 1,-1 1 0,1-1 0,1 2-1,0-1 1,0 0 0,0 1 0,1 0 0,0 1-1,0-1 1,1 1 0,0 0 0,1 0-1,0 0 1,0 0 0,1 1 0,0-1-1,0 12 1,2-19-71,0 0 1,1 0-1,-1 0 0,1-1 0,0 1 0,-1 0 1,1 0-1,0-1 0,0 1 0,0 0 0,0-1 1,0 1-1,0-1 0,1 1 0,-1-1 1,0 0-1,1 0 0,-1 1 0,1-1 0,0 0 1,-1 0-1,1-1 0,0 1 0,-1 0 0,1 0 1,0-1-1,0 1 0,0-1 0,0 0 0,-1 1 1,1-1-1,0 0 0,0 0 0,0 0 0,4-1 1,1 1 109,0 0 1,0-1 0,0 1 0,0-2-1,0 1 1,0-1 0,0 0 0,11-5-1,-10 2-17,-1 0 0,-1-1 0,1 1 0,-1-1 0,0-1 0,0 1 0,-1-1 0,0 0 0,0 0-1,-1 0 1,0-1 0,0 0 0,0 0 0,-1 0 0,0 0 0,-1 0 0,0 0 0,1-10 0,-2 13-219,-1 1 1,0-1 0,0 1-1,0 0 1,0-1 0,-1 1-1,0 0 1,1-1 0,-2 1-1,1 0 1,0 0-1,-1 0 1,0 0 0,0 0-1,-4-6 1,3 7-369,0 0 0,0 0 0,0 0 0,-1 0 0,0 1 0,1-1 0,-1 1 0,0 0 0,0 0 1,0 0-1,0 1 0,0 0 0,0 0 0,-1 0 0,1 0 0,0 0 0,-1 1 0,-6 0 0,-13-1-6314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39.315"/>
    </inkml:context>
    <inkml:brush xml:id="br0">
      <inkml:brushProperty name="width" value="0.025" units="cm"/>
      <inkml:brushProperty name="height" value="0.025" units="cm"/>
      <inkml:brushProperty name="color" value="#E71224"/>
    </inkml:brush>
  </inkml:definitions>
  <inkml:trace contextRef="#ctx0" brushRef="#br0">1 106 4965,'0'0'8941,"1"-8"-6447,0 3-2232,0 0 1,0 0-1,1 1 1,-1-1-1,1 1 1,1 0 0,-1-1-1,0 1 1,1 0-1,0 0 1,0 0-1,0 1 1,0-1-1,1 1 1,0 0 0,-1 0-1,1 0 1,0 0-1,0 1 1,1-1-1,-1 1 1,0 0 0,1 0-1,0 1 1,-1-1-1,7 0 1,-2 0 51,-1 0-1,0 1 1,0 0 0,0 1 0,12 0-1,-19-1-298,1 1-1,-1 0 1,1 1-1,0-1 1,-1 0-1,1 0 1,-1 1-1,1-1 1,-1 1-1,1-1 1,-1 1-1,1 0 1,-1-1-1,0 1 1,1 0-1,-1 0 1,0 0-1,0 0 1,1 0-1,-1 0 1,0 1-1,0-1 1,0 0-1,0 0 1,-1 1-1,1-1 1,0 1-1,0-1 1,-1 1-1,1-1 1,-1 1-1,0-1 1,1 4-1,-1-1 8,0 1-1,0 0 0,0-1 0,-1 1 0,1-1 0,-1 1 0,-1-1 0,1 1 1,0-1-1,-1 0 0,0 1 0,0-1 0,-4 5 0,-1 0 4,-1 1-1,0-2 0,-15 14 1,13-14-5,1 1 1,0 1-1,-13 16 1,21-25-15,1 0 0,-1-1 0,1 1 0,-1 0 0,1 0 0,-1 0 0,1 0 0,-1-1 0,1 1 0,0 0 0,0 0 0,-1 0 0,1 0 0,0 0 0,0 0-1,0 0 1,0 0 0,0 0 0,0 0 0,0 0 0,0 0 0,1 0 0,-1 0 0,0-1 0,1 1 0,-1 0 0,0 0 0,1 0 0,0 1 0,0-1 7,1 1 0,0-1 0,0 1 0,0-1 0,0 0 0,0 0 0,0 0 0,0 0 0,0 0 0,0 0 0,5 1 0,7 1 42,1-1 0,28 2 0,-39-4-54,8 1-454,46 1-755,-38-2-2774,-1 1-3945,-9-1-4639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40.313"/>
    </inkml:context>
    <inkml:brush xml:id="br0">
      <inkml:brushProperty name="width" value="0.025" units="cm"/>
      <inkml:brushProperty name="height" value="0.025" units="cm"/>
      <inkml:brushProperty name="color" value="#E71224"/>
    </inkml:brush>
  </inkml:definitions>
  <inkml:trace contextRef="#ctx0" brushRef="#br0">260 1 8104,'0'0'13399,"-10"4"-13052,1 1-237,-1-1 1,1 1-1,0 1 0,0 0 1,1 0-1,0 1 0,0 0 1,0 0-1,1 1 0,0 0 1,-6 9-1,-6 10 222,2 0 1,0 2-1,2 0 0,1 1 0,2 0 1,1 1-1,1 1 0,1-1 1,2 2-1,2-1 0,-4 61 1,10-70-187,0-1 0,1 1 0,1 0 0,1 0 0,2-1 0,11 33 0,-14-46-118,0-1 0,1 0-1,0 0 1,1 0-1,0 0 1,0-1 0,0 0-1,1 0 1,0 0-1,0-1 1,1 1 0,0-2-1,0 1 1,0-1-1,1 0 1,0 0 0,0-1-1,0 0 1,15 5 0,16-5-279,-12-4-2718,-11 0-1734,-10-1-1121,-3-6-4938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40.958"/>
    </inkml:context>
    <inkml:brush xml:id="br0">
      <inkml:brushProperty name="width" value="0.025" units="cm"/>
      <inkml:brushProperty name="height" value="0.025" units="cm"/>
      <inkml:brushProperty name="color" value="#E71224"/>
    </inkml:brush>
  </inkml:definitions>
  <inkml:trace contextRef="#ctx0" brushRef="#br0">42 1 10954,'0'0'9882,"2"9"-8905,32 75 1375,-25-66-2038,0 0-1,-2 1 0,0 0 0,-1 0 0,-1 1 0,-1-1 0,3 35 1,-8-28-126,-1 1 1,-2-1-1,0 0 1,-2 0 0,0 0-1,-2-1 1,-1 0 0,-15 30-1,0 11 290,7-15-1411,3-20-2610,9-24-530,-2-5-2611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5.600"/>
    </inkml:context>
    <inkml:brush xml:id="br0">
      <inkml:brushProperty name="width" value="0.025" units="cm"/>
      <inkml:brushProperty name="height" value="0.025" units="cm"/>
    </inkml:brush>
  </inkml:definitions>
  <inkml:trace contextRef="#ctx0" brushRef="#br0">1 1 2883,'0'0'21743,"10"0"-21380,-5-1-308,1 1 0,-1 0 0,0 1 1,0-1-1,0 1 0,0 0 0,0 0 0,0 1 0,0 0 1,0-1-1,0 2 0,-1-1 0,1 0 0,-1 1 0,1 0 1,-1 0-1,6 6 0,12 11 63,1-2 0,36 23 0,-21-15-2,-25-17-1804,-25-21-8310,3 3 3848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41.683"/>
    </inkml:context>
    <inkml:brush xml:id="br0">
      <inkml:brushProperty name="width" value="0.025" units="cm"/>
      <inkml:brushProperty name="height" value="0.025" units="cm"/>
      <inkml:brushProperty name="color" value="#E71224"/>
    </inkml:brush>
  </inkml:definitions>
  <inkml:trace contextRef="#ctx0" brushRef="#br0">12 36 9417,'0'0'14771,"2"-11"-13538,5-14-577,-7 25-649,0 0 1,0 1-1,0-1 1,0 0-1,0 0 1,0 0-1,0 0 1,0 0-1,0 0 1,0 1-1,0-1 1,0 0-1,0 0 1,0 0-1,-1 0 1,1 0-1,0 0 1,0 0-1,0 0 1,0 1-1,0-1 1,0 0-1,0 0 1,0 0-1,0 0 1,0 0-1,0 0 1,0 0-1,-1 0 1,1 0-1,0 0 1,0 0-1,0 0 1,0 0-1,0 0 1,0 1-1,0-1 1,-1 0-1,1 0 1,0 0-1,0 0 1,0 0-1,0 0 1,0 0-1,0 0 1,0 0-1,-1 0 1,1-1-1,0 1 1,0 0-1,0 0 1,0 0-1,0 0 1,0 0-1,0 0 1,-1 0-1,1 0 1,0 0-1,0 0 1,0 0-1,0 0 1,0 0-1,0-1 1,0 1-1,-2 4 30,-1 0 1,2 0-1,-1 0 0,0 0 1,1 1-1,0-1 0,0 0 1,-1 8-1,2-11-28,0 0 0,-1 1 0,1-1 0,0 0 0,0 0 0,0 1 0,0-1 0,0 0 0,0 0 0,1 1 0,-1-1 0,0 0 0,1 0 0,-1 1 0,0-1 0,1 0 0,0 0 0,-1 0 0,1 0 0,0 0 0,-1 0 0,1 0 0,0 0 0,0 0 0,0 0 0,0 0 0,0 0 0,0-1 0,0 1 0,0 0 0,0-1 0,0 1 0,2 0 1,-1-1 7,0 0 0,0 0 0,0-1 0,0 1 0,0-1 0,0 1 0,0-1 1,0 1-1,0-1 0,-1 0 0,1 0 0,0 0 0,0 0 0,-1 0 0,1-1 1,-1 1-1,1 0 0,-1-1 0,1 1 0,-1-1 0,2-2 0,-2 2-78,1-1-1,-1 1 0,0-1 1,0 1-1,0-1 1,0 0-1,0 1 0,-1-1 1,1 0-1,-1 0 0,0 1 1,0-1-1,0 0 0,0-3 1,0 2-563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52.199"/>
    </inkml:context>
    <inkml:brush xml:id="br0">
      <inkml:brushProperty name="width" value="0.025" units="cm"/>
      <inkml:brushProperty name="height" value="0.025" units="cm"/>
      <inkml:brushProperty name="color" value="#E71224"/>
    </inkml:brush>
  </inkml:definitions>
  <inkml:trace contextRef="#ctx0" brushRef="#br0">1 0 5381,'0'0'11894,"5"10"-11819,74 149-4,3 8 400,-67-141-307,1-1 0,2 0-1,0-1 1,27 26 0,5-1-123,2-2 0,74 52 0,-41-34 69,-3 4-1,-3 3 1,77 93 0,-98-104-122,80 78 19,-59-62 0,95 119 0,-110-111-5,5-4 0,140 131 0,213 163 24,-244-201-26,-14-12 6,120 111 19,-230-213-24,-2 3-1,80 127 0,109 258 6,-227-418 10,34 69-4,-42-89-13,0 0 0,1-1 1,0 1-1,0-1 0,1-1 0,0 1 0,10 7 0,-8-8 768,-2-1-4794,-7-17-3416,-6-3-330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52.652"/>
    </inkml:context>
    <inkml:brush xml:id="br0">
      <inkml:brushProperty name="width" value="0.025" units="cm"/>
      <inkml:brushProperty name="height" value="0.025" units="cm"/>
      <inkml:brushProperty name="color" value="#E71224"/>
    </inkml:brush>
  </inkml:definitions>
  <inkml:trace contextRef="#ctx0" brushRef="#br0">31 276 10025,'-1'-1'99,"0"1"-1,0 0 1,0 0-1,0 0 0,0 0 1,0 0-1,0 0 0,0 0 1,0 0-1,0 0 0,0 0 1,0 1-1,0-1 0,0 0 1,0 1-1,0-1 0,0 0 1,0 1-1,0-1 0,0 1 1,1 0-1,-1-1 1,0 1-1,0 0 0,1-1 1,-1 1-1,0 0 0,1 0 1,-1 0-1,1 0 0,-1 0 1,1-1-1,-1 1 0,1 0 1,0 0-1,-1 0 0,1 0 1,0 0-1,0 0 1,0 0-1,0 0 0,0 0 1,0 0-1,0 0 0,0 0 1,0 0-1,0 0 0,1 0 1,-1 0-1,0 0 0,1 0 1,-1 0-1,1 2 0,2 3 80,0-1 0,0 1-1,0-1 1,1 1-1,0-1 1,0 0 0,6 6-1,-1-3 314,1 3-133,2-1 0,0 0 1,14 8-1,-23-16-213,-1 0 0,1-1 1,0 1-1,0-1 0,0 0 1,0 1-1,1-1 0,-1-1 1,0 1-1,0 0 0,0-1 1,1 0-1,-1 0 0,0 0 1,1 0-1,-1 0 0,0-1 1,0 1-1,1-1 0,4-2 1,-6 2-24,1-1 1,-1 0 0,0 0 0,0 0 0,0-1 0,0 1 0,-1-1 0,1 1 0,0-1 0,-1 1 0,0-1 0,1 0 0,-1 1 0,0-1 0,-1 0 0,1 0-1,0-5 1,7-59 1359,-7 57-1343,10-95 892,0 5-1913,-8 31-8540,-3 43 240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54.913"/>
    </inkml:context>
    <inkml:brush xml:id="br0">
      <inkml:brushProperty name="width" value="0.025" units="cm"/>
      <inkml:brushProperty name="height" value="0.025" units="cm"/>
      <inkml:brushProperty name="color" value="#E71224"/>
    </inkml:brush>
  </inkml:definitions>
  <inkml:trace contextRef="#ctx0" brushRef="#br0">2340 0 7015,'0'0'5215,"-3"8"-4569,-121 206 865,83-137-1368,-4-1 0,-3-3-1,-58 69 1,-99 128-79,52-50-70,30-41 2,48-78 5,-4-2 0,-5-5 0,-3-3 0,-127 102 0,-321 196 63,511-372-63,0 1-1,2 0 1,0 2 0,1 1 0,1 0 0,1 1-1,1 2 1,0-1 0,2 2 0,1 0-1,2 1 1,0 1 0,-16 50 0,11-4 112,3 2 0,4-1 0,3 1 0,1 78 0,-17 228 790,-18 140-743,42-114-86,5-168 354,-7-204-278,-8 48 0,5-49-52,-1 47 0,8-67-773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0:55.269"/>
    </inkml:context>
    <inkml:brush xml:id="br0">
      <inkml:brushProperty name="width" value="0.025" units="cm"/>
      <inkml:brushProperty name="height" value="0.025" units="cm"/>
      <inkml:brushProperty name="color" value="#E71224"/>
    </inkml:brush>
  </inkml:definitions>
  <inkml:trace contextRef="#ctx0" brushRef="#br0">32 1 8456,'-1'0'135,"0"0"0,0 0 0,0 0 0,-1 0 0,1 1 0,0-1 0,0 0 0,0 1 0,0-1 0,0 1 0,0-1 0,1 1 0,-1-1 0,0 1 0,0-1 1,0 1-1,0 0 0,1 0 0,-1-1 0,0 1 0,1 0 0,-1 0 0,-1 1 0,-6 32 847,12 47-838,-2-65 491,0 17 202,8 62 623,-8-87-1354,0 0 0,0 0 0,0 1 0,1-1 0,0-1 0,1 1 0,-1 0 0,8 9 0,-10-15-94,0-1 0,0 1 0,0-1 0,1 1 0,-1-1 0,0 0 0,1 0 0,-1 0-1,1 0 1,0 0 0,-1 0 0,1 0 0,0 0 0,-1 0 0,1-1 0,0 1 0,0-1 0,-1 1 0,1-1 0,0 0 0,0 0-1,0 0 1,0 0 0,0 0 0,0 0 0,-1 0 0,1-1 0,0 1 0,0 0 0,0-1 0,-1 0 0,1 1 0,0-1-1,-1 0 1,1 0 0,0 0 0,-1 0 0,1 0 0,-1-1 0,0 1 0,1 0 0,-1-1 0,2-1 0,5-6-15,0 0 0,-1-1 0,0 0 0,0 0 0,6-14 0,47-109-5122,-40 76 1234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4:58.752"/>
    </inkml:context>
    <inkml:brush xml:id="br0">
      <inkml:brushProperty name="width" value="0.025" units="cm"/>
      <inkml:brushProperty name="height" value="0.025" units="cm"/>
      <inkml:brushProperty name="color" value="#E71224"/>
    </inkml:brush>
  </inkml:definitions>
  <inkml:trace contextRef="#ctx0" brushRef="#br0">111 17 7687,'9'-15'8593,"-4"13"-3494,-4 28-2123,-13 45-3127,5-21 605,49-48-32,-38-3-429,-1 1 0,1 0 0,0 0 0,0 1 0,0-1 0,0 1 0,-1-1 1,1 1-1,0 0 0,0 1 0,6 2 0,-9-2 2,1 0 0,0 0-1,-1 0 1,0 1 0,1-1 0,-1 0 0,0 1-1,0-1 1,0 0 0,-1 1 0,1 0 0,-1-1-1,1 1 1,-1-1 0,0 1 0,0 0 0,0-1-1,-1 6 1,1-2 43,-1-1-1,0 1 1,0 0-1,0 0 0,-1-1 1,0 1-1,0-1 1,0 1-1,-1-1 1,0 0-1,0 0 1,0 0-1,-1-1 1,1 1-1,-1-1 1,0 1-1,-1-1 0,-5 4 1,4-3 70,0-1 1,-1 1 0,0-1-1,0 0 1,0-1-1,0 0 1,-1 0-1,1 0 1,-1-1-1,1 0 1,-1-1 0,0 1-1,-9-1 1,15-1-106,0 0 1,1 0 0,-1 0 0,0-1 0,1 1-1,-1-1 1,0 1 0,1-1 0,-1 1-1,1-1 1,-1 0 0,1 0 0,-1 0 0,1 0-1,-1 0 1,1 0 0,0 0 0,0 0-1,0 0 1,-1-1 0,1 1 0,-1-2 0,0-1-177,0 0 0,0-1 0,0 1 0,1-1 0,0 1 0,-1-1 0,1 1 0,0-6 0,0-6-2069,0 1 0,2-1 1,-1 1-1,4-18 0,3 1-5835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4:59.098"/>
    </inkml:context>
    <inkml:brush xml:id="br0">
      <inkml:brushProperty name="width" value="0.025" units="cm"/>
      <inkml:brushProperty name="height" value="0.025" units="cm"/>
      <inkml:brushProperty name="color" value="#E71224"/>
    </inkml:brush>
  </inkml:definitions>
  <inkml:trace contextRef="#ctx0" brushRef="#br0">0 1 12396,'0'0'13260,"52"0"-13196,-33 0-32,8 3-32,-4 2-929,3-1-1249,-3 1-800,-2-2-1763,-1-1-3042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4:59.470"/>
    </inkml:context>
    <inkml:brush xml:id="br0">
      <inkml:brushProperty name="width" value="0.025" units="cm"/>
      <inkml:brushProperty name="height" value="0.025" units="cm"/>
      <inkml:brushProperty name="color" value="#E71224"/>
    </inkml:brush>
  </inkml:definitions>
  <inkml:trace contextRef="#ctx0" brushRef="#br0">46 1 8296,'0'0'4820,"-2"8"-3683,-9 38 419,1-10 399,3-1 0,0 1-1,-1 39 1,8-73-1893,0-1 0,0 1-1,0-1 1,0 1 0,0-1 0,0 1 0,1-1 0,-1 1 0,0-1 0,1 1 0,-1-1 0,1 1 0,-1-1 0,1 1 0,0-1 0,0 0-1,0 0 1,-1 1 0,1-1 0,0 0 0,1 0 0,-1 0 0,0 0 0,0 0 0,0 0 0,1 0 0,-1 0 0,0-1 0,1 1 0,-1 0-1,1-1 1,-1 1 0,0-1 0,1 0 0,0 1 0,-1-1 0,1 0 0,-1 0 0,1 0 0,-1 0 0,3 0 0,0-1 16,0 1 1,0-1-1,0 0 1,0-1 0,0 1-1,0-1 1,0 1-1,0-1 1,0 0-1,-1-1 1,1 1 0,-1 0-1,0-1 1,5-4-1,-3 0 11,1 0-1,-1-1 1,-1 1-1,0-1 1,0 0-1,0-1 0,-1 1 1,0 0-1,0-1 1,-1 0-1,2-15 1,-4 21-84,0 1 0,1-1 0,-1 0 0,0 0 0,-1 1 0,1-1 1,0 0-1,-1 0 0,0 1 0,1-1 0,-1 0 0,0 1 0,0-1 0,-1 1 0,1-1 0,0 1 1,-1 0-1,1-1 0,-1 1 0,0 0 0,0 0 0,0 0 0,0 0 0,0 1 0,0-1 0,-1 1 1,1-1-1,-1 1 0,1 0 0,-1-1 0,1 1 0,-1 1 0,1-1 0,-1 0 0,0 1 1,0-1-1,1 1 0,-1 0 0,0 0 0,0 0 0,-4 0 0,6 0-133,0 0 0,-1 0 0,1 0 1,0 0-1,-1 0 0,1 1 0,0-1 0,-1 0 0,1 1 0,0-1 0,0 0 0,0 1 0,-1 0 0,1-1 1,0 1-1,0 0 0,0-1 0,0 1 0,0 0 0,0 0 0,0 0 0,0 0 0,0 0 0,1 0 0,-1 0 1,0 0-1,1 1 0,-2 0 0,2 2-1008,-1-1 1,0 1-1,1 0 1,-1-1-1,1 1 0,0 0 1,0-1-1,1 1 1,0 6-1,2 0-4090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4:59.814"/>
    </inkml:context>
    <inkml:brush xml:id="br0">
      <inkml:brushProperty name="width" value="0.025" units="cm"/>
      <inkml:brushProperty name="height" value="0.025" units="cm"/>
      <inkml:brushProperty name="color" value="#E71224"/>
    </inkml:brush>
  </inkml:definitions>
  <inkml:trace contextRef="#ctx0" brushRef="#br0">109 2 9097,'0'0'12769,"-8"-1"-11899,5 1-820,0 0 1,0 0-1,1 0 0,-1 0 0,0 0 0,0 1 1,1-1-1,-1 1 0,0-1 0,0 1 1,1 0-1,-1 0 0,1 1 0,-1-1 0,1 0 1,-1 1-1,1-1 0,0 1 0,0 0 0,0 0 1,0 0-1,0 0 0,0 0 0,1 0 1,-1 1-1,0-1 0,1 0 0,0 1 0,0-1 1,0 1-1,-2 4 0,-1 2 126,-1 1-1,1 0 1,1 0 0,0 0 0,0 0-1,1 0 1,0 1 0,1-1 0,0 1-1,1-1 1,1 21 0,0-29-142,-1 0 0,1 1 0,0-1 0,0 0 0,0 0 0,0 0 1,0 0-1,0 0 0,1 0 0,-1-1 0,1 1 0,-1 0 0,1-1 1,0 1-1,-1-1 0,1 1 0,0-1 0,0 0 0,0 0 0,0 0 0,0 0 1,1 0-1,-1 0 0,0 0 0,0-1 0,0 1 0,1-1 0,-1 0 0,0 0 1,3 0-1,0 1 26,-1-1 0,0 0 1,0-1-1,0 1 0,0-1 1,0 0-1,0 1 0,1-2 1,-2 1-1,1-1 0,0 1 1,0-1-1,0 0 0,-1 0 1,7-5-1,-4 0 14,0 1 0,-1-1 0,0 0 0,0 0-1,-1 0 1,0-1 0,6-14 0,-8 18-79,-1-1 0,1 0-1,-1 0 1,0 0 0,0 0 0,-1 0-1,1 0 1,-1 0 0,0 0 0,-1 0-1,1 0 1,-1 0 0,0 0 0,-3-8-1,3 11-113,0 0 0,0 0-1,-1 1 1,1-1-1,0 0 1,-1 1-1,1-1 1,-1 1-1,0-1 1,1 1 0,-1 0-1,0 0 1,0 0-1,0 0 1,0 0-1,0 0 1,0 0-1,-4 0 1,-15 2-4167,20 0 3812,1-1 1,-1 1-1,0 0 0,0-1 0,0 1 0,0 0 1,1-1-1,-1 1 0,0 0 0,1 0 0,-1 0 1,1-1-1,-1 1 0,1 0 0,-1 0 0,1 0 1,-1 0-1,1 0 0,0 1 0,-1 10-6781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0.221"/>
    </inkml:context>
    <inkml:brush xml:id="br0">
      <inkml:brushProperty name="width" value="0.025" units="cm"/>
      <inkml:brushProperty name="height" value="0.025" units="cm"/>
      <inkml:brushProperty name="color" value="#E71224"/>
    </inkml:brush>
  </inkml:definitions>
  <inkml:trace contextRef="#ctx0" brushRef="#br0">1 1 14061,'0'0'13165,"49"2"-12909,-29-2-224,4 0-32,-4 0-288,1 0-1122,0 0-1344,-1 0-866,-1 0-2401,-1-1-2627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5.929"/>
    </inkml:context>
    <inkml:brush xml:id="br0">
      <inkml:brushProperty name="width" value="0.025" units="cm"/>
      <inkml:brushProperty name="height" value="0.025" units="cm"/>
    </inkml:brush>
  </inkml:definitions>
  <inkml:trace contextRef="#ctx0" brushRef="#br0">152 0 6598,'0'0'14553,"-5"8"-14313,-23 35 261,5-10-529,1 0 1,2 2-1,1 0 0,-15 42 1,33-68-1458,12-6-16125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0.566"/>
    </inkml:context>
    <inkml:brush xml:id="br0">
      <inkml:brushProperty name="width" value="0.025" units="cm"/>
      <inkml:brushProperty name="height" value="0.025" units="cm"/>
      <inkml:brushProperty name="color" value="#E71224"/>
    </inkml:brush>
  </inkml:definitions>
  <inkml:trace contextRef="#ctx0" brushRef="#br0">5 30 13613,'0'0'7436,"8"-5"-5797,-5 4-1518,6-3 307,0 0 1,0 0-1,0 1 1,11-3-1,-19 6-402,1-1 1,-1 1-1,0 0 1,0-1-1,1 1 1,-1 0-1,0 0 1,1 0-1,-1 0 1,0 0-1,0 0 1,1 0-1,-1 0 1,0 1-1,1-1 1,-1 0-1,0 1 1,0-1-1,0 1 0,1-1 1,-1 1-1,0 0 1,0-1-1,0 1 1,0 0-1,0 0 1,0 0-1,0 0 1,0 0-1,-1 0 1,1 0-1,0 0 1,0 0-1,-1 0 1,1 0-1,-1 0 1,1 1-1,-1-1 0,1 0 1,-1 0-1,0 1 1,0-1-1,0 0 1,0 1-1,0 1 1,-1 4 51,0 0-1,0 0 1,-1 0 0,0-1-1,0 1 1,-1-1 0,0 1 0,0-1-1,-1 0 1,1 0 0,-1-1 0,-1 1-1,1-1 1,-1 0 0,0 0 0,-6 5-1,4-3 104,-1 1-1,1 0 0,1 1 1,0-1-1,0 1 0,-6 12 1,12-20-176,-1-1 1,1 1 0,0-1 0,0 1 0,-1 0-1,1-1 1,0 1 0,0 0 0,0-1 0,0 1-1,0 0 1,0-1 0,0 1 0,0 0 0,0-1-1,0 1 1,0 0 0,0-1 0,1 1 0,-1-1-1,0 1 1,0 0 0,1-1 0,-1 1 0,0-1-1,1 1 1,-1-1 0,0 1 0,1 0 0,-1-1-1,1 0 1,-1 1 0,1-1 0,-1 1 0,2 0-1,30 5-1021,36-15-4652,-38-1 1424,2-3-1938</inkml:trace>
  <inkml:trace contextRef="#ctx0" brushRef="#br0" timeOffset="1">467 79 10794,'0'0'13490,"-8"9"-12289,-25 31-889,1 1-1,-28 52 1,53-84-1267,2-6-1053,1-5-3699,4-7 32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0.911"/>
    </inkml:context>
    <inkml:brush xml:id="br0">
      <inkml:brushProperty name="width" value="0.025" units="cm"/>
      <inkml:brushProperty name="height" value="0.025" units="cm"/>
      <inkml:brushProperty name="color" value="#E71224"/>
    </inkml:brush>
  </inkml:definitions>
  <inkml:trace contextRef="#ctx0" brushRef="#br0">1 1 9065,'0'0'14541,"62"49"-12779,-41-35-833,-4 5-513,5-3-352,-1-1 0,-7 3-96,2-4-1089,-2-3-1537,-5-3-1250,-4-3-4099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1.977"/>
    </inkml:context>
    <inkml:brush xml:id="br0">
      <inkml:brushProperty name="width" value="0.025" units="cm"/>
      <inkml:brushProperty name="height" value="0.025" units="cm"/>
      <inkml:brushProperty name="color" value="#E71224"/>
    </inkml:brush>
  </inkml:definitions>
  <inkml:trace contextRef="#ctx0" brushRef="#br0">5 0 13677,'-4'5'4612,"8"-3"-2594,11-1 160,8-1-160,6 0-801,4 0-768,3 0-353,-3 0-32,-1 0-96,-5 0-128,-8-2-929,-5 2-705,-6-1 64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2.335"/>
    </inkml:context>
    <inkml:brush xml:id="br0">
      <inkml:brushProperty name="width" value="0.025" units="cm"/>
      <inkml:brushProperty name="height" value="0.025" units="cm"/>
      <inkml:brushProperty name="color" value="#E71224"/>
    </inkml:brush>
  </inkml:definitions>
  <inkml:trace contextRef="#ctx0" brushRef="#br0">1 1 11851,'0'0'9769,"58"17"-8135,-28-17-545,7 0-512,-1 0-353,-3 0-192,-4-2-64,-6 0-1730,-2-3-1825,-9-3-5029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3.104"/>
    </inkml:context>
    <inkml:brush xml:id="br0">
      <inkml:brushProperty name="width" value="0.025" units="cm"/>
      <inkml:brushProperty name="height" value="0.025" units="cm"/>
      <inkml:brushProperty name="color" value="#E71224"/>
    </inkml:brush>
  </inkml:definitions>
  <inkml:trace contextRef="#ctx0" brushRef="#br0">1 22 9801,'0'0'2306,"8"-2"166,7-3-1445,0 1 0,0 1-1,0 0 1,0 1 0,1 0 0,-1 2-1,1 0 1,28 3 0,-43-2-996,0-1 0,1 0 0,-1 1 1,0-1-1,0 1 0,1-1 0,-1 1 0,0-1 0,0 1 1,0 0-1,0 0 0,0 0 0,0-1 0,0 1 0,0 0 1,0 0-1,0 0 0,0 1 0,-1-1 0,1 0 0,0 0 1,-1 0-1,1 0 0,-1 1 0,1-1 0,-1 0 1,0 1-1,1-1 0,-1 0 0,0 1 0,0-1 0,0 0 1,0 1-1,0-1 0,0 0 0,-1 1 0,1-1 0,0 0 1,-1 1-1,0 1 0,-1 1 60,1-1-1,-1 1 1,0 0-1,-1 0 1,1-1-1,-1 1 1,0-1 0,0 0-1,0 0 1,0 0-1,-5 3 1,-29 16 461,28-18-289,0 0 1,1 1 0,0 1-1,0-1 1,0 1-1,-8 8 1,74 9 1076,-56-22-1633,21 15 1464,-25-11-706,-14-3-2807,16-10-8516,0-2 2979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3.572"/>
    </inkml:context>
    <inkml:brush xml:id="br0">
      <inkml:brushProperty name="width" value="0.025" units="cm"/>
      <inkml:brushProperty name="height" value="0.025" units="cm"/>
      <inkml:brushProperty name="color" value="#E71224"/>
    </inkml:brush>
  </inkml:definitions>
  <inkml:trace contextRef="#ctx0" brushRef="#br0">172 48 13389,'0'0'7489,"3"-7"-5593,6-24-343,-9 31-1524,0 0 1,0 0-1,0-1 0,1 1 1,-1 0-1,0-1 0,0 1 0,0 0 1,0 0-1,0-1 0,0 1 1,0 0-1,0-1 0,0 1 1,-1 0-1,1 0 0,0-1 0,0 1 1,0 0-1,0-1 0,0 1 1,0 0-1,0 0 0,-1-1 1,1 1-1,0 0 0,0 0 1,0 0-1,-1-1 0,1 1 0,0 0 1,0 0-1,-1 0 0,1 0 1,0-1-1,0 1 0,-1 0 1,1 0-1,0 0 0,-1 0 0,1 0 1,0 0-1,0 0 0,-1 0 1,1 0-1,0 0 0,-1 0 1,1 0-1,0 0 0,0 0 1,-1 0-1,1 0 0,0 0 0,-1 0 1,1 0-1,0 1 0,0-1 1,-1 0-1,1 0 0,0 0 1,0 0-1,-1 1 0,1-1 1,-17 8 64,1 3 124,1 1 1,1 0-1,0 1 1,1 1-1,-23 30 0,30-36-79,0 1 0,1 1 0,0-1 0,0 1 0,1 0 0,0 0 0,1 1 0,0-1 0,1 1 0,0-1 0,1 1 1,0 11-1,1-20-124,0 1 1,1 0-1,-1-1 1,1 1 0,0-1-1,-1 1 1,1-1 0,1 1-1,-1-1 1,0 0-1,0 1 1,1-1 0,0 0-1,-1 0 1,1 0 0,0 0-1,0 0 1,0-1-1,0 1 1,0 0 0,0-1-1,1 0 1,-1 1 0,0-1-1,1 0 1,-1 0 0,1 0-1,-1-1 1,1 1-1,0-1 1,-1 1 0,1-1-1,0 0 1,-1 0 0,5 0-1,0 0 11,1 0 0,-1 0 1,0-1-1,1 0 0,-1 0 0,0-1 0,0 1 0,0-2 0,0 1 0,0-1 0,0 0 1,7-5-1,-13 8-1,1-1 0,-1 0 1,1 0-1,-1 0 0,1 0 1,-1 0-1,0 0 0,0-1 1,1 1-1,-1 0 0,0-1 1,0 1-1,0 0 0,0-1 1,-1 1-1,1-1 0,0 0 1,-1 1-1,1-1 0,-1 0 1,1 1-1,-1-1 0,0 0 1,0 1-1,0-1 0,0 0 1,0 0-1,0 1 0,0-1 1,0 0-1,-1 1 0,1-1 1,-1 0-1,0-2 0,-1 1-10,0 1 0,-1 0 0,1 0 0,0 0 0,-1 0 0,1 0-1,-1 0 1,0 0 0,1 1 0,-1-1 0,0 1 0,0 0 0,0 0-1,0 0 1,0 0 0,0 1 0,0-1 0,-5 1 0,2-1-21,0 1 0,0 0 1,0 0-1,0 0 0,0 1 1,0 0-1,-12 3 0,17-3-104,-1-1 0,0 1-1,1 0 1,0 0 0,-1 0-1,1-1 1,-1 2 0,1-1-1,0 0 1,0 0 0,0 0 0,-1 0-1,1 1 1,1-1 0,-1 1-1,0-1 1,0 1 0,0-1 0,1 1-1,-1-1 1,1 1 0,-1-1-1,1 1 1,-1 0 0,1-1 0,0 1-1,0 0 1,0-1 0,0 1-1,0 0 1,0-1 0,1 1-1,0 2 1,0-2-293,-1-1 1,1 0-1,0 1 0,0-1 0,0 0 1,0 0-1,0 0 0,0 0 0,1 0 1,-1 0-1,0 0 0,0 0 0,1 0 1,-1-1-1,0 1 0,1 0 0,-1-1 1,1 1-1,-1-1 0,1 0 0,-1 1 1,1-1-1,-1 0 0,1 0 0,-1 0 1,4 0-1,16 0-6900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3.961"/>
    </inkml:context>
    <inkml:brush xml:id="br0">
      <inkml:brushProperty name="width" value="0.025" units="cm"/>
      <inkml:brushProperty name="height" value="0.025" units="cm"/>
      <inkml:brushProperty name="color" value="#E71224"/>
    </inkml:brush>
  </inkml:definitions>
  <inkml:trace contextRef="#ctx0" brushRef="#br0">133 8 14221,'0'0'4058,"-10"-2"-2222,7 1-1715,0 0 0,0 0-1,0 0 1,0 1 0,0-1 0,0 1 0,0 0-1,0 0 1,0 0 0,-1 0 0,1 1-1,0-1 1,0 1 0,0 0 0,0 0 0,0 0-1,0 0 1,0 0 0,1 1 0,-1-1-1,0 1 1,1 0 0,-1 0 0,1 0 0,0 0-1,-1 0 1,1 0 0,0 1 0,0-1-1,0 1 1,-2 3 0,-1 5 184,0-1 1,1 1-1,0 0 0,0 0 1,1 0-1,1 1 0,0-1 1,-1 14-1,3-20-217,0 0 1,0-1-1,0 1 1,1-1-1,-1 1 0,1-1 1,0 1-1,1-1 1,-1 1-1,4 5 0,-4-8-73,1 0-1,-1 1 1,1-1-1,0 0 1,-1-1-1,1 1 1,0 0-1,0 0 0,0-1 1,0 1-1,1-1 1,-1 0-1,0 0 1,1 0-1,-1 0 0,1 0 1,-1 0-1,1 0 1,3 0-1,0 0 1,0-1 1,-1 1-1,1-1 0,0 0 1,0 0-1,-1 0 0,1-1 0,0 0 1,-1 0-1,1-1 0,-1 0 1,1 0-1,-1 0 0,0 0 1,0-1-1,0 0 0,0 0 0,0 0 1,-1 0-1,7-7 0,-6 4 52,-1 1-1,1-1 0,-1 0 1,-1-1-1,1 1 0,-1-1 1,0 0-1,0 0 0,-1 0 1,0 0-1,0 0 0,-1 0 1,0 0-1,0-1 0,-1-11 1,0 15-55,-1 1-1,1 0 1,-1 0 0,0 0 0,0 0-1,0 0 1,0 0 0,-1 0 0,1 0-1,-1 0 1,0 0 0,0 1 0,0-1-1,0 1 1,0-1 0,-1 1 0,1 0-1,-1 0 1,1 0 0,-1 0 0,0 1-1,1-1 1,-1 1 0,0-1 0,-5 0 0,6 0-106,-1 1 1,0 0-1,0 1 1,0-1 0,1 0-1,-1 1 1,0 0-1,0-1 1,0 1 0,0 0-1,0 1 1,0-1 0,0 0-1,0 1 1,1-1-1,-1 1 1,0 0 0,0 0-1,1 0 1,-1 1 0,0-1-1,1 1 1,-1-1-1,1 1 1,0 0 0,0 0-1,-1 0 1,-1 3 0,2-3-355,1 1 0,-1 0 0,1 0 0,0 0 0,0 0 0,0 0 0,0 0 0,1 1 1,-1 2-1,3 16-5836,6-13 743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4.339"/>
    </inkml:context>
    <inkml:brush xml:id="br0">
      <inkml:brushProperty name="width" value="0.025" units="cm"/>
      <inkml:brushProperty name="height" value="0.025" units="cm"/>
      <inkml:brushProperty name="color" value="#E71224"/>
    </inkml:brush>
  </inkml:definitions>
  <inkml:trace contextRef="#ctx0" brushRef="#br0">129 0 4740,'0'0'16704,"-11"3"-15070,5-1-1459,0-1 1,0 1 0,0 0-1,1 0 1,-1 1 0,1 0-1,0 0 1,-1 0 0,1 1-1,1-1 1,-1 1 0,0 0-1,1 1 1,0-1 0,0 1-1,0 0 1,1 0 0,0 0-1,0 0 1,-4 9 0,4-7-32,0 0-1,1 1 1,0-1 0,0 1 0,1 0 0,0-1 0,-1 16 0,2-21-127,0 0 1,1 0 0,-1 0 0,0 0-1,1 0 1,-1 0 0,1 0 0,-1 0-1,1 0 1,0 0 0,0-1 0,0 1-1,0 0 1,0 0 0,0-1 0,1 1-1,-1-1 1,0 1 0,1-1 0,-1 0-1,1 1 1,0-1 0,-1 0 0,1 0-1,0 0 1,0 0 0,0 0 0,-1-1 0,1 1-1,0-1 1,0 1 0,0-1 0,0 0-1,3 1 1,1-1-1,0 0-1,0 0 1,1-1 0,-1 0 0,0 0-1,0 0 1,0-1 0,0 0 0,0 0-1,0 0 1,-1-1 0,1 0 0,-1 0-1,0 0 1,1-1 0,-2 1 0,1-1-1,0-1 1,-1 1 0,0-1-1,0 1 1,0-1 0,0 0 0,-1-1-1,0 1 1,0-1 0,0 1 0,-1-1-1,0 0 1,0 0 0,0 0 0,-1 0-1,0 0 1,0 0 0,0 0-1,-1-10 1,0 14-62,0 1 0,0-1 0,0 0 0,-1 0 0,1 0-1,0 1 1,-1-1 0,1 0 0,-1 0 0,0 1 0,1-1 0,-1 0-1,0 1 1,0-1 0,0 1 0,0-1 0,0 1 0,-1-1 0,1 1-1,0 0 1,-1-1 0,1 1 0,-1 0 0,1 0 0,-1 0 0,-2-1-1,0 1-710,-1 0-1,1-1 0,0 1 0,-1 1 0,1-1 0,-1 1 0,1 0 0,-1 0 0,1 0 0,-6 1 0,-6 3-5820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4.861"/>
    </inkml:context>
    <inkml:brush xml:id="br0">
      <inkml:brushProperty name="width" value="0.025" units="cm"/>
      <inkml:brushProperty name="height" value="0.025" units="cm"/>
      <inkml:brushProperty name="color" value="#E71224"/>
    </inkml:brush>
  </inkml:definitions>
  <inkml:trace contextRef="#ctx0" brushRef="#br0">0 0 11018,'0'0'15023,"57"0"-14319,-29 0-544,4 3-128,3-1-32,-5-2-384,-1 0-1762,-10 0-2050,1 0-2658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5.256"/>
    </inkml:context>
    <inkml:brush xml:id="br0">
      <inkml:brushProperty name="width" value="0.025" units="cm"/>
      <inkml:brushProperty name="height" value="0.025" units="cm"/>
      <inkml:brushProperty name="color" value="#E71224"/>
    </inkml:brush>
  </inkml:definitions>
  <inkml:trace contextRef="#ctx0" brushRef="#br0">22 15 11563,'0'0'6337,"9"-3"-4053,1 0-1671,-1 1-1,1 0 1,0 0-1,0 1 0,14 0 1,-22 1-506,0 0 1,0 0 0,0 0-1,0 0 1,0 1-1,0-1 1,-1 1-1,1-1 1,0 1 0,0 0-1,0 0 1,-1 0-1,1 0 1,-1 0 0,1 0-1,0 0 1,1 2-1,-2-1-78,0 0 0,-1 0 1,1 0-1,0-1 0,-1 1 0,1 0 0,-1 0 0,0 0 0,1 0 0,-1 0 0,0 0 1,0 0-1,0 0 0,-1 0 0,1 0 0,0 0 0,-1 0 0,1 0 0,-1 0 0,0 0 1,-1 2-1,-3 5 84,0 0 1,0-1 0,0 0 0,-1 0 0,-1-1 0,1 1-1,-1-2 1,-1 1 0,-10 7 0,9-7 117,0 1 1,1 0 0,-1 1 0,2-1-1,-1 1 1,-6 11 0,14-19-217,0-1 1,-1 1 0,1 0-1,0-1 1,0 1 0,0 0-1,0-1 1,-1 1 0,1 0-1,0-1 1,0 1 0,0 0-1,0 0 1,1-1 0,-1 1-1,0 0 1,0-1-1,0 1 1,1 0 0,-1-1-1,0 1 1,0 0 0,1-1-1,-1 1 1,1-1 0,-1 1-1,1-1 1,-1 1 0,1-1-1,-1 1 1,1-1 0,-1 1-1,1-1 1,-1 1 0,1-1-1,0 0 1,-1 0 0,1 1-1,0-1 1,-1 0 0,1 0-1,0 0 1,-1 1 0,1-1-1,0 0 1,0 0 0,-1 0-1,1 0 1,0 0 0,-1 0-1,2-1 1,50 2-970,-41-2-27,2 1-192,29-1-4415,-2-6-4788,-19-2-562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6.885"/>
    </inkml:context>
    <inkml:brush xml:id="br0">
      <inkml:brushProperty name="width" value="0.025" units="cm"/>
      <inkml:brushProperty name="height" value="0.025" units="cm"/>
    </inkml:brush>
  </inkml:definitions>
  <inkml:trace contextRef="#ctx0" brushRef="#br0">122 9 5862,'0'0'17525,"3"-2"-17359,-1 1-40,-1 0-104,-1 1-1,0 0 1,0-1 0,0 1 0,1 0 0,-1 0-1,0-1 1,0 1 0,1 0 0,-1 0 0,0-1-1,0 1 1,1 0 0,-1 0 0,0 0 0,1 0-1,-1-1 1,0 1 0,1 0 0,-1 0-1,0 0 1,1 0 0,-1 0 0,0 0 0,1 0-1,-1 0 1,0 0 0,1 0 0,-1 0 0,1 0-1,-1 0 1,0 0 0,1 0 0,-1 0 0,0 0-1,1 1 1,-1-1 0,0 0 0,1 0-1,-1 0 1,0 1 0,0-1 0,1 0 0,-1 0-1,0 1 1,0-1 0,1 0 0,-1 0 0,1 3 4229,-15 26-4635,-18 32 383,9-19 15,1 1 1,-23 68-1,44-108-31,-1 0 0,2 1-1,-1 0 1,0-1-1,1 1 1,-1-1-1,1 1 1,0 0-1,1 4 1,-1-7 19,0 1 0,1-1 0,-1 0 0,1 0 0,0 0 0,-1 0 0,1 0 0,0 0-1,-1-1 1,1 1 0,0 0 0,0 0 0,0 0 0,0-1 0,0 1 0,0 0 0,0-1 0,0 1 0,0-1 0,0 1 0,0-1 0,1 0 0,-1 0 0,0 1 0,0-1 0,0 0 0,0 0 0,1 0 0,-1 0-1,0 0 1,1 0 0,15-2 105,-1 1-1,1-2 0,-1 0 1,0-1-1,0-1 0,0 0 0,19-11 1,-18 9-6,1 0 0,-1 1 0,1 1 0,0 0 1,28-3-1,-33 12-2059,-12-1-2126,-7-2-3290,-2-1-3863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5.635"/>
    </inkml:context>
    <inkml:brush xml:id="br0">
      <inkml:brushProperty name="width" value="0.025" units="cm"/>
      <inkml:brushProperty name="height" value="0.025" units="cm"/>
      <inkml:brushProperty name="color" value="#E71224"/>
    </inkml:brush>
  </inkml:definitions>
  <inkml:trace contextRef="#ctx0" brushRef="#br0">2 1 14542,'0'0'11750,"0"8"-10715,0 8-927,-1-5 180,1-1 1,0 1-1,1-1 0,0 1 1,1-1-1,3 14 0,-4-21-346,0-1 1,0 0-1,0 1 1,1-1-1,-1 0 1,0 1-1,1-1 1,0 0-1,0 0 1,-1-1-1,1 1 0,0 0 1,4 2-1,-4-3-237,1 1-1,0-1 0,0 0 1,0 0-1,1 0 1,-1-1-1,0 1 0,0-1 1,0 1-1,0-1 0,1 0 1,-1 0-1,6-2 1,-7 2-522,1-1 0,-1 1 0,1-1 0,-1 0 1,1 0-1,-1 0 0,0-1 0,0 1 1,1-1-1,-1 1 0,0-1 0,0 1 0,3-5 1,13-12-11105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05.981"/>
    </inkml:context>
    <inkml:brush xml:id="br0">
      <inkml:brushProperty name="width" value="0.025" units="cm"/>
      <inkml:brushProperty name="height" value="0.025" units="cm"/>
      <inkml:brushProperty name="color" value="#E71224"/>
    </inkml:brush>
  </inkml:definitions>
  <inkml:trace contextRef="#ctx0" brushRef="#br0">142 0 12075,'0'0'4517,"-38"47"-1410,20-18-289,0 1-255,0 3-866,4-3-672,5 3-576,1-4-321,2 0-64,5-4-448,-3-4-1666,-1-4-2274,3-7-4485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27.754"/>
    </inkml:context>
    <inkml:brush xml:id="br0">
      <inkml:brushProperty name="width" value="0.025" units="cm"/>
      <inkml:brushProperty name="height" value="0.025" units="cm"/>
      <inkml:brushProperty name="color" value="#E71224"/>
    </inkml:brush>
  </inkml:definitions>
  <inkml:trace contextRef="#ctx0" brushRef="#br0">97 64 2755,'0'0'4756,"-3"-8"-3699,0-4-627,3 8-163,-1 0 0,0 0 0,-1 0 1,1 0-1,-1 0 0,1 1 0,-1-1 1,-4-4-1,6 7-190,0 1 0,-1-1-1,1 1 1,-1 0 0,1-1 0,-1 1 0,1 0 0,0 0 0,-1-1 0,1 1 0,-1 0 0,1 0 0,-1 0-1,1-1 1,-1 1 0,0 0 0,1 0 0,-1 0 0,1 0 0,-1 0 0,1 0 0,-1 0 0,1 0-1,-1 0 1,1 1 0,-1-1 0,1 0 0,-1 0 0,1 0 0,-1 1 0,1-1 0,-1 0 0,1 0-1,-1 1 1,1-1 0,0 0 0,-1 1 0,1-1 0,-1 0 0,1 1 0,0-1 0,0 1 0,-1-1 0,1 1-1,-1 0 1,-16 24 116,15-22 38,-3 5-90,0 0 1,1 1 0,-1 0-1,2 0 1,-1 0-1,-3 18 1,7-25-95,-1 0-1,1 0 1,0 0-1,0 0 1,0 0-1,0 0 1,0 0-1,0 0 1,0 0 0,1-1-1,-1 1 1,1 0-1,-1 0 1,1 0-1,0 0 1,0-1 0,0 1-1,0 0 1,0-1-1,0 1 1,0-1-1,0 1 1,1-1 0,-1 0-1,0 1 1,1-1-1,-1 0 1,1 0-1,0 0 1,-1 0-1,1 0 1,0 0 0,0-1-1,0 1 1,-1 0-1,1-1 1,0 0-1,0 1 1,0-1 0,0 0-1,2 0 1,7 1 90,1 0 1,0-1-1,-1-1 1,1 0-1,-1 0 1,1-1-1,19-6 1,-3-3 209,46-23 0,-59 26-59,-13 9-233,0-1 0,-1 0 0,1 1 0,0-1 0,0 1 0,-1-1 1,1 1-1,0 0 0,-1 0 0,1 0 0,-1 0 0,1 0 1,-1 0-1,0 0 0,1 0 0,-1 1 0,0-1 0,0 0 0,0 1 1,1 1-1,22 18 14,-16-18-39,1-1-1,-1 0 0,1 0 0,0-1 0,0 0 1,0-1-1,-1 0 0,1 0 0,0 0 0,0-1 1,0-1-1,-1 0 0,1 0 0,0 0 1,-1-1-1,9-4 0,-11-2-1352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28.401"/>
    </inkml:context>
    <inkml:brush xml:id="br0">
      <inkml:brushProperty name="width" value="0.025" units="cm"/>
      <inkml:brushProperty name="height" value="0.025" units="cm"/>
      <inkml:brushProperty name="color" value="#E71224"/>
    </inkml:brush>
  </inkml:definitions>
  <inkml:trace contextRef="#ctx0" brushRef="#br0">1 0 7591,'0'0'9951,"9"3"-9220,29 9-250,-35-10-420,0 0-1,0 0 1,0 0 0,-1 0 0,1 1 0,0-1-1,-1 1 1,1-1 0,-1 1 0,0 0 0,0 0-1,0 0 1,2 5 0,13 16 65,8-10-1691,5-13-7296,-15-5 2791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28.776"/>
    </inkml:context>
    <inkml:brush xml:id="br0">
      <inkml:brushProperty name="width" value="0.025" units="cm"/>
      <inkml:brushProperty name="height" value="0.025" units="cm"/>
      <inkml:brushProperty name="color" value="#E71224"/>
    </inkml:brush>
  </inkml:definitions>
  <inkml:trace contextRef="#ctx0" brushRef="#br0">139 0 10570,'0'0'6182,"-66"33"-4965,49-12-288,1 4-224,2 1-353,-1 2-128,8 4-128,4-2-64,3 4-32,0-5-1153,5-7-2370,6-11-2819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55.605"/>
    </inkml:context>
    <inkml:brush xml:id="br0">
      <inkml:brushProperty name="width" value="0.025" units="cm"/>
      <inkml:brushProperty name="height" value="0.025" units="cm"/>
      <inkml:brushProperty name="color" value="#E71224"/>
    </inkml:brush>
  </inkml:definitions>
  <inkml:trace contextRef="#ctx0" brushRef="#br0">1 0 7015,'0'0'7335,"7"9"-6967,-1-1-291,0 0 1,-1 0-1,1 0 1,-2 1-1,1 0 0,-2 0 1,1 0-1,-1 1 1,3 13-1,-3-7-56,-1-2 48,1 0-1,0 0 1,0-1-1,2 1 1,-1-1-1,2 0 1,0 0-1,0-1 1,1 1-1,1-1 1,15 18-1,0-8-10,0-1-1,1-1 0,1-1 0,1-1 1,0-2-1,2 0 0,31 12 0,9 1 208,136 35 0,562 74 734,-474-96-754,288 15-87,4-46 581,207-51-473,-2-49-207,-83 9-16,884-27 48,-1332 102-94,1111-6 326,-1278 16-134,-1 3-1,141 33 0,172 67 638,-293-76-183,42 26-447,-109-40 32,0-1 1,51 12-1,-81-27 723,0-2-3519,-12 0 1800,0 0-1,0 0 1,0 0-1,0 0 1,0-1-1,0 1 1,0 0-1,1-1 1,-1 1-1,0-1 1,0 1-1,-1-1 1,1 0-1,0 1 1,0-1-1,0 0 1,0 1-1,1-3 1,6-5-4442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55.969"/>
    </inkml:context>
    <inkml:brush xml:id="br0">
      <inkml:brushProperty name="width" value="0.025" units="cm"/>
      <inkml:brushProperty name="height" value="0.025" units="cm"/>
      <inkml:brushProperty name="color" value="#E71224"/>
    </inkml:brush>
  </inkml:definitions>
  <inkml:trace contextRef="#ctx0" brushRef="#br0">121 67 6054,'1'-10'1445,"-1"4"-414,1 0 0,-1 0 1,1 0-1,1 0 0,-1 0 1,5-11-1,-5 17-900,0-1 1,-1 1-1,1-1 0,0 1 1,-1 0-1,1 0 0,0-1 0,-1 1 1,1 0-1,0 0 0,0 0 1,-1 0-1,1 0 0,0 0 1,0 0-1,-1 0 0,1 0 1,0 0-1,-1 0 0,1 0 1,0 0-1,0 1 0,-1-1 0,1 0 1,0 0-1,-1 1 0,1-1 1,0 1-1,24 13-429,-21-11 653,26 13-134,41 17-1,-41-20-8,47 27 0,-75-39-201,0 0 1,0 0-1,0 0 1,0 0-1,-1 1 1,1-1-1,0 0 1,-1 1-1,1-1 1,-1 1-1,0 0 1,1 0-1,-1-1 1,0 1-1,0 0 1,0 0-1,0 0 1,-1 0-1,1 0 1,0 4-1,-1-5 19,0 1-1,-1 0 1,1-1-1,-1 1 1,1 0-1,-1-1 0,0 1 1,0 0-1,0-1 1,0 1-1,0-1 0,0 0 1,0 1-1,0-1 1,0 0-1,-1 0 1,1 1-1,0-1 0,-3 1 1,-9 6 152,-1-1 0,0 0 1,-1-1-1,-20 6 0,27-9-194,-74 28 105,-21 8-832,32-24-5384,27-12-5050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37.119"/>
    </inkml:context>
    <inkml:brush xml:id="br0">
      <inkml:brushProperty name="width" value="0.025" units="cm"/>
      <inkml:brushProperty name="height" value="0.025" units="cm"/>
      <inkml:brushProperty name="color" value="#E71224"/>
    </inkml:brush>
  </inkml:definitions>
  <inkml:trace contextRef="#ctx0" brushRef="#br0">1 1 6342,'0'0'13213,"8"1"-11847,158 4 2718,-89-6-4850,20 0-9294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37.447"/>
    </inkml:context>
    <inkml:brush xml:id="br0">
      <inkml:brushProperty name="width" value="0.025" units="cm"/>
      <inkml:brushProperty name="height" value="0.025" units="cm"/>
      <inkml:brushProperty name="color" value="#E71224"/>
    </inkml:brush>
  </inkml:definitions>
  <inkml:trace contextRef="#ctx0" brushRef="#br0">1 0 5990,'0'0'13388,"60"33"-12875,-14-33-321,5 0-160,0 0 0,3-1-448,-10-8-2915,-9-3-2595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37.837"/>
    </inkml:context>
    <inkml:brush xml:id="br0">
      <inkml:brushProperty name="width" value="0.025" units="cm"/>
      <inkml:brushProperty name="height" value="0.025" units="cm"/>
      <inkml:brushProperty name="color" value="#E71224"/>
    </inkml:brush>
  </inkml:definitions>
  <inkml:trace contextRef="#ctx0" brushRef="#br0">23 7 4324,'0'0'11659,"9"-2"-10410,-6 1-1138,0 0 1,1 0-1,-1 1 0,0-1 0,1 1 0,-1 0 0,1 0 0,-1 0 0,1 0 0,-1 1 0,0-1 1,1 1-1,-1 0 0,0 0 0,1 0 0,-1 0 0,0 1 0,0-1 0,0 1 0,0 0 1,0 0-1,0 0 0,-1 0 0,1 0 0,-1 1 0,1-1 0,-1 1 0,0-1 0,0 1 0,0 0 1,2 4-1,-1 0-38,0 1 0,0-1 0,-1 0 0,0 1 0,0-1 0,-1 1 0,0-1 0,0 1 1,-1 0-1,0-1 0,0 1 0,-1 0 0,1-1 0,-2 1 0,1 0 0,-1-1 0,-1 0 0,1 1 1,-5 6-1,-1 3-121,-1 0 0,-1-1 0,-1 0 0,0 0 0,-1-1 0,-21 20 0,31-33-413,0 0 0,0 0-1,0 0 1,-1 0 0,1 0 0,-1-1-1,1 1 1,-1-1 0,-4 2 0,0-2-5630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57.795"/>
    </inkml:context>
    <inkml:brush xml:id="br0">
      <inkml:brushProperty name="width" value="0.025" units="cm"/>
      <inkml:brushProperty name="height" value="0.025" units="cm"/>
    </inkml:brush>
  </inkml:definitions>
  <inkml:trace contextRef="#ctx0" brushRef="#br0">56 56 5061,'10'-18'1976,"-9"15"-779,1-1 0,-1 1 0,1 0 1,-1 0-1,1 1 0,0-1 0,0 0 0,0 1 0,0-1 0,1 1 0,4-5 0,-5 56 575,-4-29-1676,0-1 0,-2 1 0,0-1-1,-1 0 1,-1 0 0,-1-1 0,-15 29 0,9-19 57,-17 56 0,30-83-135,0 0-1,0 1 1,0-1-1,0 0 1,0 0 0,1 0-1,-1 0 1,0 0 0,0 0-1,1 0 1,-1 0-1,0 0 1,1 0 0,-1 0-1,1 0 1,0 0 0,-1-1-1,1 1 1,-1 0-1,1 0 1,0 0 0,0-1-1,0 1 1,-1 0-1,1-1 1,0 1 0,0-1-1,0 1 1,0-1 0,0 1-1,0-1 1,0 0-1,0 0 1,0 1 0,0-1-1,0 0 1,0 0 0,0 0-1,0 0 1,2 0-1,58 0 1117,-44-1-913,-1 1-195,0-1 0,-1-1 1,1 0-1,14-5 1,5-8-3870,-26 8-796,-6-1-3213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58.042"/>
    </inkml:context>
    <inkml:brush xml:id="br0">
      <inkml:brushProperty name="width" value="0.025" units="cm"/>
      <inkml:brushProperty name="height" value="0.025" units="cm"/>
      <inkml:brushProperty name="color" value="#E71224"/>
    </inkml:brush>
  </inkml:definitions>
  <inkml:trace contextRef="#ctx0" brushRef="#br0">86 1 7976,'0'0'15508,"0"6"-14740,2 17-348,-2-16-359,0 0 1,1 0-1,-1 0 0,2 0 0,2 9 0,-4-14-52,1 0-1,0 0 0,0 0 0,0 0 0,0-1 0,0 1 0,1 0 0,-1-1 1,0 1-1,1 0 0,0-1 0,-1 0 0,1 1 0,0-1 0,-1 0 0,1 0 1,0 0-1,0 0 0,0 0 0,0 0 0,0-1 0,0 1 0,2 0 1,21 2-41,-18-2-17,-1 0 0,1 0 1,-1 0-1,1 1 0,10 4 0,-15-5 41,-1 0 0,1 0 1,-1 0-1,1 0 0,-1 0 0,0 1 0,1-1 0,-1 0 0,0 1 1,0-1-1,0 1 0,0-1 0,0 1 0,0 0 0,0-1 1,-1 1-1,1 0 0,-1-1 0,1 1 0,-1 0 0,0 0 0,1 0 1,-1 0-1,0-1 0,0 3 0,-1 2 73,0-1 0,-1 1 0,1-1 0,-1 0 0,0 0 1,-1 1-1,1-2 0,-1 1 0,0 0 0,0 0 0,-1-1 0,1 0 0,-1 0 0,0 0 0,0 0 0,0 0 0,-1-1 0,1 0 1,-1 1-1,-6 2 0,-2 2 139,-1-1 0,0 0 1,0-1-1,0-1 1,-1 0-1,-21 4 0,34-8-216,1-1-1,0 1 1,0-1-1,0 0 1,-1 0-1,1 1 1,0-1-1,0 0 1,-1 0-1,1 0 1,0-1-1,0 1 1,0 0-1,-1 0 1,1-1-1,0 1 1,0 0-1,0-1 0,0 1 1,0-1-1,-1 0 1,1 1-1,0-1 1,0 0-1,1 0 1,-1 0-1,0 1 1,-2-3-1,2-1-382,0 0 0,0 0 0,0 0 0,1-1 0,-1 1 0,1 0 0,1-8 0,6-62-8397,2 29 1291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58.401"/>
    </inkml:context>
    <inkml:brush xml:id="br0">
      <inkml:brushProperty name="width" value="0.025" units="cm"/>
      <inkml:brushProperty name="height" value="0.025" units="cm"/>
      <inkml:brushProperty name="color" value="#E71224"/>
    </inkml:brush>
  </inkml:definitions>
  <inkml:trace contextRef="#ctx0" brushRef="#br0">1 52 11563</inkml:trace>
  <inkml:trace contextRef="#ctx0" brushRef="#br0" timeOffset="1">1 52 11563,'14'-51'2723,"-9"51"-577,4 0-545,7 0 97,1 2-161,3 3-576,5-1-705,-2 1-192,2 0-32,-6-1-480,4 0-2179,-7-2-3522,2-2-4037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58.750"/>
    </inkml:context>
    <inkml:brush xml:id="br0">
      <inkml:brushProperty name="width" value="0.025" units="cm"/>
      <inkml:brushProperty name="height" value="0.025" units="cm"/>
      <inkml:brushProperty name="color" value="#E71224"/>
    </inkml:brush>
  </inkml:definitions>
  <inkml:trace contextRef="#ctx0" brushRef="#br0">83 1 10186,'0'0'6609,"-7"8"-5216,-2 5-1062,0 0 1,1 0-1,1 0 1,0 1-1,1 0 1,0 0-1,1 1 1,1-1-1,-4 25 1,5-27-149,2 1-1,-1-1 1,2 1 0,0 0-1,2 20 1,-2-31-146,1 1 0,-1-1-1,1 0 1,0 0 0,-1 0 0,1 0 0,0 0-1,0 0 1,1 0 0,-1 0 0,0 0-1,1 0 1,-1-1 0,1 1 0,-1 0 0,1-1-1,0 1 1,0-1 0,0 0 0,0 0-1,0 0 1,0 0 0,0 0 0,0 0 0,0 0-1,0 0 1,0-1 0,1 0 0,-1 1-1,0-1 1,0 0 0,1 0 0,-1 0 0,0 0-1,0 0 1,1-1 0,-1 1 0,3-2-1,0 1 43,0-1-1,0 0 1,0 0 0,-1 0-1,1-1 1,-1 0-1,1 0 1,-1 0-1,0 0 1,-1-1-1,1 1 1,0-1-1,-1 0 1,0 0-1,0 0 1,0-1 0,3-5-1,-1 1 46,0-1 1,0 1-1,-1-1 0,-1-1 0,1 1 1,-2 0-1,3-15 0,-4 22-146,-1 0 0,0 0 0,0 0-1,0-1 1,0 1 0,0 0 0,-1 0 0,0 0 0,1 0 0,-1 0-1,0-1 1,0 2 0,-1-1 0,1 0 0,-1 0 0,1 0-1,-1 0 1,0 1 0,0-1 0,0 1 0,0 0 0,-1-1 0,1 1-1,-1 0 1,1 0 0,-1 1 0,0-1 0,1 0 0,-1 1 0,0 0-1,0 0 1,0 0 0,0 0 0,0 0 0,-1 0 0,1 1 0,0-1-1,0 1 1,0 0 0,-1 0 0,1 0 0,0 1 0,0-1 0,0 1-1,0 0 1,-5 1 0,7-1-137,0-1-1,0 1 1,0 0 0,0-1-1,0 1 1,0 0 0,0 0-1,0 0 1,0-1 0,1 1-1,-1 0 1,0 0 0,1 0-1,-1 0 1,0 0 0,1 0-1,-1 0 1,1 1 0,0-1-1,-1 0 1,1 0-1,0 0 1,0 0 0,0 1-1,0-1 1,0 0 0,0 2-1,0-2-176,0-1 0,0 1 0,0 0 0,0 0 0,1 0 0,-1 0-1,0 0 1,0-1 0,1 1 0,-1 0 0,0 0 0,1-1-1,-1 1 1,1 0 0,-1 0 0,1-1 0,0 1 0,-1 0-1,1-1 1,0 1 0,-1-1 0,1 1 0,0-1 0,1 1 0,15 4-6241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5:59.112"/>
    </inkml:context>
    <inkml:brush xml:id="br0">
      <inkml:brushProperty name="width" value="0.025" units="cm"/>
      <inkml:brushProperty name="height" value="0.025" units="cm"/>
      <inkml:brushProperty name="color" value="#E71224"/>
    </inkml:brush>
  </inkml:definitions>
  <inkml:trace contextRef="#ctx0" brushRef="#br0">147 1 14638,'0'0'2984,"-8"1"-817,1-1-1908,0 2 0,0-1-1,0 1 1,1 0 0,-1 1-1,1-1 1,-1 1 0,1 0-1,0 1 1,0 0 0,1 0-1,-1 0 1,1 0 0,0 1-1,0 0 1,0 0 0,1 1-1,-1-1 1,1 1 0,1 0-1,-5 8 1,6-10-200,0 0 0,1 0 0,-1 0 1,1 0-1,0 0 0,0 0 0,0 1 0,1-1 0,-1 1 0,1-1 0,0 0 0,0 1 0,1-1 1,-1 1-1,3 5 0,-2-7-37,0 0 1,1-1 0,-1 1-1,1-1 1,-1 1 0,1-1-1,0 0 1,0 0 0,0 0-1,0 0 1,1 0 0,-1 0-1,0 0 1,1-1 0,0 0-1,-1 1 1,1-1 0,0 0-1,-1 0 1,1 0 0,0 0-1,0-1 1,4 1 0,3 0 19,0 0 1,0 0 0,0-1 0,0-1 0,0 0 0,0 0 0,0-1-1,0 0 1,0-1 0,0 0 0,-1 0 0,13-7 0,-16 7 5,0 0 0,-1 0 0,1-1-1,-1 1 1,0-1 0,0 0 0,-1-1 0,1 1 0,-1-1 0,0 0 0,0 0 0,-1 0 0,1-1 0,-1 1 0,0-1 0,-1 0 0,1 0 0,-1 0 0,0 0 0,1-11 0,-2 15-45,-1 0 0,0 0 0,0 0-1,0 0 1,0 0 0,-1 0 0,1 0 0,0 0 0,-1 0 0,0 0 0,1 0 0,-1 1 0,0-1 0,0 0 0,0 0 0,0 1 0,0-1 0,0 0 0,-1 1 0,1-1 0,0 1 0,-3-2 0,0 0-14,1 1 0,-1 0 0,0 0 0,0 0 0,0 0 0,0 1 0,0 0 0,0 0 0,0 0 0,-7-1 0,4 1-390,0 1 0,-1 0-1,1 0 1,0 1 0,0 0-1,-8 2 1,11-2-265,1-1-1,-1 1 1,1 1 0,0-1-1,0 1 1,-1-1-1,1 1 1,0 0 0,0 0-1,0 0 1,-4 4-1,-3 8-6054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0.343"/>
    </inkml:context>
    <inkml:brush xml:id="br0">
      <inkml:brushProperty name="width" value="0.025" units="cm"/>
      <inkml:brushProperty name="height" value="0.025" units="cm"/>
      <inkml:brushProperty name="color" value="#E71224"/>
    </inkml:brush>
  </inkml:definitions>
  <inkml:trace contextRef="#ctx0" brushRef="#br0">0 0 13068,'0'1'331,"1"-1"1,-1 1-1,0 0 0,0-1 0,0 1 0,0-1 0,1 1 0,-1-1 0,0 1 0,1-1 1,-1 1-1,0-1 0,1 1 0,-1-1 0,1 1 0,-1-1 0,0 1 0,1-1 0,-1 0 1,1 1-1,-1-1 0,1 0 0,0 0 0,0 1 0,21 5 2387,27-3-2858,-44-3 714,20 2-639,12 0-60,-26-2-3883,-2-2-3571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0.754"/>
    </inkml:context>
    <inkml:brush xml:id="br0">
      <inkml:brushProperty name="width" value="0.025" units="cm"/>
      <inkml:brushProperty name="height" value="0.025" units="cm"/>
      <inkml:brushProperty name="color" value="#E71224"/>
    </inkml:brush>
  </inkml:definitions>
  <inkml:trace contextRef="#ctx0" brushRef="#br0">9 0 12204,'0'0'10281,"-9"53"-9512,15-41-417,3 1-159,1-3-129,4-3-32,2-5-96,7-2-865,2 0-929,3-8-1697,1-6-2083,-4-3-1120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1.096"/>
    </inkml:context>
    <inkml:brush xml:id="br0">
      <inkml:brushProperty name="width" value="0.025" units="cm"/>
      <inkml:brushProperty name="height" value="0.025" units="cm"/>
      <inkml:brushProperty name="color" value="#E71224"/>
    </inkml:brush>
  </inkml:definitions>
  <inkml:trace contextRef="#ctx0" brushRef="#br0">125 0 10122,'0'0'5327,"-10"9"-3282,-1 1-1489,1 0 0,1 0 0,0 1 1,0 0-1,1 1 0,0 0 0,1 0 0,1 0 0,0 1 1,-7 21-1,8-12-466,0 1 0,2-1 1,-1 31-1,3-1-4898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2.349"/>
    </inkml:context>
    <inkml:brush xml:id="br0">
      <inkml:brushProperty name="width" value="0.025" units="cm"/>
      <inkml:brushProperty name="height" value="0.025" units="cm"/>
      <inkml:brushProperty name="color" value="#E71224"/>
    </inkml:brush>
  </inkml:definitions>
  <inkml:trace contextRef="#ctx0" brushRef="#br0">0 1 14798,'6'2'2018,"11"0"-1442,10 1 225,6 0 32,5-3-160,4 1-417,-3-1-192,-5 2 0,-2-1-64,-11 1-96,-7 1-609,-9 4-800,-5-1-865,-5 1-1858,-13-1-2851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2.681"/>
    </inkml:context>
    <inkml:brush xml:id="br0">
      <inkml:brushProperty name="width" value="0.025" units="cm"/>
      <inkml:brushProperty name="height" value="0.025" units="cm"/>
      <inkml:brushProperty name="color" value="#E71224"/>
    </inkml:brush>
  </inkml:definitions>
  <inkml:trace contextRef="#ctx0" brushRef="#br0">1 0 8808,'0'0'9545,"73"26"-8616,-31-26-544,4 0-257,4 0-96,-4 0-96,0 0-1057,-9 0-2787,-2-5-2018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3.089"/>
    </inkml:context>
    <inkml:brush xml:id="br0">
      <inkml:brushProperty name="width" value="0.025" units="cm"/>
      <inkml:brushProperty name="height" value="0.025" units="cm"/>
      <inkml:brushProperty name="color" value="#E71224"/>
    </inkml:brush>
  </inkml:definitions>
  <inkml:trace contextRef="#ctx0" brushRef="#br0">166 1 14350,'0'0'1708,"-11"1"-293,5-1-1197,-1 1 1,0 0 0,0 1 0,0 0 0,1 0 0,-1 0 0,1 1 0,0 0-1,-1 0 1,1 0 0,1 1 0,-1 0 0,0 0 0,1 1 0,0-1 0,0 1-1,0 0 1,-6 11 0,6-9-108,0 1-1,1 1 0,1-1 1,-1 0-1,1 1 1,1 0-1,-1 0 1,2 0-1,-1 0 1,0 9-1,2-15-90,0 0 0,0 0 0,0 0-1,0 0 1,0 0 0,1 0 0,-1 0 0,1 0 0,0-1 0,0 1-1,0 0 1,0 0 0,0-1 0,1 1 0,-1-1 0,1 1-1,-1-1 1,1 1 0,0-1 0,0 0 0,0 0 0,1 0 0,-1 0-1,0-1 1,1 1 0,-1 0 0,1-1 0,-1 0 0,1 1 0,0-1-1,0 0 1,-1 0 0,6 0 0,-1 0 7,0 0 0,0 0 0,0-1 0,0 0 0,0 0 0,-1-1 0,1 0 0,0 0 0,0-1 0,11-4 0,-15 5 18,-1 0 0,0 0-1,1 0 1,-1-1-1,0 1 1,0-1 0,0 1-1,0-1 1,0 0-1,0 0 1,0 0 0,-1 0-1,1 0 1,-1 0-1,1-1 1,-1 1-1,0 0 1,0-1 0,0 1-1,0-1 1,0 1-1,-1-1 1,1 1 0,-1-1-1,0 0 1,1 1-1,-1-1 1,-1 0-1,1 1 1,0-1 0,-1-3-1,0 4 1,0 0-1,0-1 0,-1 1 1,1 0-1,-1 0 1,1 0-1,-1 0 1,0 0-1,1 0 0,-1 0 1,0 0-1,-1 1 1,1-1-1,0 1 0,0-1 1,0 1-1,-1 0 1,1 0-1,-1 0 0,1 0 1,-1 1-1,1-1 1,-1 1-1,1-1 0,-4 1 1,-2-2-135,-1 1 1,1 1 0,-1-1-1,1 1 1,-1 1-1,-14 2 1,22-3-30,1 0 1,-1 0 0,1 0 0,-1 1 0,0-1-1,1 0 1,-1 1 0,1-1 0,-1 0-1,1 1 1,-1-1 0,1 0 0,-1 1 0,1-1-1,0 1 1,-1-1 0,1 1 0,-1-1-1,1 1 1,0 0 0,0-1 0,-1 1 0,1-1-1,0 1 1,0-1 0,0 1 0,-1 1 0,1-2-79,0 1 0,1 0 1,-1-1-1,0 1 1,0-1-1,0 1 1,0-1-1,0 1 0,1-1 1,-1 1-1,0-1 1,1 1-1,-1-1 1,0 1-1,1-1 0,-1 0 1,0 1-1,1-1 1,-1 1-1,1-1 1,-1 0-1,0 1 0,1-1 1,-1 0-1,1 0 1,-1 1-1,1-1 1,0 0-1,-1 0 1,1 0-1,-1 0 0,1 0 1,0 0-1,21 2-5728,7-2-3930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1.092"/>
    </inkml:context>
    <inkml:brush xml:id="br0">
      <inkml:brushProperty name="width" value="0.025" units="cm"/>
      <inkml:brushProperty name="height" value="0.025" units="cm"/>
    </inkml:brush>
  </inkml:definitions>
  <inkml:trace contextRef="#ctx0" brushRef="#br0">1 1 5061,'0'0'10629,"23"14"-7261,12 19-2112,4 4-1198,-12-20-3577,-23-17-452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3.452"/>
    </inkml:context>
    <inkml:brush xml:id="br0">
      <inkml:brushProperty name="width" value="0.025" units="cm"/>
      <inkml:brushProperty name="height" value="0.025" units="cm"/>
      <inkml:brushProperty name="color" value="#E71224"/>
    </inkml:brush>
  </inkml:definitions>
  <inkml:trace contextRef="#ctx0" brushRef="#br0">197 2 12684,'-8'-1'3982,"-2"1"-3405,0 0 0,-1 1 0,1 0-1,0 0 1,0 1 0,0 0 0,0 1-1,-15 6 1,20-7-416,-1 1 0,1-1 1,0 2-1,0-1 0,0 0 0,1 1 0,-1 0 1,1 0-1,0 0 0,0 0 0,0 1 0,1 0 1,0-1-1,0 1 0,0 1 0,0-1 0,1 0 0,-3 8 1,4-11-144,0 1 0,1-1 0,-1 0 1,1 1-1,-1-1 0,1 1 0,0-1 1,0 1-1,0-1 0,0 1 1,0-1-1,0 0 0,1 1 0,-1-1 1,1 1-1,0-1 0,0 0 0,0 1 1,0-1-1,0 0 0,0 0 0,3 3 1,-1-2-7,0-1 1,0 0 0,0 0-1,0 0 1,0 0 0,0 0-1,0-1 1,1 1 0,-1-1-1,1 0 1,-1 0 0,1 0-1,6 0 1,0 0-10,-1-1 1,0 0 0,1 0-1,-1-1 1,0 0 0,0-1-1,0 0 1,0 0-1,0-1 1,0 0 0,14-7-1,-15 5-1,-1-1 1,0 0-1,0 0 0,0 0 0,0-1 1,9-13-1,-14 17 5,0 0 0,0 1 0,0-1 0,0 0 0,-1-1 0,0 1 0,1 0 0,-1 0 0,0-1 0,-1 1 0,1 0 1,0-1-1,-1 1 0,0-1 0,0 1 0,0 0 0,0-1 0,-1 1 0,1-1 0,-1 1 0,-1-5 0,1 6 0,-1 1-1,0-1 1,1 0 0,-1 1 0,0 0-1,0-1 1,0 1 0,0 0-1,0 0 1,0 0 0,0 0-1,0 0 1,0 0 0,0 1 0,-1-1-1,1 1 1,0-1 0,0 1-1,-1 0 1,1 0 0,-3 0 0,-52 4-11,51-3 13,0 1 0,0 0 1,0 0-1,0 1 0,1 0 0,-1 0 0,1 0 0,-1 1 1,1 0-1,-7 6 0,10-8-142,-1 0-1,1 1 1,0-1 0,0 0 0,0 1 0,0 0-1,1-1 1,-1 1 0,1 0 0,-1 0 0,1 0-1,0 0 1,0 0 0,0 0 0,1 0 0,-1 0-1,1 0 1,-1 0 0,1 0 0,0 1 0,1-1 0,0 6-1,-1-8-61,1 1 0,-1-1 0,1 0 0,0 1 0,0-1 0,-1 0 0,1 0 0,0 0 0,0 1 0,0-1 0,0 0-1,0 0 1,0 0 0,1-1 0,-1 1 0,0 0 0,0 0 0,1-1 0,-1 1 0,1-1 0,2 2 0,33 3-4995,0-5-105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3.811"/>
    </inkml:context>
    <inkml:brush xml:id="br0">
      <inkml:brushProperty name="width" value="0.025" units="cm"/>
      <inkml:brushProperty name="height" value="0.025" units="cm"/>
      <inkml:brushProperty name="color" value="#E71224"/>
    </inkml:brush>
  </inkml:definitions>
  <inkml:trace contextRef="#ctx0" brushRef="#br0">144 1 11499,'0'0'6433,"-11"0"-4741,5 0-1519,1 0 1,-1 1-1,0 0 1,1 0-1,-1 0 0,1 0 1,0 1-1,-1 0 1,1 0-1,0 0 0,0 1 1,0-1-1,1 1 1,-1 1-1,0-1 0,1 1 1,0-1-1,0 1 1,0 0-1,1 1 0,-1-1 1,1 1-1,0-1 1,0 1-1,0 0 0,1 0 1,0 0-1,-2 6 1,3-8-141,0 0 1,0 0 0,1 0-1,-1-1 1,1 1 0,-1 0-1,1 0 1,0 0 0,0 0 0,0 0-1,0 0 1,1 0 0,-1 0-1,1 0 1,0 0 0,0-1-1,0 1 1,0 0 0,0 0-1,1-1 1,2 4 0,-1-3-18,-1-1-1,1 0 1,1 0 0,-1 0 0,0 0-1,0-1 1,1 1 0,-1-1 0,0 0-1,1 0 1,0 0 0,-1 0 0,1-1 0,-1 0-1,1 1 1,0-1 0,3-1 0,2 1 6,1 0 1,-1-1-1,0-1 1,0 0-1,0 0 0,0 0 1,0-1-1,0-1 1,15-8-1,-20 10-11,0 0-1,0-1 0,0 0 0,-1 0 0,0 0 1,1 0-1,-1 0 0,0 0 0,-1-1 0,1 0 0,0 1 1,-1-1-1,0 0 0,0 0 0,0 0 0,-1-1 1,1 1-1,-1 0 0,0-1 0,0 1 0,-1-1 1,1-6-1,-1 9-11,0 1 1,0-1-1,0 0 1,-1 0-1,1 1 1,-1-1-1,1 0 1,-1 0-1,0 1 1,0-1-1,1 1 1,-1-1-1,0 1 1,0-1-1,-1 1 1,1-1-1,0 1 1,0 0 0,-1 0-1,1 0 1,-1 0-1,1 0 1,-1 0-1,1 0 1,-1 0-1,0 0 1,1 1-1,-3-2 1,-4 0-692,1 1 0,-1-1 1,1 1-1,-1 0 0,-10 1 1,17 0 519,1 0 0,-1 0 0,1-1 0,0 1 0,-1 0 0,1 0 0,-1 0 0,1 0 0,0 0 0,-1 0 0,1 0 0,-1 0 0,1 0 0,0 1 0,-1-1 0,1 0 0,-1 0 0,1 0 0,0 0-1,-1 1 1,1-1 0,0 0 0,-1 0 0,1 0 0,0 1 0,-1-1 0,1 0 0,0 1 0,0-1 0,-1 0 0,1 1 0,0-1 0,0 0 0,0 1 0,-1-1 0,1 0 0,0 1 0,0-1 0,0 1 0,0-1 0,0 0 0,0 1 0,0-1 0,0 1 0,-1 10-5700</inkml:trace>
  <inkml:trace contextRef="#ctx0" brushRef="#br0" timeOffset="1">356 52 14894,'0'0'12204,"73"11"-11980,-38-11-160,-1 0-32,-1 0-384,1-1-1666,-8-9-2274,-4-6-5574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4.348"/>
    </inkml:context>
    <inkml:brush xml:id="br0">
      <inkml:brushProperty name="width" value="0.025" units="cm"/>
      <inkml:brushProperty name="height" value="0.025" units="cm"/>
      <inkml:brushProperty name="color" value="#E71224"/>
    </inkml:brush>
  </inkml:definitions>
  <inkml:trace contextRef="#ctx0" brushRef="#br0">70 8 9001,'0'0'9304,"9"-2"-7878,2 0-926,0 1-1,-1-1 1,1 2 0,13 0 0,-23 0-422,0 0 0,0 0 0,1 0 0,-1 0 0,0 1 0,0-1 0,1 0 0,-1 1 0,0-1 1,0 1-1,0-1 0,0 1 0,1 0 0,-1-1 0,0 1 0,0 0 0,0 0 0,0 0 0,-1 0 0,1 0 0,1 1 0,-2 0-7,0 0 0,1-1 0,-1 1 0,-1 0 0,1 0 0,0 0-1,0-1 1,-1 1 0,1 0 0,-1 0 0,1-1 0,-1 1 0,0 0 0,0-1 0,1 1-1,-1-1 1,0 1 0,-1-1 0,1 1 0,0-1 0,-2 2 0,-10 11 275,-1 1 0,-20 14-1,24-21-295,0-1-1,1 1 0,0 0 1,1 1-1,0 0 0,0 1 1,1-1-1,0 2 0,0-1 1,-4 12-1,10-21-40,1 1 0,0-1 0,0 0 0,-1 1 0,1-1 0,0 0 0,0 1 0,0-1 0,0 0 0,1 1 1,-1-1-1,0 0 0,0 0 0,1 1 0,-1-1 0,1 0 0,-1 0 0,1 1 0,0-1 0,-1 0 0,1 0 0,0 0 0,0 0 0,0 0 0,0 0 0,0 0 0,0 0 0,0 0 0,0-1 0,0 1 1,0 0-1,0-1 0,0 1 0,1 0 0,-1-1 0,0 0 0,1 1 0,-1-1 0,0 0 0,1 0 0,-1 1 0,0-1 0,1 0 0,1-1 0,12 3-34,0-2 0,-1 0-1,20-2 1,-21 0-158,2 1-1059,1-2 0,-1 0 0,1-1-1,-1-1 1,20-8 0,-1-3-4902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4.713"/>
    </inkml:context>
    <inkml:brush xml:id="br0">
      <inkml:brushProperty name="width" value="0.025" units="cm"/>
      <inkml:brushProperty name="height" value="0.025" units="cm"/>
      <inkml:brushProperty name="color" value="#E71224"/>
    </inkml:brush>
  </inkml:definitions>
  <inkml:trace contextRef="#ctx0" brushRef="#br0">19 1 13325,'0'0'4233,"-3"9"-2407,-11 29-348,13-36-1443,1-1-1,-1 1 1,1-1-1,0 1 0,0 0 1,0-1-1,0 1 1,0 0-1,0-1 0,1 1 1,-1 0-1,1-1 1,-1 1-1,1-1 0,-1 1 1,1-1-1,0 1 1,0-1-1,-1 1 0,1-1 1,0 0-1,1 1 1,-1-1-1,0 0 0,0 0 1,0 0-1,1 0 1,-1 0-1,0 0 0,1 0 1,-1 0-1,1-1 1,-1 1-1,1 0 0,0-1 1,-1 1-1,1-1 1,-1 0-1,4 1 0,7 1-405,0 0-1,0-1 0,22 1 0,-33-2 286,7 0-564,0-1 1,-1 1-1,1-1 1,0 0-1,-1-1 0,1 0 1,-1 0-1,1-1 1,-1 1-1,0-2 1,10-5-1,22-19 336,-50 32 5347,-5 2-4007,3 2-507,2 1-1,0 0 1,0 1 0,0 0 0,1 1-1,1 0 1,0 0 0,1 1 0,0 0-1,0 1 1,-6 15 0,-6 33-1601,14 3-3960,6-53-3649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8.400"/>
    </inkml:context>
    <inkml:brush xml:id="br0">
      <inkml:brushProperty name="width" value="0.025" units="cm"/>
      <inkml:brushProperty name="height" value="0.025" units="cm"/>
      <inkml:brushProperty name="color" value="#E71224"/>
    </inkml:brush>
  </inkml:definitions>
  <inkml:trace contextRef="#ctx0" brushRef="#br0">0 4 14638,'6'-2'2594,"-1"1"-736,2 1-128,-2 2-353,4 9-224,4 5-128,-1-1-480,2 3-321,-1 0-128,-1-2-32,4 2 0,0-2-64,0-2-384,-2-3-1058,0-4-768,0-5-1537,0-2-2820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8.748"/>
    </inkml:context>
    <inkml:brush xml:id="br0">
      <inkml:brushProperty name="width" value="0.025" units="cm"/>
      <inkml:brushProperty name="height" value="0.025" units="cm"/>
      <inkml:brushProperty name="color" value="#E71224"/>
    </inkml:brush>
  </inkml:definitions>
  <inkml:trace contextRef="#ctx0" brushRef="#br0">141 1 11851,'0'0'5221,"-48"55"-3491,28-22-161,3 5-255,-1 4-257,2 2-545,4 1-416,6-2-32,3-4-64,3-5-865,0-6-1537,0-13-1474,5-8-1793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9.127"/>
    </inkml:context>
    <inkml:brush xml:id="br0">
      <inkml:brushProperty name="width" value="0.025" units="cm"/>
      <inkml:brushProperty name="height" value="0.025" units="cm"/>
      <inkml:brushProperty name="color" value="#E71224"/>
    </inkml:brush>
  </inkml:definitions>
  <inkml:trace contextRef="#ctx0" brushRef="#br0">75 4 15855,'0'0'6854,"62"-3"-6757,-39 9-33,7-2-64,-5 0-96,-4-2-673,-3 2-897,-6-3-704,-7-1-1666</inkml:trace>
  <inkml:trace contextRef="#ctx0" brushRef="#br0" timeOffset="1">1 94 10570,'0'0'10570,"74"45"-9641,-30-45-481,2 0-288,4 0-95,-4 0-65,-7-1-225,-6-2-1152,-8 2-1442,-11-4-3651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09.789"/>
    </inkml:context>
    <inkml:brush xml:id="br0">
      <inkml:brushProperty name="width" value="0.025" units="cm"/>
      <inkml:brushProperty name="height" value="0.025" units="cm"/>
      <inkml:brushProperty name="color" value="#E71224"/>
    </inkml:brush>
  </inkml:definitions>
  <inkml:trace contextRef="#ctx0" brushRef="#br0">0 252 5701,'0'0'13437,"9"2"-11280,-1 0-1870,0-1 1,0 0-1,0 0 1,0-1-1,0 0 1,0 0-1,0-1 0,0 0 1,0 0-1,0-1 1,0 0-1,13-5 1,22-10 34,-1-2-1,0-2 1,-2-2 0,0-1 0,-2-3 0,51-43-1,-60 34-192,-29 36-130,0 0 0,-1 0 0,1 0 1,0 1-1,0-1 0,0 0 1,-1 0-1,1 0 0,0 0 0,0 0 1,-1 0-1,1 0 0,0 0 1,0 0-1,-1 0 0,1 0 0,0 0 1,0 0-1,-1 0 0,1 0 1,0 0-1,0 0 0,-1 0 0,1 0 1,0 0-1,0 0 0,0 0 1,-1 0-1,1-1 0,0 1 0,0 0 1,0 0-1,-1 0 0,1 0 1,0 0-1,0-1 0,0 1 0,0 0 1,-1 0-1,1 0 0,0-1 0,0 1 1,0 0-1,0 0 0,0-1 1,0 1-1,0 0 0,0 0 0,0 0 1,-1-1-1,1 1 0,0 0 1,0 0-1,0-1 0,1 1 0,-1 0 1,0 0-1,0-1 0,0 1 1,0 0-1,0 0 0,0-1 0,0 1 1,0 0-1,0 0 0,1-1 1,-6 4-7,0 0 1,1 0 0,-1 1 0,1-1 0,0 1-1,0 0 1,1 0 0,-1 0 0,1 1 0,0-1-1,0 1 1,-3 5 0,-26 63-15,29-66-82,1-1 0,0 1 0,1 0 0,-1 0 0,1 0 0,1 0 0,-1 1 0,1-1 0,0 0 0,3 13 0,-3-18-80,1 0 1,0 0-1,-1-1 1,1 1-1,0 0 0,0 0 1,0-1-1,0 1 0,1-1 1,-1 1-1,0-1 1,1 1-1,-1-1 0,1 0 1,-1 0-1,4 2 0,-2-1-205,0-1 0,0 0 0,0 0 0,1-1 0,-1 1 0,0-1-1,1 1 1,-1-1 0,0 0 0,1 0 0,-1-1 0,6 0 0,21-9-5607,4-10-2435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0.136"/>
    </inkml:context>
    <inkml:brush xml:id="br0">
      <inkml:brushProperty name="width" value="0.025" units="cm"/>
      <inkml:brushProperty name="height" value="0.025" units="cm"/>
      <inkml:brushProperty name="color" value="#E71224"/>
    </inkml:brush>
  </inkml:definitions>
  <inkml:trace contextRef="#ctx0" brushRef="#br0">109 1 12396,'0'0'7100,"-10"6"-6006,1 0-775,0 0-1,1 1 0,0 0 1,0 0-1,0 1 0,1 0 1,-9 13-1,13-17-219,0 1 0,0 0-1,0 0 1,1 0 0,-1 0-1,1 0 1,1 0 0,-1 1 0,1-1-1,0 1 1,0-1 0,1 1 0,-1-1-1,1 1 1,0 0 0,1-1 0,-1 1-1,1-1 1,2 7 0,-1-9-81,0 1 1,0-1-1,0 0 1,0 0-1,1-1 1,-1 1-1,1 0 1,0-1-1,0 0 1,0 1-1,0-1 1,0 0-1,0-1 1,1 1-1,-1 0 1,1-1-1,-1 0 1,1 0-1,-1 0 1,1 0-1,0-1 1,-1 1-1,6-1 1,1 1 2,0 0 0,0-1 1,0 0-1,0-1 0,0 0 0,0 0 0,17-6 1,-21 4 5,0 0 1,1-1 0,-1 0 0,-1-1-1,1 1 1,-1-1 0,0 0 0,0 0-1,0-1 1,-1 1 0,0-1 0,0 0 0,0-1-1,-1 1 1,0 0 0,0-1 0,2-7-1,-4 11 0,1 0-1,-1 0 0,0 0 1,0 0-1,-1 0 0,1 0 1,-1-1-1,1 1 0,-1 0 1,0 0-1,0-1 0,-1 1 1,1 0-1,-1 0 0,1-1 1,-1 1-1,0 0 0,0 0 1,0 0-1,-1 0 0,1 0 1,-1 0-1,0 1 0,0-1 1,0 0-1,0 1 0,0-1 1,0 1-1,-1 0 0,1 0 1,-1 0-1,1 0 0,-1 0 1,0 0-1,0 1 0,0 0 1,0-1-1,-5 0 0,-1 0-8,-1 0 0,0 0-1,0 2 1,0-1-1,1 1 1,-1 0-1,0 1 1,0 0-1,-13 4 1,20-4-122,-1-1 1,1 1-1,-1 0 1,1 0-1,0 0 1,0 1-1,0-1 1,-1 1-1,1 0 1,1-1-1,-1 2 0,0-1 1,0 0-1,1 0 1,-1 1-1,1-1 1,0 1-1,0 0 1,0 0-1,0 0 1,0 0-1,1 0 0,-1 0 1,1 0-1,0 0 1,0 1-1,0-1 1,0 0-1,0 6 1,1-8-42,0 0 1,0 0-1,0 0 0,0 0 1,0 0-1,0 0 1,1 0-1,-1 0 1,0-1-1,0 1 0,1 0 1,-1 0-1,1 0 1,-1 0-1,1-1 0,-1 1 1,1 0-1,-1 0 1,1-1-1,-1 1 1,1 0-1,0-1 0,0 1 1,-1-1-1,1 1 1,2 0-1,24 3-3580,6-4-1437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0.482"/>
    </inkml:context>
    <inkml:brush xml:id="br0">
      <inkml:brushProperty name="width" value="0.025" units="cm"/>
      <inkml:brushProperty name="height" value="0.025" units="cm"/>
      <inkml:brushProperty name="color" value="#E71224"/>
    </inkml:brush>
  </inkml:definitions>
  <inkml:trace contextRef="#ctx0" brushRef="#br0">213 0 14478,'0'0'2674,"-10"0"-1094,0 1-1237,0 1 0,-1 0 0,1 0 0,1 1-1,-1 0 1,0 1 0,1 0 0,-1 0 0,1 1-1,0 0 1,1 1 0,-11 8 0,13-9-218,0-1 0,1 1 1,0 1-1,0-1 0,0 1 0,1 0 1,-1 0-1,1 0 0,1 1 0,-1-1 0,1 1 1,0 0-1,1 0 0,0 0 0,0 0 1,0 1-1,1-1 0,0 0 0,0 9 1,1-13-109,1 0 1,-1-1 0,0 1-1,1-1 1,0 0 0,-1 1-1,1-1 1,0 1 0,0-1-1,0 0 1,1 0 0,-1 0-1,0 0 1,1 1 0,-1-2 0,1 1-1,0 0 1,0 0 0,0-1-1,3 3 1,0-1 9,0 0 0,0 0 1,1-1-1,-1 0 0,1 0 1,-1-1-1,1 1 0,10 0 0,-3-1 0,1 0 0,-1-1 0,0-1 0,0 0 0,0-1 0,-1 0 0,23-7 0,-23 4 12,0-1 0,0 1-1,-1-2 1,1 0 0,-2 0-1,17-15 1,-23 19 24,0-2 1,0 1-1,0 0 0,0-1 0,0 0 0,-1 1 1,0-2-1,0 1 0,0 0 0,-1 0 0,0-1 1,0 0-1,0 1 0,-1-1 0,0 0 0,1-11 1,-2 15-60,0 0-1,-1-1 1,1 1 0,-1 0 0,0 0 0,0-1 0,0 1 0,0 0 0,0 0 0,0 0 0,0 0-1,-1 0 1,1 1 0,-1-1 0,0 0 0,1 1 0,-1-1 0,0 1 0,0-1 0,0 1-1,0 0 1,0 0 0,0 0 0,0 0 0,0 0 0,-1 0 0,1 0 0,0 1 0,-1 0-1,-4-1 1,-9-2-329,0 1-1,-1 1 1,-20 1-1,28 0-153,-42 3-2724,-4 7-2284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1.487"/>
    </inkml:context>
    <inkml:brush xml:id="br0">
      <inkml:brushProperty name="width" value="0.025" units="cm"/>
      <inkml:brushProperty name="height" value="0.025" units="cm"/>
    </inkml:brush>
  </inkml:definitions>
  <inkml:trace contextRef="#ctx0" brushRef="#br0">61 1 10666,'0'0'6919,"-6"49"-6695,-4-26 128,3 3-64,-2-2-159,2 1-97,1 1-32,1-2-96,0-3-1026,3-1-1856,-2-10-2019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3.221"/>
    </inkml:context>
    <inkml:brush xml:id="br0">
      <inkml:brushProperty name="width" value="0.025" units="cm"/>
      <inkml:brushProperty name="height" value="0.025" units="cm"/>
      <inkml:brushProperty name="color" value="#E71224"/>
    </inkml:brush>
  </inkml:definitions>
  <inkml:trace contextRef="#ctx0" brushRef="#br0">167 1 5541,'0'0'16955,"-6"12"-16629,-20 34-86,-2-2 0,-66 82 0,82-115-2379,28-31-1117,17-22-3275,-13 10 1481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3.549"/>
    </inkml:context>
    <inkml:brush xml:id="br0">
      <inkml:brushProperty name="width" value="0.025" units="cm"/>
      <inkml:brushProperty name="height" value="0.025" units="cm"/>
      <inkml:brushProperty name="color" value="#E71224"/>
    </inkml:brush>
  </inkml:definitions>
  <inkml:trace contextRef="#ctx0" brushRef="#br0">0 0 6246,'0'0'14173,"2"10"-13724,-1 3-326,1 0 1,0-1 0,1 1-1,1-1 1,0 0 0,0 0-1,1 0 1,1 0 0,0-1-1,0 0 1,13 15 0,13 0 147,1 0-1127,-20-9-4287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3.896"/>
    </inkml:context>
    <inkml:brush xml:id="br0">
      <inkml:brushProperty name="width" value="0.025" units="cm"/>
      <inkml:brushProperty name="height" value="0.025" units="cm"/>
      <inkml:brushProperty name="color" value="#E71224"/>
    </inkml:brush>
  </inkml:definitions>
  <inkml:trace contextRef="#ctx0" brushRef="#br0">1 22 7976,'0'0'13612,"60"-21"-13323,-27 25-161,1 0-96,-2-2-96,-7-2-2114,-2-2-4517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6.036"/>
    </inkml:context>
    <inkml:brush xml:id="br0">
      <inkml:brushProperty name="width" value="0.025" units="cm"/>
      <inkml:brushProperty name="height" value="0.025" units="cm"/>
      <inkml:brushProperty name="color" value="#E71224"/>
    </inkml:brush>
  </inkml:definitions>
  <inkml:trace contextRef="#ctx0" brushRef="#br0">62 0 12396,'0'0'11205,"4"9"-10799,0-2-333,-1 1 0,-1 0 0,1 0 0,-2 1-1,1-1 1,-1 0 0,0 1 0,-1 11 0,1-18-63,0 0 0,-1 0-1,1-1 1,0 1 0,0 0 0,0-1-1,0 1 1,0 0 0,0-1-1,0 1 1,1-1 0,-1 0-1,0 1 1,1-1 0,-1 0-1,1 0 1,0 0 0,-1 0 0,1 0-1,0 0 1,-1-1 0,1 1-1,3 0 1,53 17 75,-41-14-152,-6 0-41,0-1-1,-1 2 1,0 0 0,13 7-1,-22-11 108,1-1 0,-1 1 0,0-1 0,0 1 0,-1-1 0,1 1 0,0-1 0,0 1 0,0 0 0,0-1 0,0 1 0,-1 0 0,1 0 0,0 0 0,-1 0 0,1 0-1,0-1 1,-1 1 0,0 0 0,1 0 0,-1 1 0,1-1 0,-1 0 0,0 0 0,0 0 0,0 0 0,1 0 0,-1 0 0,0 0 0,0 0 0,0 0 0,-1 0 0,1 1 0,0-1 0,0 0 0,-1 0 0,1 0 0,0 0 0,-1 0 0,1 0 0,-1 0 0,0 0 0,1 0 0,-1-1 0,0 1-1,1 0 1,-1 0 0,0 0 0,0-1 0,0 1 0,1 0 0,-1-1 0,0 1 0,0-1 0,0 1 0,0-1 0,0 1 0,-2-1 0,-14 9 127,0-2-1,0 0 1,-1-1 0,0-1-1,0 0 1,0-1 0,-1-1 0,1-1-1,-1-1 1,-34-2 0,52 1-215,0 0 0,0 0 0,0 0 0,0 0 0,0-1 0,0 1 0,0 0 0,0 0 0,0-1 0,1 1 0,-1-1 0,0 1 0,0-1 0,0 1 0,1-1 0,-1 0 0,0 1 0,0-1 0,1 0 0,-1 1 0,1-1 0,-1 0 0,0 0 0,1 0 0,0 0 0,-1-1 0,-2-26-5125,3 21 3553,0-18-4345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6.366"/>
    </inkml:context>
    <inkml:brush xml:id="br0">
      <inkml:brushProperty name="width" value="0.025" units="cm"/>
      <inkml:brushProperty name="height" value="0.025" units="cm"/>
      <inkml:brushProperty name="color" value="#E71224"/>
    </inkml:brush>
  </inkml:definitions>
  <inkml:trace contextRef="#ctx0" brushRef="#br0">1 52 12588,'0'0'8168,"51"-46"-6503,-30 41-384,4 4-864,7 1-449,3 0 64,4 10-160,5 1-1570,1-1-1953,-1-2-3909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6.699"/>
    </inkml:context>
    <inkml:brush xml:id="br0">
      <inkml:brushProperty name="width" value="0.025" units="cm"/>
      <inkml:brushProperty name="height" value="0.025" units="cm"/>
      <inkml:brushProperty name="color" value="#E71224"/>
    </inkml:brush>
  </inkml:definitions>
  <inkml:trace contextRef="#ctx0" brushRef="#br0">124 0 13357,'0'0'6240,"-9"3"-5023,4-1-1102,0-1 1,0 1-1,0 0 0,0 0 0,0 0 0,0 1 0,0 0 0,1 0 0,-1 0 0,1 1 0,0-1 0,0 1 0,0 0 0,1 0 0,-1 0 1,1 1-1,-5 8 0,2-2 59,1 1 1,1 0 0,0 1-1,0-1 1,2 1 0,-1-1-1,1 1 1,1 0 0,1 21-1,0-29-138,0 0-1,1-1 0,0 1 1,0 0-1,0-1 0,0 1 1,1 0-1,0-1 0,0 1 1,0-1-1,0 0 0,1 0 0,-1 0 1,1 0-1,0 0 0,1-1 1,-1 1-1,1-1 0,-1 0 1,1 0-1,0 0 0,0 0 0,0-1 1,0 0-1,1 1 0,-1-2 1,1 1-1,6 1 0,-1 0 7,0-2 0,-1 1 0,1-2-1,0 1 1,0-1 0,0-1 0,0 1 0,0-2-1,-1 0 1,1 0 0,-1 0 0,1-1 0,-1-1-1,16-7 1,-20 8-18,0 1-1,-1-1 1,0 0 0,0 0 0,0-1-1,0 1 1,0-1 0,0 0-1,-1 0 1,0 0 0,0 0-1,0-1 1,-1 1 0,1-1-1,-1 0 1,0 1 0,0-1 0,-1 0-1,1 0 1,-1 0 0,0-1-1,0 1 1,-1 0 0,0 0-1,0 0 1,0-1 0,-1 1-1,1 0 1,-1 0 0,-2-6 0,1 5-60,0 1 0,0-1 0,-1 0 1,0 1-1,0-1 0,-1 1 1,1 0-1,-1 0 0,0 1 1,-1-1-1,1 1 0,-1 0 1,0 0-1,0 0 0,0 1 0,0-1 1,-9-3-1,2 1-744,0 1-1,-1 1 1,0 0-1,1 0 1,-1 1-1,0 1 1,-19-2-1,-11 4-5097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4.200"/>
    </inkml:context>
    <inkml:brush xml:id="br0">
      <inkml:brushProperty name="width" value="0.025" units="cm"/>
      <inkml:brushProperty name="height" value="0.025" units="cm"/>
      <inkml:brushProperty name="color" value="#E71224"/>
    </inkml:brush>
  </inkml:definitions>
  <inkml:trace contextRef="#ctx0" brushRef="#br0">45 1 12460,'0'0'6630,"-16"59"-5861,7-28-161,8 6-287,-3 2-193,4 0-96,0-1 0,0-2-32,0-4 0,0-7 32,0-2-449,0-8-960,-2-4-1538,-5-9-2049,2-2-3588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4.572"/>
    </inkml:context>
    <inkml:brush xml:id="br0">
      <inkml:brushProperty name="width" value="0.025" units="cm"/>
      <inkml:brushProperty name="height" value="0.025" units="cm"/>
      <inkml:brushProperty name="color" value="#E71224"/>
    </inkml:brush>
  </inkml:definitions>
  <inkml:trace contextRef="#ctx0" brushRef="#br0">0 82 12492,'0'0'1676,"10"-9"465,-2 2-1789,1 0 0,0 0 1,0 1-1,0 0 0,1 1 1,-1 0-1,1 1 0,0-1 1,1 2-1,-1 0 0,12-2 1,-7 2 12,3 0-123,0 1-1,1 1 1,33 1 0,-49 0-243,0 0 0,0 0 0,0 0 1,-1 1-1,1-1 0,0 1 0,0 0 1,0 0-1,-1 0 0,1 0 0,0 0 1,-1 0-1,1 1 0,-1-1 0,0 1 1,1 0-1,-1 0 0,0 0 0,0 0 1,0 0-1,0 0 0,-1 1 0,1-1 1,0 1-1,-1-1 0,0 1 0,0-1 1,1 1-1,-2 0 0,1 0 0,1 4 1,-1 1 27,-1 0 1,0 0 0,-1 0-1,1 0 1,-1 0 0,-1 0 0,0 0-1,0 0 1,0-1 0,-7 15-1,-3 0 245,-1-1 0,-18 25 0,19-31-120,1 1 1,0 0-1,2 1 0,0 0 0,-8 20 1,16-32-151,-1-1 1,1 1 0,0 0-1,0-1 1,0 1 0,0 0-1,1 0 1,0-1 0,0 1-1,0 0 1,1 0 0,-1-1-1,1 1 1,0 0 0,1-1-1,-1 1 1,4 6 0,-3-8-95,0 0 1,1 0-1,0 0 1,-1-1-1,1 1 1,0-1-1,1 1 1,-1-1-1,0 0 1,1 0-1,-1-1 1,1 1-1,-1-1 1,1 1-1,0-1 1,0 0-1,0 0 1,-1-1 0,1 1-1,0-1 1,5 0-1,4 1-1100,0-1 0,-1 0 1,1-1-1,0 0 0,-1 0 0,1-2 1,18-5-1,6-10-5326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4.916"/>
    </inkml:context>
    <inkml:brush xml:id="br0">
      <inkml:brushProperty name="width" value="0.025" units="cm"/>
      <inkml:brushProperty name="height" value="0.025" units="cm"/>
      <inkml:brushProperty name="color" value="#E71224"/>
    </inkml:brush>
  </inkml:definitions>
  <inkml:trace contextRef="#ctx0" brushRef="#br0">0 79 10218,'0'0'13218,"8"5"-12402,-3-2-765,0 0-1,1 0 0,-1-1 1,1 0-1,-1 0 0,1 0 1,0-1-1,0 0 1,0 0-1,0 0 0,0-1 1,0 1-1,0-1 0,0-1 1,0 1-1,-1-1 0,1 0 1,0-1-1,0 0 1,0 1-1,-1-2 0,7-2 1,37-24 112,-47 28-145,0-1 0,0 0 0,0 0-1,-1 0 1,1 0 0,0 0 0,-1 0 0,1 0-1,-1 0 1,0-1 0,1 1 0,-1 0 0,0-1-1,-1 1 1,1-1 0,0 1 0,-1-1 0,1-4 0,-1 7-17,0-1 0,0 0 0,0 1 0,0-1 0,-1 1 1,1-1-1,0 0 0,0 1 0,0-1 0,-1 1 0,1-1 1,0 1-1,-1-1 0,1 1 0,0-1 0,-1 1 1,1-1-1,-1 1 0,1 0 0,-1-1 0,1 1 0,-1 0 1,1-1-1,-1 1 0,1 0 0,-1-1 0,1 1 1,-1 0-1,1 0 0,-2 0 0,-25-1-78,-23 14-101,41-7 159,-1 0 0,0 1 1,1 0-1,1 0 0,-1 1 1,1 0-1,-11 15 1,15-19 6,1 1 1,0-1 0,0 1-1,0 0 1,1 1 0,-1-1-1,1 0 1,0 1 0,1-1-1,-1 1 1,1 0 0,0-1-1,1 1 1,-1 0 0,1-1-1,1 12 1,0-15-79,0 0 0,0-1 0,0 1 0,0 0 0,0-1 0,0 1 1,0-1-1,0 1 0,1-1 0,-1 0 0,1 1 0,-1-1 0,1 0 0,-1 0 0,1 0 0,0 0 0,0 0 0,-1-1 1,1 1-1,0 0 0,0-1 0,0 1 0,0-1 0,0 0 0,-1 0 0,5 0 0,53 1-4240,-57-1 4132,40-7-4398,5-10-1709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5.290"/>
    </inkml:context>
    <inkml:brush xml:id="br0">
      <inkml:brushProperty name="width" value="0.025" units="cm"/>
      <inkml:brushProperty name="height" value="0.025" units="cm"/>
      <inkml:brushProperty name="color" value="#E71224"/>
    </inkml:brush>
  </inkml:definitions>
  <inkml:trace contextRef="#ctx0" brushRef="#br0">160 9 10314,'0'0'8109,"-11"-3"-6897,6 2-1113,0 0 0,0 0 0,0 0 0,0 0 0,0 1 1,0 0-1,-1 0 0,1 0 0,0 1 0,0-1 1,0 1-1,0 1 0,0-1 0,0 1 0,0-1 0,1 1 1,-1 1-1,-7 3 0,9-4-95,-28 22 89,30-23-103,0 0 0,0-1 0,0 1 0,0 0 0,0-1 0,1 1 0,-1 0 0,0 0 0,1 0 0,-1 0 0,0 0 0,1 0 0,-1 0 0,1 0 0,0 0 0,-1 0 0,1 0 0,0 0 0,0 0 0,-1 0 0,1 0 0,0 0 0,0 1 0,0-1 0,0 0 0,0 0 0,1 0 0,-1 0 0,0 0-1,1 2 1,3-2-41,1 1 0,-1-1 0,1 0 0,0 0 0,-1 0 0,1 0 0,0-1 0,-1 0 0,1 0 0,6-1 0,5 2-439,21 1-566,-19-2 962,-1 0-1,0 2 1,1 0-1,-1 2 0,21 5 1,-38-9 136,1 1 1,-1-1-1,1 0 0,-1 0 1,1 1-1,-1-1 1,1 0-1,-1 1 0,0-1 1,1 0-1,-1 1 1,1-1-1,-1 1 0,0-1 1,1 1-1,-1-1 0,0 0 1,0 1-1,0-1 1,1 1-1,-1 0 0,0-1 1,0 1-1,0-1 0,0 1 1,0-1-1,0 1 1,0-1-1,0 1 0,0-1 1,0 1-1,0 0 0,0-1 1,0 1-1,0-1 1,-1 1-1,1-1 0,0 1 1,0-1-1,0 1 1,-1-1-1,1 1 0,0-1 1,-1 0-1,1 1 0,-1-1 1,1 1-1,0-1 1,-1 0-1,1 1 0,-1-1 1,1 0-1,-1 0 0,1 1 1,-1-1-1,0 0 1,-30 21 1256,30-21-1256,-26 16 767,10-5-527,-1-1 0,0-1 0,0 0 1,-1-1-1,-27 7 0,46-15-420,0 0 1,-1 0-1,1-1 0,0 1 0,0 0 0,-1 0 1,1 0-1,0 0 0,0 0 0,0 0 0,-1 0 1,1 0-1,0-1 0,0 1 0,-1 0 0,1 0 1,0 0-1,0-1 0,0 1 0,0 0 0,0 0 1,-1 0-1,1-1 0,0 1 0,0 0 1,0 0-1,0-1 0,0 1 0,0 0 0,0 0 1,0-1-1,0 1 0,0 0 0,0 0 0,0-1 1,0 1-1,0 0 0,0 0 0,0-1 0,0 1 1,0 0-1,0 0 0,0-1 0,0 1 0,0 0 1,0 0-1,1 0 0,-1-1 0,0 1 0,0 0 1,0 0-1,0 0 0,1-1 0,-1 1 0,0 0 1,9-14-6532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2"/>
    </inkml:context>
    <inkml:brush xml:id="br0">
      <inkml:brushProperty name="width" value="0.025" units="cm"/>
      <inkml:brushProperty name="height" value="0.025" units="cm"/>
    </inkml:brush>
  </inkml:definitions>
  <inkml:trace contextRef="#ctx0" brushRef="#br0">28 1 3876,'0'0'17104,"-16"50"-16816,15-19-128,-5 3-128,3 1 32,1-3 0,2-3-640,0-4-1282,0-4-1345,0-7-1249,0-5-1410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3.487"/>
    </inkml:context>
    <inkml:brush xml:id="br0">
      <inkml:brushProperty name="width" value="0.025" units="cm"/>
      <inkml:brushProperty name="height" value="0.025" units="cm"/>
    </inkml:brush>
  </inkml:definitions>
  <inkml:trace contextRef="#ctx0" brushRef="#br0">140 27 3203,'-2'-24'12375,"2"23"-12293,0 1 0,0 0 0,0 0 0,0 0 0,0 0 0,0 0 0,-1 0 0,1-1 0,0 1 0,0 0 0,0 0 0,0 0 0,0 0 0,0 0 0,0 0 0,0 0 0,-1 0 0,1 0 0,0 0 0,0-1 0,0 1 0,0 0 0,0 0 0,0 0 0,-1 0 0,1 0 0,0 0 0,0 0 0,0 0 0,0 0 0,0 0 0,0 0 0,-1 0 0,1 0 0,0 0 0,0 0 0,0 0 0,0 0 0,0 1 0,-1-1 0,1 0 0,0 0 0,0 0 0,0 0 0,0 0 0,0 0 0,0 0 0,0 0 0,0 0 0,-1 0 0,1 1 0,0-1 0,0 0 0,0 0 0,0 0 0,0 0 0,0 0 0,0 0 0,0 1 0,0-1 0,0 0 0,0 0 0,-17 39 680,10-20-402,7-18-351,-103 272 1925,102-272-1854,0 0-1,1 0 1,-1 0-1,1 0 1,0 1-1,-1-1 1,1 0-1,0 0 1,0 1-1,0-1 1,0 0-1,0 1 1,0-1-1,0 0 1,0 0-1,0 1 1,1-1-1,-1 0 1,0 0-1,1 1 1,-1-1-1,1 0 1,-1 0-1,1 0 1,0 0-1,0 0 1,1 2-1,0-2 34,0-1 1,0 1-1,0 0 0,0-1 0,1 0 1,-1 0-1,0 1 0,0-1 0,1 0 1,-1-1-1,0 1 0,0 0 0,0-1 0,0 1 1,1-1-1,-1 0 0,0 1 0,2-3 1,7-2 24,0 0 0,0-1 0,0-1-1,-1 0 1,0 0 0,12-12 0,51-55 323,-72 73-457,83-106 179,-71 89-275,-7 7-2045,-12 11-3861,-15 14-4455,4-2 3465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5.635"/>
    </inkml:context>
    <inkml:brush xml:id="br0">
      <inkml:brushProperty name="width" value="0.025" units="cm"/>
      <inkml:brushProperty name="height" value="0.025" units="cm"/>
      <inkml:brushProperty name="color" value="#E71224"/>
    </inkml:brush>
  </inkml:definitions>
  <inkml:trace contextRef="#ctx0" brushRef="#br0">187 0 4901,'0'0'14878,"-11"1"-14195,1-1-589,-1 1 0,0 1 0,1-1 0,-1 2 0,1 0 0,0 0 0,0 1 0,0 0 0,0 0 0,1 1 0,-1 1 0,1 0-1,1 0 1,-10 8 0,18-14-98,-1 1 1,1-1-1,-1 0 0,1 1 0,0-1 0,-1 1 0,1-1 0,-1 1 1,1-1-1,0 1 0,-1-1 0,1 1 0,0-1 0,0 1 0,-1 0 0,1-1 1,0 1-1,0-1 0,0 1 0,0 0 0,0-1 0,0 1 0,0-1 1,0 1-1,0 0 0,0-1 0,0 1 0,0-1 0,0 1 0,0 0 0,0-1 1,1 1-1,-1-1 0,0 1 0,1-1 0,-1 1 0,0 0 0,1-1 1,-1 0-1,0 1 0,1-1 0,-1 1 0,1-1 0,-1 1 0,1-1 0,-1 0 1,1 1-1,-1-1 0,1 0 0,0 0 0,-1 1 0,1-1 0,-1 0 1,1 0-1,0 0 0,-1 0 0,2 0 0,43 5-275,-36-4 35,25 0-75,-24-1 216,1 1 0,0-1 0,0 2 0,0-1-1,-1 2 1,17 4 0,-26-7 117,0 1-1,-1-1 1,1 0-1,-1 0 1,1 1-1,-1-1 1,1 0-1,-1 1 1,1-1 0,-1 1-1,1-1 1,-1 1-1,1-1 1,-1 1-1,0-1 1,1 1 0,-1-1-1,0 1 1,1-1-1,-1 1 1,0-1-1,0 1 1,1 0-1,-1-1 1,0 1 0,0 0-1,0-1 1,0 1-1,0-1 1,0 1-1,0 0 1,0-1-1,0 1 1,0 0 0,-1-1-1,1 1 1,0-1-1,0 1 1,0 0-1,-1-1 1,1 1 0,0-1-1,-1 1 1,1-1-1,0 1 1,-1-1-1,1 1 1,-1-1-1,1 1 1,-1-1 0,1 0-1,-1 1 1,1-1-1,-1 0 1,0 1-1,-32 20 1027,33-21-1041,-30 15 561,-53 18 0,34-22-3980,37-11-2740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6.593"/>
    </inkml:context>
    <inkml:brush xml:id="br0">
      <inkml:brushProperty name="width" value="0.025" units="cm"/>
      <inkml:brushProperty name="height" value="0.025" units="cm"/>
      <inkml:brushProperty name="color" value="#E71224"/>
    </inkml:brush>
  </inkml:definitions>
  <inkml:trace contextRef="#ctx0" brushRef="#br0">208 48 12460,'0'0'6812,"-9"-5"-5665,6 3-1078,0 0-20,0 0 1,1 0 0,-1 1-1,0-1 1,0 1 0,0-1-1,0 1 1,-1 0 0,1 0-1,0 1 1,0-1 0,-1 1-1,1-1 1,0 1 0,-1 0-1,1 0 1,0 1 0,-1-1-1,1 1 1,0-1 0,0 1-1,0 0 1,-1 0 0,1 1-1,0-1 1,-4 3 0,-3 4 3,-1 1 1,1 0-1,1 1 0,0 0 1,-14 19-1,19-23 9,0 1-1,0-1 0,0 1 1,1 0-1,0 1 0,0-1 1,1 0-1,0 1 1,0-1-1,1 1 0,-1 10 1,2-17-52,0 0 0,0-1 1,0 1-1,0 0 0,0-1 1,0 1-1,0 0 0,0-1 1,0 1-1,1-1 0,-1 1 1,0 0-1,0-1 0,1 1 1,-1 0-1,0-1 1,1 1-1,-1-1 0,0 1 1,1-1-1,-1 1 0,1-1 1,-1 1-1,1-1 0,-1 0 1,1 1-1,0-1 0,-1 0 1,1 1-1,-1-1 0,2 0 1,22-3 483,23-23 229,-33 14-676,0 0 0,0-1 0,-1 0 0,-1-1 1,0-1-1,-1 0 0,0 0 0,-1-1 0,-1 0 0,-1-1 1,8-20-1,-23 46-102,0 0 1,1 1-1,1 0 1,-7 15-1,11-21 52,-1 0 0,1 0 0,1 0 0,-1 0-1,1 0 1,-1 0 0,1 0 0,0 0 0,1 0-1,-1 0 1,1 0 0,0 0 0,-1 0 0,2 0-1,-1 0 1,2 4 0,-1-6 8,0 0-1,0 0 1,0 0-1,0-1 1,0 1-1,0-1 1,0 1 0,0-1-1,1 0 1,-1 0-1,0 0 1,1 0 0,-1 0-1,1 0 1,-1-1-1,1 1 1,-1-1 0,1 0-1,0 0 1,-1 0-1,1 0 1,-1 0-1,1 0 1,0-1 0,-1 1-1,4-2 1,0 0 6,-1 0 0,1-1 1,0 1-1,0-1 0,-1 0 0,0-1 1,0 0-1,0 1 0,0-2 1,0 1-1,-1 0 0,0-1 0,0 0 1,0 0-1,0 0 0,-1-1 0,0 1 1,0-1-1,0 1 0,-1-1 0,0 0 1,0 0-1,0 0 0,-1-1 1,0 1-1,0-8 0,-24 38-294,20-17 275,-1-1 0,1 1-1,0 0 1,0 0 0,0 0-1,1 0 1,1 0 0,-3 14-1,4-19 9,0 0 0,0 0-1,0-1 1,0 1 0,0 0 0,0 0-1,0 0 1,1 0 0,-1 0 0,1 0-1,-1 0 1,1-1 0,0 1-1,0 0 1,-1-1 0,1 1 0,1 0-1,-1-1 1,0 1 0,0-1 0,0 1-1,1-1 1,-1 0 0,1 0-1,-1 1 1,1-1 0,0 0 0,-1 0-1,1-1 1,0 1 0,-1 0 0,1 0-1,0-1 1,0 1 0,0-1 0,0 0-1,0 0 1,2 1 0,16-1-188,1 0 0,-1-1 0,0-1 1,1-1-1,-1-1 0,0-1 0,32-12 0,-44 15 73,-8 2 109,1 0-1,-1 0 0,1 0 1,-1 0-1,1 0 0,-1 0 1,1 0-1,-1 0 1,1 0-1,-1 0 0,1 0 1,-1 0-1,1 1 0,-1-1 1,1 0-1,-1 0 1,1 1-1,-1-1 0,1 0 1,-1 1-1,1-1 0,-1 0 1,0 1-1,1-1 0,-1 1 1,0-1-1,1 0 1,-1 1-1,0-1 0,0 1 1,1-1-1,-1 1 0,0-1 1,0 1-1,0 0 1,8 31-38,-7-27 88,-1 0-1,1-1 1,1 1 0,-1 0 0,1-1-1,-1 1 1,5 7 0,-5-11-29,-1-1-1,1 1 1,-1-1 0,1 0 0,-1 1-1,1-1 1,-1 1 0,1-1-1,-1 0 1,1 0 0,-1 1 0,1-1-1,-1 0 1,1 0 0,0 1 0,-1-1-1,1 0 1,-1 0 0,1 0 0,0 0-1,-1 0 1,1 0 0,0 0 0,-1 0-1,1-1 1,24-15 522,-22 12-404,1-1 1,-1 0 0,1 0-1,-2 0 1,1 0-1,0 0 1,-1 0 0,0-1-1,0 0 1,-1 1-1,0-1 1,0 0 0,0 1-1,0-10 1,-1 11-104,1-1 0,-2 1 0,1 0 0,0 0 1,-1-1-1,0 1 0,0 0 0,0 0 0,0 0 0,-1 0 0,1 0 1,-1 0-1,0 0 0,0 1 0,-1-1 0,1 1 0,-1-1 1,0 1-1,0 0 0,-5-4 0,8 6-79,-1 1 0,1-1 1,-1 1-1,1-1 0,-1 1 0,0-1 1,1 1-1,-1 0 0,0 0 0,1-1 1,-1 1-1,0 0 0,1 0 0,-1 0 1,0-1-1,0 1 0,1 0 0,-1 0 1,0 0-1,1 0 0,-1 0 0,0 1 1,0-1-1,1 0 0,-1 0 0,0 0 1,1 1-1,-2-1 0,2 1-40,0 0 1,0-1-1,0 1 0,-1 0 1,1-1-1,1 1 0,-1-1 1,0 1-1,0 0 0,0-1 0,0 1 1,0-1-1,0 1 0,1 0 1,-1-1-1,0 1 0,1-1 1,-1 1-1,0-1 0,1 1 0,-1-1 1,1 1-1,-1-1 0,0 1 1,1-1-1,-1 0 0,1 1 1,-1-1-1,1 0 0,0 1 0,-1-1 1,1 0-1,-1 0 0,1 1 1,0-1-1,8 4-743,0 1 1,0-1 0,0-1-1,0 0 1,1 0-1,0-1 1,10 1-1,20 2-3599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6.935"/>
    </inkml:context>
    <inkml:brush xml:id="br0">
      <inkml:brushProperty name="width" value="0.025" units="cm"/>
      <inkml:brushProperty name="height" value="0.025" units="cm"/>
      <inkml:brushProperty name="color" value="#E71224"/>
    </inkml:brush>
  </inkml:definitions>
  <inkml:trace contextRef="#ctx0" brushRef="#br0">242 1 9897,'0'0'12455,"-11"0"-12076,-2 0-276,-1 1 1,1 0-1,0 1 1,0 0-1,0 2 1,0-1-1,0 1 1,1 1-1,-1 0 1,1 1-1,1 1 1,-13 7-1,18-9 17,0-1-1,0 1 0,0 1 1,1-1-1,0 1 1,-7 10-1,11-15-114,0 0 1,0 0-1,1 0 0,-1 0 0,0 1 1,1-1-1,-1 0 0,1 0 1,-1 1-1,1-1 0,0 0 0,-1 1 1,1-1-1,0 0 0,0 1 0,0-1 1,0 0-1,0 1 0,0-1 0,1 0 1,-1 1-1,0-1 0,1 0 1,-1 1-1,1-1 0,-1 0 0,1 0 1,0 0-1,-1 1 0,1-1 0,0 0 1,0 0-1,0 0 0,0 0 0,0 0 1,0 0-1,0-1 0,0 1 1,0 0-1,0 0 0,0-1 0,1 1 1,-1-1-1,2 1 0,12 4-420,0 0-1,0-2 1,0 0-1,1-1 0,0 0 1,-1-1-1,22-1 1,-16-1-2942,0-1 1,30-7-1,-15-2-5483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7.328"/>
    </inkml:context>
    <inkml:brush xml:id="br0">
      <inkml:brushProperty name="width" value="0.025" units="cm"/>
      <inkml:brushProperty name="height" value="0.025" units="cm"/>
      <inkml:brushProperty name="color" value="#E71224"/>
    </inkml:brush>
  </inkml:definitions>
  <inkml:trace contextRef="#ctx0" brushRef="#br0">1 65 10698,'0'0'8963,"8"3"-7868,15 4-752,-1-1 0,1-1 0,26 1 0,-42-5-307,0 0 0,0 0 0,0-1 0,0 0 0,0-1 1,0 0-1,0 0 0,0 0 0,0-1 0,-1 0 0,1 0 0,0-1 0,-1 0 0,0 0 0,0 0 0,7-5 1,-12 7-27,1 0 1,-1 0 0,0 0 0,0 0-1,0 0 1,0 0 0,-1 0 0,1 0 0,0 0-1,0 0 1,0 0 0,-1 0 0,1 0-1,-1-1 1,1 1 0,-1 0 0,1-1 0,-1 1-1,0 0 1,0-1 0,0 1 0,0 0-1,0-1 1,0 1 0,0 0 0,0-2 0,-1 1-7,0 1 1,0-1 0,0 1-1,-1-1 1,1 1 0,0 0-1,-1 0 1,1-1 0,-1 1 0,1 0-1,-1 0 1,1 1 0,-1-1-1,0 0 1,1 0 0,-4 0-1,-6-2-13,-1 0 0,1 1 0,-1 0 0,-19 0 0,23 2 25,0 1-1,0-1 1,0 2-1,0-1 1,0 1-1,1 0 1,-14 5-1,18-5 51,0-1 0,0 0 0,1 1 0,-1 0 0,0 0-1,1 0 1,-1 0 0,1 0 0,0 0 0,0 1 0,0-1 0,0 1-1,0-1 1,0 1 0,1 0 0,-1 0 0,1 0 0,0 0 0,0 0-1,0 0 1,0 0 0,0 4 0,1-5-58,0-1 0,0 1 1,0-1-1,1 1 0,-1-1 0,1 0 0,-1 1 1,1-1-1,-1 0 0,1 1 0,0-1 0,-1 0 1,1 0-1,0 1 0,0-1 0,0 0 0,0 0 1,0 0-1,0 0 0,1 0 0,-1-1 0,0 1 1,0 0-1,1 0 0,-1-1 0,0 1 0,1-1 1,-1 1-1,0-1 0,1 0 0,-1 1 0,1-1 1,-1 0-1,3 0 0,60 3 207,-54-3-204,215-9-1965,-223 10 2040,0 0 0,0 0 0,0 0 0,0 0 1,0 0-1,0 0 0,-1 0 0,1 1 0,0-1 0,-1 1 1,1-1-1,-1 1 0,0-1 0,1 1 0,-1 0 0,0 0 1,0 0-1,1 2 0,21 24 780,-14-24-1070,-1-1 0,1 1 1,0-1-1,1-1 0,-1 0 0,0 0 0,1-1 0,-1 0 0,1-1 0,17-1 0,-15 1-1343,11 0-3391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7.986"/>
    </inkml:context>
    <inkml:brush xml:id="br0">
      <inkml:brushProperty name="width" value="0.025" units="cm"/>
      <inkml:brushProperty name="height" value="0.025" units="cm"/>
      <inkml:brushProperty name="color" value="#E71224"/>
    </inkml:brush>
  </inkml:definitions>
  <inkml:trace contextRef="#ctx0" brushRef="#br0">4 0 11307,'0'0'7756,"0"8"-6720,-1 17-17,0-11-743,0 1 0,1-1 1,0 0-1,1 0 0,1 0 0,4 21 0,-5-33-272,1 0 1,-1 0-1,1-1 1,-1 1-1,1 0 0,-1 0 1,1-1-1,0 0 0,0 1 1,0-1-1,0 0 0,0 0 1,0 0-1,0 0 0,1 0 1,-1 0-1,0 0 0,0-1 1,1 1-1,-1-1 0,4 0 1,60 1 119,-43-2-152,-11 1-83,0 1-1,0 0 0,1 1 0,22 7 0,-33-9 116,0 1 1,0 0-1,-1-1 0,1 1 0,0 0 1,-1 0-1,1 0 0,0 0 1,-1 0-1,1 1 0,-1-1 0,0 0 1,1 1-1,-1-1 0,0 1 0,0-1 1,1 3-1,-2-3 35,1 1 0,-1 0 0,0-1 0,0 1 0,-1-1 0,1 1 0,0 0-1,0-1 1,-1 1 0,1-1 0,-1 1 0,1-1 0,-1 1 0,0-1 0,0 1 0,1-1 0,-1 0 0,0 1 0,0-1 0,0 0 0,0 0 0,-1 0 0,1 0 0,-2 2-1,-9 6 193,1-1 0,-1 0 0,-1 0-1,0-1 1,0-1 0,0 0-1,-1-1 1,1 0 0,-1-1-1,0-1 1,-1 0 0,1-1-1,-21 0 1,34-1-299,0-1 1,0 0-1,0 0 0,0 0 0,-1-1 0,1 1 0,0 0 1,0 0-1,0 0 0,0-1 0,0 1 0,0-1 0,0 1 1,0-1-1,0 1 0,0-1 0,0 1 0,0-1 0,0 0 1,0 0-1,1 1 0,-1-1 0,0 0 0,1 0 0,-1 0 1,0 0-1,1 0 0,-1 0 0,1 0 0,-1 0 0,1 0 1,0 0-1,-1 0 0,1 0 0,0-2 0,0 1-559,0-1 1,0 0-1,0 1 0,1-1 0,-1 1 1,1-1-1,0 0 0,-1 1 0,1 0 0,0-1 1,1 1-1,-1-1 0,0 1 0,1 0 0,1-3 1,17-15-7110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8.351"/>
    </inkml:context>
    <inkml:brush xml:id="br0">
      <inkml:brushProperty name="width" value="0.025" units="cm"/>
      <inkml:brushProperty name="height" value="0.025" units="cm"/>
      <inkml:brushProperty name="color" value="#E71224"/>
    </inkml:brush>
  </inkml:definitions>
  <inkml:trace contextRef="#ctx0" brushRef="#br0">43 97 6822,'8'0'4607,"8"0"-2744,1-1-1,0-1 1,-1-1-1,20-5 0,-28 6-1695,0-1 0,0 0-1,0 0 1,-1 0 0,1-1-1,-1 0 1,0-1 0,0 0-1,0 0 1,-1 0 0,9-10 0,-15 15-161,1 0 0,-1-1 0,1 1 0,-1 0 0,0-1 0,1 1 0,-1-1 0,0 1 0,1 0 0,-1-1 1,0 1-1,0-1 0,1 1 0,-1-1 0,0 1 0,0-1 0,0 1 0,0-1 0,0 1 0,0-1 1,0 1-1,0-1 0,0 0 0,0 1 0,0-1 0,0 1 0,0-1 0,0 1 0,0-1 0,0 1 1,-1-1-1,1 1 0,0-1 0,0 1 0,-1 0 0,1-1 0,-1 0 0,-23-6 122,-30 8-34,44 0-54,1 1-1,-1 0 0,1 1 1,-1 0-1,1 0 0,0 1 1,0 0-1,0 1 0,-14 10 1,17-11 44,1 0-1,0 1 1,0-1 0,0 1 0,0 0 0,1 0 0,0 1 0,0 0-1,1-1 1,-1 1 0,1 0 0,0 0 0,1 1 0,0-1-1,-2 9 1,3-13-71,1 0 1,0 0-1,0 1 0,0-1 0,0 0 0,0 0 1,1 1-1,-1-1 0,0 0 0,1 0 0,0 0 0,-1 0 1,1 0-1,0 0 0,0 0 0,0 0 0,1 0 1,-1 0-1,0 0 0,1 0 0,-1-1 0,1 1 1,0-1-1,-1 1 0,1-1 0,0 0 0,0 1 0,0-1 1,0 0-1,0 0 0,0-1 0,0 1 0,0 0 1,0-1-1,1 1 0,3 0 0,9 2-319,1-1-1,0-1 0,0 0 1,15-1-1,-20-1-212,1 1-767,0 0 1,-1-1-1,1-1 0,0 0 1,21-6-1,10-10-5558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8.698"/>
    </inkml:context>
    <inkml:brush xml:id="br0">
      <inkml:brushProperty name="width" value="0.025" units="cm"/>
      <inkml:brushProperty name="height" value="0.025" units="cm"/>
      <inkml:brushProperty name="color" value="#E71224"/>
    </inkml:brush>
  </inkml:definitions>
  <inkml:trace contextRef="#ctx0" brushRef="#br0">159 1 10826,'0'0'2627,"-11"0"-289,4 0-2191,-60 3 2397,60-3-2272,1 1 0,0 0 1,0 1-1,0-1 0,0 1 0,0 0 0,1 1 1,-1-1-1,1 1 0,-7 4 0,12-7-272,-1 1 0,1-1 0,0 0 1,0 1-1,0-1 0,-1 0 0,1 1 0,0-1 0,0 0 0,0 1 0,0-1 0,0 0 0,0 1 0,0-1 0,-1 0 0,1 1 0,0-1 0,0 0 0,0 1 0,0-1 1,1 1-1,-1-1 0,0 0 0,0 1 0,0-1 0,0 0 0,0 1 0,0-1 0,0 0 0,1 1 0,-1-1 0,0 0 0,0 1 0,1-1 0,-1 0 0,0 0 0,0 1 1,1-1-1,-1 0 0,0 0 0,0 0 0,1 1 0,-1-1 0,0 0 0,1 0 0,-1 0 0,1 0 0,-1 0 0,0 0 0,1 1 0,-1-1 0,0 0 0,1 0 0,-1 0 1,0 0-1,1 0 0,-1 0 0,0-1 0,1 1 0,30 7 150,-28-7-117,63 9-54,-43-7-104,0 1 0,-1 1 0,1 1 0,27 10 0,-50-15 134,1 0 0,0 1 0,0-1 0,-1 0-1,1 0 1,0 1 0,0-1 0,-1 0 0,1 1-1,0-1 1,-1 1 0,1-1 0,-1 1 0,1-1 0,0 1-1,-1-1 1,1 1 0,-1 0 0,0-1 0,1 1 0,-1 0-1,1-1 1,-1 1 0,0 0 0,0 0 0,1-1 0,-1 1-1,0 0 1,0 1 0,0 0 30,-1-1 1,1 0-1,-1 0 0,0 1 0,0-1 1,0 0-1,1 0 0,-1 0 0,0 0 1,0 0-1,0 0 0,-1 0 1,1 0-1,-2 1 0,-45 22 938,31-19-830,0-1 0,-1 0 0,1-1 0,0 0-1,-35-1 1,51-2-234,0 0 1,1 0-1,-1 0 0,0 0 0,1 0 1,-1 0-1,1 0 0,-1 0 1,0 0-1,1 0 0,-1-1 0,1 1 1,-1 0-1,0 0 0,1-1 1,-1 1-1,1 0 0,-1-1 0,1 1 1,-1-1-1,1 1 0,-1 0 0,1-1 1,-1 0-1,0-15-5806,4 3-1735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9.073"/>
    </inkml:context>
    <inkml:brush xml:id="br0">
      <inkml:brushProperty name="width" value="0.025" units="cm"/>
      <inkml:brushProperty name="height" value="0.025" units="cm"/>
      <inkml:brushProperty name="color" value="#E71224"/>
    </inkml:brush>
  </inkml:definitions>
  <inkml:trace contextRef="#ctx0" brushRef="#br0">154 1 8584,'0'0'8259,"-11"4"-7421,-2 1-612,0 1 0,0 0 0,1 1 0,0 1-1,-14 10 1,21-14-65,1-1-1,0 1 0,0 0 0,0 0 0,0 0 0,1 1 1,0 0-1,-1-1 0,2 1 0,-1 0 0,1 0 0,-1 0 1,1 1-1,1-1 0,-1 1 0,1-1 0,0 1 0,-1 8 1,2-13-154,0 0 1,1 0 0,-1 0 0,0 0-1,0 0 1,1 0 0,-1 0 0,0 0-1,1 0 1,-1 0 0,1 0 0,-1-1-1,1 1 1,-1 0 0,1 0 0,0 0 0,0-1-1,-1 1 1,1 0 0,0-1 0,0 1-1,0-1 1,-1 1 0,3 0 0,31 7 132,-21-7-289,0-1 0,-1-1 0,20-3 0,-19 1-821,0-2 0,-1 1 1,1-2-1,-1 0 0,-1 0 0,1-1 0,-1 0 1,18-16-1,9-14-4561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9.436"/>
    </inkml:context>
    <inkml:brush xml:id="br0">
      <inkml:brushProperty name="width" value="0.025" units="cm"/>
      <inkml:brushProperty name="height" value="0.025" units="cm"/>
      <inkml:brushProperty name="color" value="#E71224"/>
    </inkml:brush>
  </inkml:definitions>
  <inkml:trace contextRef="#ctx0" brushRef="#br0">74 0 8872,'-8'4'1554,"4"-3"-1271,0 0 1,1 0-1,-1 1 1,1 0 0,-1 0-1,1 0 1,0 0-1,0 0 1,0 1-1,0-1 1,0 1-1,0 0 1,1 0-1,0 0 1,-1 0-1,1 0 1,0 1-1,0-1 1,1 1-1,-1-1 1,1 1-1,0-1 1,0 1 0,0 0-1,0 0 1,0 7-1,3 8-181,1-1 0,0 1 0,2-1 0,0 0-1,1-1 1,0 1 0,2-1 0,14 25 0,10 26-10,-32-66-74,1-1 0,-1 0 1,1 0-1,-1 0 0,1 0 0,0 1 0,-1-1 0,1 0 1,0 0-1,0 0 0,0 0 0,0-1 0,-1 1 1,1 0-1,1 0 0,-1 0 0,0-1 0,0 1 0,0-1 1,0 1-1,0-1 0,1 1 0,-1-1 0,0 0 0,0 1 1,1-1-1,-1 0 0,0 0 0,0 0 0,1 0 0,-1 0 1,0 0-1,1 0 0,-1-1 0,0 1 0,0 0 1,0-1-1,1 1 0,1-2 0,6-2 241,0-1 0,-1-1 0,1 1 1,11-11-1,16-9 297,-42 47-385,5-22-123,1 1-1,0 0 0,0 0 1,-1 0-1,1-1 0,0 1 1,-1 0-1,1 0 1,-1-1-1,1 1 0,-1 0 1,1-1-1,-1 1 0,1 0 1,-1-1-1,0 1 0,1-1 1,-1 1-1,0-1 0,0 1 1,1-1-1,-1 0 0,0 1 1,0-1-1,0 0 0,1 0 1,-1 1-1,0-1 0,0 0 1,0 0-1,-1 0 0,1-6 111,0 0 0,1 1 0,0-1 0,0 0 0,1 0 0,1-6-1,-1 8-124,0 0-1,0 0 0,0 0 0,1 0 0,0 0 0,0 0 0,0 0 0,0 1 0,0-1 0,5-4 0,-6 7-21,1 0 0,-1 0 0,0 0 0,1 0 0,-1 1 0,1-1 0,0 0 0,-1 1 0,1-1 0,-1 1 0,1-1 0,0 1 0,0 0 0,-1 0 0,1 0 1,0 0-1,-1 0 0,1 0 0,0 0 0,0 0 0,-1 1 0,1-1 0,-1 1 0,1-1 0,0 1 0,-1 0 0,1 0 0,1 1 0,15 6-1049,0-1 1,1-1-1,0-1 1,0 0-1,0-1 0,1-1 1,25 0-1,-12-2-5032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19.780"/>
    </inkml:context>
    <inkml:brush xml:id="br0">
      <inkml:brushProperty name="width" value="0.025" units="cm"/>
      <inkml:brushProperty name="height" value="0.025" units="cm"/>
      <inkml:brushProperty name="color" value="#E71224"/>
    </inkml:brush>
  </inkml:definitions>
  <inkml:trace contextRef="#ctx0" brushRef="#br0">83 0 10922,'0'0'3358,"-8"1"-630,6-1-2676,-46 10 2747,47-9-2743,0-1-1,-1 1 1,1-1-1,0 1 1,-1-1-1,1 1 1,0 0-1,0 0 1,0 0-1,-1 0 1,1-1-1,0 1 0,0 1 1,1-1-1,-1 0 1,0 0-1,0 0 1,0 0-1,1 1 1,-1-1-1,1 0 1,-1 1-1,1-1 1,-1 0-1,1 1 1,0-1-1,0 1 1,-1-1-1,1 0 1,0 1-1,0-1 1,1 1-1,-1-1 1,0 1-1,0-1 1,1 0-1,0 3 0,0-3-48,0 0 0,0 0 0,1 0 0,-1 1 0,1-1 0,-1 0 0,0-1 0,1 1 0,-1 0 0,1 0 0,0-1 0,-1 1 0,1-1 0,0 1 0,-1-1 0,1 0 0,0 1 0,0-1 0,-1 0 0,4 0 0,45-1-101,-37 1-177,146-5-1566,-158 6 1885,-1-1 0,1 0 0,-1 0 0,1 0 0,-1 0 0,1 1 0,-1-1 0,1 0-1,-1 1 1,1-1 0,-1 0 0,1 1 0,-1-1 0,0 0 0,1 1 0,-1-1 0,0 1 0,1-1 0,-1 1 0,0-1-1,1 1 1,-1-1 0,0 1 0,0-1 0,0 1 0,1-1 0,-1 1 0,0-1 0,0 1 0,0 0 0,0 0-30,0 0 1,0 0 0,0-1 0,1 1-1,-1 0 1,0 0 0,0-1-1,1 1 1,-1 0 0,0-1 0,1 1-1,-1 0 1,1-1 0,-1 1 0,1 0-1,-1-1 1,1 1 0,0-1-1,-1 1 1,1-1 0,-1 1 0,1-1-1,0 0 1,0 1 0,-1-1 0,1 0-1,0 1 1,0-1 0,-1 0-1,3 0 1,25 0-2902,-9-4-2983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4.209"/>
    </inkml:context>
    <inkml:brush xml:id="br0">
      <inkml:brushProperty name="width" value="0.025" units="cm"/>
      <inkml:brushProperty name="height" value="0.025" units="cm"/>
    </inkml:brush>
  </inkml:definitions>
  <inkml:trace contextRef="#ctx0" brushRef="#br0">2 0 3555,'0'0'18759,"-1"4"-18556,1 4-66,0-1 0,0 0 0,1 0 0,0 0 0,1 0-1,-1 0 1,1 0 0,1 0 0,-1 0 0,1-1 0,5 9 0,45 75 745,-39-65-767,-10-17-24,0-1 0,0 1 1,1-1-1,0 0 0,7 6 0,-12-13 19,1-1-1,-1 1 0,0-1 1,1 0-1,-1 1 0,0-1 1,1 0-1,-1 0 0,0 1 1,0-1-1,0 0 0,0 0 1,1 1-1,-1-1 0,0 0 0,0 0 1,0 1-1,-1-1 0,1 0 1,0 0-1,0 1 0,0-1 1,-1 0-1,1 0 0,0 1 1,-1-2-1,-5-29-317,0 14 115,0-1-1,-1 1 0,-1 1 0,0-1 1,-1 1-1,-1 1 0,-1 0 1,-13-15-1,24 30 83,0 0 0,0-1 0,0 1 1,-1 0-1,1 0 0,0-1 0,0 1 1,0 0-1,0 0 0,-1 0 0,1 0 1,0 0-1,0-1 0,-1 1 0,1 0 0,0 0 1,0 0-1,-1 0 0,1 0 0,0 0 1,0 0-1,-1 0 0,1 0 0,0 0 1,0 0-1,-1 0 0,1 0 0,0 0 0,0 0 1,-1 0-1,1 0 0,0 0 0,0 0 1,-1 0-1,1 0 0,0 1 0,0-1 0,0 0 1,-1 0-1,1 0 0,0 0 0,0 1 1,0-1-1,-1 0 0,-3 15-182,6 19 86,3-19 104,0-1 0,1 1 0,1-1 1,1 0-1,0-1 0,0 0 0,19 22 0,-5-6 15,-18-25 41,-4-6 74,-8-18 246,-16-26 163,14 28-568,8 13 6,-1-1 0,0 1 0,0-1 0,-1 1-1,1 0 1,-1 0 0,0 1 0,-1-1 0,-7-6 0,10 13-1380,6 7 733,9 9-526,-3-9-1327,0-1 0,1 0 0,23 12 1,-34-20 2352,17 10-4621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0.205"/>
    </inkml:context>
    <inkml:brush xml:id="br0">
      <inkml:brushProperty name="width" value="0.025" units="cm"/>
      <inkml:brushProperty name="height" value="0.025" units="cm"/>
      <inkml:brushProperty name="color" value="#E71224"/>
    </inkml:brush>
  </inkml:definitions>
  <inkml:trace contextRef="#ctx0" brushRef="#br0">58 1 10762,'0'0'5675,"-2"12"-4682,-20 97 430,12-68 75,1 0-1,-5 79 0,14-119-1433,1 0 0,-1-1-1,1 1 1,-1 0 0,1-1 0,-1 1 0,1 0 0,-1-1 0,1 1 0,0-1-1,-1 1 1,1-1 0,0 1 0,-1-1 0,1 0 0,0 1 0,0-1 0,-1 0-1,1 1 1,0-1 0,0 0 0,-1 0 0,1 0 0,0 0 0,0 0 0,0 0-1,0 0 1,-1 0 0,1 0 0,0 0 0,0 0 0,0 0 0,-1-1 0,3 0-1,32-8 980,-1-11-1191,0-3 0,-2 0 0,-1-2 1,-1-1-1,53-59 0,-82 83-919,-20 16-5931,15-9 4979,-12 7-3800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0.548"/>
    </inkml:context>
    <inkml:brush xml:id="br0">
      <inkml:brushProperty name="width" value="0.025" units="cm"/>
      <inkml:brushProperty name="height" value="0.025" units="cm"/>
      <inkml:brushProperty name="color" value="#E71224"/>
    </inkml:brush>
  </inkml:definitions>
  <inkml:trace contextRef="#ctx0" brushRef="#br0">1 1 9001,'0'0'7847,"46"32"-6662,-20-27-672,3-1-289,4-4-160,4 0-224,1 0-1698,4-6-1377,-1-7-545,-4-2-1377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0.939"/>
    </inkml:context>
    <inkml:brush xml:id="br0">
      <inkml:brushProperty name="width" value="0.025" units="cm"/>
      <inkml:brushProperty name="height" value="0.025" units="cm"/>
      <inkml:brushProperty name="color" value="#E71224"/>
    </inkml:brush>
  </inkml:definitions>
  <inkml:trace contextRef="#ctx0" brushRef="#br0">0 1 3940,'0'0'14184,"3"4"-13277,2 11-562,-4-12-382,-1-1-1,0 0 1,1 0 0,0 0 0,-1 0-1,1 0 1,0 0 0,0 0-1,0 0 1,0-1 0,1 1 0,-1 0-1,0 0 1,1-1 0,-1 1 0,1-1-1,-1 1 1,1-1 0,0 0-1,0 0 1,0 0 0,0 0 0,0 0-1,0 0 1,2 0 0,18 2-2061,1-1 0,-1-2 0,30-2 0,40 2 325,-90 0 1990,1 1 0,0-1-1,0 1 1,0 0-1,-1 0 1,1 0-1,0 0 1,-1 0-1,1 0 1,-1 1 0,0 0-1,1-1 1,-1 1-1,0 0 1,0 0-1,0 0 1,0 0 0,0 1-1,-1-1 1,1 0-1,-1 1 1,1-1-1,-1 1 1,0-1-1,0 1 1,0 0 0,0 0-1,0-1 1,0 5-1,1 10 1099,0 0-1,-1 0 1,-2 34-1,0-22-539,1-8-525,-1 0 0,-1 0 1,0-1-1,-2 1 0,-1-1 1,-10 31-1,13-45-109,-1 1-1,0-1 1,0 1 0,0-1 0,-1 0-1,0-1 1,0 1 0,-1 0 0,1-1-1,-1 0 1,0 0 0,0-1 0,-1 1-1,0-1 1,0 0 0,0-1 0,0 0-1,0 0 1,0 0 0,-1 0 0,0-1-1,1 0 1,-9 1 0,13-3-53,0 1-1,0-1 1,0 0 0,1 0 0,-1 0 0,0 0 0,0 0-1,0-1 1,0 1 0,0-1 0,0 1 0,0-1-1,1 0 1,-1 1 0,0-1 0,0 0 0,1 0 0,-1 0-1,1 0 1,-1-1 0,1 1 0,-1 0 0,1-1-1,-3-2 1,2 0-23,-1-1 1,1 1-1,0-1 0,1 0 0,-1 1 0,1-1 0,0 0 0,0 0 0,0-8 1,0-9-216,1 1 0,2 0 0,6-37 0,-6 48 83,0 0-1,1 0 1,1 0-1,-1 0 1,2 1-1,-1-1 1,1 1-1,1 0 0,-1 0 1,2 1-1,-1 0 1,1 0-1,0 0 1,1 1-1,-1 0 1,2 1-1,-1 0 1,1 0-1,0 0 0,0 1 1,0 1-1,16-6 1,6 0-573,0 2 0,1 1 1,0 1-1,0 2 0,65 0 1,-37 3-5079,-1-2-5973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1.774"/>
    </inkml:context>
    <inkml:brush xml:id="br0">
      <inkml:brushProperty name="width" value="0.025" units="cm"/>
      <inkml:brushProperty name="height" value="0.025" units="cm"/>
      <inkml:brushProperty name="color" value="#E71224"/>
    </inkml:brush>
  </inkml:definitions>
  <inkml:trace contextRef="#ctx0" brushRef="#br0">36 0 12139,'0'0'636,"-3"9"-65,-7 36 832,2 1-1,-5 90 1,12 108 2196,2-124-2662,72 775 2783,-68-860-3644,4 41 218,3 30-51,33 138-1,-46-301-9232,-8 13-870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2.403"/>
    </inkml:context>
    <inkml:brush xml:id="br0">
      <inkml:brushProperty name="width" value="0.025" units="cm"/>
      <inkml:brushProperty name="height" value="0.025" units="cm"/>
      <inkml:brushProperty name="color" value="#E71224"/>
    </inkml:brush>
  </inkml:definitions>
  <inkml:trace contextRef="#ctx0" brushRef="#br0">0 463 9513,'0'0'5899,"7"-9"-4570,115-138 2223,-10 15-2176,12-34-869,-124 165-507,0 1 0,0 0 0,1-1 1,-1 1-1,0-1 0,0 1 0,0 0 1,0-1-1,0 1 0,1 0 0,-1-1 1,0 1-1,0 0 0,1-1 0,-1 1 1,0 0-1,0 0 0,1-1 0,-1 1 1,0 0-1,1 0 0,-1-1 0,0 1 1,1 0-1,-1 0 0,1 0 0,-1 0 1,0 0-1,1-1 0,-1 1 0,1 0 1,-1 0-1,0 0 0,1 0 0,-1 0 1,1 0-1,-1 0 0,0 1 0,1-1 0,-1 0 1,0 0-1,1 0 0,-1 0 0,1 0 1,-1 1-1,0-1 0,1 0 0,-1 0 1,0 0-1,1 1 0,-1-1 0,0 0 1,0 1-1,1-1 0,-1 0 0,0 1 1,0-1-1,0 0 0,1 1 0,-1-1 1,0 0-1,0 1 0,0-1 0,0 0 1,1 2-1,7 36-37,-5-19 143,4 0 81,1 0 0,1 0-1,0-1 1,1 0 0,1 0 0,1-1 0,0-1-1,1 0 1,1 0 0,26 21 0,-3-6-322,51 34 1,0-8-3514,-70-46 2414,11 8-6752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3.312"/>
    </inkml:context>
    <inkml:brush xml:id="br0">
      <inkml:brushProperty name="width" value="0.025" units="cm"/>
      <inkml:brushProperty name="height" value="0.025" units="cm"/>
      <inkml:brushProperty name="color" value="#E71224"/>
    </inkml:brush>
  </inkml:definitions>
  <inkml:trace contextRef="#ctx0" brushRef="#br0">1 324 7239,'0'0'5365,"8"0"-4127,75-5 529,87-15-1,-15 0-1103,259-18-2,575-61-521,1016-37 1771,-827 149-2391,-1166-14-104,-13-4-2337,-19-3-3920,5 4-457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3.690"/>
    </inkml:context>
    <inkml:brush xml:id="br0">
      <inkml:brushProperty name="width" value="0.025" units="cm"/>
      <inkml:brushProperty name="height" value="0.025" units="cm"/>
      <inkml:brushProperty name="color" value="#E71224"/>
    </inkml:brush>
  </inkml:definitions>
  <inkml:trace contextRef="#ctx0" brushRef="#br0">0 16 3587,'0'0'15188,"8"-3"-14547,2 0-519,0 0 1,0 1 0,1 0 0,-1 1 0,1 0-1,-1 1 1,1 0 0,-1 0 0,1 2 0,17 3-1,34 5 387,-36-7-360,0 1 0,-1 1 1,1 2-1,-1 0 0,-1 1 1,37 18-1,-60-25-118,1 0 0,-1 0 0,1-1 1,-1 1-1,1 0 0,-1 0 0,0 0 1,1 1-1,-1-1 0,0 0 0,0 0 1,0 1-1,0-1 0,0 0 0,0 1 0,0-1 1,0 1-1,-1 0 0,1-1 0,-1 1 1,1-1-1,-1 1 0,0 0 0,1-1 1,-1 1-1,0 0 0,0 0 0,0-1 0,0 1 1,0 0-1,-1-1 0,1 1 0,0 0 1,-1-1-1,0 1 0,1 0 0,-1-1 1,0 1-1,1-1 0,-1 1 0,0-1 0,0 0 1,0 1-1,-1-1 0,1 0 0,-2 2 1,-9 8 430,1 0 0,-2-2 0,1 1 0,-18 9 0,11-7-162,-11 8 211,8-7-325,0 2-1,1 1 1,0 0-1,1 1 1,1 2-1,-28 34 1,40-33-1077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5.570"/>
    </inkml:context>
    <inkml:brush xml:id="br0">
      <inkml:brushProperty name="width" value="0.025" units="cm"/>
      <inkml:brushProperty name="height" value="0.025" units="cm"/>
      <inkml:brushProperty name="color" value="#E71224"/>
    </inkml:brush>
  </inkml:definitions>
  <inkml:trace contextRef="#ctx0" brushRef="#br0">1 22 14061,'0'0'8510,"9"8"-7726,1 2-636,-4-3-112,1 0 1,0-1-1,0 0 0,1 0 0,0 0 0,0-1 0,1 0 1,-1 0-1,1-1 0,0 0 0,15 4 0,22-6-100,-36-3-994,0 0 0,0 0 0,0-1 0,-1 0 0,15-5-1,-20 5 534,1 0 0,-1 0 0,0 0-1,0 0 1,0-1 0,0 1 0,0-1-1,-1 0 1,1 0 0,-1-1 0,0 1-1,5-8 1,-6 8 442,0 0-1,-1-1 1,1 1 0,-1-1 0,0 1-1,0-1 1,0 0 0,0 1-1,-1-1 1,1-7 0,-1 10 193,0 1 0,0 0 0,0 0 0,0-1-1,0 1 1,0 0 0,0 0 0,0-1 0,0 1 0,0 0 0,0 0 0,0-1 0,0 1 0,0 0-1,0-1 1,0 1 0,0 0 0,0 0 0,0-1 0,-1 1 0,1 0 0,0 0 0,0 0 0,0-1-1,0 1 1,-1 0 0,1 0 0,0 0 0,0-1 0,0 1 0,-1 0 0,1 0 0,0 0 0,0 0 0,0 0-1,-1 0 1,1-1 0,0 1 0,-1 0 0,1 0 0,0 0 0,0 0 0,-1 0 0,1 0 0,0 0-1,0 0 1,-1 0 0,-14 10 2140,-10 18-727,7-2-771,2 1 0,-24 55 0,18-8-1371,20-63-176,1 0 0,0 0 0,0 0 0,2 19 0,2-17-5926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6.734"/>
    </inkml:context>
    <inkml:brush xml:id="br0">
      <inkml:brushProperty name="width" value="0.025" units="cm"/>
      <inkml:brushProperty name="height" value="0.025" units="cm"/>
      <inkml:brushProperty name="color" value="#E71224"/>
    </inkml:brush>
  </inkml:definitions>
  <inkml:trace contextRef="#ctx0" brushRef="#br0">292 1 12780,'0'0'5766,"-6"7"-4298,-127 154 2450,-9 8-3811,133-159-2808,7-23-4800,4-11 358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7.084"/>
    </inkml:context>
    <inkml:brush xml:id="br0">
      <inkml:brushProperty name="width" value="0.025" units="cm"/>
      <inkml:brushProperty name="height" value="0.025" units="cm"/>
      <inkml:brushProperty name="color" value="#E71224"/>
    </inkml:brush>
  </inkml:definitions>
  <inkml:trace contextRef="#ctx0" brushRef="#br0">0 1 10954,'0'0'9129,"14"49"-8136,0-28-64,11 0-289,5-2-351,7-2-161,4-2-96,0-5-609,1-4-2978,-6-6-3524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4.935"/>
    </inkml:context>
    <inkml:brush xml:id="br0">
      <inkml:brushProperty name="width" value="0.025" units="cm"/>
      <inkml:brushProperty name="height" value="0.025" units="cm"/>
    </inkml:brush>
  </inkml:definitions>
  <inkml:trace contextRef="#ctx0" brushRef="#br0">10 4 2659,'-10'-4'19963,"27"23"-17655,-8-4-2077,0-1 0,1 0 0,1-1 0,0 0 0,1-1 0,0 0-1,20 14 1,-32-26-172,-14 3-10456,13-2 9156,-12-1-5405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29.037"/>
    </inkml:context>
    <inkml:brush xml:id="br0">
      <inkml:brushProperty name="width" value="0.025" units="cm"/>
      <inkml:brushProperty name="height" value="0.025" units="cm"/>
      <inkml:brushProperty name="color" value="#E71224"/>
    </inkml:brush>
  </inkml:definitions>
  <inkml:trace contextRef="#ctx0" brushRef="#br0">17 12 4260,'0'0'11552,"-4"-3"-11103,-8-5 51,20 17 1076,32 19 709,-26-23-1918,2-1 0,-1-1-1,0 0 1,23 2 0,-26-5-260,0 2 0,0-1 0,0 2 0,-1-1 0,1 2 0,0-1 0,-1 2 0,21 10 0,-3 2 406,0-2-1,1-1 1,57 18-1,-77-28-456,0 0-1,-1 1 0,0 1 1,0-1-1,-1 1 0,11 9 0,-13-9-24,0 0-1,1-1 1,0 0-1,-1-1 1,2 0-1,-1 0 1,1 0-1,-1-1 1,1 0-1,0 0 1,15 2-1,48 0 606,-49-4-559,-1 0-1,1 1 0,-1 1 1,0 1-1,41 14 1,26 18 563,126 33 1,-145-48-420,103 45 1,-104-37-150,102 28 0,-103-36-47,-1 2 1,0 3-1,62 36 0,-25-13 93,164 54-1,-234-90-101,0 1-1,45 27 0,-46-23-5,1-1-1,42 15 1,289 98 22,-232-84 0,-118-37 291,-14-9-319,0 0 0,0 0-1,0 0 1,1 0 0,-1 0 0,0 0-1,0 0 1,0 0 0,1 1 0,-1-1-1,0 0 1,0 0 0,0 0 0,0 0 0,0 0-1,1 1 1,-1-1 0,0 0 0,0 0-1,0 0 1,0 0 0,0 1 0,0-1-1,0 0 1,0 0 0,0 0 0,0 1-1,0-1 1,0 0 0,0 0 0,0 0 0,0 1-1,0-1 1,0 0 0,0 0 0,0 0-1,0 1 1,0-1 0,0 0 0,0 0-1,0 0 1,0 1 0,0-1 0,0 0-1,0 0 1,-1 0 0,1 0 0,0 1 0,0-1-1,0 0 1,0 0 0,0 0 0,-1 0-1,1 0 1,0 1 0,-1-1-165,1 0 0,-1 1 0,1-1 0,-1 1 0,1 0 0,-1-1 0,1 1 0,-1-1 0,1 1 0,0 0 0,-1-1 0,1 1-1,0 0 1,0-1 0,-1 1 0,1 0 0,0 0 0,0-1 0,0 1 0,0 0 0,0-1 0,0 1 0,0 0 0,0 0 0,0 0 0,2 5-4280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0.141"/>
    </inkml:context>
    <inkml:brush xml:id="br0">
      <inkml:brushProperty name="width" value="0.025" units="cm"/>
      <inkml:brushProperty name="height" value="0.025" units="cm"/>
      <inkml:brushProperty name="color" value="#E71224"/>
    </inkml:brush>
  </inkml:definitions>
  <inkml:trace contextRef="#ctx0" brushRef="#br0">144 77 10698,'0'0'2717,"-8"3"-1809,1-2-557,5-1-240,-1 1-1,1-1 1,-1 1-1,1-1 1,-1 1-1,1 0 1,-1 0-1,1 0 1,0 0-1,0 1 1,-1-1-1,1 0 1,0 1-1,0 0 1,-1 1-1,2-1-41,0-1 0,0 0-1,0 0 1,0 1 0,0-1 0,1 1-1,-1-1 1,1 1 0,-1-1-1,1 1 1,0-1 0,-1 1-1,1-1 1,0 1 0,0-1 0,0 1-1,0 0 1,0-1 0,0 1-1,1-1 1,-1 1 0,1-1 0,-1 1-1,1-1 1,-1 1 0,1-1-1,0 0 1,-1 1 0,1-1 0,0 0-1,0 1 1,0-1 0,0 0-1,0 0 1,1 0 0,-1 0 0,0 0-1,0 0 1,3 1 0,8 6-12,0-1 0,0 0 0,23 9 0,-11-5 127,-21-10-179,0 1 1,-1-1 0,1 1 0,0 0 0,-1 0 0,1 0 0,-1 0-1,1 1 1,-1-1 0,0 0 0,0 1 0,0 0 0,0-1 0,-1 1 0,1 0-1,-1 0 1,1 0 0,-1 0 0,0 0 0,0 0 0,-1 1 0,1-1-1,-1 0 1,1 0 0,-1 6 0,-1-3 52,0-1 0,-1 0 0,0 0 0,1 0-1,-1 0 1,-1 0 0,1 0 0,-1-1 0,0 1 0,0-1 0,0 0-1,-1 0 1,1 0 0,-1 0 0,-5 4 0,-2 1 194,-1 0 0,0 0 1,-1-1-1,-16 8 0,24-14-61,0 1 0,0-1 0,0 0-1,0-1 1,0 1 0,0-1 0,0 0-1,-1 0 1,1-1 0,0 0 0,-1 0-1,1 0 1,0 0 0,-1-1 0,-5-1-1,9 1-168,0 0 0,0-1-1,0 1 1,0 0 0,0-1-1,1 0 1,-1 1 0,1-1-1,-1 0 1,1 0 0,-1 1-1,1-1 1,0 0 0,0-1-1,0 1 1,0 0 0,0 0-1,1 0 1,-1 0 0,1-1-1,-1 1 1,1 0 0,0-1 0,0 1-1,0 0 1,0 0 0,0-1-1,0 1 1,2-4 0,-1-2-48,0 0 0,1 0 0,0 0 0,0 0 0,1 1 0,0-1 0,5-8 0,8-5 17,0 0-1,1 2 0,2 0 0,0 0 0,0 2 0,32-21 0,-16 12 45,36-37-1,-70 61-22,1 1-1,-1-1 1,1 1-1,-1-1 0,0 0 1,1 0-1,-1 0 1,0 0-1,0 0 1,0 0-1,-1 0 0,2-3 1,-2 5-10,0-1 1,0 0 0,-1 1 0,1-1-1,0 0 1,0 1 0,-1-1-1,1 0 1,0 1 0,-1-1-1,1 1 1,-1-1 0,1 1 0,-1-1-1,1 1 1,-1-1 0,1 1-1,-1-1 1,1 1 0,-1-1-1,1 1 1,-1 0 0,0-1 0,1 1-1,-1 0 1,0 0 0,1 0-1,-1-1 1,0 1 0,1 0-1,-1 0 1,0 0 0,1 0-1,-1 0 1,0 0 0,1 0 0,-1 1-1,0-1 1,-1 0 0,-12 0 8,0 1 1,1 1-1,-26 5 1,35-6-22,0 0 1,0 0-1,0 0 0,0 1 1,0-1-1,0 1 0,1 0 0,-1 0 1,1 1-1,0-1 0,-1 1 1,1-1-1,0 1 0,0 0 1,1 0-1,-1 1 0,-3 5 1,5-8-117,1-1 1,-1 1-1,1 0 1,0-1-1,-1 1 1,1 0 0,0-1-1,0 1 1,-1 0-1,1-1 1,0 1-1,0 0 1,0 0 0,0-1-1,0 1 1,0 0-1,0-1 1,0 1 0,0 0-1,1 0 1,-1-1-1,0 1 1,0 0-1,1-1 1,-1 1 0,0 0-1,1-1 1,-1 1-1,1-1 1,-1 1-1,0 0 1,1-1 0,-1 1-1,1-1 1,0 1-1,-1-1 1,1 0 0,-1 1-1,1-1 1,0 0-1,-1 1 1,2-1-1,31 5-9250,-31-5 8867,24 0-9586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0.502"/>
    </inkml:context>
    <inkml:brush xml:id="br0">
      <inkml:brushProperty name="width" value="0.025" units="cm"/>
      <inkml:brushProperty name="height" value="0.025" units="cm"/>
      <inkml:brushProperty name="color" value="#E71224"/>
    </inkml:brush>
  </inkml:definitions>
  <inkml:trace contextRef="#ctx0" brushRef="#br0">174 1 12268,'0'0'3139,"-8"1"-908,0 0-1929,-1 1 0,1 0 0,0 0 0,-1 1 0,1 0 1,1 1-1,-1 0 0,0 0 0,1 1 0,0-1 0,0 2 0,0-1 0,-11 13 0,13-13-189,1 0 0,-1 0 0,1 1 0,0-1-1,1 1 1,-1 0 0,1 0 0,0 1 0,1-1 0,0 1 0,0-1-1,0 1 1,1 0 0,0-1 0,0 1 0,0 0 0,1 0-1,0 0 1,2 9 0,-1-14-95,0 0 0,0 1-1,0-1 1,1 0 0,-1 1-1,1-1 1,-1 0 0,1 0-1,0 0 1,0 0 0,0 0-1,0-1 1,0 1 0,0-1-1,1 1 1,-1-1 0,0 0 0,1 0-1,-1 0 1,1 0 0,-1 0-1,1 0 1,-1-1 0,1 0-1,0 1 1,-1-1 0,1 0-1,0 0 1,3-1 0,2 2 47,0-1 0,1-1 0,-1 1 0,0-1 0,0-1 0,0 0 0,0 0 0,11-5 0,-13 5-29,0-1 0,0-1 0,-1 1 0,1-1 0,-1 0 0,0 0 0,0-1 0,-1 1 0,0-1 0,1 0 0,-1 0 0,-1-1 0,1 1 0,-1-1 0,0 0 0,0 0 0,-1 0 1,0 0-1,0 0 0,0 0 0,-1-1 0,1 1 0,-2 0 0,1-1 0,-1 0 0,0 1 0,-1-9 0,0 13-46,0 0-1,1 0 1,-2 0 0,1 0 0,0 0 0,0 0-1,-1 0 1,1 1 0,-1-1 0,1 0 0,-1 1-1,0-1 1,1 1 0,-1-1 0,0 1 0,0 0-1,0 0 1,0 0 0,0 0 0,0 0 0,-1 1-1,1-1 1,0 1 0,0-1 0,0 1 0,-1 0-1,-1-1 1,1 1-241,0 0 0,0-1-1,-1 1 1,1 0 0,0 1-1,0-1 1,0 1 0,0-1 0,1 1-1,-1 0 1,0 0 0,0 0 0,0 0-1,0 0 1,1 1 0,-1-1-1,1 1 1,-1 0 0,1 0 0,-3 2-1,-9 23-8209,14-17 1969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0.849"/>
    </inkml:context>
    <inkml:brush xml:id="br0">
      <inkml:brushProperty name="width" value="0.025" units="cm"/>
      <inkml:brushProperty name="height" value="0.025" units="cm"/>
      <inkml:brushProperty name="color" value="#E71224"/>
    </inkml:brush>
  </inkml:definitions>
  <inkml:trace contextRef="#ctx0" brushRef="#br0">123 1 3331,'0'0'13768,"-9"7"-12530,-6 5-475,0 2-1,-25 29 1,36-38-535,-1 1 1,0 1 0,1-1-1,1 0 1,-1 1-1,1 0 1,0 0-1,0 0 1,1 0-1,0 0 1,0 1-1,-1 13 1,3-20-221,0 0 1,0 0-1,0 0 1,0 0 0,0 0-1,1 0 1,-1 0-1,0 0 1,1 0-1,-1 0 1,1 0-1,-1 0 1,1 0 0,-1 0-1,1 0 1,-1 0-1,1-1 1,0 1-1,0 0 1,-1 0 0,1-1-1,0 1 1,0-1-1,0 1 1,0-1-1,0 1 1,1 0 0,1 0 39,0 0 1,1-1-1,-1 1 1,0 0-1,1-1 1,-1 0 0,1 0-1,5-1 1,0 0 60,1 0 1,0-1 0,-1-1-1,0 1 1,13-7-1,-13 4-59,0 0-1,0 0 1,-1-1 0,0 0-1,0-1 1,13-13 0,-18 16 51,1-1 0,-1 1 0,0-1 0,0 1 0,-1-1 0,0 0 0,1 0 0,-1 0 0,-1 0 0,1 0 0,-1 0 0,0-1 0,0 1 0,0-8 0,-1 12-77,0-1 0,-1 1 0,1 0 0,0 0 0,0-1 0,-1 1 0,1 0 0,-1 0 0,1 0 0,-1-1 0,0 1 0,1 0-1,-1 0 1,0 0 0,0 0 0,0 0 0,1 1 0,-1-1 0,0 0 0,0 0 0,0 0 0,0 1 0,-1-1 0,1 0 0,-1 0 0,-3 0-2,0-1 1,0 0 0,0 1 0,0 0 0,0 0 0,-9 0 0,4 1-229,1 0 0,-1 0 0,1 1 0,0 0 0,-1 1 0,1 0 0,-10 4 1,-9 12-2656,14-2-6317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1.920"/>
    </inkml:context>
    <inkml:brush xml:id="br0">
      <inkml:brushProperty name="width" value="0.025" units="cm"/>
      <inkml:brushProperty name="height" value="0.025" units="cm"/>
      <inkml:brushProperty name="color" value="#E71224"/>
    </inkml:brush>
  </inkml:definitions>
  <inkml:trace contextRef="#ctx0" brushRef="#br0">67 1 8264,'0'0'17563,"-2"10"-17216,-12 43 713,-32 77-1,46-128-1023,-1-1 0,0 0 0,1 0 0,-1 0-1,1 1 1,-1-1 0,1 0 0,0 1 0,-1-1-1,1 0 1,0 1 0,0-1 0,0 1 0,0-1-1,0 0 1,1 1 0,-1-1 0,0 0-1,0 1 1,1-1 0,-1 0 0,2 2 0,-1-2-15,0-1 1,0 1-1,0-1 1,0 1-1,0-1 1,0 1-1,0-1 1,0 0-1,0 1 1,0-1-1,0 0 1,0 0-1,0 0 1,0 0-1,0 0 1,1 0 0,-1 0-1,0 0 1,0-1-1,2 0 1,7-2-2,0 0 0,-1-1 1,1 0-1,11-7 1,-15 7-266,12-6-738,0-1 0,18-16 0,-7-4-4462,-27 28 4191,0-1 1,0 1 0,-1 0 0,1-1 0,-1 0 0,0 1 0,0-1-1,1-6 1,-1-3-5105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2.250"/>
    </inkml:context>
    <inkml:brush xml:id="br0">
      <inkml:brushProperty name="width" value="0.025" units="cm"/>
      <inkml:brushProperty name="height" value="0.025" units="cm"/>
      <inkml:brushProperty name="color" value="#E71224"/>
    </inkml:brush>
  </inkml:definitions>
  <inkml:trace contextRef="#ctx0" brushRef="#br0">73 1 6086,'0'0'9673,"-30"46"-7431,22-23-160,-3 3-609,6 3-640,-1 0-320,-1 1-225,5-1-128,-1-3-128,3-1 32,0-8-64,0-5-288,9-6-1250,-2-6-1408,3-6-3172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2.582"/>
    </inkml:context>
    <inkml:brush xml:id="br0">
      <inkml:brushProperty name="width" value="0.025" units="cm"/>
      <inkml:brushProperty name="height" value="0.025" units="cm"/>
      <inkml:brushProperty name="color" value="#E71224"/>
    </inkml:brush>
  </inkml:definitions>
  <inkml:trace contextRef="#ctx0" brushRef="#br0">70 51 12940,'0'0'2595,"-8"11"-551,4-6-1942,-6 9 447,1 0 1,0 1 0,-8 17-1,15-28-420,0 0 0,0 0 1,1 0-1,0 0 0,0 0 0,0 0 0,0 0 0,0 0 0,1 0 1,0 1-1,0-1 0,0 0 0,0 0 0,1 0 0,-1 0 0,1 1 0,0-1 1,1 0-1,-1 0 0,1-1 0,2 6 0,-3-7-50,1 0-1,0-1 0,0 1 1,0 0-1,1-1 1,-1 1-1,0-1 0,0 0 1,1 0-1,-1 0 1,1 0-1,-1 0 0,1 0 1,-1-1-1,1 1 1,0-1-1,-1 0 0,1 0 1,0 0-1,-1 0 1,1 0-1,0 0 0,-1-1 1,1 1-1,-1-1 1,1 0-1,-1 0 0,5-2 1,2 0 141,0-1 1,0 0-1,-1-1 1,1 0-1,-1 0 1,11-10-1,-6 4-89,-1-1-1,-1-1 0,0 0 1,10-15-1,-18 23-53,1-1-1,-1 1 0,0-1 0,-1 0 0,1 0 1,-1 0-1,0 0 0,-1 0 0,1 0 0,-1-1 0,-1 1 1,1 0-1,-1-12 0,0 16-71,-1 1 0,1-1 0,0 1 0,-1-1 0,1 1 0,-1 0 0,0-1 0,1 1 0,-1 0 0,0-1 1,0 1-1,0 0 0,0 0 0,0 0 0,0 0 0,0 0 0,0 0 0,0 0 0,-1 0 0,1 0 0,0 0 0,-3 0 0,0-1-29,-1 1 1,1 0-1,0 0 0,-1 0 1,1 0-1,-1 1 0,-8 0 1,4 0-148,-1 1 0,0 0 0,0 1 0,1 0 0,-1 1 0,-15 6 0,-22 22-988,45-30 938,1 0 0,-1 0-1,1 1 1,-1-1 0,1 0-1,0 0 1,-1 1-1,1-1 1,0 0 0,0 1-1,0-1 1,0 1 0,0 0-1,0-1 1,1 1 0,-1 0-1,0-1 1,1 1-1,-1 0 1,1 0 0,0 0-1,0 0 1,0-1 0,0 1-1,0 0 1,0 0 0,0 2-1,1-4-122,0 1 0,0 0 0,0-1 0,0 1 0,0-1 0,0 1 0,0-1 0,0 0 0,0 1 0,0-1 0,0 0 0,0 0 0,0 0 0,0 1 0,0-1 0,0 0 0,0-1 0,0 1 0,1 0 0,0 0 0,4-1-1689,21 1-6930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2.931"/>
    </inkml:context>
    <inkml:brush xml:id="br0">
      <inkml:brushProperty name="width" value="0.025" units="cm"/>
      <inkml:brushProperty name="height" value="0.025" units="cm"/>
      <inkml:brushProperty name="color" value="#E71224"/>
    </inkml:brush>
  </inkml:definitions>
  <inkml:trace contextRef="#ctx0" brushRef="#br0">93 29 13357,'0'0'9118,"-10"8"-8334,3-1-615,-1 0 0,1 0 0,1 0 0,-1 1 0,2 0 0,-1 0 0,1 1 0,0 0 0,0 0 0,1 0 0,1 0 0,-1 0 0,1 1 0,1 0 0,0-1-1,-1 13 1,3-20-139,0 1 0,-1-1 0,1 0 0,1 1 0,-1-1 0,0 0 0,0 0 0,1 0 0,-1 1 0,1-1 0,0 0 0,0 0-1,0 0 1,0 0 0,0 0 0,0 0 0,0 0 0,1 0 0,-1-1 0,1 1 0,-1 0 0,1-1 0,2 2 0,-2-2-1,0 0 1,1 0 0,-1-1 0,1 1-1,-1-1 1,0 1 0,1-1-1,-1 0 1,1 0 0,-1 0-1,1-1 1,-1 1 0,1 0 0,-1-1-1,1 0 1,-1 1 0,0-1-1,1 0 1,-1 0 0,0-1 0,4-2-1,3-2 18,0-1 1,0 0-1,-1-1 0,0 0 0,0 0 0,-1-1 0,0 1 0,-1-2 0,0 1 0,0-1 0,-1 0 1,0 0-1,-1 0 0,0-1 0,0 0 0,2-19 0,-5 28-83,-1 0-1,0 0 1,0 0-1,0 0 1,0 0-1,0 0 0,0-1 1,-1 1-1,1 0 1,-1 0-1,1 0 1,-1 0-1,0 0 1,0 0-1,0 0 1,0 0-1,0 1 1,0-1-1,0 0 1,-1 0-1,1 1 1,-1-1-1,1 1 1,-1 0-1,0-1 1,1 1-1,-1 0 1,0 0-1,0 0 1,0 0-1,0 0 1,-2 0-1,-6-2-1350,0 1 0,1 1 0,-1-1-1,0 2 1,-15 0 0,20 0 345,-15 0-5930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8.202"/>
    </inkml:context>
    <inkml:brush xml:id="br0">
      <inkml:brushProperty name="width" value="0.025" units="cm"/>
      <inkml:brushProperty name="height" value="0.025" units="cm"/>
      <inkml:brushProperty name="color" value="#E71224"/>
    </inkml:brush>
  </inkml:definitions>
  <inkml:trace contextRef="#ctx0" brushRef="#br0">91 45 5477,'0'0'13848,"4"-1"-13346,89-11 363,-93 11-604,-15 1 75,-17 0-198,18-1-11,0 0 0,0 1 0,0 0 0,0 2 0,0-1 1,0 2-1,0 0 0,-14 5 0,28-8-159,26 0 64,183-20 144,-156 14-427,-193 29 296,122-20-101,39-8-18,0 2-1,33-3 1,-39 6 92,1-1 0,0-1 0,-1 0 0,0-2 1,1 1-1,21-10 0,-40 9 343,-16 2-346,-22 2-129,26 3 144,1 1 0,-1 1 1,1 0-1,0 1 0,-14 8 0,79-16-2843,-34-4-2728,1 0-3812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9.294"/>
    </inkml:context>
    <inkml:brush xml:id="br0">
      <inkml:brushProperty name="width" value="0.025" units="cm"/>
      <inkml:brushProperty name="height" value="0.025" units="cm"/>
      <inkml:brushProperty name="color" value="#E71224"/>
    </inkml:brush>
  </inkml:definitions>
  <inkml:trace contextRef="#ctx0" brushRef="#br0">3 42 11403,'0'0'215,"-1"0"0,1-1-1,0 1 1,0-1 0,-1 1 0,1-1 0,0 1 0,0 0 0,0-1-1,0 1 1,0-1 0,0 1 0,0-1 0,0 1 0,0-1 0,0 1-1,0-1 1,0 1 0,0-1 0,0 1 0,0-1 0,0 1 0,0-1-1,1 1 1,-1 0 0,0-1 0,0 1 0,1-1 0,-1 1 0,0 0-1,0-1 1,1 1 0,-1 0 0,1-1 0,-1 1 0,0 0 0,2-1-1,24-10 2316,31 2-1989,-57 9-480,25-3 259,1 1 0,-1 1 1,43 5-1,-67-4-316,-1 0-1,1-1 1,-1 1 0,1 1 0,-1-1-1,1 0 1,-1 0 0,1 0-1,-1 0 1,1 0 0,-1 0-1,1 1 1,-1-1 0,1 0 0,-1 0-1,0 1 1,1-1 0,-1 0-1,1 1 1,-1-1 0,0 0 0,1 1-1,-1-1 1,0 0 0,1 1-1,-1-1 1,0 1 0,0-1-1,1 1 1,-1-1 0,0 1 0,0-1-1,0 1 1,0 0 0,-10 15 417,-26 8 256,-36 1-47,75-23-668,0 1 0,0-1 0,1 0 0,-1 0 0,0 0 0,1 0 0,-1 0 0,5 1 0,-5-2 40,7 2-108,-1 1-1,1 0 1,-1 1 0,-1 0-1,10 7 1,-16-11 103,-1 0 0,0 0 0,0 0 0,0 0 0,0 0 0,-1 0 0,1 0 1,0 0-1,0 0 0,-1 0 0,1 0 0,0 1 0,-1-1 0,1 0 0,-1 0 0,0 1 0,1-1 0,-1 0 0,0 1 0,0-1 1,0 0-1,0 1 0,0-1 0,0 1 0,0-1 0,0 0 0,0 1 0,-1-1 0,1 0 0,-1 1 0,1-1 0,-1 0 0,1 0 1,-1 0-1,0 1 0,0-1 0,1 0 0,-1 0 0,0 0 0,0 0 0,0 0 0,0 0 0,0-1 0,0 1 0,-1 0 0,1 0 1,0-1-1,-2 2 0,-13 8 327,1-1 1,-2-1 0,1 0-1,-1-1 1,0-1 0,0-1-1,0 0 1,-1-1 0,0-1-1,-35 2 1,72-25-7110,3 5 1132,4-1-1901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5.550"/>
    </inkml:context>
    <inkml:brush xml:id="br0">
      <inkml:brushProperty name="width" value="0.025" units="cm"/>
      <inkml:brushProperty name="height" value="0.025" units="cm"/>
    </inkml:brush>
  </inkml:definitions>
  <inkml:trace contextRef="#ctx0" brushRef="#br0">1 0 5221,'0'0'15535,"9"1"-14404,61 4 750,93 9-1407,-160-13-1068,7 1-1427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39.688"/>
    </inkml:context>
    <inkml:brush xml:id="br0">
      <inkml:brushProperty name="width" value="0.025" units="cm"/>
      <inkml:brushProperty name="height" value="0.025" units="cm"/>
      <inkml:brushProperty name="color" value="#E71224"/>
    </inkml:brush>
  </inkml:definitions>
  <inkml:trace contextRef="#ctx0" brushRef="#br0">114 31 13357,'0'0'6363,"-10"-2"-6294,7 2-33,-1-1 0,1 1 0,-1 0 0,1 0 0,-1 0 0,0 0 0,1 0 0,-1 1 0,1 0 0,-1 0 0,1 0 0,-1 0 0,1 0 0,0 1 0,-1 0 0,1-1 0,0 1 0,0 0 0,0 0 0,1 1 0,-1-1 0,0 1 0,1-1 0,-1 1 0,1 0 0,0 0 0,0 0 0,0 0 0,1 0 0,-1 1 0,1-1 0,-1 0 0,1 1 0,-1 4 0,1-7 20,1 1 0,-1 0 0,0-1 0,1 1 0,-1 0 0,1-1 0,-1 1 0,1 0 0,0-1 0,0 1 0,-1 0 0,1 0 0,1 0-1,-1-1 1,0 1 0,0 0 0,1-1 0,-1 1 0,1 0 0,-1 0 0,1-1 0,0 1 0,0-1 0,-1 1 0,1-1 0,0 1 0,0-1 0,1 1 0,-1-1 0,0 0 0,0 0-1,1 0 1,-1 0 0,1 0 0,-1 0 0,3 2 0,3-1 159,1-1 0,-1 1 0,1-1 0,-1 0 0,1-1 0,-1 1 0,13-3 0,-11 1-168,0 0 0,0-1 0,0-1 0,0 0 0,-1 0 0,1 0 0,-1-1 0,0-1 0,11-7-1,-15 10-12,0-1 0,-1 0 0,1 0 0,-1 0-1,0-1 1,0 1 0,0-1 0,0 0-1,3-5 1,-5 7 0,0-1 1,-1 1-1,1 0 0,0 0 0,-1 0 0,1 0 0,-1-1 0,0 1 0,0 0 1,0 0-1,0-1 0,0 1 0,0 0 0,-1 0 0,1-1 0,-1 1 1,1 0-1,-1 0 0,-2-4 0,1 3-35,-1 0 0,1 1 0,-1-1 0,0 1 0,0-1 0,0 1 0,0 0 0,0 0 1,0 0-1,-1 1 0,1-1 0,-1 1 0,1 0 0,-1 0 0,1 0 0,-1 0 0,0 0 0,-6 1 0,-4-2-204,0 2 0,-1-1 0,-21 4 0,34-3 69,0 0 1,0 1 0,0-1-1,0 1 1,0-1-1,0 1 1,0 0 0,0 0-1,0 0 1,1 0-1,-1 0 1,0 1 0,1-1-1,-1 0 1,1 1-1,-1-1 1,1 1 0,0-1-1,-1 1 1,1 0-1,0 0 1,0-1 0,0 1-1,0 0 1,0 3-1,1-4-87,-1 1 0,1-1-1,0 0 1,0 0-1,1 0 1,-1 1-1,0-1 1,0 0 0,1 0-1,-1 0 1,0 1-1,1-1 1,-1 0 0,1 0-1,0 0 1,-1 0-1,1 0 1,0 0 0,0 0-1,-1 0 1,1 0-1,0 0 1,0-1-1,0 1 1,0 0 0,0 0-1,0-1 1,0 1-1,0-1 1,1 1 0,-1-1-1,0 0 1,0 1-1,0-1 1,1 0 0,-1 0-1,0 1 1,0-1-1,0 0 1,1-1 0,-1 1-1,2 0 1,27 0-5126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0.053"/>
    </inkml:context>
    <inkml:brush xml:id="br0">
      <inkml:brushProperty name="width" value="0.025" units="cm"/>
      <inkml:brushProperty name="height" value="0.025" units="cm"/>
      <inkml:brushProperty name="color" value="#E71224"/>
    </inkml:brush>
  </inkml:definitions>
  <inkml:trace contextRef="#ctx0" brushRef="#br0">150 12 5926,'0'0'13810,"-8"-3"-12849,5 1-897,-1 1-1,0-1 1,1 1 0,-1 1-1,0-1 1,0 0 0,0 1-1,0 0 1,1 0 0,-1 0 0,0 0-1,0 1 1,0-1 0,0 1-1,1 0 1,-1 0 0,0 0-1,1 1 1,-1-1 0,1 1-1,-1 0 1,1 0 0,0 0 0,0 1-1,0-1 1,0 1 0,0-1-1,-4 6 1,4-4 0,-1 0 0,1 0 0,0 1 0,0-1 0,0 0 0,1 1 0,0 0-1,-1 0 1,2 0 0,-1 0 0,1 0 0,-1 0 0,0 10 0,2-13-40,0 0 1,0 1-1,0-1 0,0 0 1,0 0-1,1 0 1,-1 0-1,1 0 0,-1 0 1,1 0-1,0 0 0,0 0 1,0 0-1,0 0 1,0 0-1,0 0 0,0-1 1,1 1-1,-1 0 0,1-1 1,-1 1-1,1-1 1,-1 0-1,1 0 0,0 1 1,0-1-1,0 0 0,0 0 1,0-1-1,0 1 0,0 0 1,0-1-1,0 1 1,0-1-1,4 1 0,2 0 83,0 0 0,0 0 0,0-1 0,0-1 0,0 1 0,0-1 0,0 0 0,0-1 0,0 0-1,0 0 1,-1-1 0,8-3 0,-11 4-10,0 0-1,-1-1 1,1 1-1,-1-1 0,0 0 1,0 0-1,0 0 1,0 0-1,0 0 1,-1-1-1,0 1 1,1-1-1,-1 1 0,0-1 1,-1 0-1,1 0 1,-1 0-1,0 0 1,0 0-1,0-1 0,0 1 1,-1 0-1,1 0 1,-2-6-1,1 8-98,0 1 0,0-1 0,0 0 0,-1 1 0,1-1 0,0 1 0,-1-1 0,0 0 0,1 1 0,-1-1 0,0 1 0,0 0 0,0-1 0,0 1 0,0 0 0,0-1 0,0 1 0,0 0 0,0 0 0,-1 0 0,0-1 0,-2 0-17,0 0 0,0 0 0,0 0 0,0 0 0,0 1 0,0 0 0,-1 0 0,-5-1 0,-38 2-2444,10 11-4452,23 0-591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1.685"/>
    </inkml:context>
    <inkml:brush xml:id="br0">
      <inkml:brushProperty name="width" value="0.025" units="cm"/>
      <inkml:brushProperty name="height" value="0.025" units="cm"/>
      <inkml:brushProperty name="color" value="#E71224"/>
    </inkml:brush>
  </inkml:definitions>
  <inkml:trace contextRef="#ctx0" brushRef="#br0">14 110 1409,'0'0'15909,"-13"-9"-11783,147 10-3341,292-9 1617,-23 5-1525,-193 7-537,43-14 90,-101 2-384,175-23 65,-208 17-89,32 10 68,-108 6-49,-1-3 0,50-7 1,-87 6 666,-7 0-501,-16-3-1748,6 1-2873,6-4-497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2.671"/>
    </inkml:context>
    <inkml:brush xml:id="br0">
      <inkml:brushProperty name="width" value="0.025" units="cm"/>
      <inkml:brushProperty name="height" value="0.025" units="cm"/>
      <inkml:brushProperty name="color" value="#E71224"/>
    </inkml:brush>
  </inkml:definitions>
  <inkml:trace contextRef="#ctx0" brushRef="#br0">1 0 12620,'0'0'9027,"5"10"-7452,5 6-1047,1 0 1,0-1-1,20 22 0,-26-32-530,0 0 0,0-1 0,0 1 0,1-1 0,0 0 0,-1 0 1,1-1-1,1 0 0,-1 0 0,0 0 0,1-1 0,0 0 0,-1 0 0,1-1 0,9 2 0,-11-3-494,0 0 1,0 0 0,1-1-1,-1 0 1,0 1-1,9-4 1,-10 2-474,1 0 1,-1 0-1,0 0 1,0-1 0,0 1-1,-1-1 1,1 0-1,-1 0 1,1 0-1,-1-1 1,0 1 0,3-6-1,4-9-3761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3.015"/>
    </inkml:context>
    <inkml:brush xml:id="br0">
      <inkml:brushProperty name="width" value="0.025" units="cm"/>
      <inkml:brushProperty name="height" value="0.025" units="cm"/>
      <inkml:brushProperty name="color" value="#E71224"/>
    </inkml:brush>
  </inkml:definitions>
  <inkml:trace contextRef="#ctx0" brushRef="#br0">157 0 4805,'0'0'15347,"-9"12"-14642,-19 30 445,-28 55 0,43-74-948,2 1 0,1 0 0,1 1 0,-12 48 0,22-46-1798,-1-27 1362,1 1 0,-1-1 0,1 1 0,-1-1 0,1 1 1,-1-1-1,1 1 0,-1-1 0,1 1 0,0-1 0,-1 0 0,1 0 0,0 1 0,-1-1 0,1 0 0,0 0 0,-1 0 0,1 1 0,0-1 1,0 0-1,-1 0 0,1 0 0,0 0 0,0 0 0,-1-1 0,1 1 0,0 0 0,-1 0 0,1 0 0,0-1 0,-1 1 0,2-1 0,18-8-8019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3.361"/>
    </inkml:context>
    <inkml:brush xml:id="br0">
      <inkml:brushProperty name="width" value="0.025" units="cm"/>
      <inkml:brushProperty name="height" value="0.025" units="cm"/>
      <inkml:brushProperty name="color" value="#E71224"/>
    </inkml:brush>
  </inkml:definitions>
  <inkml:trace contextRef="#ctx0" brushRef="#br0">18 1 11147,'0'0'13901,"64"18"-13453,-30-18-192,3 0-160,2 0-31,-4 0-65,-1-1-65,-6 1-735,-9 0-994,-10 0-1089</inkml:trace>
  <inkml:trace contextRef="#ctx0" brushRef="#br0" timeOffset="1">0 117 11211,'0'0'6438,"57"4"-5189,-27-4-512,7 0-577,-1-4-160,6-2-1378,-1 1-3074,0-3-833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3.768"/>
    </inkml:context>
    <inkml:brush xml:id="br0">
      <inkml:brushProperty name="width" value="0.025" units="cm"/>
      <inkml:brushProperty name="height" value="0.025" units="cm"/>
      <inkml:brushProperty name="color" value="#E71224"/>
    </inkml:brush>
  </inkml:definitions>
  <inkml:trace contextRef="#ctx0" brushRef="#br0">237 47 12043,'0'0'2429,"1"-7"-58,-1 5-2281,1 1 0,-1-1 0,0 1 1,0-1-1,0 1 0,0 0 0,0-1 1,0 1-1,-1-1 0,1 1 0,0-1 1,-1 1-1,1-1 0,-1 1 0,1 0 1,-1-1-1,0 1 0,0 0 0,1 0 1,-1-1-1,0 1 0,0 0 0,0 0 0,0 0 1,-2-1-1,0 1-25,1 1-1,0-1 1,-1 1 0,1-1 0,-1 1-1,0 0 1,1 0 0,-1 0-1,1 0 1,-1 0 0,1 1 0,-1-1-1,1 1 1,0 0 0,-1 0-1,1 0 1,0 0 0,-1 0 0,-3 3-1,2-2-56,0 0 0,1 0 0,-1 0 0,0 0 0,1 1 0,0 0 0,-1 0 0,1 0 0,0 0 0,0 0 0,1 0 0,-1 1 0,1-1 0,0 1-1,0 0 1,0 0 0,0 0 0,0 0 0,1 0 0,0 0 0,0 0 0,-1 9 0,2-8-2,1 0 0,-1 0-1,1 0 1,0 0 0,0 0 0,1-1 0,-1 1 0,1 0-1,0-1 1,1 1 0,-1-1 0,1 0 0,-1 0-1,1 0 1,1 0 0,-1 0 0,0-1 0,1 1 0,5 3-1,12 9 20,-12-10-20,0 0 1,-1 1-1,1 0 1,-2 1 0,13 14-1,-19-20-2,0-1 1,0 1-1,0-1 0,0 1 0,-1 0 0,1 0 0,-1-1 0,1 1 0,-1 0 0,0 0 0,1 0 0,-1-1 1,0 1-1,0 0 0,0 0 0,0 0 0,-1 0 0,1-1 0,0 1 0,-1 0 0,0 0 0,1-1 0,-1 1 0,0 0 1,0-1-1,0 1 0,0-1 0,0 1 0,0-1 0,0 1 0,0-1 0,-1 0 0,1 1 0,0-1 0,-1 0 0,1 0 1,-1 0-1,0 0 0,-2 1 0,-11 8 34,-1-1 1,0-1 0,-34 13-1,41-18 182,-1 0 1,1 0-1,-1-1 0,1 0 1,-1-1-1,0 0 0,0-1 1,1 0-1,-13-1 0,22 1-194,-1 0 0,0 0-1,0 0 1,1 0-1,-1 0 1,0-1 0,0 1-1,1 0 1,-1 0-1,0-1 1,1 1 0,-1-1-1,0 1 1,1 0-1,-1-1 1,0 1 0,1-1-1,-1 1 1,1-1-1,-1 0 1,1 1 0,-1-1-1,1 0 1,0 1-1,-1-1 1,1 0 0,0 1-1,-1-1 1,1-1-1,0 1-7,0-1 0,0 1 0,0-1 0,1 1 0,-1-1 0,1 1-1,-1-1 1,1 1 0,-1-1 0,1 1 0,0-1 0,0 1 0,1-2-1,3-3-27,0 0 0,0 0 0,0 1 0,12-9 0,15-6-12,1 3-1,52-22 1,-61 31 284,-1-2-1,0-1 0,0-1 0,-1 0 1,-1-2-1,0-1 0,27-24 0,-46 38-240,-1-1 1,1 0-1,-1 1 0,1-1 1,-1 0-1,1 0 0,-1 0 1,0 0-1,0 0 0,0 0 0,0 0 1,0 0-1,0 0 0,-1 0 1,1-1-1,-1 1 0,0 0 0,1 0 1,-1-1-1,0 1 0,0 0 1,0-1-1,-1 1 0,0-4 1,0 4-29,-1 0 1,1 0-1,-1 0 1,1 0-1,-1 0 1,0 1-1,1-1 1,-1 1 0,0-1-1,0 1 1,0-1-1,0 1 1,-1 0-1,1 0 1,0 0 0,0 0-1,-1 1 1,1-1-1,-1 1 1,1-1-1,0 1 1,-5 0-1,-5-1-278,1 0-1,-1 1 0,-22 2 0,31-1 13,0-1-1,0 1 0,0 0 0,0 0 0,0 0 0,0 0 0,1 1 0,-1-1 0,-3 3 1,5-3-104,0 0 0,0 0 0,-1 0 0,1 1 0,1-1 0,-1 0 0,0 1-1,0-1 1,0 0 0,1 1 0,-1-1 0,1 1 0,-1-1 0,1 1 0,-1-1 0,1 1 0,0-1 0,0 1 0,0 1 0,0 5-4939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4.111"/>
    </inkml:context>
    <inkml:brush xml:id="br0">
      <inkml:brushProperty name="width" value="0.025" units="cm"/>
      <inkml:brushProperty name="height" value="0.025" units="cm"/>
      <inkml:brushProperty name="color" value="#E71224"/>
    </inkml:brush>
  </inkml:definitions>
  <inkml:trace contextRef="#ctx0" brushRef="#br0">239 10 10410,'0'0'6235,"-9"0"-4655,-1 1-1352,0 0 1,-1 1-1,1 0 0,0 0 0,0 1 1,0 1-1,1 0 0,-1 0 0,1 1 1,0 0-1,0 0 0,1 1 0,-9 8 1,9-9-34,1 1 0,0 0 0,1 0 0,-1 1 0,1 0 1,0 0-1,1 0 0,0 1 0,0 0 0,1 0 0,0 0 0,0 0 0,0 1 1,1 0-1,1 0 0,-3 11 0,5-19-179,0 1-1,0 0 1,0-1-1,0 1 1,1 0 0,-1-1-1,0 1 1,1-1-1,-1 1 1,1 0-1,-1-1 1,1 1 0,0-1-1,0 1 1,-1-1-1,1 0 1,0 1 0,0-1-1,1 0 1,-1 0-1,2 2 1,0-1 16,1 0 0,-1 0 0,1 0 0,-1-1 0,1 1-1,-1-1 1,1 0 0,0 0 0,5 0 0,2 1 52,1-2-1,0 1 1,-1-2 0,1 0-1,20-3 1,-23 1-52,0 0 1,0 0 0,0-1-1,-1 0 1,1-1 0,-1 0-1,0 0 1,0-1 0,-1 0-1,1 0 1,9-12-1,-11 12 25,-1 0-1,0 0 1,-1 0-1,0-1 1,0 0-1,0 1 1,-1-2-1,1 1 1,-2 0-1,1-1 1,-1 1-1,0-1 0,-1 0 1,1-12-1,-2 18-66,0-1-1,-1 1 0,1 0 1,-1-1-1,1 1 1,-1 0-1,0 0 0,0-1 1,0 1-1,0 0 1,0 0-1,-1 0 0,1 0 1,-1 0-1,1 1 0,-1-1 1,0 0-1,1 1 1,-1-1-1,-3-1 0,1 0-35,-1 0 0,0 1 0,0-1 0,-1 1 0,1 0-1,0 0 1,-1 1 0,1 0 0,-6-1 0,5 1-160,1 1 0,0 0 1,-1 0-1,1 0 0,0 0 1,0 1-1,-1 0 0,1 0 1,-8 3-1,10-3-33,1 0 1,0 0-1,0 1 1,0-1-1,0 0 0,0 1 1,0-1-1,0 1 1,1-1-1,-1 1 1,0 0-1,1 0 1,-1 0-1,1 0 0,0 0 1,0 0-1,0 0 1,0 0-1,0 0 1,-1 5-1,1-6-47,1 0-1,0 0 1,0 0 0,0 0-1,-1 0 1,1 0-1,0 0 1,0 0 0,0 0-1,1 0 1,-1 0 0,0 1-1,0-1 1,1 0 0,-1 0-1,0 0 1,1-1-1,-1 1 1,1 0 0,-1 0-1,1 0 1,-1 0 0,1 0-1,0 0 1,0-1-1,-1 1 1,2 1 0,19 6-5512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4.504"/>
    </inkml:context>
    <inkml:brush xml:id="br0">
      <inkml:brushProperty name="width" value="0.025" units="cm"/>
      <inkml:brushProperty name="height" value="0.025" units="cm"/>
      <inkml:brushProperty name="color" value="#E71224"/>
    </inkml:brush>
  </inkml:definitions>
  <inkml:trace contextRef="#ctx0" brushRef="#br0">248 1 14221,'0'0'2718,"-9"0"-1346,-5 2-1022,0 1 0,1 0 0,-1 1-1,1 0 1,0 1 0,0 0 0,1 1 0,-1 1 0,1 0 0,1 1 0,-1 0 0,1 1 0,1 0 0,-1 0 0,2 1 0,-1 1 0,-9 13 0,18-22-325,-1 0 0,1 0 1,-1 0-1,1 0 0,0 1 0,0-1 0,0 0 1,0 1-1,0-1 0,0 0 0,1 1 0,-1-1 1,1 1-1,0-1 0,0 1 0,-1-1 0,2 1 0,-1-1 1,0 1-1,0-1 0,1 1 0,1 3 0,0-4-2,-1 1-1,1-1 0,0-1 0,0 1 0,0 0 0,0 0 0,0-1 0,0 1 0,1-1 0,-1 0 1,0 1-1,1-1 0,-1 0 0,1-1 0,-1 1 0,1 0 0,4 0 0,5 1 38,1-1 0,-1-1 0,1 0 0,-1 0 0,1-1 0,-1-1 0,24-5 0,-24 3-12,0-1 0,0 0 0,0-1 0,0 0 0,-1-1 0,12-9 0,-19 13 33,1 0 0,-1-1 1,0 0-1,0 0 1,-1 0-1,1-1 0,-1 1 1,0-1-1,0 1 1,0-1-1,-1 0 0,1 0 1,-1-1-1,-1 1 0,1 0 1,1-12-1,-3 15-78,-1-1 1,1 0-1,-1 0 0,0 1 0,1-1 0,-2 0 0,1 1 0,0-1 0,0 0 1,-1 1-1,1 0 0,-1-1 0,0 1 0,0 0 0,0 0 0,0 0 0,0 0 1,0 0-1,0 1 0,-1-1 0,1 1 0,-1-1 0,1 1 0,-1 0 0,1 0 1,-1 0-1,0 0 0,-5-1 0,-6-2-201,-1 1 1,1 0-1,-1 1 1,-18-1-1,26 3-272,-25 1-1810,31 0 1949,0-1 1,1 0-1,-1 1 0,0-1 1,0 0-1,0 1 1,1-1-1,-1 1 0,0-1 1,1 1-1,-1-1 0,0 1 1,1 0-1,-1-1 0,1 1 1,-1 0-1,1-1 1,-2 3-1,1 7-8141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5.187"/>
    </inkml:context>
    <inkml:brush xml:id="br0">
      <inkml:brushProperty name="width" value="0.025" units="cm"/>
      <inkml:brushProperty name="height" value="0.025" units="cm"/>
      <inkml:brushProperty name="color" value="#E71224"/>
    </inkml:brush>
  </inkml:definitions>
  <inkml:trace contextRef="#ctx0" brushRef="#br0">0 18 13485,'0'0'8808,"46"9"-7335,-12-3-448,6-3-704,10-3-225,-1 0-64,3 0-865,-3-14-3619,-4-8-5702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5.898"/>
    </inkml:context>
    <inkml:brush xml:id="br0">
      <inkml:brushProperty name="width" value="0.025" units="cm"/>
      <inkml:brushProperty name="height" value="0.025" units="cm"/>
    </inkml:brush>
  </inkml:definitions>
  <inkml:trace contextRef="#ctx0" brushRef="#br0">0 1 7751,'0'0'11339,"52"6"-10346,-29-3-320,3-2-577,1 1-96,-2-1-1121,-2-1-1922,-2 0-4644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7.236"/>
    </inkml:context>
    <inkml:brush xml:id="br0">
      <inkml:brushProperty name="width" value="0.025" units="cm"/>
      <inkml:brushProperty name="height" value="0.025" units="cm"/>
      <inkml:brushProperty name="color" value="#E71224"/>
    </inkml:brush>
  </inkml:definitions>
  <inkml:trace contextRef="#ctx0" brushRef="#br0">0 76 7271,'0'-2'516,"0"-1"-1,1 1 1,-1 0 0,0-1-1,1 1 1,0-1 0,-1 1 0,1 0-1,0 0 1,0-1 0,0 1 0,1 0-1,-1 0 1,0 0 0,1 0-1,3-3 1,-2 2-61,1 0 1,0 0-1,0 1 0,0-1 1,0 1-1,0 0 0,1 0 0,5-2 1,0 1-132,1 1 0,-1-1 0,1 2 1,0 0-1,-1 0 0,22 2 0,-29-1-302,-1 0 0,1 1 0,-1-1 0,1 1 0,-1-1 0,1 1 0,-1 0 0,0 0 0,1 0 0,-1 0 0,0 0 0,0 1 0,0-1 0,0 1 0,0-1 0,0 1 0,0 0 0,-1 0 0,1 0 0,-1 0 0,1 0 0,-1 0 0,0 0 0,1 0 0,-1 1 0,0-1 0,-1 1 0,1-1 0,0 0 0,-1 1 0,1-1 0,-1 1 0,0-1 0,0 1 0,0 3 0,0 2 12,-1-1 0,0 0 1,0 1-1,-1-1 0,0 0 1,0 0-1,-1 0 0,0 0 1,0 0-1,-8 12 0,-10 8 19,0-1-1,-2-1 1,-1 0-1,-1-2 1,-36 25-1,61-48-53,0 0 0,0 1 0,0-1-1,-1 0 1,1 0 0,0 0 0,0 0-1,0 0 1,0 0 0,0 0 0,-1 0-1,1 1 1,0-1 0,0 0 0,0 0-1,0 0 1,0 0 0,0 0 0,0 1-1,0-1 1,0 0 0,-1 0 0,1 0 0,0 0-1,0 1 1,0-1 0,0 0 0,0 0-1,0 0 1,0 0 0,0 1 0,0-1-1,0 0 1,0 0 0,0 0 0,1 0-1,-1 1 1,0-1 0,0 0 0,0 0-1,0 0 1,0 0 0,0 1 0,0-1-1,0 0 1,0 0 0,1 0 0,-1 0 0,0 0-1,0 0 1,0 0 0,0 1 0,0-1-1,1 0 1,-1 0 0,0 0 0,0 0-1,0 0 1,0 0 0,1 0 0,-1 0-1,0 0 1,0 0 0,22 4 98,27-2 76,-49-2-177,93 2-17,-19-1-3428,-35-1-2423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7.910"/>
    </inkml:context>
    <inkml:brush xml:id="br0">
      <inkml:brushProperty name="width" value="0.025" units="cm"/>
      <inkml:brushProperty name="height" value="0.025" units="cm"/>
      <inkml:brushProperty name="color" value="#E71224"/>
    </inkml:brush>
  </inkml:definitions>
  <inkml:trace contextRef="#ctx0" brushRef="#br0">241 1 7495,'0'0'13757,"-5"11"-13154,-6 9-391,-1-1-1,-1 0 0,0 0 0,-2-2 1,0 1-1,-26 21 0,10-9-136,14-14-139,0 0 0,-30 21 0,43-39-5273,6-9 1735,7-22-899,-4 16 1514,2-13-2458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8.290"/>
    </inkml:context>
    <inkml:brush xml:id="br0">
      <inkml:brushProperty name="width" value="0.025" units="cm"/>
      <inkml:brushProperty name="height" value="0.025" units="cm"/>
      <inkml:brushProperty name="color" value="#E71224"/>
    </inkml:brush>
  </inkml:definitions>
  <inkml:trace contextRef="#ctx0" brushRef="#br0">1 0 6374,'0'0'13453,"48"23"-12204,-29-1-384,8 1-321,1 1-127,2-2-225,4-1-128,1-4-192,-7-4-1922,-3-6-3459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4.052"/>
    </inkml:context>
    <inkml:brush xml:id="br0">
      <inkml:brushProperty name="width" value="0.025" units="cm"/>
      <inkml:brushProperty name="height" value="0.025" units="cm"/>
      <inkml:brushProperty name="color" value="#E71224"/>
    </inkml:brush>
  </inkml:definitions>
  <inkml:trace contextRef="#ctx0" brushRef="#br0">45 1 2691,'0'0'12988,"7"4"-7362,-5 21 568,3 23-4316,8 107-1979,-10-129 418,-2-25 122,0-15-298,-3-23-267,-1 0 1,-14-57 0,11 63-135,6 31 252,0-1 0,0 1 0,0-1-1,0 1 1,0-1 0,0 1 0,0-1 0,0 1-1,0-1 1,0 1 0,0-1 0,-1 1 0,1-1-1,0 1 1,0 0 0,-1-1 0,1 1 0,0-1-1,0 1 1,-1-1 0,1 1 0,-1 0 0,1-1-1,0 1 1,-1 0 0,1 0 0,-1-1 0,0 1-1,-7 10-228,-4 24 72,3 15 131,3 2 0,1-1 0,4 73 0,1-107 31,2-10-33,4-17 146,4-18 72,-2-13-135,-3-1 0,-2 0 0,-3-76 0,-1 53-117,1 65-64,-5 27-250,-2 12 365,2 0 1,1 0 0,2 67 0,2-80 16,1-25 6,-1 0-1,0 0 1,0-1 0,0 1-1,0 0 1,0 0 0,1 0-1,-1 0 1,0 0 0,0 0-1,0 0 1,0-1-1,1 1 1,-1 0 0,0 0-1,0 0 1,0 0 0,1 0-1,-1 0 1,0 0 0,0 0-1,0 0 1,1 0 0,-1 0-1,0 0 1,0 0 0,0 0-1,1 0 1,-1 0 0,0 0-1,0 1 1,0-1-1,1 0 1,-1 0 0,0 0-1,0 0 1,0 0 0,0 0-1,1 0 1,-1 1 0,0-1-1,0 0 1,0 0 0,0 0-1,0 0 1,0 1 0,0-1-1,1 0 1,8-20 223,-3-5-204,-1 0 1,-2 0 0,0 0-1,-2 0 1,-1 0 0,-5-44-1,-1 52-69,-3 16-243,8 2 268,0 0 1,0 0-1,0 1 0,0-1 0,0 0 0,0 1 1,0-1-1,1 1 0,-1-1 0,0 1 0,1-1 1,-1 1-1,1 0 0,0-1 0,0 1 0,-1 2 1,-1 43-36,-10 271 15,12-311-161,2 26-518,5-20-1966,6-8-3459,-7-5-1857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4.914"/>
    </inkml:context>
    <inkml:brush xml:id="br0">
      <inkml:brushProperty name="width" value="0.025" units="cm"/>
      <inkml:brushProperty name="height" value="0.025" units="cm"/>
      <inkml:brushProperty name="color" value="#E71224"/>
    </inkml:brush>
  </inkml:definitions>
  <inkml:trace contextRef="#ctx0" brushRef="#br0">14 61 10858,'-1'0'258,"0"-1"0,0 1 1,0-1-1,1 1 0,-1-1 0,0 1 0,0-1 0,1 0 0,-1 1 0,1-1 0,-1 0 0,0 0 0,1 1 1,-1-1-1,1 0 0,0 0 0,-1 0 0,1 0 0,0 1 0,-1-1 0,1 0 0,0 0 0,0 0 0,0 0 1,0 0-1,0 0 0,0 0 0,0 0 0,0 0 0,0 0 0,1-1 0,0 0-74,1 1 1,-1-1-1,1 1 0,-1-1 0,1 1 1,-1 0-1,1-1 0,0 1 0,0 0 0,0 0 1,0 0-1,0 0 0,2 0 0,9-3 155,0 0 0,0 2-1,20-3 1,-28 4-253,0 1 1,0-1-1,0 1 0,1 0 1,-1 0-1,0 1 0,0 0 0,10 2 1,-14-2-58,1 0 0,-1 0 1,0 0-1,1 1 1,-1-1-1,0 0 0,0 1 1,0-1-1,0 0 0,0 1 1,0 0-1,0-1 0,-1 1 1,1-1-1,-1 1 1,1 0-1,-1-1 0,1 1 1,-1 0-1,0 0 0,0-1 1,0 1-1,0 0 1,0-1-1,0 1 0,0 0 1,-1 0-1,0 3 0,-3 8 70,-1 0-1,0-1 1,0 1-1,-2-1 0,1 0 1,-1-1-1,-1 0 1,0 0-1,-12 12 0,-15 24 584,31-42-574,1-1-25,1-1-1,-1 1 1,1 0 0,0 0 0,0-1 0,0 2 0,0-1 0,0 0-1,1 0 1,0 1 0,0-1 0,0 0 0,1 1 0,-1 6 0,2-10-77,-1-1 0,1 1 1,-1 0-1,0-1 0,1 1 1,0 0-1,-1-1 0,1 1 1,-1-1-1,1 1 0,0-1 1,-1 0-1,1 1 0,0-1 1,-1 0-1,1 1 0,0-1 1,0 0-1,-1 0 0,1 1 1,0-1-1,0 0 0,0 0 1,-1 0-1,3 0 0,25 0 282,-22 0-159,7 0 48,0 0 0,0-1-1,0-1 1,0 0-1,17-5 1,-26 6-440,1-1 0,-1 0 0,0 0 1,-1 0-1,1 0 0,0-1 0,-1 1 0,5-5 1,-5 4-485,-1 1 1,0-1 0,0 1-1,-1-1 1,1 0 0,0 0-1,-1 1 1,0-1 0,0 0 0,0 0-1,0-1 1,1-5 0,2-9-7075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5.325"/>
    </inkml:context>
    <inkml:brush xml:id="br0">
      <inkml:brushProperty name="width" value="0.025" units="cm"/>
      <inkml:brushProperty name="height" value="0.025" units="cm"/>
      <inkml:brushProperty name="color" value="#E71224"/>
    </inkml:brush>
  </inkml:definitions>
  <inkml:trace contextRef="#ctx0" brushRef="#br0">59 1 11211,'0'0'11258,"-2"8"-10617,-2 1-481,3-6-99,-1 0 1,1 0-1,0 0 0,0 0 1,0 1-1,1-1 1,-1 0-1,1 1 1,0 4-1,3-4-45,0 0 0,0-1 0,0 0 0,1 1 1,0-1-1,-1-1 0,1 1 0,0 0 0,0-1 0,6 2 0,3 4 10,-9-4 54,0-1 0,0 1 0,-1 0-1,1 0 1,-1 1 0,0-1 0,0 1 0,-1-1 0,1 1 0,-1 0 0,0 0 0,0 0 0,-1 0 0,1 0 0,-1 0 0,0 1-1,-1-1 1,1 0 0,-1 1 0,0-1 0,0 1 0,-1-1 0,0 0 0,0 0 0,-2 9 0,2-10-17,0 1 1,-1-1 0,1 0 0,-1 0-1,1 0 1,-1-1 0,-1 1-1,1 0 1,0-1 0,-1 1-1,0-1 1,0 0 0,0 0 0,0 0-1,0 0 1,0-1 0,-1 1-1,0-1 1,1 0 0,-1 0-1,0 0 1,0 0 0,0-1-1,0 0 1,0 0 0,0 0 0,-1 0-1,1 0 1,0-1 0,0 0-1,-1 0 1,-4 0 0,7-1-157,1 0 1,-1 0-1,1 0 1,-1 0-1,1 0 1,-1-1-1,1 1 1,0 0 0,-1-1-1,1 1 1,0-1-1,0 1 1,0-1-1,0 1 1,0-1-1,1 0 1,-1 0-1,1 1 1,-1-1-1,1 0 1,-1 0 0,1 0-1,0 0 1,0-1-1,-7-58-6157,7 50 4210,-2-29-5375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5.721"/>
    </inkml:context>
    <inkml:brush xml:id="br0">
      <inkml:brushProperty name="width" value="0.025" units="cm"/>
      <inkml:brushProperty name="height" value="0.025" units="cm"/>
      <inkml:brushProperty name="color" value="#E71224"/>
    </inkml:brush>
  </inkml:definitions>
  <inkml:trace contextRef="#ctx0" brushRef="#br0">1 32 13164,'0'0'9706,"53"-7"-8810,-30 5-479,2 1-289,3-3-96,2 1 0,-1 0-897,2 0-1505,-2-1-1794,-3 0-3844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6.063"/>
    </inkml:context>
    <inkml:brush xml:id="br0">
      <inkml:brushProperty name="width" value="0.025" units="cm"/>
      <inkml:brushProperty name="height" value="0.025" units="cm"/>
      <inkml:brushProperty name="color" value="#E71224"/>
    </inkml:brush>
  </inkml:definitions>
  <inkml:trace contextRef="#ctx0" brushRef="#br0">110 1 12844,'0'0'2274,"-11"8"-58,3-1-1941,0-1 0,0 1 0,1 1-1,0 0 1,0 0 0,0 0 0,1 1 0,1 0 0,-1 0 0,2 0 0,-1 0 0,1 1 0,-5 19 0,7-19-44,0 1 0,0-1 0,1 1 1,1 0-1,0 0 0,0 0 0,1 0 1,2 11-1,-2-20-145,0 1 0,-1-1 0,1 0 0,0 0 0,0 1 1,0-1-1,1 0 0,-1 0 0,0 0 0,1-1 0,0 1 0,-1 0 0,1 0 0,0-1 0,0 1 1,4 2-1,-3-3 0,0 0 0,0 0 1,0 0-1,1-1 1,-1 1-1,0-1 0,1 0 1,-1 0-1,0 0 1,1 0-1,-1 0 0,0-1 1,0 1-1,1-1 1,4-2-1,2-1 15,-1 0 0,0-1 0,1 0 0,-2 0 0,1-1 0,-1 0 0,0-1 0,0 0 1,12-14-1,-3 2 161,-2-1 1,26-42 0,-38 59-228,-1-1 1,0 0-1,0 1 1,-1-1-1,1 0 0,-1 0 1,0 0-1,0 0 0,0 0 1,0 0-1,-1 0 0,1 0 1,-1-1-1,0 1 1,-1-6-1,0 8-22,0 0-1,0 0 1,-1 0 0,1 0-1,0 0 1,-1 0 0,0 0-1,1 0 1,-1 0-1,0 1 1,0-1 0,0 1-1,0-1 1,0 1 0,0 0-1,0 0 1,0 0 0,-1 0-1,1 0 1,0 0 0,-1 1-1,1-1 1,0 1 0,-1-1-1,1 1 1,-5 0 0,-31-2-2828,-66 3 1,28 2-1407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2.334"/>
    </inkml:context>
    <inkml:brush xml:id="br0">
      <inkml:brushProperty name="width" value="0.025" units="cm"/>
      <inkml:brushProperty name="height" value="0.025" units="cm"/>
      <inkml:brushProperty name="color" value="#E71224"/>
    </inkml:brush>
  </inkml:definitions>
  <inkml:trace contextRef="#ctx0" brushRef="#br0">102 156 8616,'0'0'8526,"2"-8"-6364,2-2-1529,-3 7-357,1 0 1,-1-1 0,0 1-1,0-1 1,-1 0 0,1 1-1,0-1 1,-1-6 0,0 10-231,-1-1 0,1 0 0,0 1 0,0-1 1,-1 1-1,1-1 0,-1 1 0,1-1 0,0 1 1,-1 0-1,1-1 0,-1 1 0,1-1 1,-1 1-1,1 0 0,-1-1 0,1 1 0,-1 0 1,1 0-1,-1 0 0,0-1 0,1 1 0,-1 0 1,1 0-1,-1 0 0,0 0 0,1 0 1,-1 0-1,1 0 0,-1 0 0,0 0 0,1 0 1,-1 0-1,1 1 0,-1-1 0,0 0 0,1 0 1,-1 0-1,1 1 0,-1-1 0,1 0 1,-1 1-1,1-1 0,-1 1 0,0-1 0,-27 16-68,22-11 14,1 0 1,-1 0-1,1 0 0,1 1 1,-1-1-1,1 1 0,0 1 0,0-1 1,1 0-1,-1 1 0,2 0 1,-1 0-1,1 0 0,0 0 1,-2 14-1,4-21 9,0 0-1,0 1 1,0-1-1,0 1 1,0-1-1,0 0 1,0 1-1,0-1 1,0 0-1,0 1 1,0-1 0,0 1-1,0-1 1,0 0-1,1 1 1,-1-1-1,0 0 1,0 1-1,0-1 1,1 0-1,-1 0 1,0 1-1,0-1 1,1 0 0,-1 0-1,0 1 1,0-1-1,1 0 1,-1 0-1,0 0 1,1 1-1,-1-1 1,0 0-1,1 0 1,-1 0-1,1 0 1,-1 0 0,0 0-1,1 0 1,-1 0-1,1 0 1,19-8 129,17-19 342,-21 9-242,-1-1 0,-1 0 0,-1-1 1,0 0-1,-2-1 0,0-1 0,12-35 0,-23 55-230,-1 19-121,0-1 0,-8 31-1,-3 26-5,12-68-65,0 0 0,0 0 0,0 0 0,0 0 0,1 0 0,0 0 0,0 0 0,0 0 1,1-1-1,3 10 0,-3-12 25,-1-1 1,1 1-1,-1-1 0,1 1 1,0-1-1,-1 0 1,1 0-1,0 1 1,0-1-1,0-1 1,0 1-1,0 0 1,0 0-1,0-1 1,0 1-1,0-1 1,1 0-1,-1 1 1,0-1-1,0 0 1,0 0-1,0 0 1,1-1-1,-1 1 0,0-1 1,0 1-1,3-2 1,16-7-3016,-5-9-2129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2.664"/>
    </inkml:context>
    <inkml:brush xml:id="br0">
      <inkml:brushProperty name="width" value="0.025" units="cm"/>
      <inkml:brushProperty name="height" value="0.025" units="cm"/>
      <inkml:brushProperty name="color" value="#E71224"/>
    </inkml:brush>
  </inkml:definitions>
  <inkml:trace contextRef="#ctx0" brushRef="#br0">149 0 11179,'0'0'7906,"2"9"-6614,25 77 1264,-18-62-2224,-1 0 0,-1 0 0,5 30 0,-11-46-321,0 1-1,-1-1 1,0 0-1,0 0 1,-1 0-1,0 0 0,-1 0 1,1 0-1,-1-1 1,-1 1-1,0 0 1,0-1-1,0 1 0,-7 10 1,-2-1-419,-1 1 1,-1-1 0,0-1-1,-22 18 1,25-24-887,-1-1 1,0-1 0,0 0-1,-14 7 1,1-7-4852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6.366"/>
    </inkml:context>
    <inkml:brush xml:id="br0">
      <inkml:brushProperty name="width" value="0.025" units="cm"/>
      <inkml:brushProperty name="height" value="0.025" units="cm"/>
    </inkml:brush>
  </inkml:definitions>
  <inkml:trace contextRef="#ctx0" brushRef="#br0">0 0 6470,'0'0'15407,"1"11"-15295,3 269 1233,-4-279-1304,0-1 0,0 1-1,0-1 1,0 1 0,0-1-1,0 1 1,0-1 0,0 1 0,0-1-1,1 1 1,-1-1 0,0 1-1,0-1 1,0 1 0,1-1 0,-1 1-1,0-1 1,0 1 0,1-1-1,-1 0 1,0 1 0,1-1 0,-1 0-1,0 1 1,1-1 0,-1 0-1,1 1 1,-1-1 0,1 0 0,-1 0-1,0 0 1,1 1 0,-1-1-1,1 0 1,-1 0 0,1 0 0,-1 0-1,1 0 1,-1 0 0,1 0-1,-1 0 1,1 0 0,-1 0 0,1 0-1,-1 0 1,1 0 0,-1 0 0,1-1-1,-1 1 1,1 0 0,-1 0-1,1 0 1,-1-1 0,0 1 0,1 0-1,0-1 1,26-18 1434,216-218 742,-213 206-2513,-26 26 467,-3 1-4293,-12 3-4498,-5 3 116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3.055"/>
    </inkml:context>
    <inkml:brush xml:id="br0">
      <inkml:brushProperty name="width" value="0.025" units="cm"/>
      <inkml:brushProperty name="height" value="0.025" units="cm"/>
      <inkml:brushProperty name="color" value="#E71224"/>
    </inkml:brush>
  </inkml:definitions>
  <inkml:trace contextRef="#ctx0" brushRef="#br0">0 1 11787,'0'0'5029,"0"50"-2915,6-25-769,4 5-608,-1 0-321,-4 3-352,4-3-32,-3-2-128,-6-5-1345,0-4-1122,0-9-2241,-9-6-1282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3.386"/>
    </inkml:context>
    <inkml:brush xml:id="br0">
      <inkml:brushProperty name="width" value="0.025" units="cm"/>
      <inkml:brushProperty name="height" value="0.025" units="cm"/>
      <inkml:brushProperty name="color" value="#E71224"/>
    </inkml:brush>
  </inkml:definitions>
  <inkml:trace contextRef="#ctx0" brushRef="#br0">0 51 10602,'0'0'5910,"8"-9"-3828,-3 5-1908,-1 0 1,1 0-1,0 1 1,0-1-1,0 1 0,0 0 1,1 0-1,-1 0 1,1 1-1,0 0 1,-1 0-1,1 1 1,0 0-1,0-1 1,0 2-1,0-1 1,0 1-1,8 0 1,0 1-42,0 0 1,1 0-1,-1 2 0,0-1 1,19 8-1,-27-8-123,0 0 1,0 0-1,0 1 0,0 0 1,-1 0-1,1 0 0,-1 1 1,0 0-1,0 0 1,0 1-1,0-1 0,-1 1 1,0 0-1,5 7 0,-8-10 3,0 0-1,0 0 0,-1 1 1,1-1-1,0 1 1,-1-1-1,0 1 0,0-1 1,0 1-1,0-1 1,0 1-1,0-1 0,0 1 1,-1-1-1,1 0 1,-1 1-1,0-1 0,0 1 1,0-1-1,0 0 0,0 0 1,0 0-1,-1 0 1,1 0-1,-1 0 0,1 0 1,-1 0-1,0 0 1,0-1-1,0 1 0,-2 1 1,-1 1 59,1 0 0,-1-1 0,0 0 0,0 0 1,0 0-1,0-1 0,-1 0 0,1 0 0,-1 0 0,1 0 1,-1-1-1,-10 1 0,41 15-1812,-14-10 1627,-1 0 0,0 1 0,0 0 0,0 0 0,-1 1 0,0 0 0,14 21 0,-21-28 151,0 1 0,0-1 0,0 1 0,-1-1 0,1 1 0,-1 0 0,0-1 0,0 1 0,0 0 0,0 0 0,0 0 0,-1 0 0,1 0-1,-1 0 1,0 0 0,0 0 0,0 0 0,0 0 0,-1 0 0,1 0 0,-1 0 0,0 0 0,1 0 0,-1 0 0,-1 0 0,1-1 0,0 1 0,-1 0 0,1-1 0,-1 1 0,0-1 0,0 1-1,0-1 1,0 0 0,0 0 0,0 0 0,-1 0 0,-3 2 0,-3 2 389,-1-2-1,1 1 1,-1-1-1,1 0 1,-1-1-1,-18 4 1,21-6-316,0 1 0,1-2 0,-1 1 0,0-1 0,1 0 0,-1 0 0,0-1 1,0 0-1,1 0 0,-1 0 0,-10-5 0,16 6-198,-1 0 0,1-1 1,0 1-1,0-1 0,-1 1 0,1-1 1,0 0-1,0 1 0,0-1 0,0 0 1,0 0-1,0 0 0,0 0 0,0 0 1,0 0-1,1 0 0,-1 0 0,0 0 1,1 0-1,-1-1 0,1 1 0,-1 0 1,1 0-1,-1-1 0,1 1 0,0 0 1,0-1-1,-1 1 0,1 0 0,0 0 1,0-1-1,0 1 0,1 0 0,-1-1 1,0 1-1,0 0 0,1-1 0,-1 1 1,1 0-1,-1 0 0,2-2 0,0-1-823,1 0-1,0 1 0,0-1 1,0 1-1,0 0 0,0-1 1,1 2-1,-1-1 0,1 0 1,6-3-1,14-6-6120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3.731"/>
    </inkml:context>
    <inkml:brush xml:id="br0">
      <inkml:brushProperty name="width" value="0.025" units="cm"/>
      <inkml:brushProperty name="height" value="0.025" units="cm"/>
      <inkml:brushProperty name="color" value="#E71224"/>
    </inkml:brush>
  </inkml:definitions>
  <inkml:trace contextRef="#ctx0" brushRef="#br0">1 140 11403,'0'0'10121,"7"0"-8535,6 0-1314,-1-1 0,0-1 0,0 0 1,0-1-1,0 0 0,19-7 0,-24 7-250,0 0 1,0-1-1,-1 1 0,1-1 0,-1 0 0,0-1 1,0 0-1,0 0 0,-1 0 0,1-1 1,-1 1-1,8-14 0,-12 18-12,0-1 0,0 1 1,0 0-1,-1-1 0,1 1 1,0-1-1,-1 1 0,1-1 0,-1 1 1,0-1-1,1 0 0,-1 1 1,0-1-1,0 1 0,0-1 0,0 0 1,0 1-1,-1-1 0,0-3 0,1 4-5,-1 0 0,0 0-1,0 1 1,1-1-1,-1 0 1,0 0 0,0 0-1,0 0 1,0 1-1,0-1 1,0 0-1,0 1 1,0-1 0,-1 1-1,1-1 1,0 1-1,0 0 1,0 0-1,0-1 1,-2 1 0,-2 0-2,1-1 1,-1 1-1,1 1 1,0-1 0,-1 1-1,1-1 1,-1 1 0,1 0-1,0 1 1,-1-1-1,1 1 1,0 0 0,-5 3-1,3-1-1,-1 1 1,1 0-1,0 0 0,0 1 0,1-1 0,0 1 1,0 0-1,0 1 0,1-1 0,-1 1 0,2 0 0,-1 0 1,1 1-1,0-1 0,1 0 0,-1 1 0,1 0 1,1 0-1,0-1 0,0 1 0,0 12 0,1-18-30,1-1 0,-1 1-1,0-1 1,1 1 0,-1-1-1,1 1 1,-1-1-1,1 0 1,0 0 0,-1 1-1,1-1 1,0 0 0,0 0-1,0 0 1,0 1 0,0-1-1,0 0 1,0-1-1,0 1 1,1 0 0,-1 0-1,0 0 1,1-1 0,1 2-1,2-1-218,0 1-1,0-1 1,0 0-1,0 0 1,0 0-1,0-1 0,7 0 1,1-1-924,0 0 0,0-1 0,0 0 0,-1-1 0,16-5-1,11-11-3734,-3-4-1115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4.102"/>
    </inkml:context>
    <inkml:brush xml:id="br0">
      <inkml:brushProperty name="width" value="0.025" units="cm"/>
      <inkml:brushProperty name="height" value="0.025" units="cm"/>
      <inkml:brushProperty name="color" value="#E71224"/>
    </inkml:brush>
  </inkml:definitions>
  <inkml:trace contextRef="#ctx0" brushRef="#br0">152 124 4324,'0'0'8029,"-8"2"-5600,-2 1-1942,0 1 0,0 0 0,1 1 1,-1 0-1,1 0 0,1 1 0,-10 8 0,12-10-242,1 1 0,0-1 1,0 2-1,0-1 0,1 0 0,-1 1 0,1 0 1,1 0-1,-1 0 0,1 0 0,0 1 0,0-1 0,-1 8 1,4-13-236,0 0 0,0 0 0,0 0 0,0 0 0,0 0 0,0 0 0,0 0 0,0 0 0,1 0 0,-1 0 0,0-1 0,1 1 0,-1 0 0,0 0 0,1 0 0,-1 0 0,1 0 0,0-1 1,-1 1-1,1 0 0,0-1 0,-1 1 0,1 0 0,0-1 0,0 1 0,0-1 0,-1 1 0,1-1 0,0 1 0,0-1 0,0 0 0,0 1 0,0-1 0,0 0 0,0 0 0,0 0 0,0 0 0,0 0 1,0 0-1,0 0 0,0 0 0,0 0 0,0 0 0,0 0 0,-1 0 0,3-1 0,3 0 47,0 1-1,1-1 1,-1-1-1,1 1 1,10-5-1,-4-2-28,-1 1 1,0-2-1,0 0 0,-1 0 0,0-1 0,-1 0 1,0-1-1,17-23 0,-9 7 83,0-2 0,25-55 0,-36 60 276,-19 38 171,-21 34-24,25-32-375,0 1 1,0-1-1,2 1 1,-6 23-1,10-33-139,0 0 0,1 0-1,0 0 1,0 0 0,1 1-1,0-1 1,0 0 0,1 0 0,0 1-1,0-1 1,0 0 0,1 0-1,5 12 1,-6-17-149,1 1 1,0-1-1,-1 0 1,1 1-1,0-1 1,0 0-1,1 0 1,-1 0-1,0-1 1,1 1-1,-1 0 0,1-1 1,0 0-1,-1 1 1,1-1-1,0 0 1,0 0-1,-1-1 1,5 2-1,36-2-7966,-15-7-2240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4.429"/>
    </inkml:context>
    <inkml:brush xml:id="br0">
      <inkml:brushProperty name="width" value="0.025" units="cm"/>
      <inkml:brushProperty name="height" value="0.025" units="cm"/>
      <inkml:brushProperty name="color" value="#E71224"/>
    </inkml:brush>
  </inkml:definitions>
  <inkml:trace contextRef="#ctx0" brushRef="#br0">0 0 15695,'0'0'7943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5.229"/>
    </inkml:context>
    <inkml:brush xml:id="br0">
      <inkml:brushProperty name="width" value="0.025" units="cm"/>
      <inkml:brushProperty name="height" value="0.025" units="cm"/>
      <inkml:brushProperty name="color" value="#E71224"/>
    </inkml:brush>
  </inkml:definitions>
  <inkml:trace contextRef="#ctx0" brushRef="#br0">1 525 11499,'0'0'2317,"7"-12"0,89-134 1046,7-8-1052,-89 129-1957,0 0 1,-2-1 0,-1 0-1,10-37 1,-14 18 264,-10 42-447,-2 8-148,-5 10-33,-12 31 88,2 2 0,-21 78 0,-13 104 1264,49-196-1167,1-1 0,0 62 0,4-94-195,-1-1 0,1 1 0,0-1 0,0 1 0,0-1 0,0 1 0,0-1 0,0 1 0,0-1-1,0 1 1,0-1 0,0 1 0,0-1 0,0 1 0,0-1 0,0 1 0,0-1 0,1 1 0,-1-1 0,0 1-1,0-1 1,1 1 0,-1-1 0,0 1 0,1-1 0,-1 0 0,0 1 0,1-1 0,-1 0 0,0 1 0,1-1-1,-1 0 1,1 1 0,-1-1 0,1 0 0,-1 0 0,1 0 0,-1 1 0,0-1 0,1 0 0,-1 0 0,1 0-1,0 0 1,-1 0 0,1 0 0,-1 0 0,1 0 0,-1 0 0,1 0 0,-1 0 0,1 0 0,-1 0 0,1-1-1,-1 1 1,0 0 0,1 0 0,-1-1 0,1 1 0,-1 0 0,1 0 0,0-1 0,24-23-3090,-7-6-830,-1-7-2281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5.703"/>
    </inkml:context>
    <inkml:brush xml:id="br0">
      <inkml:brushProperty name="width" value="0.025" units="cm"/>
      <inkml:brushProperty name="height" value="0.025" units="cm"/>
      <inkml:brushProperty name="color" value="#E71224"/>
    </inkml:brush>
  </inkml:definitions>
  <inkml:trace contextRef="#ctx0" brushRef="#br0">54 43 10122,'0'0'5354,"-6"10"-3544,5-8-1760,-32 62 1639,30-57-1531,1-1-1,0 0 1,0 1 0,1 0 0,0-1 0,0 1 0,0 0-1,1 0 1,0-1 0,1 12 0,-1-18-153,0 1 1,1 0-1,-1 0 0,0-1 0,0 1 1,1 0-1,-1 0 0,0-1 0,1 1 1,-1 0-1,1-1 0,-1 1 0,1-1 1,-1 1-1,1-1 0,-1 1 0,1-1 1,0 1-1,-1-1 0,1 1 1,0-1-1,-1 1 0,1-1 0,0 0 1,-1 0-1,1 1 0,1-1 0,26-3 276,-22 1-167,0-1 1,0 1-1,0-1 0,0-1 0,-1 1 1,7-6-1,76-94 969,-88 102-1083,0 1-1,0 0 1,1 0-1,-1-1 0,0 1 1,0 0-1,0 0 1,1 0-1,-1-1 0,0 1 1,0 0-1,1 0 1,-1 0-1,0 0 0,0-1 1,1 1-1,-1 0 1,0 0-1,1 0 0,-1 0 1,0 0-1,0 0 1,1 0-1,-1 0 0,0 0 1,1 0-1,-1 0 1,0 0-1,1 0 0,-1 0 1,0 0-1,0 0 1,1 0-1,-1 0 0,0 0 1,1 1-1,-1-1 1,0 0-1,0 0 0,1 0 1,-1 0-1,0 1 1,6 17 38,-5 42 223,-1-36-1,0-21-176,0-1 1,0 1-1,1 0 0,-1-1 0,0 1 0,1-1 0,0 1 0,-1-1 0,1 0 1,0 1-1,0-1 0,0 0 0,1 1 0,-1-1 0,1 0 0,-1 0 0,1 0 0,2 2 1,-3-4-43,1 0 0,-1 1 0,1-1 1,0 0-1,-1 0 0,1 0 1,-1-1-1,1 1 0,0 0 0,-1-1 1,1 1-1,-1-1 0,1 1 1,-1-1-1,1 0 0,-1 1 0,0-1 1,1 0-1,-1 0 0,0 0 0,0 0 1,0 0-1,1-1 0,-1 1 1,0 0-1,0 0 0,-1-1 0,1 1 1,1-3-1,5-5-11,0 0-1,-1-1 1,0-1-1,0 1 1,-1-1 0,-1 0-1,0 0 1,0 0 0,-1 0-1,0-1 1,-1 1-1,-1-1 1,1 0 0,-2-12-1,0 23-66,0 1-1,0 0 1,0-1-1,-1 1 1,1 0-1,0-1 0,0 1 1,0 0-1,0-1 1,0 1-1,0-1 1,0 1-1,0 0 1,0-1-1,0 1 1,0 0-1,0-1 1,1 1-1,-1 0 1,0-1-1,0 1 1,0 0-1,0-1 1,1 1-1,-1 0 1,0-1-1,0 1 1,0 0-1,1-1 0,-1 1 1,0 0-1,1 0 1,-1 0-1,0-1 1,1 1-1,-1 0 1,0 0-1,1 0 1,-1 0-1,0-1 1,1 1-1,-1 0 1,0 0-1,1 0 1,-1 0-1,1 0 1,-1 0-1,0 0 1,1 0-1,-1 0 1,0 0-1,1 0 0,-1 0 1,1 1-1,11-1-810,-4 0-290,13-2-2385,-15-6-4674,-5-6-911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6.060"/>
    </inkml:context>
    <inkml:brush xml:id="br0">
      <inkml:brushProperty name="width" value="0.025" units="cm"/>
      <inkml:brushProperty name="height" value="0.025" units="cm"/>
      <inkml:brushProperty name="color" value="#E71224"/>
    </inkml:brush>
  </inkml:definitions>
  <inkml:trace contextRef="#ctx0" brushRef="#br0">0 1 9641,'0'0'11083,"78"25"-11276,-35-12-2753,5-6-4966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7.095"/>
    </inkml:context>
    <inkml:brush xml:id="br0">
      <inkml:brushProperty name="width" value="0.025" units="cm"/>
      <inkml:brushProperty name="height" value="0.025" units="cm"/>
      <inkml:brushProperty name="color" value="#E71224"/>
    </inkml:brush>
  </inkml:definitions>
  <inkml:trace contextRef="#ctx0" brushRef="#br0">59 31 10282,'6'-31'5195,"-6"45"-1351,-10 54-1790,-10 11-1115,-14 77 145,34-156-1059,0 1-1,0-1 1,0 1 0,0-1-1,0 0 1,0 1-1,0-1 1,0 1-1,0-1 1,0 0 0,0 1-1,0-1 1,0 0-1,0 1 1,1-1 0,-1 0-1,0 1 1,0-1-1,0 0 1,1 1 0,-1-1-1,0 0 1,0 1-1,1-1 1,-1 0 0,0 0-1,1 1 1,-1-1-1,0 0 1,1 0-1,-1 0 1,0 0 0,1 1-1,-1-1 1,0 0-1,1 0 1,-1 0 0,0 0-1,1 0 1,-1 0-1,1 0 1,-1 0 0,0 0-1,1 0 1,-1 0-1,1 0 1,-1 0 0,0 0-1,1 0 1,-1-1-1,0 1 1,1 0-1,-1 0 1,0 0 0,1-1-1,-1 1 1,0 0-1,1 0 1,-1-1 0,0 1-1,0 0 1,1 0-1,-1-1 1,24-15 558,261-269-423,-298 284-9091,-4 7 1788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7.504"/>
    </inkml:context>
    <inkml:brush xml:id="br0">
      <inkml:brushProperty name="width" value="0.025" units="cm"/>
      <inkml:brushProperty name="height" value="0.025" units="cm"/>
      <inkml:brushProperty name="color" value="#E71224"/>
    </inkml:brush>
  </inkml:definitions>
  <inkml:trace contextRef="#ctx0" brushRef="#br0">1 0 11531,'0'0'7783,"5"55"-5925,8-47-321,2 0-544,1-4-736,4-2-193,-2-2-256,1 0-1154,-3 0-1056,-4-10-1378,-5-1-1889</inkml:trace>
  <inkml:trace contextRef="#ctx0" brushRef="#br0" timeOffset="1">146 4 4356,'0'0'609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6.697"/>
    </inkml:context>
    <inkml:brush xml:id="br0">
      <inkml:brushProperty name="width" value="0.025" units="cm"/>
      <inkml:brushProperty name="height" value="0.025" units="cm"/>
    </inkml:brush>
  </inkml:definitions>
  <inkml:trace contextRef="#ctx0" brushRef="#br0">1 0 10218,'0'0'15502,"56"48"-14989,-34-36-161,-1 3-224,-2-1-128,6 3 32,-11 1-864,-3 1-1507,0-4-1568,-10-3-5831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7.931"/>
    </inkml:context>
    <inkml:brush xml:id="br0">
      <inkml:brushProperty name="width" value="0.025" units="cm"/>
      <inkml:brushProperty name="height" value="0.025" units="cm"/>
      <inkml:brushProperty name="color" value="#E71224"/>
    </inkml:brush>
  </inkml:definitions>
  <inkml:trace contextRef="#ctx0" brushRef="#br0">142 51 9353,'0'0'9812,"-7"-8"-8152,3 3-1469,-1 1 0,1-1-1,-1 1 1,0 0 0,0 0 0,0 1 0,-9-5-1,12 7-165,0 0 0,0 1 0,0-1 0,0 0 0,-1 1 0,1-1-1,0 1 1,0 0 0,0 0 0,0 0 0,-1 0 0,1 0 0,0 0 0,0 1-1,0-1 1,0 1 0,0-1 0,0 1 0,0 0 0,0 0 0,0 0 0,0 0-1,0 0 1,0 0 0,1 0 0,-1 1 0,0-1 0,1 1 0,-1-1 0,1 1-1,-3 3 1,2-2 52,-1 0 0,1 0 0,0 1 0,0-1 0,0 1 0,0-1 0,1 1-1,-1 0 1,1-1 0,0 1 0,0 0 0,-1 8 0,3-11-63,-1 1 0,0-1 0,1 0 0,-1 1 0,1-1 1,-1 0-1,1 1 0,0-1 0,0 0 0,0 0 0,-1 1 0,1-1 0,0 0 0,0 0 0,1 0 1,-1 0-1,0 0 0,0 0 0,0-1 0,1 1 0,-1 0 0,0-1 0,1 1 0,-1-1 0,0 1 1,1-1-1,-1 1 0,1-1 0,-1 0 0,1 0 0,-1 0 0,1 0 0,-1 0 0,1 0 0,-1 0 1,2-1-1,18 0 29,-1-1 0,0-1-1,0-1 1,0-1 0,0 0 0,21-10 0,42-11-92,-82 25 55,1 1 0,0-1 0,0 1 0,0 0 0,0 0 0,0 0 0,-1-1 0,1 2 0,0-1 0,0 0 1,0 0-1,0 1 0,1 0 0,-2-1 26,0 0 1,-1 1 0,1-1-1,-1 1 1,1-1-1,-1 0 1,1 1 0,-1 0-1,1-1 1,-1 1-1,1-1 1,-1 1 0,0-1-1,1 1 1,-1 0-1,0-1 1,1 1 0,-1 0-1,0-1 1,0 1-1,0 0 1,0-1 0,0 2-1,0 3 129,-1 0 1,1 0-1,-1 0 0,0 0 0,-1 0 0,0 0 0,-3 8 0,7-9 317,8-7-292,9-6-76,-10 3-128,0 0 0,0 0 0,1 1 0,-1 1-1,1 0 1,1 0 0,-1 0 0,0 2 0,1-1-1,16-1 1,34 1-5189,-58 3 4618,-1 0 1,0 0-1,0 0 1,1-1-1,-1 1 1,0-1-1,0 0 1,1 1-1,-1-1 1,0 0 0,0 0-1,2-2 1,12-9-4756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8.355"/>
    </inkml:context>
    <inkml:brush xml:id="br0">
      <inkml:brushProperty name="width" value="0.025" units="cm"/>
      <inkml:brushProperty name="height" value="0.025" units="cm"/>
      <inkml:brushProperty name="color" value="#E71224"/>
    </inkml:brush>
  </inkml:definitions>
  <inkml:trace contextRef="#ctx0" brushRef="#br0">88 1 10025,'0'0'9129,"-6"7"-8414,-5 9-270,1 0-1,1 1 1,0 0-1,1 0 1,1 1-1,1-1 0,1 2 1,0-1-1,1 1 1,1-1-1,-1 36 1,4-53-434,0 0 0,1 1 1,-1-1-1,1 0 0,-1 0 1,1 1-1,-1-1 0,1 0 1,0 0-1,0 0 0,0 0 1,-1 0-1,1 0 0,0 0 1,0 0-1,0 0 1,0 0-1,1-1 0,-1 1 1,0 0-1,0-1 0,0 1 1,0-1-1,1 1 0,-1-1 1,0 1-1,1-1 0,-1 0 1,0 0-1,1 0 0,-1 0 1,3 0-1,56 0 213,-40-1-267,-19 0 39,1 1-1,-1 0 1,0 0 0,0 0 0,0 0 0,1 0 0,-1 1 0,0-1 0,0 0 0,0 0-1,0 1 1,1-1 0,-1 1 0,0-1 0,0 1 0,0-1 0,0 1 0,0 0-1,0 0 1,0-1 0,0 1 0,-1 0 0,1 0 0,0 0 0,0 0 0,1 2-1,-1 29-119,-1-6 274,24-41 208,-10 7-270,1 0 0,0 1 0,0 0 0,0 1 1,1 1-1,0 0 0,21-2 0,30-11-409,-57 11-1574,-10 7 1631,0-1 1,0 0 0,0 1 0,0-1-1,0 0 1,1 1 0,-1-1 0,0 1 0,0-1-1,0 0 1,-1 1 0,1-1 0,0 0-1,0 1 1,0-1 0,0 1 0,-1-1-1,1 0 1,0 1 0,0-1 0,-1 1 0,1-1-1,-1 1 1,1-1 0,0 1 0,-1-1-1,1 1 1,-1 0 0,1-1 0,-1 1-1,0-1 1,-20-11-6928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8.684"/>
    </inkml:context>
    <inkml:brush xml:id="br0">
      <inkml:brushProperty name="width" value="0.025" units="cm"/>
      <inkml:brushProperty name="height" value="0.025" units="cm"/>
      <inkml:brushProperty name="color" value="#E71224"/>
    </inkml:brush>
  </inkml:definitions>
  <inkml:trace contextRef="#ctx0" brushRef="#br0">0 0 11179,'0'0'4388,"71"6"-4100,-41 7-224,4-1-512,-2 1-3524,0 0-4068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9.016"/>
    </inkml:context>
    <inkml:brush xml:id="br0">
      <inkml:brushProperty name="width" value="0.025" units="cm"/>
      <inkml:brushProperty name="height" value="0.025" units="cm"/>
      <inkml:brushProperty name="color" value="#E71224"/>
    </inkml:brush>
  </inkml:definitions>
  <inkml:trace contextRef="#ctx0" brushRef="#br0">44 1 13485,'0'0'8632,"-7"9"-7260,-21 32-326,27-40-1030,0 0-1,0 0 0,0 0 1,1 0-1,-1 1 1,0-1-1,1 0 1,-1 0-1,1 0 0,0 1 1,-1-1-1,1 0 1,0 0-1,0 1 0,-1-1 1,1 0-1,0 1 1,0-1-1,1 0 0,-1 0 1,0 1-1,0-1 1,1 0-1,-1 0 1,0 1-1,1-1 0,0 0 1,-1 0-1,1 0 1,-1 0-1,1 0 0,0 0 1,0 0-1,0 0 1,0 0-1,0 0 1,0 0-1,0 0 0,0 0 1,0-1-1,0 1 1,0 0-1,0-1 0,0 1 1,1-1-1,-1 0 1,0 1-1,0-1 0,1 0 1,-1 0-1,0 1 1,3-1-1,3 1 23,1 0-1,-1-1 0,1 0 1,-1 0-1,1 0 0,13-3 1,-15 1-34,0-1 0,0 1 0,-1-1 1,1 0-1,-1 0 0,1-1 0,-1 1 1,0-1-1,0-1 0,-1 1 1,1 0-1,-1-1 0,0 0 0,6-10 1,-10 14-101,-27 46-582,26-44 512,1 0 0,0 0 0,-1 0 1,1 0-1,0-1 0,-1 1 0,1 0 0,0 0 1,0 0-1,0 0 0,0 0 0,0 0 1,0 0-1,0 0 0,0 0 0,0 0 1,1 0-1,-1 0 0,0 0 0,0 0 1,1 0-1,-1-1 0,1 1 0,-1 0 1,1 0-1,-1 0 0,1-1 0,-1 1 1,1 0-1,0 0 0,0-1 0,-1 1 0,1-1 1,0 1-1,0-1 0,0 1 0,-1-1 1,1 1-1,0-1 0,0 0 0,0 1 1,0-1-1,0 0 0,0 0 0,0 0 1,0 0-1,0 0 0,1 0 0,2 0-435,-1-1-1,1 0 0,0 0 1,-1 0-1,1-1 0,-1 1 0,1-1 1,-1 0-1,0 0 0,0 0 1,5-4-1,14-13-3194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29.486"/>
    </inkml:context>
    <inkml:brush xml:id="br0">
      <inkml:brushProperty name="width" value="0.025" units="cm"/>
      <inkml:brushProperty name="height" value="0.025" units="cm"/>
      <inkml:brushProperty name="color" value="#E71224"/>
    </inkml:brush>
  </inkml:definitions>
  <inkml:trace contextRef="#ctx0" brushRef="#br0">110 1 8520,'0'0'10175,"-4"9"-9145,-7 9-581,2 0 0,1 1 0,0 0 0,1 0 0,1 1 0,1 0 0,1 0 0,-3 24 0,9-25-575,-1 14-649,-4-16-3694,-6-11 911,-17 15 4288,26-21-684,-1 1 1,1-1-1,-1 0 1,1 1 0,0-1-1,-1 1 1,1-1-1,-1 1 1,1-1 0,0 1-1,0-1 1,-1 1-1,1-1 1,0 1 0,0-1-1,0 1 1,-1-1-1,1 1 1,0-1 0,0 1-1,0 0 1,0-1-1,0 1 1,0-1 0,0 1-1,0 0 1,0-1-1,1 1 1,-1-1 0,0 1-1,0-1 1,0 1 0,1-1-1,-1 1 1,0-1-1,1 1 1,-1-1 0,0 1-1,1-1 1,-1 1-1,1-1 1,-1 0 0,0 1-1,1-1 1,3 2-16,-1-1 1,0 0-1,0 0 1,0 0-1,1 0 0,-1-1 1,0 0-1,1 1 1,-1-1-1,0 0 1,1-1-1,-1 1 1,0 0-1,1-1 1,3-1-1,50-18 32,-30 3-293,0-1 0,-1-1 1,-1-1-1,-1-1 1,0-1-1,-2-1 1,-1-2-1,-1 0 1,27-42-1,-45 63 435,0 0 0,-1 1 0,1-1 1,-1 0-1,1 0 0,-1 0 0,1-6 0,-2 9-159,0 1-1,0-1 1,0 1 0,0 0-1,0-1 1,0 1-1,0 0 1,0-1 0,0 1-1,0-1 1,-1 1 0,1 0-1,0-1 1,0 1 0,0 0-1,0-1 1,0 1 0,-1 0-1,1-1 1,0 1-1,0 0 1,-1 0 0,1-1-1,0 1 1,-1 0 0,1 0-1,0-1 1,0 1 0,-1 0-1,1 0 1,-1 0 0,-20 6 1048,14-1-900,1 0 0,0 0 0,1 1 0,-1 0 0,1 0 0,0 0 0,0 0 0,1 1-1,0 0 1,0 0 0,1 0 0,0 0 0,0 1 0,0-1 0,1 1 0,-1 8 0,0-1-72,0 1-1,1-1 1,1 1 0,0 0 0,1 0-1,1-1 1,4 23 0,9 3 100,-14-40-361,1 1 1,-1 0-1,1 0 0,0-1 1,0 1-1,0-1 0,0 1 0,0-1 1,0 1-1,0-1 0,0 0 1,1 1-1,-1-1 0,0 0 0,1 0 1,-1 0-1,1 0 0,0 0 1,-1 0-1,3 0 0,-10-21-4414,-2 7 4115,-1 0 0,-1 1 1,-19-19-1,21 23 1051,0 0-1,0 0 1,1-1 0,0 0-1,0 0 1,1 0 0,1-1-1,-8-18 1,13 28-560,0 0 0,-1-1 0,1 1 0,0 0 0,0 0 0,0-1 0,0 1 0,0 0 0,0-1-1,0 1 1,0 0 0,0-1 0,0 1 0,1 0 0,-1 0 0,0-1 0,0 1 0,0 0 0,0 0 0,0-1 0,0 1 0,1 0 0,-1 0 0,0-1 0,0 1-1,0 0 1,1 0 0,-1 0 0,0-1 0,0 1 0,1 0 0,-1 0 0,0 0 0,0 0 0,1 0 0,-1-1 0,0 1 0,1 0 0,-1 0 0,0 0-1,0 0 1,1 0 0,0 0 0,21 2 397,20 9-693,19 3-3756,-28-13-2198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30.206"/>
    </inkml:context>
    <inkml:brush xml:id="br0">
      <inkml:brushProperty name="width" value="0.025" units="cm"/>
      <inkml:brushProperty name="height" value="0.025" units="cm"/>
      <inkml:brushProperty name="color" value="#E71224"/>
    </inkml:brush>
  </inkml:definitions>
  <inkml:trace contextRef="#ctx0" brushRef="#br0">30 5 4452,'4'-4'9535,"-3"11"-4262,-1 32-2190,-10 53-2556,1-46 499,5-32-678,0 0 0,1 1 1,1-1-1,0 1 0,2-1 0,-1 1 0,4 25 0,-3-39-319,1 0 0,0 0 0,-1 0 0,1-1 0,0 1 0,0 0 0,0-1 0,0 1 0,0 0 0,-1-1 0,1 1 0,0-1 0,0 1 0,0-1 0,0 0 0,1 0-1,-1 1 1,0-1 0,0 0 0,0 0 0,0 0 0,0 0 0,0 0 0,0 0 0,0 0 0,0 0 0,0-1 0,0 1 0,1 0 0,-1 0 0,0-1 0,0 1 0,0-1 0,-1 1 0,1-1 0,1-1 0,40-19 501,-17 3-505,-1-1 1,-1-1-1,-1-2 1,0 0-1,-2-1 1,0-1-1,-2 0 1,19-34-1,-56 75-9828,9-7 6565,-10 7-2816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30.736"/>
    </inkml:context>
    <inkml:brush xml:id="br0">
      <inkml:brushProperty name="width" value="0.025" units="cm"/>
      <inkml:brushProperty name="height" value="0.025" units="cm"/>
      <inkml:brushProperty name="color" value="#E71224"/>
    </inkml:brush>
  </inkml:definitions>
  <inkml:trace contextRef="#ctx0" brushRef="#br0">0 108 5733,'0'0'7618,"3"8"-4730,-2-5-2719,0 0-1,0 0 0,0-1 0,0 1 1,0 0-1,1-1 0,-1 1 0,1-1 1,0 1-1,0-1 0,0 0 0,0 0 0,0 0 1,0 0-1,0 0 0,1 0 0,-1-1 1,1 1-1,-1-1 0,1 0 0,0 1 1,-1-1-1,1 0 0,0-1 0,0 1 1,0 0-1,0-1 0,-1 0 0,1 1 1,0-1-1,0 0 0,6-1 0,-2 0-76,0 1 0,0-1 1,1 0-1,-1-1 0,0 0 0,0 0 0,0 0 0,-1-1 0,1 0 0,-1 0 0,1-1 0,-1 0 0,8-6 0,-10 7-16,0 0-1,0-1 1,0 0-1,-1 0 1,1 0-1,-1-1 0,0 1 1,0-1-1,-1 0 1,1 1-1,-1-1 1,0 0-1,0-1 1,-1 1-1,0 0 1,0 0-1,0-1 0,0-8 1,-1 14-77,0 0-1,0 0 1,0-1-1,0 1 1,0 0 0,-1 0-1,1 0 1,0-1 0,0 1-1,0 0 1,0 0 0,-1 0-1,1 0 1,0 0-1,0-1 1,-1 1 0,1 0-1,0 0 1,0 0 0,-1 0-1,1 0 1,0 0 0,0 0-1,-1 0 1,1 0 0,0 0-1,0 0 1,-1 0-1,1 0 1,0 0 0,0 0-1,-1 0 1,1 0 0,0 0-1,0 0 1,0 0 0,-1 0-1,1 0 1,0 1-1,0-1 1,-1 0 0,1 0-1,0 0 1,0 0 0,0 1-1,-1-1 1,1 0 0,0 0-1,0 1 1,-12 7-86,6-1 122,1 0 0,1 0 0,-1 1 0,1-1 0,0 1-1,1 0 1,0 0 0,0 0 0,1 0 0,0 1 0,1-1 0,-2 17 0,3-25-19,1 1 0,-1 0-1,0 0 1,1 0 0,-1-1 0,0 1 0,1 0 0,-1 0 0,1-1 0,-1 1-1,1 0 1,0-1 0,-1 1 0,1-1 0,0 1 0,-1-1 0,1 1-1,0-1 1,0 0 0,-1 1 0,1-1 0,0 0 0,0 1 0,0-1 0,-1 0-1,1 0 1,0 0 0,0 0 0,0 0 0,0 0 0,1 0 0,37 0 346,-31-1-282,4 0-73,-1-1 0,1 0-1,-1-1 1,0-1 0,0 0 0,0 0 0,18-11-1,-14 7-86,0 1 0,1 1-1,15-5 1,-30 12 67,-1-1 0,0 0-1,0 0 1,1 0 0,-1 0 0,0 1 0,0-1-1,1 0 1,-1 0 0,0 0 0,0 1 0,0-1-1,1 0 1,-1 0 0,0 1 0,0-1 0,0 0-1,0 1 1,0-1 0,0 0 0,1 0 0,-1 1-1,0-1 1,0 0 0,0 1 0,0-1-1,0 0 1,0 1 0,0-1 0,0 0 0,0 0-1,-1 1 1,1-1 0,0 0 0,0 1 0,0-1-1,0 0 1,0 0 0,0 1 0,-1-1 0,1 1-1,-6 20 20,4-16 617,5-10 675,81-125-519,-84 130-809,1-1-1,-1 1 0,0-1 0,0 1 0,0-1 0,0 1 1,1 0-1,-1-1 0,0 1 0,0-1 0,1 1 0,-1 0 1,0-1-1,1 1 0,-1 0 0,0-1 0,1 1 0,-1 0 1,1 0-1,-1-1 0,1 1 0,-1 0 0,0 0 0,1 0 1,-1-1-1,1 1 0,-1 0 0,1 0 0,-1 0 0,1 0 1,-1 0-1,1 0 0,-1 0 0,1 0 0,-1 0 1,1 0-1,-1 0 0,0 1 0,1-1 0,-1 0 0,1 0 1,0 1-1,18 18-3182,0 1-277,-1-11-626,0-2-1426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31.345"/>
    </inkml:context>
    <inkml:brush xml:id="br0">
      <inkml:brushProperty name="width" value="0.025" units="cm"/>
      <inkml:brushProperty name="height" value="0.025" units="cm"/>
      <inkml:brushProperty name="color" value="#E71224"/>
    </inkml:brush>
  </inkml:definitions>
  <inkml:trace contextRef="#ctx0" brushRef="#br0">0 19 11050,'0'0'5398,"8"2"-3220,-6-2-2086,1 0 0,-1 0 0,0 0 1,0 1-1,0-1 0,0 1 0,1 0 1,-1-1-1,0 1 0,0 0 0,0 0 1,0 0-1,-1 1 0,1-1 1,0 0-1,0 1 0,-1-1 0,1 1 1,-1 0-1,1-1 0,-1 1 0,0 0 1,1 0-1,-1 0 0,0 0 0,0 0 1,-1 0-1,1 0 0,0 0 0,-1 0 1,1 0-1,-1 1 0,1-1 0,-1 0 1,0 0-1,0 1 0,0-1 1,-1 0-1,1 0 0,0 0 0,-1 1 1,1-1-1,-1 0 0,0 0 0,-1 3 1,-15 28 757,14-29-638,1 0 0,-1 1 0,1-1 0,0 1 0,0-1 0,1 1 0,-1-1-1,1 1 1,0 0 0,-1 9 0,3-13-159,0 0-1,0 0 0,0 0 0,0 0 0,0 0 1,0-1-1,0 1 0,0 0 0,0-1 0,0 1 1,0-1-1,0 1 0,1-1 0,-1 0 1,0 0-1,0 1 0,0-1 0,1 0 0,-1 0 1,0 0-1,0 0 0,1 0 0,-1 0 0,2-1 1,37-3 195,-26-1-344,-1 0 0,0-1 1,0 0-1,0-2 0,-1 1 1,0-1-1,-1-1 0,1 0 0,-2-1 1,1 0-1,-2-1 0,1 0 1,12-19-1,-18 19-15,-9 10-140,4 1 242,0 1 0,0-1 1,0 1-1,1 0 0,-1-1 1,0 1-1,0 0 0,0 0 1,1-1-1,-1 1 1,0 0-1,1 0 0,-1 0 1,0 0-1,1 0 0,0 0 1,-1 1-1,0 0 22,0-1-1,1 1 1,-1 0-1,1-1 1,-1 1 0,1 0-1,-1-1 1,1 1-1,0 0 1,0-1 0,0 1-1,0 0 1,0-1-1,1 1 1,-1 0 0,0-1-1,1 1 1,-1 0-1,1-1 1,-1 1 0,1-1-1,0 1 1,0-1-1,0 1 1,0-1 0,0 0-1,0 1 1,0-1-1,0 0 1,1 0-1,-1 0 1,0 0 0,1 0-1,-1 0 1,1 0-1,2 1 1,4 0 28,-1 0 0,1-1 1,0 0-1,0 0 0,0 0 0,0-1 0,9-2 0,-8 1-22,-1 0 0,1-1-1,-1 0 1,0-1-1,0 1 1,0-2 0,0 1-1,-1-1 1,10-6-1,-14 8-12,0 0-1,0 0 1,0 0-1,-1 0 0,1 0 1,0-1-1,-1 1 0,0-1 1,1 1-1,-1-1 1,0 0-1,0 0 0,-1 0 1,1 0-1,-1-1 0,1 1 1,-1 0-1,0-1 0,0 1 1,-1 0-1,1-1 1,-1 1-1,1-1 0,-1 1 1,-1-4-1,1 6-11,-1 0 1,0 0-1,0 0 0,0 0 1,0 0-1,0 0 0,-1 0 1,1 1-1,0-1 0,0 1 1,0-1-1,0 1 0,-1-1 0,1 1 1,0 0-1,-1-1 0,1 1 1,0 0-1,-1 0 0,1 0 1,0 0-1,-1 0 0,-1 1 1,-36 3-72,34-2 71,1 0 1,-1 0-1,1 1 1,-1-1-1,1 1 1,0 0-1,0 0 1,0 1-1,0-1 1,0 1-1,1 0 1,0 0-1,0 0 1,0 1-1,0-1 1,1 1-1,-1-1 1,-1 6-1,3-7 4,0 0-1,0 0 1,0-1-1,1 1 1,-1 0-1,1 0 1,0 0-1,0 0 1,0 0-1,0 0 1,0 0-1,1 0 1,-1 0-1,1 0 1,0-1-1,-1 1 1,1 0-1,1 0 1,-1-1-1,0 1 1,1 0-1,-1-1 1,1 0-1,0 1 1,0-1-1,0 0 1,0 0-1,0 0 1,0 0-1,1 0 1,-1 0-1,5 2 1,55 22-2044,-18-16-2330,-2-4-3114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8.401"/>
    </inkml:context>
    <inkml:brush xml:id="br0">
      <inkml:brushProperty name="width" value="0.025" units="cm"/>
      <inkml:brushProperty name="height" value="0.025" units="cm"/>
      <inkml:brushProperty name="color" value="#E71224"/>
    </inkml:brush>
  </inkml:definitions>
  <inkml:trace contextRef="#ctx0" brushRef="#br0">847 299 5221,'0'0'6187,"0"-7"-4233,4-42 2450,1-15 968,-4 27-5486,-1 33 126,-1 0 0,0 1 0,0-1 0,0 1 0,-1 0 0,1-1 0,-1 1 0,0 0 0,0 0 0,0 0 0,0 0 0,-1 0-1,1 1 1,-1-1 0,0 1 0,1-1 0,-1 1 0,0 0 0,-1 0 0,-5-3 0,-6-3-3,-1 0 1,0 2-1,-18-7 1,-8 2-7,0 1 1,-1 1-1,0 3 1,0 2 0,-80 2-1,91 3-63,-1 2 0,1 1 0,0 2 0,0 1 1,0 2-1,1 1 0,1 1 0,-42 22 0,42-12-1950,17-10-985,-1-2-3937,7-5-243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8.807"/>
    </inkml:context>
    <inkml:brush xml:id="br0">
      <inkml:brushProperty name="width" value="0.025" units="cm"/>
      <inkml:brushProperty name="height" value="0.025" units="cm"/>
      <inkml:brushProperty name="color" value="#E71224"/>
    </inkml:brush>
  </inkml:definitions>
  <inkml:trace contextRef="#ctx0" brushRef="#br0">110 47 3491,'0'0'769,"-8"-5"213,2 0-847,-26-19 1738,29 22-1432,0 1 0,0-1-1,0 1 1,0 0 0,0 0 0,0 0 0,-1 0 0,1 0-1,0 1 1,-1-1 0,-5 1 0,8 0-362,-1 1-1,1 0 1,0-1 0,0 1-1,0 0 1,0 0 0,0 0-1,0 0 1,0-1 0,0 1-1,0 0 1,0 1 0,1-1-1,-1 0 1,0 0 0,1 0-1,-1 0 1,1 1 0,-1-1-1,1 0 1,-1 0 0,1 1-1,0-1 1,0 0 0,0 1-1,0-1 1,0 0 0,0 2-1,0 39 1356,1-37-1373,1 0-1,-1 0 0,0-1 1,1 1-1,0-1 0,0 1 1,1-1-1,-1 0 0,1 0 1,0 0-1,0 0 0,0 0 1,0-1-1,1 1 0,0-1 1,-1 0-1,1 0 0,0 0 1,0-1-1,1 1 0,-1-1 1,1 0-1,-1 0 0,1-1 1,8 2-1,-6-1-195,1 0 0,-1-1 0,1 0 1,0 0-1,0-1 0,-1 0 0,10-2 0,-12 2-444,1-1 0,-1-1 0,0 1 0,1-1 0,-1 0 0,0 0 0,0 0 0,0-1-1,9-5 1,9-13-4289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9.319"/>
    </inkml:context>
    <inkml:brush xml:id="br0">
      <inkml:brushProperty name="width" value="0.025" units="cm"/>
      <inkml:brushProperty name="height" value="0.025" units="cm"/>
    </inkml:brush>
  </inkml:definitions>
  <inkml:trace contextRef="#ctx0" brushRef="#br0">1 0 4805,'0'0'15502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9.152"/>
    </inkml:context>
    <inkml:brush xml:id="br0">
      <inkml:brushProperty name="width" value="0.025" units="cm"/>
      <inkml:brushProperty name="height" value="0.025" units="cm"/>
      <inkml:brushProperty name="color" value="#E71224"/>
    </inkml:brush>
  </inkml:definitions>
  <inkml:trace contextRef="#ctx0" brushRef="#br0">144 1 8872,'0'0'3524,"-53"67"-1955,35-31-608,-3 6-32,5 3 224,0-1-384,5 3-513,4-5-192,6-7 32,1-6-96,0-9 0,0-9-672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4:39.484"/>
    </inkml:context>
    <inkml:brush xml:id="br0">
      <inkml:brushProperty name="width" value="0.025" units="cm"/>
      <inkml:brushProperty name="height" value="0.025" units="cm"/>
      <inkml:brushProperty name="color" value="#E71224"/>
    </inkml:brush>
  </inkml:definitions>
  <inkml:trace contextRef="#ctx0" brushRef="#br0">1 27 7015,'0'0'9737,"21"-26"-8904,18 32 128,12 0-449,8-1-288,5 0-128,3-4-32,2 0-64,2-1 32,-4-3-1633,-9-12-4100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1.550"/>
    </inkml:context>
    <inkml:brush xml:id="br0">
      <inkml:brushProperty name="width" value="0.025" units="cm"/>
      <inkml:brushProperty name="height" value="0.025" units="cm"/>
      <inkml:brushProperty name="color" value="#E71224"/>
    </inkml:brush>
  </inkml:definitions>
  <inkml:trace contextRef="#ctx0" brushRef="#br0">0 229 10282,'0'0'5077,"10"1"-3663,62 6 813,121-6 0,82-20-1121,-119 7-431,1433-118 180,-908 54-738,-665 77-149,-17 7-457,-2 2-6720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4.273"/>
    </inkml:context>
    <inkml:brush xml:id="br0">
      <inkml:brushProperty name="width" value="0.025" units="cm"/>
      <inkml:brushProperty name="height" value="0.025" units="cm"/>
      <inkml:brushProperty name="color" value="#E71224"/>
    </inkml:brush>
  </inkml:definitions>
  <inkml:trace contextRef="#ctx0" brushRef="#br0">192 1 11082,'0'0'9289,"-8"10"-8862,-172 288 1885,179-319-10847,-1-31 2315,2 19 2883,0-1 305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4.637"/>
    </inkml:context>
    <inkml:brush xml:id="br0">
      <inkml:brushProperty name="width" value="0.025" units="cm"/>
      <inkml:brushProperty name="height" value="0.025" units="cm"/>
      <inkml:brushProperty name="color" value="#E71224"/>
    </inkml:brush>
  </inkml:definitions>
  <inkml:trace contextRef="#ctx0" brushRef="#br0">0 6 6694,'0'0'13197,"52"-5"-12364,-27 28-161,5 6-191,1 1-225,5 0-160,-4-2-64,-2-2-64,-2-4-897,-7-6-1537,-8-8-3652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5.043"/>
    </inkml:context>
    <inkml:brush xml:id="br0">
      <inkml:brushProperty name="width" value="0.025" units="cm"/>
      <inkml:brushProperty name="height" value="0.025" units="cm"/>
      <inkml:brushProperty name="color" value="#E71224"/>
    </inkml:brush>
  </inkml:definitions>
  <inkml:trace contextRef="#ctx0" brushRef="#br0">1 20 8360,'0'0'9860,"10"0"-8451,192-10 3310,23 0-6737,-236 16-7137,-10-2 4981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5.439"/>
    </inkml:context>
    <inkml:brush xml:id="br0">
      <inkml:brushProperty name="width" value="0.025" units="cm"/>
      <inkml:brushProperty name="height" value="0.025" units="cm"/>
      <inkml:brushProperty name="color" value="#E71224"/>
    </inkml:brush>
  </inkml:definitions>
  <inkml:trace contextRef="#ctx0" brushRef="#br0">1 56 9769,'0'0'7015,"70"0"-4901,-25-9-577,6-2-640,4 2-352,-4 0-161,0 3-320,-6 2-64,-8 1-673,-3 3-1665,-11-5-3075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3.828"/>
    </inkml:context>
    <inkml:brush xml:id="br0">
      <inkml:brushProperty name="width" value="0.025" units="cm"/>
      <inkml:brushProperty name="height" value="0.025" units="cm"/>
      <inkml:brushProperty name="color" value="#E71224"/>
    </inkml:brush>
  </inkml:definitions>
  <inkml:trace contextRef="#ctx0" brushRef="#br0">349 1 7431,'0'0'12695,"-8"0"-12044,-37 1-430,1 3-1,0 2 1,0 1 0,0 3-1,-49 17 1,73-18-648,13-3-1313,12-4-4416,13-2 1411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4.208"/>
    </inkml:context>
    <inkml:brush xml:id="br0">
      <inkml:brushProperty name="width" value="0.025" units="cm"/>
      <inkml:brushProperty name="height" value="0.025" units="cm"/>
      <inkml:brushProperty name="color" value="#E71224"/>
    </inkml:brush>
  </inkml:definitions>
  <inkml:trace contextRef="#ctx0" brushRef="#br0">428 1 8712,'0'0'11948,"-9"6"-11682,-15 6-148,-1-1 0,0-1 0,0-1 0,-33 8-1,-119 17 1949,93-19-1331,109-14-10253,-5-3 325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5.431"/>
    </inkml:context>
    <inkml:brush xml:id="br0">
      <inkml:brushProperty name="width" value="0.025" units="cm"/>
      <inkml:brushProperty name="height" value="0.025" units="cm"/>
      <inkml:brushProperty name="color" value="#E71224"/>
    </inkml:brush>
  </inkml:definitions>
  <inkml:trace contextRef="#ctx0" brushRef="#br0">552 22 3075,'22'-4'8881,"-2"-3"-3499,-15 5-4270,0 0 0,-1 1 0,1-1 0,0 1 0,0 0 0,8 0 0,-51 29 1056,-42 14-1959,-85 32 0,99-48-210,1 4 1,-105 65-1,130-58-12,29-13 8,11-23 7,0 0 0,0 0 0,0-1-1,0 1 1,0 0 0,1 0 0,-1 0 0,0-1 0,0 1 0,1 0 0,-1-1 0,1 1 0,-1 0 0,0 0 0,1-1 0,0 1-1,-1-1 1,1 1 0,-1-1 0,1 1 0,0-1 0,-1 1 0,1-1 0,0 1 0,-1-1 0,1 0 0,0 1 0,1-1 0,20 6 35,0-1 1,1-1-1,-1-1 1,1-1-1,0-1 1,30-3-1,19 3 16,-55-1-309,46 6-2843,-60-6 2881,0 0 1,-1 1-1,1 0 0,-1 0 1,1-1-1,-1 1 0,1 1 0,-1-1 1,0 0-1,0 1 0,1-1 1,-1 1-1,0-1 0,0 1 0,0 0 1,-1 0-1,1 0 0,0 0 1,1 3-1,-1 0-5334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09.650"/>
    </inkml:context>
    <inkml:brush xml:id="br0">
      <inkml:brushProperty name="width" value="0.025" units="cm"/>
      <inkml:brushProperty name="height" value="0.025" units="cm"/>
    </inkml:brush>
  </inkml:definitions>
  <inkml:trace contextRef="#ctx0" brushRef="#br0">1 2 5221,'0'0'15951,"17"-1"-16880,-11 1-2530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3.648"/>
    </inkml:context>
    <inkml:brush xml:id="br0">
      <inkml:brushProperty name="width" value="0.025" units="cm"/>
      <inkml:brushProperty name="height" value="0.025" units="cm"/>
      <inkml:brushProperty name="color" value="#E71224"/>
    </inkml:brush>
  </inkml:definitions>
  <inkml:trace contextRef="#ctx0" brushRef="#br0">0 70 8552,'0'0'7917,"9"-9"-6145,-4 4-1532,1-1 1,0 1-1,0 1 0,0-1 0,1 1 1,-1 0-1,1 0 0,0 1 0,0 0 1,1 1-1,-1-1 0,0 1 0,1 0 0,10 0 1,0 0 138,49-2 471,-62 4-757,0 0 1,-1 0-1,1 0 0,-1 1 1,1 0-1,-1 0 0,0 0 0,1 1 1,-1-1-1,0 1 0,5 3 1,-8-5-61,0 1 0,0-1 0,0 1 1,0 0-1,-1 0 0,1-1 1,0 1-1,0 0 0,-1 0 1,1 0-1,0 0 0,-1 0 1,1 0-1,-1 0 0,0 0 1,1 0-1,-1 0 0,0 0 1,1 0-1,-1 0 0,0 0 0,0 0 1,0 0-1,0 0 0,0 0 1,0 1-1,-1 1 0,0-1 52,0 1-1,0 0 0,-1-1 0,1 0 0,-1 1 1,0-1-1,1 0 0,-1 0 0,0 1 1,-4 2-1,-6 4 226,-1 0 0,0-1 0,-14 7 0,25-14-292,-15 8 214,3-2 4,0 0-1,0 1 0,-15 12 1,26-17-211,1-1 1,-1 0-1,1 0 1,-1 1-1,1 0 1,0-1-1,0 1 1,0 0-1,0 0 0,1 0 1,-1 0-1,1 0 1,-1 1-1,1-1 1,0 0-1,1 1 1,-1-1-1,0 0 1,1 1-1,0 4 0,0-6-20,1-1 0,0 1 0,-1 0 0,1-1 0,0 1 0,0 0-1,0-1 1,0 1 0,0-1 0,0 1 0,0-1 0,1 0-1,-1 1 1,0-1 0,1 0 0,-1 0 0,1 0 0,-1 0 0,1 0-1,0-1 1,2 2 0,43 15-88,-38-15-37,11 4-1123,1-1-1,0-2 0,30 3 1,27-4-6349,-24-2-757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4.025"/>
    </inkml:context>
    <inkml:brush xml:id="br0">
      <inkml:brushProperty name="width" value="0.025" units="cm"/>
      <inkml:brushProperty name="height" value="0.025" units="cm"/>
      <inkml:brushProperty name="color" value="#E71224"/>
    </inkml:brush>
  </inkml:definitions>
  <inkml:trace contextRef="#ctx0" brushRef="#br0">164 97 7815,'0'0'10101,"-10"-7"-8083,-36-21-775,44 27-1181,-1 0 0,1 0 0,0 0 0,-1 0 0,1 0 0,-1 0 0,1 1 0,-1-1 0,0 1 0,1 0-1,-1 0 1,1 0 0,-1 0 0,0 0 0,1 1 0,-1-1 0,1 1 0,-1-1 0,1 1 0,-1 0 0,1 0 0,0 0-1,-1 0 1,1 1 0,0-1 0,0 1 0,0-1 0,0 1 0,0 0 0,0 0 0,0 0 0,1 0 0,-1 0 0,-2 4-1,0 0 8,1-1-1,0 1 0,1 0 0,-1 0 0,1 0 0,0 0 0,0 0 0,1 0 0,0 0 0,0 1 0,0 11 1,2-15-24,-1-1 0,1 1 0,0 0 0,0-1-1,0 1 1,0-1 0,1 1 0,-1-1 0,1 1 0,-1-1 0,1 0 0,0 0 0,0 0 0,0 0 0,0 0 0,0 0 0,0 0 0,1-1 0,-1 1 0,0-1 0,1 0 0,-1 1 0,1-1 0,0 0 0,-1-1 0,1 1 0,0 0 0,0-1 0,4 1 0,9 1 82,0-1 0,1 0-1,25-2 1,-41 1-126,8-2 41,0 1 0,1-1 0,-1-1 0,0 0-1,0 0 1,0-1 0,0 0 0,-1 0 0,0-1 0,0 0-1,0-1 1,8-6 0,-12 9 62,0-1 1,-1 1-1,1 0 0,-1-1 1,1 0-1,-1 0 0,0 0 1,-1 0-1,1 0 0,-1-1 1,0 1-1,0-1 0,0 1 1,-1-1-1,1 0 0,-1 0 1,0 0-1,0 0 0,-1 1 1,0-1-1,0 0 0,0 0 1,0 0-1,-1 0 0,-1-5 1,0 6-84,0 1 0,0-1 1,0 1-1,-1 0 1,1 0-1,-1 0 0,0 0 1,0 1-1,0-1 1,0 1-1,0-1 0,-1 1 1,1 0-1,-1 1 1,1-1-1,-1 0 0,0 1 1,0 0-1,1 0 0,-1 0 1,0 0-1,0 1 1,-7 0-1,1-2-35,0 2 1,-1-1-1,1 2 0,0-1 0,-1 1 1,1 1-1,0 0 0,-13 4 0,16-2-20,-1 0-1,1 0 1,0 1-1,0 0 1,1 0-1,-1 1 1,1 0-1,1 0 0,-1 0 1,1 1-1,-5 7 1,9-12-107,-1-1 0,1 1 0,0 0 1,-1 0-1,1 0 0,0 0 0,1 1 1,-1-1-1,0 0 0,0 0 0,1 1 0,-1-1 1,1 0-1,0 0 0,0 1 0,0-1 1,0 0-1,0 1 0,0-1 0,1 0 0,-1 1 1,1-1-1,0 0 0,-1 0 0,1 1 1,0-1-1,0 0 0,1 0 0,-1 0 0,0 0 1,0-1-1,1 1 0,0 0 0,-1 0 0,1-1 1,0 1-1,0-1 0,-1 0 0,1 1 1,0-1-1,0 0 0,1 0 0,2 1 0,9 2-1275,0 0 0,0-1 0,0 0 0,0-1-1,0-1 1,0 0 0,17-2 0,-27 1 990,50 0-5654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4.369"/>
    </inkml:context>
    <inkml:brush xml:id="br0">
      <inkml:brushProperty name="width" value="0.025" units="cm"/>
      <inkml:brushProperty name="height" value="0.025" units="cm"/>
      <inkml:brushProperty name="color" value="#E71224"/>
    </inkml:brush>
  </inkml:definitions>
  <inkml:trace contextRef="#ctx0" brushRef="#br0">143 75 10282,'0'0'3673,"6"-10"-508,19-31-522,-25 41-2580,1-1 1,-1 1 0,0 0 0,1-1 0,-1 1-1,1-1 1,-1 1 0,0-1 0,0 1-1,1-1 1,-1 1 0,0-1 0,0 1-1,1-1 1,-1 1 0,0-1 0,0 0-1,0 1 1,0-1 0,0 1 0,0-1-1,0 1 1,0-1 0,0 0 0,0 1 0,0-1-1,-1 1 1,1-1 0,0 1 0,0-1-1,0 1 1,-1-1 0,1 1 0,0-1-1,-1 1 1,1-1 0,0 1 0,-1-1-1,1 1 1,-1 0 0,1-1 0,-1 1-1,1 0 1,-1-1 0,1 1 0,-1 0 0,1 0-1,-1-1 1,1 1 0,-1 0 0,1 0-1,-1 0 1,1 0 0,-1 0 0,0-1-1,1 1 1,-1 0 0,1 1 0,-1-1-1,1 0 1,-1 0 0,0 0 0,-33 8 163,26-4-121,-1 1 1,1-1-1,0 2 1,0-1-1,1 1 1,0 0 0,0 1-1,0 0 1,1 0-1,0 0 1,0 1-1,1-1 1,0 2-1,0-1 1,1 0 0,0 1-1,0 0 1,1 0-1,0 0 1,1 0-1,0 0 1,1 1-1,0-1 1,0 19 0,2-24-76,0-1 1,0 1 0,0-1-1,1 1 1,-1-1 0,1 1 0,0-1-1,0 0 1,1 0 0,-1 0-1,0 0 1,1 0 0,0-1 0,0 1-1,0-1 1,0 1 0,0-1-1,0 0 1,0-1 0,1 1 0,-1 0-1,1-1 1,0 0 0,-1 0 0,1 0-1,0 0 1,4 0 0,14 3 66,0-1 0,0-1 1,29-2-1,-41 0-66,4 0 27,0-2 0,0 0 0,0 0 0,-1-1-1,1-1 1,-1-1 0,0 0 0,0 0 0,15-9 0,-22 10 37,0 0 0,0 0 0,0 0 0,-1-1 0,1 0 0,-1 0 0,0 0 0,7-11-1,-10 12-21,0 0-1,0 1 1,0-1-1,-1 0 1,1 0-1,-1 0 1,0 0-1,0 0 0,-1 0 1,1 0-1,-1 0 1,0 0-1,0 0 1,0-1-1,0 1 1,-2-5-1,1 6-59,-1-1 0,1 1 0,-1 0 0,0-1-1,0 1 1,0 0 0,0 0 0,-1 0 0,1 1 0,-1-1 0,0 0 0,1 1 0,-1 0 0,0 0-1,-1 0 1,1 0 0,0 0 0,0 0 0,-1 1 0,1 0 0,-1 0 0,1 0 0,-8-1-1,-8-2-36,0 1 0,0 1 0,-21 0-1,25 2-138,0 0-1,0 1 1,0 0 0,-17 4-1,-9 13-2671,37-16 1857,0 1 0,0 0 0,1 0 0,-1 0 0,1 1 0,0-1 1,-5 8-1,2 3-7340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8.947"/>
    </inkml:context>
    <inkml:brush xml:id="br0">
      <inkml:brushProperty name="width" value="0.025" units="cm"/>
      <inkml:brushProperty name="height" value="0.025" units="cm"/>
      <inkml:brushProperty name="color" value="#E71224"/>
    </inkml:brush>
  </inkml:definitions>
  <inkml:trace contextRef="#ctx0" brushRef="#br0">0 27 15471,'0'0'7559,"52"-23"-6502,-24 22-449,2-2-415,7 3-161,-7 0 0,0 0-32,-10 0-64,-4 0-737,-9 0-705,-7 3-736,-4 1-2306,-15 0-2723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9.295"/>
    </inkml:context>
    <inkml:brush xml:id="br0">
      <inkml:brushProperty name="width" value="0.025" units="cm"/>
      <inkml:brushProperty name="height" value="0.025" units="cm"/>
      <inkml:brushProperty name="color" value="#E71224"/>
    </inkml:brush>
  </inkml:definitions>
  <inkml:trace contextRef="#ctx0" brushRef="#br0">0 0 13485,'0'0'6342,"68"23"-4484,-29-18-545,5-3-737,0 0-448,0-1-128,-5 0-800,-9-1-2115,-8 0-4997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19.734"/>
    </inkml:context>
    <inkml:brush xml:id="br0">
      <inkml:brushProperty name="width" value="0.025" units="cm"/>
      <inkml:brushProperty name="height" value="0.025" units="cm"/>
      <inkml:brushProperty name="color" value="#E71224"/>
    </inkml:brush>
  </inkml:definitions>
  <inkml:trace contextRef="#ctx0" brushRef="#br0">1 11 12075,'0'0'8408,"4"8"-6940,-1-1-1245,29 48 1478,-30-53-1670,0 1 1,0 0-1,0-1 0,0 0 1,1 1-1,-1-1 1,1 0-1,0 0 0,-1-1 1,1 1-1,0 0 0,0-1 1,0 0-1,0 0 1,1 0-1,-1 0 0,0 0 1,7 0-1,-3-2-601,0 0 0,0 0-1,0-1 1,1 0 0,-2-1 0,1 1 0,0-1-1,-1-1 1,1 1 0,-1-1 0,10-8 0,-7 5-305,0 0 1,-1 0 0,0-1-1,0-1 1,-1 1 0,0-1-1,7-11 1,-24 32 9472,-4 3-6515,-15 19-1692,4 8 660,1 0 1,-26 68-1,-9 16-3436,57-123 540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0.096"/>
    </inkml:context>
    <inkml:brush xml:id="br0">
      <inkml:brushProperty name="width" value="0.025" units="cm"/>
      <inkml:brushProperty name="height" value="0.025" units="cm"/>
      <inkml:brushProperty name="color" value="#E71224"/>
    </inkml:brush>
  </inkml:definitions>
  <inkml:trace contextRef="#ctx0" brushRef="#br0">162 0 9737,'0'0'12364,"-6"10"-11734,-41 61-427,-62 69 0,140-169-9738,-15 6 5291,1-2-630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0.488"/>
    </inkml:context>
    <inkml:brush xml:id="br0">
      <inkml:brushProperty name="width" value="0.025" units="cm"/>
      <inkml:brushProperty name="height" value="0.025" units="cm"/>
      <inkml:brushProperty name="color" value="#E71224"/>
    </inkml:brush>
  </inkml:definitions>
  <inkml:trace contextRef="#ctx0" brushRef="#br0">36 0 5317,'0'0'16560,"1"8"-16010,1 18-94,-1-10-298,1 0 0,0 0 1,1 1-1,1-2 0,0 1 0,13 29 1,-9-33-912,3 6-1160,-8-7-3803</inkml:trace>
  <inkml:trace contextRef="#ctx0" brushRef="#br0" timeOffset="1">7 160 7207,'0'0'15086,"-7"-39"-14862,29 39-128,2 5-96,5 0-32,-3-3-1537,1-2-3588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7.016"/>
    </inkml:context>
    <inkml:brush xml:id="br0">
      <inkml:brushProperty name="width" value="0.025" units="cm"/>
      <inkml:brushProperty name="height" value="0.025" units="cm"/>
      <inkml:brushProperty name="color" value="#E71224"/>
    </inkml:brush>
  </inkml:definitions>
  <inkml:trace contextRef="#ctx0" brushRef="#br0">168 1 6342,'0'0'13709,"-9"8"-13645,-140 138 667,139-134-416,22-17-248,23-19-721,-3-8-191,-11 10 270,-17 19 316,-7 9 27,-2-1 348,1 1 0,-1 0-1,2 0 1,-1 1 0,1-1 0,0 1-1,0-1 1,1 1 0,-1 0 0,2 0 0,-1 0-1,1 1 1,0-1 0,1 0 0,0 14-1,1-21-123,0 1-1,0 0 0,0 0 1,0-1-1,0 1 0,0-1 1,0 1-1,0-1 0,1 1 1,-1-1-1,0 0 0,0 1 1,1-1-1,-1 0 0,0 0 1,0 0-1,1 0 0,-1 0 1,0 0-1,3-1 0,-4 1-15,1 0-1,0 0 0,-1 0 1,1 0-1,-1 0 0,1 0 1,-1-1-1,1 1 0,0 0 1,-1 0-1,1-1 0,-1 1 0,1 0 1,-1-1-1,1 1 0,-1 0 1,1-1-1,-1 1 0,0-1 1,1 1-1,-1-1 0,1 1 0,-1-1 1,0 1-1,0-1 0,1 1 1,-1-1-1,0 0 0,0 1 1,0-1-1,1 1 0,-1-1 1,0 0-1,0 1 0,0-1 0,0 1 1,0-1-1,0 0 0,0 1 1,0-1-1,-1 1 0,1-1 1,0 0-1,0 1 0,0-1 1,-1 1-1,1-1 0,0 1 0,-1-1 1,1 1-1,0-1 0,-1 1 1,1-1-1,-1 1 0,1-1 1,-1 1-1,1 0 0,-1-1 1,-88-107 2773,113 110-1020,60 26-1397,8 3-6077,-48-22-3357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1.349"/>
    </inkml:context>
    <inkml:brush xml:id="br0">
      <inkml:brushProperty name="width" value="0.025" units="cm"/>
      <inkml:brushProperty name="height" value="0.025" units="cm"/>
      <inkml:brushProperty name="color" value="#E71224"/>
    </inkml:brush>
  </inkml:definitions>
  <inkml:trace contextRef="#ctx0" brushRef="#br0">0 3 10922,'0'0'10154,"57"4"-8585,-20-4-448,-2 0-576,1-2-321,1 0-192,-7 0 0,-9 2-96,-7 0-1217,-10 0-833,-4 7-6630,-13-3-1538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3.436"/>
    </inkml:context>
    <inkml:brush xml:id="br0">
      <inkml:brushProperty name="width" value="0.025" units="cm"/>
      <inkml:brushProperty name="height" value="0.025" units="cm"/>
    </inkml:brush>
  </inkml:definitions>
  <inkml:trace contextRef="#ctx0" brushRef="#br0">73 1467 3812,'-8'1'4815,"-39"0"-984,29 1 184,44 0-2103,495 10 2342,697-70-3906,-424 2-348,-852 38-4199,29 6-4003,28 4 9620,1 1 0,-1 0 0,1-1 0,2-14-1,22-100 1982,-1 16-2666,-4-75-839,-8-1-1,-18-261 0,2 191 395,5 252-373,-32 45-1196,29-43 1237,-1 1 0,1-1 0,-1 0 0,0 0 0,0 0 0,0 0 0,0-1 0,0 1 0,0-1 0,-8 1 0,-50 5-596,34-5 509,-45 5 51,0-4 0,0-3 0,0-4 0,-111-18 0,-198-14 10,-1 32 31,173 4 73,51-11 16,115 5-67,-1 3 1,1 1 0,-1 3-1,-58 7 1,87-5-14,0 1 0,-27 11 0,38-14 18,1 1 0,0 0 0,-1 0 0,1 0 0,0 0-1,0 1 1,1 0 0,-1 0 0,1 0 0,-1 0-1,1 0 1,0 1 0,0 0 0,-3 5 0,2 4 19,0 1 1,1-1-1,1 1 1,0 0-1,1-1 1,1 16-1,-2 18 15,-12 93 36,-53 856 1838,67-961-1718,-1-19-38,0 1 0,2 0 1,0-1-1,0 1 1,8 26-1,-9-42-124,1 0 1,-1 0-1,1 0 1,0 0-1,-1 0 0,1 0 1,0 0-1,0 0 1,0-1-1,0 1 0,0 0 1,0 0-1,0-1 1,0 1-1,0-1 0,0 1 1,0-1-1,0 1 1,0-1-1,0 0 0,0 1 1,0-1-1,1 0 1,-1 0-1,0 0 0,0 0 1,0 0-1,1 0 1,-1 0-1,0 0 0,0-1 1,0 1-1,0 0 1,0-1-1,2 0 0,2-1-428,-1 1 0,0-1 0,0 0 0,0 0 0,0 0 0,0-1 0,0 1 0,4-5 0,14-16-5113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1.680"/>
    </inkml:context>
    <inkml:brush xml:id="br0">
      <inkml:brushProperty name="width" value="0.025" units="cm"/>
      <inkml:brushProperty name="height" value="0.025" units="cm"/>
      <inkml:brushProperty name="color" value="#E71224"/>
    </inkml:brush>
  </inkml:definitions>
  <inkml:trace contextRef="#ctx0" brushRef="#br0">1 34 11115,'0'0'7174,"55"4"-5124,-18-5-512,5-6-866,3-1-415,-6 1-193,-1 2-96,-4 3-865,-11-1-2210,-3-1-4709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2.449"/>
    </inkml:context>
    <inkml:brush xml:id="br0">
      <inkml:brushProperty name="width" value="0.025" units="cm"/>
      <inkml:brushProperty name="height" value="0.025" units="cm"/>
      <inkml:brushProperty name="color" value="#E71224"/>
    </inkml:brush>
  </inkml:definitions>
  <inkml:trace contextRef="#ctx0" brushRef="#br0">241 1 10186,'0'0'13340,"-9"12"-13078,-176 210 584,160-193-859,13-18-129,5-8-1721,4-8-4482,3-10-29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2.814"/>
    </inkml:context>
    <inkml:brush xml:id="br0">
      <inkml:brushProperty name="width" value="0.025" units="cm"/>
      <inkml:brushProperty name="height" value="0.025" units="cm"/>
      <inkml:brushProperty name="color" value="#E71224"/>
    </inkml:brush>
  </inkml:definitions>
  <inkml:trace contextRef="#ctx0" brushRef="#br0">1 0 10346,'0'0'12748,"44"57"-12204,-26-41-127,3 4-97,0-5-192,-2 1-64,6 0-64,-7-2-672,1-1-642,-4-2-864,-3-3-1281,-5-2-2338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3.208"/>
    </inkml:context>
    <inkml:brush xml:id="br0">
      <inkml:brushProperty name="width" value="0.025" units="cm"/>
      <inkml:brushProperty name="height" value="0.025" units="cm"/>
      <inkml:brushProperty name="color" value="#E71224"/>
    </inkml:brush>
  </inkml:definitions>
  <inkml:trace contextRef="#ctx0" brushRef="#br0">187 48 14574,'0'0'10773,"-6"8"-10629,0 0-149,-16 24-57,-2-1 0,0-1 0,-2-1 0,-44 36 0,70-64-30,0-1 0,0 0 0,0 0 0,0 0 0,0 0 0,0 1 0,0-1-1,0 0 1,0 0 0,0 0 0,0 0 0,-1 1 0,1-1 0,0 0 0,0 0 0,0 0 0,0 0 0,0 0 0,-1 1 0,1-1 0,0 0 0,0 0 0,0 0 0,0 0 0,-1 0 0,1 0 0,0 0 0,0 0 0,0 0 0,-1 0 0,1 0-1,0 0 1,0 0 0,0 0 0,-1 0 0,1 0 0,0 0 0,0 0 0,0 0 0,-1 0 0,1 0 0,0 0 0,0 0 0,0 0 0,0-1 0,-1 1 0,1 0 0,0 0 0,0 0 0,0 0 0,0 0 0,0 0 0,-1-1 0,1 1 0,0 0-1,0 0 1,0 0 0,0 0 0,0-1 0,4-12-4795,8-10-1007</inkml:trace>
  <inkml:trace contextRef="#ctx0" brushRef="#br0" timeOffset="1">207 0 12492,'0'0'7965,"-2"11"-7138,-6 24-408,1-7-151,1 0 1,2 1-1,0-1 0,2 1 0,2 37 1,7-53-3088,3-12-5274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23.567"/>
    </inkml:context>
    <inkml:brush xml:id="br0">
      <inkml:brushProperty name="width" value="0.025" units="cm"/>
      <inkml:brushProperty name="height" value="0.025" units="cm"/>
      <inkml:brushProperty name="color" value="#E71224"/>
    </inkml:brush>
  </inkml:definitions>
  <inkml:trace contextRef="#ctx0" brushRef="#br0">18 19 5381,'0'0'17328,"-17"-19"-17135,38 27-1,0 1-192,4-1-609,3-4-1665,-5-2-2723,4-2-8103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7.912"/>
    </inkml:context>
    <inkml:brush xml:id="br0">
      <inkml:brushProperty name="width" value="0.025" units="cm"/>
      <inkml:brushProperty name="height" value="0.025" units="cm"/>
      <inkml:brushProperty name="color" value="#E71224"/>
    </inkml:brush>
  </inkml:definitions>
  <inkml:trace contextRef="#ctx0" brushRef="#br0">93 1 13677,'0'0'7004,"-8"10"-6887,-9 16-59,5-5 597,-2-1 0,-25 30 1,63-68-75,-20 16-781,0-1-1,-1 1 1,1-1-1,-1 1 1,1-1-1,-1 0 1,0 0 0,0 0-1,0-1 1,0 1-1,-1-1 1,1 1-1,-1-1 1,0 0-1,0 0 1,0 0-1,1-8 1,-6 13 322,0 0 0,0 0 0,0 0 1,0 1-1,0-1 0,0 1 0,1 0 1,-1 0-1,-2 2 0,-19 27 598,23-30-703,0 0 1,1 1-1,-1-1 1,0 1-1,1-1 1,-1 1-1,0-1 0,1 1 1,0-1-1,-1 1 1,1-1-1,0 1 1,0 0-1,0-1 1,0 1-1,0-1 1,0 1-1,0 0 0,1-1 1,-1 1-1,1-1 1,0 2-1,19 3 163,-11-5-195,-14-6-150,2 3 188,1 0-1,0 0 0,0 0 0,0-1 0,0 1 1,0-1-1,0 0 0,1 1 0,-1-1 1,1 0-1,0 0 0,0 0 0,0 0 0,0 0 1,1 0-1,-1 0 0,1-5 0,-1 4 24,0 0 0,1 0-1,-1 1 1,-1-1 0,1 0-1,0 0 1,-1 0 0,0 1-1,0-1 1,-4-5-1,18 27-55,6-5-1273,1-2 1,1-1-1,32 14 1,-18-12-3582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9.305"/>
    </inkml:context>
    <inkml:brush xml:id="br0">
      <inkml:brushProperty name="width" value="0.025" units="cm"/>
      <inkml:brushProperty name="height" value="0.025" units="cm"/>
      <inkml:brushProperty name="color" value="#E71224"/>
    </inkml:brush>
  </inkml:definitions>
  <inkml:trace contextRef="#ctx0" brushRef="#br0">465 0 9289,'0'0'12214,"-12"2"-12075,-426 101-1266,428-99 931,6-1-4582,20 0-3476,6-3 999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49.669"/>
    </inkml:context>
    <inkml:brush xml:id="br0">
      <inkml:brushProperty name="width" value="0.025" units="cm"/>
      <inkml:brushProperty name="height" value="0.025" units="cm"/>
      <inkml:brushProperty name="color" value="#E71224"/>
    </inkml:brush>
  </inkml:definitions>
  <inkml:trace contextRef="#ctx0" brushRef="#br0">508 1 6470,'0'0'6726,"-8"7"-6330,-29 23 143,33-28-300,0 0 1,0 0 0,0 0 0,-1-1-1,1 0 1,0 1 0,-1-2-1,1 1 1,-1 0 0,1-1 0,-1 0-1,1 0 1,-1-1 0,-6 0 0,-11 0 322,-47 4 770,1 3 0,0 3 0,-86 22 0,145-26-1342,12 0-1119,16 0-3102,-3-5-1236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50.060"/>
    </inkml:context>
    <inkml:brush xml:id="br0">
      <inkml:brushProperty name="width" value="0.025" units="cm"/>
      <inkml:brushProperty name="height" value="0.025" units="cm"/>
      <inkml:brushProperty name="color" value="#E71224"/>
    </inkml:brush>
  </inkml:definitions>
  <inkml:trace contextRef="#ctx0" brushRef="#br0">503 1 10922,'0'0'8889,"-11"6"-8452,-379 223 2612,383-223-3039,-55 39 66,59-43-74,0 0 0,1 1 0,0-1 0,-1 0 1,1 1-1,0 0 0,0 0 0,0-1 1,0 1-1,1 0 0,-1 0 0,1 1 0,0-1 1,0 0-1,0 0 0,0 1 0,1-1 1,-1 5-1,1-6 1,0-1 0,1 1 0,-1-1 0,1 1 0,-1-1 0,1 1 0,0-1 0,0 1 0,0-1 0,0 0 0,0 0 0,0 1 0,0-1 0,0 0 0,0 0 0,0 0 0,1 0 0,-1 0 0,0 0 0,1-1 0,-1 1 0,2 0 0,38 12 115,-33-11-97,51 10-584,59 6-1,2-10-3092,-32-7-2510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49.877"/>
    </inkml:context>
    <inkml:brush xml:id="br0">
      <inkml:brushProperty name="width" value="0.025" units="cm"/>
      <inkml:brushProperty name="height" value="0.025" units="cm"/>
      <inkml:brushProperty name="color" value="#E71224"/>
    </inkml:brush>
  </inkml:definitions>
  <inkml:trace contextRef="#ctx0" brushRef="#br0">0 22 12556,'0'0'2167,"10"-3"-613,15-3-942,-1 1 0,1 2 0,1 0 0,-1 2 0,41 2 1,-64-1-604,1 0 0,-1 1 1,0-1-1,1 1 0,-1-1 1,0 1-1,1 0 1,-1 0-1,0 0 0,0 0 1,0 0-1,0 0 1,3 3-1,-4-3-5,0 0-1,0 0 1,-1-1-1,1 1 1,0 0-1,-1 1 1,1-1 0,-1 0-1,1 0 1,-1 0-1,0 0 1,1 0-1,-1 0 1,0 1 0,0-1-1,0 0 1,0 0-1,0 0 1,0 3-1,-1-1 7,0 0 0,0 1 0,0-1-1,-1 0 1,1 0 0,-1 0 0,0 0-1,0 0 1,0 0 0,0 0-1,0-1 1,-1 1 0,1-1 0,-1 1-1,0-1 1,-4 2 0,-6 5 30,0-1 0,-1 0 0,1-2 0,-2 1 0,1-2 0,-1 0 0,-18 4 0,32-9 35,4-1-74,1 1 0,-1-1 0,1 1 0,0-1 1,-1 1-1,1 0 0,7 1 0,-1 0-5,1-1-1,0 0-1,1 2 0,-1-1 0,0 1 1,-1 1-1,19 6 0,-27-8 15,0-1 0,0 1 0,0 0 0,0-1 0,0 1 0,0 0 0,-1 0 0,1 0 0,0 1 0,0-1 0,-1 0 0,1 1 0,-1-1 0,1 1 0,-1-1-1,0 1 1,0-1 0,0 1 0,0 0 0,0 0 0,0 0 0,0 0 0,0 0 0,-1 0 0,1 0 0,-1 0 0,1 0 0,-1 0 0,0 0 0,0 0 0,0 0 0,0 0 0,0 0 0,0 0 0,-1 0 0,1 0 0,-1 0 0,1 0 0,-1 0-1,0 0 1,0 0 0,0 0 0,0-1 0,-2 4 0,-2 1 281,0 0-1,0 0 1,0-1-1,-1 0 1,0 0-1,0 0 0,0-1 1,-1 0-1,1 0 1,-12 4-1,-3 1 296,1-1 0,-31 7-1,17-12-216,26-9-1033,16-10-1643,35-17-5619,-14 14 416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3"/>
    </inkml:context>
    <inkml:brush xml:id="br0">
      <inkml:brushProperty name="width" value="0.025" units="cm"/>
      <inkml:brushProperty name="height" value="0.025" units="cm"/>
    </inkml:brush>
  </inkml:definitions>
  <inkml:trace contextRef="#ctx0" brushRef="#br0">1 7 8360,'0'0'9417,"48"1"-8360,-24-1-545,-1 0-416,7-1-96,-3-1-1153,-4-1-2786,-5 2-2916</inkml:trace>
  <inkml:trace contextRef="#ctx0" brushRef="#br0" timeOffset="1">26 96 3844,'0'0'10159,"9"0"-8884,13 0-644,-10-1-302,-1 0 0,1 1 0,-1 1 0,1 0 0,-1 1-1,0 0 1,15 4 0,-25-5-318,0 0 1,0 0-1,0-1 0,0 1 1,0 0-1,0 0 0,0 0 1,-1 0-1,1 0 0,0 0 0,-1 0 1,1 0-1,-1 0 0,1 0 1,-1 0-1,1 0 0,-1 1 0,0-1 1,1 0-1,-1 0 0,0 0 1,0 1-1,0-1 0,0 0 0,0 0 1,0 1-1,0-1 0,-1 0 1,1 0-1,0 0 0,-1 0 1,1 1-1,-1-1 0,1 0 0,-1 0 1,1 0-1,-1 0 0,0 0 1,-1 2-1,-34 43 582,31-41-559,4-3-25,-5 3 10,0 1 1,1 1-1,0-1 0,0 1 1,0 0-1,1 0 0,0 0 1,1 0-1,-5 14 0,8-21-20,0 1-1,0-1 0,0 1 0,0-1 1,0 1-1,0-1 0,1 1 0,-1-1 0,0 1 1,0-1-1,0 1 0,1-1 0,-1 0 0,0 1 1,1-1-1,-1 1 0,0-1 0,1 0 1,-1 1-1,0-1 0,1 0 0,-1 0 0,1 1 1,-1-1-1,1 0 0,-1 0 0,1 0 0,-1 1 1,0-1-1,1 0 0,-1 0 0,1 0 1,-1 0-1,2 0 0,20 2-83,-19-2 51,59 0-2208,-27-2-1927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2.067"/>
    </inkml:context>
    <inkml:brush xml:id="br0">
      <inkml:brushProperty name="width" value="0.025" units="cm"/>
      <inkml:brushProperty name="height" value="0.025" units="cm"/>
    </inkml:brush>
  </inkml:definitions>
  <inkml:trace contextRef="#ctx0" brushRef="#br0">0 0 5349,'0'0'19058,"73"14"-18097,-25-14-641,5 0-256,-2 0 0,-3-1-768,-9-3-2179,-15-5-3491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0.271"/>
    </inkml:context>
    <inkml:brush xml:id="br0">
      <inkml:brushProperty name="width" value="0.025" units="cm"/>
      <inkml:brushProperty name="height" value="0.025" units="cm"/>
      <inkml:brushProperty name="color" value="#E71224"/>
    </inkml:brush>
  </inkml:definitions>
  <inkml:trace contextRef="#ctx0" brushRef="#br0">203 17 13229,'0'0'5487,"-12"0"-3720,4 1-1671,0-1-1,0 1 0,0 1 1,0-1-1,1 1 0,-1 0 0,1 1 1,-1 0-1,1 0 0,0 1 1,0 0-1,0 0 0,0 1 0,1 0 1,0 0-1,0 0 0,0 1 1,1-1-1,-9 13 0,7-9-25,1 0-1,1 1 1,-1 0-1,1 0 0,-5 17 1,9-24-59,0-1 1,0 1-1,1 0 1,0 0-1,-1-1 1,1 1-1,0 0 1,0 0-1,0-1 0,1 1 1,-1 0-1,2 3 1,-2-5-6,1 1 1,0-1 0,0 1 0,0-1-1,0 0 1,0 0 0,0 0-1,0 1 1,0-1 0,0 0-1,0 0 1,1 0 0,-1-1-1,0 1 1,1 0 0,-1 0-1,1-1 1,-1 1 0,1-1-1,-1 1 1,1-1 0,-1 0 0,3 1-1,4-1 77,0 0-1,0 0 1,0 0-1,0-1 0,0 0 1,0-1-1,0 1 1,-1-2-1,1 1 1,0-1-1,-1 0 1,0-1-1,0 1 0,0-1 1,0-1-1,-1 0 1,1 0-1,-1 0 1,0 0-1,-1-1 1,1 0-1,-1 0 1,0-1-1,-1 1 0,0-1 1,0 0-1,0 0 1,-1-1-1,0 1 1,0-1-1,-1 1 1,0-1-1,0 0 0,-1 0 1,1-14-1,-3 19-81,1 1-1,-1 0 0,1 0 0,-1-1 0,0 1 0,0 0 0,0 0 1,0 0-1,-1 0 0,1 0 0,0 0 0,-1 0 0,0 0 1,1 1-1,-1-1 0,0 0 0,0 1 0,0 0 0,0-1 1,0 1-1,0 0 0,0 0 0,0 0 0,0 0 0,-1 1 0,1-1 1,-3 0-1,-1-1-156,1 1 0,-1 0 1,0 0-1,0 1 0,1-1 1,-1 1-1,0 0 0,0 1 0,0 0 1,-7 1-1,11-1 25,0 0 0,1-1 0,0 1 0,-1 0 0,1 0 0,-1 0 0,1 0 0,0 0 0,0 1 0,0-1 1,0 0-1,-1 0 0,2 1 0,-1-1 0,0 1 0,0-1 0,0 1 0,1-1 0,-1 1 0,1-1 0,-1 1 0,0 3 0,1-4-100,0 0 1,0 1-1,0-1 1,0 0-1,0 1 0,0-1 1,0 0-1,0 1 1,0-1-1,1 0 0,-1 1 1,0-1-1,1 0 0,-1 1 1,1-1-1,0 0 1,-1 0-1,1 0 0,0 0 1,0 0-1,0 0 1,0 0-1,0 0 0,0 0 1,0 0-1,0 0 0,0 0 1,2 1-1,24 5-3580,6-3-679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0.600"/>
    </inkml:context>
    <inkml:brush xml:id="br0">
      <inkml:brushProperty name="width" value="0.025" units="cm"/>
      <inkml:brushProperty name="height" value="0.025" units="cm"/>
      <inkml:brushProperty name="color" value="#E71224"/>
    </inkml:brush>
  </inkml:definitions>
  <inkml:trace contextRef="#ctx0" brushRef="#br0">195 0 10666,'0'0'6118,"-8"1"-4239,-4 3-1638,0-1 0,0 2 0,1-1 1,-1 2-1,1 0 0,1 0 0,-1 1 0,1 0 1,0 0-1,1 1 0,-1 1 0,2 0 0,-1 0 0,1 0 1,1 1-1,-9 14 0,15-23-227,0 0 0,1 0-1,-1 0 1,0 0 0,0 0 0,1 0 0,-1 0 0,1 0 0,-1 0 0,1 1-1,0-1 1,-1 0 0,1 0 0,0 1 0,0-1 0,0 0 0,0 0 0,0 0-1,0 1 1,0-1 0,0 0 0,0 0 0,1 1 0,-1-1 0,0 0 0,1 0-1,-1 0 1,1 0 0,-1 1 0,1-1 0,0 0 0,0 0 0,-1 0 0,1 0-1,0-1 1,0 1 0,0 0 0,0 0 0,0 0 0,0-1 0,0 1 0,0 0-1,0-1 1,0 1 0,0-1 0,1 1 0,-1-1 0,0 0 0,0 0 0,1 1-1,-1-1 1,0 0 0,0 0 0,2 0 0,8 0 71,-1 0 1,1-1-1,-1 0 1,0 0-1,14-5 1,-12 3-23,-1-1 0,0-1 0,0 1-1,0-2 1,0 0 0,16-12 0,-24 17 18,0-1 0,0-1 0,-1 1-1,1 0 1,0-1 0,-1 1 0,0-1-1,1 0 1,-1 1 0,0-1 0,0 0-1,-1-1 1,1 1 0,-1 0 0,1 0-1,-1-1 1,0 1 0,0 0 0,-1-1 0,1 1-1,-1-1 1,1 0 0,-1 1 0,0-1-1,-1 1 1,0-8 0,0 9-64,-1 0 0,1 0 0,0 0-1,-1 1 1,1-1 0,-1 0 0,0 0 0,0 1 0,0-1 0,0 1-1,0 0 1,0-1 0,0 1 0,0 0 0,0 0 0,0 0 0,-1 1 0,1-1-1,0 1 1,-1-1 0,1 1 0,-5-1 0,-54 0-2695,61 1 2482,-1 0-1,0 1 1,1-1 0,-1 0 0,0 0 0,1 0 0,-1 0-1,0 0 1,1 1 0,-1-1 0,0 0 0,1 1 0,-1-1 0,0 0-1,1 1 1,-1-1 0,1 1 0,-1-1 0,1 1 0,-1-1-1,0 2 1,-1 9-6864,2-4-169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0.947"/>
    </inkml:context>
    <inkml:brush xml:id="br0">
      <inkml:brushProperty name="width" value="0.025" units="cm"/>
      <inkml:brushProperty name="height" value="0.025" units="cm"/>
      <inkml:brushProperty name="color" value="#E71224"/>
    </inkml:brush>
  </inkml:definitions>
  <inkml:trace contextRef="#ctx0" brushRef="#br0">0 14 13004,'0'0'7688,"55"0"-6535,-23 0-577,3-1-320,4-1-159,0-2-65,-2 2-64,-8 0-865,-5 1-1858,-9 0-1441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1.302"/>
    </inkml:context>
    <inkml:brush xml:id="br0">
      <inkml:brushProperty name="width" value="0.025" units="cm"/>
      <inkml:brushProperty name="height" value="0.025" units="cm"/>
      <inkml:brushProperty name="color" value="#E71224"/>
    </inkml:brush>
  </inkml:definitions>
  <inkml:trace contextRef="#ctx0" brushRef="#br0">0 36 512,'0'0'18002,"73"4"-16593,-32-11-320,3-1-192,2 0-577,-2 3-256,-5 2-128,-5 1-1634,-11-1-2401,1 0-4165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1.630"/>
    </inkml:context>
    <inkml:brush xml:id="br0">
      <inkml:brushProperty name="width" value="0.025" units="cm"/>
      <inkml:brushProperty name="height" value="0.025" units="cm"/>
      <inkml:brushProperty name="color" value="#E71224"/>
    </inkml:brush>
  </inkml:definitions>
  <inkml:trace contextRef="#ctx0" brushRef="#br0">1 29 10922,'0'0'8328,"49"-29"-7783,-22 29-385,-3 0-128,5 3 0,-6 5-737,-2-1-1152,-9 0-1955,-8-3-704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1.991"/>
    </inkml:context>
    <inkml:brush xml:id="br0">
      <inkml:brushProperty name="width" value="0.025" units="cm"/>
      <inkml:brushProperty name="height" value="0.025" units="cm"/>
      <inkml:brushProperty name="color" value="#E71224"/>
    </inkml:brush>
  </inkml:definitions>
  <inkml:trace contextRef="#ctx0" brushRef="#br0">1 1 5862,'0'0'11370,"44"39"-11338,-23-40-608,-3-7-2948,-6 2-1536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2.352"/>
    </inkml:context>
    <inkml:brush xml:id="br0">
      <inkml:brushProperty name="width" value="0.025" units="cm"/>
      <inkml:brushProperty name="height" value="0.025" units="cm"/>
      <inkml:brushProperty name="color" value="#E71224"/>
    </inkml:brush>
  </inkml:definitions>
  <inkml:trace contextRef="#ctx0" brushRef="#br0">23 11 9673,'0'0'4025,"9"-2"-2514,-1-1-1320,0 2 0,0-1 0,0 1 0,0 0 0,0 0 0,0 1 0,14 1 0,-20 0-163,1-1-1,0 1 1,-1-1 0,1 1-1,-1 0 1,0 0 0,1 0-1,-1 0 1,0 1-1,0-1 1,1 1 0,-1-1-1,0 1 1,-1 0 0,1-1-1,0 1 1,0 0-1,-1 0 1,1 1 0,-1-1-1,0 0 1,1 0-1,-1 1 1,0-1 0,0 1-1,-1-1 1,1 1 0,0-1-1,-1 1 1,0-1-1,1 1 1,-1 4 0,-1 0 12,1 0 1,-1-1-1,0 1 0,-1-1 1,0 0-1,0 1 1,0-1-1,0 0 1,-1 0-1,0 0 0,-1 0 1,1-1-1,-9 10 1,-7 8 15,-41 37 0,22-25-942,30-26-3839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3.700"/>
    </inkml:context>
    <inkml:brush xml:id="br0">
      <inkml:brushProperty name="width" value="0.025" units="cm"/>
      <inkml:brushProperty name="height" value="0.025" units="cm"/>
      <inkml:brushProperty name="color" value="#E71224"/>
    </inkml:brush>
  </inkml:definitions>
  <inkml:trace contextRef="#ctx0" brushRef="#br0">199 26 10346,'-4'-23'3567,"4"23"-3498,0-1 0,0 1-1,0 0 1,-1 0 0,1 0 0,0 0 0,0 0 0,0-1 0,-1 1-1,1 0 1,0 0 0,0 0 0,-1 0 0,1 0 0,0 0 0,0 0 0,-1 0-1,1 0 1,0 0 0,0 0 0,-1 0 0,1 0 0,0 0 0,0 0-1,-1 0 1,1 0 0,0 0 0,0 0 0,-1 0 0,1 1 0,0-1 0,0 0-1,0 0 1,-1 0 0,1 0 0,0 0 0,0 1 0,0-1 0,0 0-1,-1 1 1,-22 33 1143,18-27-1182,1 0 0,1 1 1,-1-1-1,1 1 0,1 0 1,0 0-1,0 0 0,0 0 1,1 0-1,0 0 0,1 0 1,-1 1-1,2-1 0,-1 0 1,1 0-1,0 0 0,1 0 1,0 0-1,0 0 0,1 0 1,6 13-1,-6-16-24,-1 0-1,0 1 1,0-1 0,-1 1 0,0-1 0,0 1-1,0-1 1,0 1 0,-1 0 0,0-1-1,0 1 1,-1 0 0,0-1 0,0 1-1,0-1 1,0 1 0,-1-1 0,0 1 0,-5 8-1,5-10-6,0 0 0,-1-1 0,0 1 1,0-1-1,0 0 0,0 0 0,-1 0 0,1 0 0,-1 0 0,0-1 0,0 0 0,0 1 0,0-1 0,0-1 0,0 1 0,0-1 0,-1 1 0,1-1 0,-1-1 0,1 1 0,0 0 0,-1-1 1,1 0-1,-1 0 0,-7-2 0,9 2 14,1-1 0,0 0 0,-1 0 0,1 0 0,0 0 0,0 0 0,0 0 0,-1-1 0,1 1 0,1-1 0,-1 1 0,0-1 1,0 0-1,1 0 0,-1 1 0,1-1 0,-1 0 0,1-1 0,0 1 0,0 0 0,0 0 0,0-1 0,0 1 0,0 0 0,1-1 0,-1 1 0,1 0 1,0-1-1,-1-4 0,1 1 20,-1 0 0,1-1 0,0 1 0,1 0 1,-1 0-1,1 0 0,1-1 0,-1 1 0,1 0 0,0 1 1,4-9-1,-1 6-29,0 1 1,1-1-1,-1 1 1,2 0 0,-1 1-1,1-1 1,0 1-1,1 1 1,-1-1-1,9-4 1,10-3 409,51-20 0,-52 25-18,-2-2 0,46-26 0,-68 35-367,1 0 0,0 0 0,-1 0 0,1 0 0,-1-1 0,1 1 0,-1-1 0,1 1 0,-1-1 0,0 0 1,0 1-1,1-3 0,-2 3-46,0 1 1,1-1-1,-1 0 1,0 1-1,0-1 1,0 1-1,0-1 1,0 0-1,0 1 1,0-1-1,0 0 1,0 1-1,0-1 1,-1 0-1,1 1 1,0-1-1,0 1 1,0-1-1,-1 1 1,1-1-1,0 0 1,-1 1-1,1-1 1,-1 0-1,-2-1-200,1 1 0,0-1 0,-1 1 0,1 0 1,-1 0-1,1-1 0,-1 2 0,1-1 0,-1 0 0,0 0 0,1 1 0,-1 0 0,0-1 0,-4 1 0,-24 6-6071,18 2 1702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4.080"/>
    </inkml:context>
    <inkml:brush xml:id="br0">
      <inkml:brushProperty name="width" value="0.025" units="cm"/>
      <inkml:brushProperty name="height" value="0.025" units="cm"/>
      <inkml:brushProperty name="color" value="#E71224"/>
    </inkml:brush>
  </inkml:definitions>
  <inkml:trace contextRef="#ctx0" brushRef="#br0">241 35 12684,'0'0'4089,"-9"-2"-2423,8 2-1621,-5-2 30,-1 0 1,1 1 0,0 0-1,-1 0 1,1 1 0,0-1-1,-1 1 1,1 1 0,-1-1-1,1 1 1,0 0 0,-1 1-1,1-1 1,-8 4 0,3 1-18,0 0 1,1 1-1,-1 0 1,1 0 0,0 1-1,-13 15 1,19-19-11,0 1-1,0 0 1,0 0 0,1 0 0,-1 1-1,1-1 1,0 1 0,1 0 0,0 0-1,0 0 1,0 0 0,0 0-1,1 0 1,-1 12 0,2-17-45,0-1 0,0 1 0,0 0 0,0 0 0,0-1 0,0 1 0,1 0 0,-1 0 0,0-1 0,0 1-1,1 0 1,-1-1 0,0 1 0,1 0 0,-1-1 0,1 1 0,-1-1 0,1 1 0,-1-1 0,1 1 0,-1-1 0,1 1 0,0-1 0,-1 1 0,1-1 0,-1 0 0,1 1 0,0-1 0,0 0 0,28 1 166,-21-3-130,-1 1 0,1-2 0,-1 1-1,1-1 1,9-5 0,-2-2-9,-1 0 0,0-1 1,-1-1-1,18-19 0,-26 26-12,0-1 0,-1 1 1,1-1-1,-1 0 0,-1 0 0,1 0 0,-1-1 1,0 1-1,-1-1 0,0 1 0,0-1 0,0 0 1,1-14-1,-3 20-20,0 0 1,0 0 0,-1 1 0,1-1-1,0 0 1,-1 0 0,1 0-1,0 0 1,-1 1 0,1-1-1,-1 0 1,1 0 0,-1 1-1,0-1 1,1 1 0,-1-1-1,0 0 1,1 1 0,-1-1-1,0 1 1,0-1 0,1 1-1,-1 0 1,0-1 0,0 1-1,0 0 1,1 0 0,-1-1-1,0 1 1,0 0 0,0 0-1,0 0 1,0 0 0,0 0 0,0 0-1,1 0 1,-1 0 0,0 1-1,-1-1 1,-38 11-90,31-5 88,0 0 0,0 0 0,1 0-1,0 2 1,0-1 0,1 1 0,-10 11 0,13-13-189,0-1-1,0 1 0,0 0 0,1 0 0,0 0 1,0 1-1,1-1 0,-1 1 0,1-1 1,1 1-1,-1 0 0,0 8 0,2-14 11,0 0 0,0-1-1,0 1 1,0 0 0,0 0-1,-1-1 1,1 1-1,1 0 1,-1 0 0,0-1-1,0 1 1,0 0 0,0-1-1,0 1 1,1 0 0,-1-1-1,0 1 1,1 0 0,-1-1-1,0 1 1,1 0 0,-1-1-1,1 1 1,-1-1 0,1 1-1,-1-1 1,1 1 0,-1-1-1,1 1 1,0-1-1,-1 1 1,1-1 0,0 0-1,-1 0 1,1 1 0,0-1-1,0 0 1,22 1-4457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4.442"/>
    </inkml:context>
    <inkml:brush xml:id="br0">
      <inkml:brushProperty name="width" value="0.025" units="cm"/>
      <inkml:brushProperty name="height" value="0.025" units="cm"/>
      <inkml:brushProperty name="color" value="#E71224"/>
    </inkml:brush>
  </inkml:definitions>
  <inkml:trace contextRef="#ctx0" brushRef="#br0">188 1 8456,'-8'5'849,"-19"15"436,-42 39 0,59-49-616,0 0 0,1 1 0,0 0 0,0 1 0,1 0 0,1 0 0,-9 19 0,15-30-595,1 1 1,-1-1-1,0 0 1,1 1-1,-1-1 0,1 1 1,0-1-1,-1 1 1,1-1-1,0 1 0,0-1 1,0 1-1,0-1 1,0 1-1,0-1 0,1 1 1,-1-1-1,0 1 1,1-1-1,-1 1 0,1-1 1,-1 0-1,1 1 1,0-1-1,0 0 0,0 1 1,1 1-1,1-2 9,-1 1 0,1-1-1,-1 0 1,1 0-1,-1 0 1,1 0 0,0-1-1,-1 1 1,1-1-1,0 1 1,0-1 0,-1 0-1,1 0 1,3 0-1,7-1 109,-1-1-1,1 0 0,-1-1 0,1 0 0,22-10 0,-22 6 40,-1 0 0,-1 0 0,1-1 0,-1 0 0,0-1 0,11-12 0,-18 17-59,0 0 0,-1 0 0,1 0 0,-1-1-1,0 0 1,0 1 0,-1-1 0,1 0 0,-1 0 0,0 0 0,0-1 0,-1 1 0,0 0 0,0-1 0,0 1 0,0-1 0,-1 1 0,0-9 0,-1 12-157,0-1 0,0 1 0,-1 0 1,1 0-1,0 0 0,-1 0 0,1 0 1,-1 0-1,0 0 0,0 0 0,1 1 1,-1-1-1,0 1 0,0-1 0,-1 1 1,1 0-1,0 0 0,0 0 0,-1 0 1,1 0-1,0 0 0,-1 1 0,1-1 1,-1 1-1,1 0 0,-1 0 0,-2 0 1,-3-1-169,0 0 0,1 1 0,-1 0 0,0 0 0,0 1 0,0 0 0,-14 4 0,20-4-102,-1 0-1,1 1 1,-1-1-1,1 1 1,-1 0-1,1-1 1,0 1 0,0 0-1,0 0 1,0 0-1,0 1 1,0-1 0,1 0-1,-1 1 1,1-1-1,0 1 1,-2 4-1,2-6-160,1 1-1,-1 0 1,1 0-1,0 0 1,0-1-1,0 1 0,0 0 1,0 0-1,0 0 1,0 0-1,0-1 1,1 1-1,-1 0 1,1 0-1,0-1 0,-1 1 1,1 0-1,0-1 1,1 3-1,11 9-4515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36.947"/>
    </inkml:context>
    <inkml:brush xml:id="br0">
      <inkml:brushProperty name="width" value="0.025" units="cm"/>
      <inkml:brushProperty name="height" value="0.025" units="cm"/>
    </inkml:brush>
  </inkml:definitions>
  <inkml:trace contextRef="#ctx0" brushRef="#br0">150 18 4068,'3'-18'9418,"-13"21"-5549,-19 25-3041,13-4-583,2 1 1,0 0-1,2 1 1,1 0-1,1 1 1,1 1-1,1-1 1,2 1 0,1 1-1,1-1 1,1 1-1,2-1 1,2 41-1,-1-63-252,1 1 0,0-1-1,0 0 1,0 0 0,0 0-1,1 0 1,0 0 0,0-1-1,1 1 1,-1 0-1,1-1 1,1 0 0,-1 0-1,1 0 1,0 0 0,0 0-1,0-1 1,6 5-1,-4-4-520,0-1 0,0 0 0,1-1-1,-1 1 1,12 3 0,11 0-4170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4.853"/>
    </inkml:context>
    <inkml:brush xml:id="br0">
      <inkml:brushProperty name="width" value="0.025" units="cm"/>
      <inkml:brushProperty name="height" value="0.025" units="cm"/>
      <inkml:brushProperty name="color" value="#E71224"/>
    </inkml:brush>
  </inkml:definitions>
  <inkml:trace contextRef="#ctx0" brushRef="#br0">1 43 11723,'0'0'10922,"62"-12"-10441,-38 8-417,10 0-64,3 1-673,4-1-1569,3-3-1409,-3-1-2211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5.214"/>
    </inkml:context>
    <inkml:brush xml:id="br0">
      <inkml:brushProperty name="width" value="0.025" units="cm"/>
      <inkml:brushProperty name="height" value="0.025" units="cm"/>
      <inkml:brushProperty name="color" value="#E71224"/>
    </inkml:brush>
  </inkml:definitions>
  <inkml:trace contextRef="#ctx0" brushRef="#br0">30 13 5573,'0'0'11937,"9"-2"-10538,32-7-204,-39 8-1115,0 1 1,-1 0-1,1-1 0,0 1 0,0 0 0,0 0 0,0 0 0,0 0 0,0 0 0,0 1 0,0-1 0,0 1 0,0-1 0,0 1 1,-1 0-1,1-1 0,0 1 0,0 0 0,-1 0 0,1 0 0,-1 1 0,1-1 0,-1 0 0,1 1 0,-1-1 0,0 0 0,1 1 1,-1 0-1,0-1 0,0 1 0,0 0 0,0-1 0,-1 1 0,1 0 0,0 0 0,-1 0 0,1 0 0,-1 3 0,1-1-19,0 1 0,-1-1 0,0 1 0,0-1 0,0 1 0,-1 0-1,0-1 1,1 0 0,-1 1 0,-1-1 0,1 0 0,-1 1-1,0-1 1,-3 6 0,-9 7 267,0-1 0,-22 18 1,-14 17-22,50-51-305,-1 1 0,0 0-1,0 0 1,0 0 0,1 0 0,-1 0 0,0 0-1,1 1 1,-1-1 0,1 0 0,-1 0-1,1 0 1,0 0 0,-1 1 0,1-1 0,0 0-1,0 2 1,0-3 0,0 1-1,0 0 0,1-1 1,-1 1-1,0-1 1,1 1-1,-1-1 1,0 1-1,1-1 1,-1 1-1,1-1 0,-1 0 1,1 1-1,-1-1 1,1 1-1,-1-1 1,1 0-1,-1 0 0,1 1 1,0-1-1,-1 0 1,1 0-1,-1 0 1,2 1-1,46 0-321,-36-2 12,12-1-1261,-1-2 0,1 0 1,-1-1-1,1-2 1,36-14-1,-7 1-3962</inkml:trace>
  <inkml:trace contextRef="#ctx0" brushRef="#br0" timeOffset="1">669 5 8008,'0'0'9032,"-10"5"-7943,-20 13-396,0 2 0,1 0 0,1 2-1,1 1 1,1 1 0,1 2 0,1 0 0,-22 34-1,29-22-1877,17-37-523,3-11-4469,1-6 332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5.590"/>
    </inkml:context>
    <inkml:brush xml:id="br0">
      <inkml:brushProperty name="width" value="0.025" units="cm"/>
      <inkml:brushProperty name="height" value="0.025" units="cm"/>
      <inkml:brushProperty name="color" value="#E71224"/>
    </inkml:brush>
  </inkml:definitions>
  <inkml:trace contextRef="#ctx0" brushRef="#br0">1 8 9513,'0'0'12204,"61"-8"-11179,-36 17-257,4 1-479,-5 6-257,10-2-161,-6 0-2177,1-2-5349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5.938"/>
    </inkml:context>
    <inkml:brush xml:id="br0">
      <inkml:brushProperty name="width" value="0.025" units="cm"/>
      <inkml:brushProperty name="height" value="0.025" units="cm"/>
      <inkml:brushProperty name="color" value="#E71224"/>
    </inkml:brush>
  </inkml:definitions>
  <inkml:trace contextRef="#ctx0" brushRef="#br0">1 8 13613,'0'0'6726,"69"0"-5669,-22 1-704,7-1-257,4 0-64,4 0-673,-5 0-1185,-6 0-608,-12-1-1666,-13-6-640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6.282"/>
    </inkml:context>
    <inkml:brush xml:id="br0">
      <inkml:brushProperty name="width" value="0.025" units="cm"/>
      <inkml:brushProperty name="height" value="0.025" units="cm"/>
      <inkml:brushProperty name="color" value="#E71224"/>
    </inkml:brush>
  </inkml:definitions>
  <inkml:trace contextRef="#ctx0" brushRef="#br0">1 1 7687,'0'0'5606,"56"11"-2371,-15-11-1794,9 0-800,6 0 95,5 0-544,-5 0-159,-4 0-482,-10 2-2786,-17-2-2723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6.672"/>
    </inkml:context>
    <inkml:brush xml:id="br0">
      <inkml:brushProperty name="width" value="0.025" units="cm"/>
      <inkml:brushProperty name="height" value="0.025" units="cm"/>
      <inkml:brushProperty name="color" value="#E71224"/>
    </inkml:brush>
  </inkml:definitions>
  <inkml:trace contextRef="#ctx0" brushRef="#br0">42 1 14830,'0'0'3203,"55"0"-2018,-38 9-736,-3 7-97,-3 2 0,-11 5-192,0 4-96,-9 3 129,-7 4 63,-1 0-64,-3 0-160,-1-2 0,3-2-32,4-8-705,2-5-2722,1-8-5189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9.342"/>
    </inkml:context>
    <inkml:brush xml:id="br0">
      <inkml:brushProperty name="width" value="0.025" units="cm"/>
      <inkml:brushProperty name="height" value="0.025" units="cm"/>
      <inkml:brushProperty name="color" value="#E71224"/>
    </inkml:brush>
  </inkml:definitions>
  <inkml:trace contextRef="#ctx0" brushRef="#br0">279 0 5381,'0'0'16661,"-5"8"-15919,-26 48-172,-3-1-1,-52 64 1,78-110-707,0-1 0,0 1 0,-17 12 1,-5-6-2726,27-15 2070,1 1-1,-1-1 1,0 1-1,0-1 1,1 0-1,-1 0 1,0 0-1,0 0 1,-4-1-1,-4-4-4390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59.701"/>
    </inkml:context>
    <inkml:brush xml:id="br0">
      <inkml:brushProperty name="width" value="0.025" units="cm"/>
      <inkml:brushProperty name="height" value="0.025" units="cm"/>
      <inkml:brushProperty name="color" value="#E71224"/>
    </inkml:brush>
  </inkml:definitions>
  <inkml:trace contextRef="#ctx0" brushRef="#br0">0 1 6182,'0'0'12780,"43"19"-11883,-16 0 96,1 0-32,5 0-257,5 2-319,-3-1-257,2-5-64,-3 1-673,-6-1-2402,-3-4-3074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0.125"/>
    </inkml:context>
    <inkml:brush xml:id="br0">
      <inkml:brushProperty name="width" value="0.025" units="cm"/>
      <inkml:brushProperty name="height" value="0.025" units="cm"/>
      <inkml:brushProperty name="color" value="#E71224"/>
    </inkml:brush>
  </inkml:definitions>
  <inkml:trace contextRef="#ctx0" brushRef="#br0">0 0 12332,'0'0'11979,"53"17"-11531,-8-14-255,4-3-129,6 0-32,2 0-641,-1 0-2049,-1-7-1154,-5-5-3010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0.467"/>
    </inkml:context>
    <inkml:brush xml:id="br0">
      <inkml:brushProperty name="width" value="0.025" units="cm"/>
      <inkml:brushProperty name="height" value="0.025" units="cm"/>
      <inkml:brushProperty name="color" value="#E71224"/>
    </inkml:brush>
  </inkml:definitions>
  <inkml:trace contextRef="#ctx0" brushRef="#br0">0 54 17072,'0'0'4452,"71"-8"-4035,-32 3-289,3-3-128,8 1-192,-2 2-1602,-4-3-832,-7 0-2724,-14 3-2721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1.975"/>
    </inkml:context>
    <inkml:brush xml:id="br0">
      <inkml:brushProperty name="width" value="0.025" units="cm"/>
      <inkml:brushProperty name="height" value="0.025" units="cm"/>
    </inkml:brush>
  </inkml:definitions>
  <inkml:trace contextRef="#ctx0" brushRef="#br0">125 171 5029,'6'-8'5146,"1"-2"-4329,-1 0 0,0-1 1,0 0-1,-1 0 0,-1-1 1,0 1-1,0-1 0,-1 0 0,-1 0 1,2-14-1,-4 25-791,0 0 0,0 0 1,0 0-1,0 0 0,-1 0 1,1 0-1,0 0 0,0 0 1,-1 0-1,1 0 0,-1 0 1,1 0-1,-1 0 0,1 0 1,-1 0-1,1 1 0,-1-1 1,0 0-1,0 0 0,1 1 1,-1-1-1,0 0 0,0 1 1,0-1-1,0 1 0,1-1 1,-1 1-1,0 0 0,0-1 1,0 1-1,0 0 0,0-1 1,0 1-1,0 0 0,0 0 1,0 0-1,-1 0 0,1 0 1,0 0-1,0 0 0,0 1 1,-1-1-1,-3 1-37,1 0 1,0 0-1,0 0 0,0 0 0,0 1 1,0 0-1,0 0 0,1 0 0,-7 4 1,0 3 43,1 1 1,0-1-1,1 2 1,0-1-1,0 1 0,1 0 1,0 1-1,1 0 1,1 0-1,0 0 1,0 1-1,1-1 0,1 1 1,-2 14-1,2-11 50,2-1 0,0 0 0,1 0 0,0 0 0,1 1 0,1-1 0,0 0 0,1 0 0,1 0 0,0-1 0,1 1 0,7 14 0,3-1-177,-9-18-108,-1 0-1,0 0 1,0 1-1,-1-1 0,0 1 1,-1 0-1,0 0 1,-1 0-1,2 16 1,-4-27 19,0 1 0,0-1 0,0 1 0,0 0 1,0-1-1,0 1 0,0-1 0,0 1 0,0-1 1,0 1-1,0 0 0,0-1 0,0 1 0,-1-1 0,1 1 1,0-1-1,0 1 0,-1-1 0,1 1 0,0-1 1,-1 1-1,1-1 0,0 1 0,-1-1 0,1 0 1,-1 1-1,1-1 0,-1 0 0,1 1 0,-1-1 1,1 0-1,-1 0 0,1 1 0,-1-1 0,1 0 1,-1 0-1,1 0 0,-1 0 0,0 0 0,0 0 1,-14 1-3614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0.828"/>
    </inkml:context>
    <inkml:brush xml:id="br0">
      <inkml:brushProperty name="width" value="0.025" units="cm"/>
      <inkml:brushProperty name="height" value="0.025" units="cm"/>
      <inkml:brushProperty name="color" value="#E71224"/>
    </inkml:brush>
  </inkml:definitions>
  <inkml:trace contextRef="#ctx0" brushRef="#br0">0 68 10730,'0'0'9994,"78"-4"-9098,-35-5-127,3 0-641,0-1-160,1 2-672,-1-1-1410,-5 1-1954,-7-2-833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1.186"/>
    </inkml:context>
    <inkml:brush xml:id="br0">
      <inkml:brushProperty name="width" value="0.025" units="cm"/>
      <inkml:brushProperty name="height" value="0.025" units="cm"/>
      <inkml:brushProperty name="color" value="#E71224"/>
    </inkml:brush>
  </inkml:definitions>
  <inkml:trace contextRef="#ctx0" brushRef="#br0">141 1 15022,'0'0'7976,"5"10"-7581,-1-4-338,-3-4-43,1-1 0,-1 1 0,0 0 0,1-1 0,-1 1 0,0 0 0,0 0 0,0 0 0,-1 0 0,1 0 0,0 0 0,-1 0 1,1 0-1,-1 0 0,0 0 0,0 0 0,0 0 0,0 0 0,0 0 0,0 0 0,0 0 0,-1 0 0,1 0 0,-1 0 0,1 0 0,-1 0 0,0 0 0,0 0 0,0 0 0,0 0 0,0 0 0,0-1 0,-2 3 0,-54 37 489,45-34-186,0 1-1,1 0 0,0 1 0,0 0 0,1 1 1,-10 12-1,19-21-304,0 0 0,1-1-1,-1 1 1,0 0 0,1 0 0,-1 0 0,1-1 0,0 1 0,-1 0-1,1 0 1,0 0 0,-1 0 0,1 0 0,0 0 0,0 0-1,0 0 1,0 0 0,0 0 0,0 0 0,0 0 0,0 0 0,0 0-1,0 0 1,1 0 0,-1 0 0,0 0 0,1 0 0,0 1 1,0-1 1,1 0-1,-1 0 1,0 0-1,1 0 1,-1-1-1,1 1 1,-1 0-1,1 0 1,-1-1-1,1 1 1,-1-1-1,1 1 1,3-1 0,9 2-7,1-2 0,0 1 0,14-3 1,-15 1-92,6 0-776,1-1 0,35-7 0,36-21-6094,-46 10-66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1.515"/>
    </inkml:context>
    <inkml:brush xml:id="br0">
      <inkml:brushProperty name="width" value="0.025" units="cm"/>
      <inkml:brushProperty name="height" value="0.025" units="cm"/>
      <inkml:brushProperty name="color" value="#E71224"/>
    </inkml:brush>
  </inkml:definitions>
  <inkml:trace contextRef="#ctx0" brushRef="#br0">191 50 14446,'0'0'5317,"-10"2"-4138,5 0-1161,-37 12 1074,40-13-1037,0 0 1,1 0-1,-1 1 1,0-1-1,1 1 0,-1-1 1,1 1-1,-1-1 1,1 1-1,0 0 1,-1 0-1,1-1 0,0 1 1,0 0-1,0 0 1,1 0-1,-1 0 1,0 1-1,1-1 0,0 0 1,-1 0-1,1 0 1,0 3-1,0-4-46,1 0-1,-1 0 0,0 0 1,1 0-1,-1 0 1,1 0-1,0 0 0,-1 0 1,1-1-1,0 1 1,-1 0-1,1 0 0,0-1 1,0 1-1,0 0 1,-1-1-1,1 1 0,0-1 1,0 1-1,0-1 1,0 1-1,1 0 0,31 10 158,-19-6-119,-9-3-51,0 0-1,-1 1 1,0 0 0,1-1 0,-1 1 0,0 1-1,-1-1 1,1 1 0,0-1 0,-1 1-1,0 0 1,0 0 0,0 0 0,-1 1 0,4 5-1,-6-8 22,1 0 0,0 1 0,-1-1-1,1 0 1,-1 1 0,0-1 0,0 0-1,0 1 1,0-1 0,0 0 0,0 1-1,-1-1 1,1 0 0,-1 1 0,0-1-1,0 0 1,1 0 0,-1 0-1,-1 0 1,1 0 0,0 0 0,0 0-1,-1 0 1,1 0 0,-1 0 0,0-1-1,1 1 1,-1-1 0,0 1 0,0-1-1,0 0 1,0 1 0,-4 1 0,-3 1 93,0 0 1,0 0 0,0-1 0,-1 0 0,1-1-1,-1 0 1,0 0 0,0-1 0,-18 0-1,24-1-216,-1 0-1,0-1 1,0 0 0,0 0-1,1 0 1,-1 0-1,0-1 1,1 0-1,-7-3 1,8 3-264,1 0 0,-1 0 1,1 0-1,0 0 1,-1 0-1,1 0 0,0-1 1,0 1-1,1-1 0,-1 1 1,1-1-1,-1 0 1,1 1-1,0-1 0,0 0 1,-1-3-1,-3-23-6821</inkml:trace>
  <inkml:trace contextRef="#ctx0" brushRef="#br0" timeOffset="1">135 24 12300,'0'0'5669,"62"-9"-3267,-39 6-1056,0 2-514,0 1-575,0-2-257,0 2-1089,7-3-2307,-6-2-3907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2:01.889"/>
    </inkml:context>
    <inkml:brush xml:id="br0">
      <inkml:brushProperty name="width" value="0.025" units="cm"/>
      <inkml:brushProperty name="height" value="0.025" units="cm"/>
      <inkml:brushProperty name="color" value="#E71224"/>
    </inkml:brush>
  </inkml:definitions>
  <inkml:trace contextRef="#ctx0" brushRef="#br0">145 1 13036,'0'0'2333,"-11"6"96,-4 3-1683,1 0-1,0 1 1,-18 17 0,26-22-486,1 1 1,-1 0-1,1 0 1,1 0-1,-1 0 1,1 1-1,1-1 0,-1 1 1,1 0-1,0 1 1,0-1-1,-1 9 1,3-12-166,0 1-1,0-1 1,1 1 0,-1 0 0,1-1 0,0 1 0,1 0-1,-1 0 1,1-1 0,0 1 0,0-1 0,0 1-1,1-1 1,1 5 0,-1-6-28,0 0-1,1 0 1,-1 0-1,1-1 0,-1 1 1,1-1-1,0 0 1,0 0-1,0 0 1,0 0-1,0 0 1,0-1-1,1 1 1,-1-1-1,0 0 1,1 0-1,-1 0 1,8 0-1,2 1 93,0-1-1,-1 0 1,1-1 0,0 0 0,0-2-1,0 1 1,0-1 0,0-1-1,-1 0 1,21-9 0,-27 10-143,0-1-1,0 0 1,0 0 0,-1 0 0,1-1 0,-1 0-1,0 0 1,0 0 0,0 0 0,-1-1-1,1 0 1,-1 0 0,0 0 0,-1-1 0,1 1-1,-1-1 1,0 0 0,0 0 0,-1 0 0,0 0-1,0 0 1,-1 0 0,2-9 0,-3 12-59,0-1 0,0 1 1,0 0-1,0 0 0,-1 0 1,1 0-1,-1 0 0,0 0 1,0 0-1,0 0 0,0 0 1,-1 0-1,1 0 0,-1 1 0,1-1 1,-1 0-1,0 1 0,0 0 1,0-1-1,-1 1 0,1 0 1,-1 0-1,1 0 0,-1 0 1,1 1-1,-1-1 0,0 1 1,0 0-1,0-1 0,0 1 1,0 0-1,-5 0 0,-1-2-673,0 1 0,-1 1 0,1 0-1,-13 0 1,-32 6-8046,34 2-1370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09.540"/>
    </inkml:context>
    <inkml:brush xml:id="br0">
      <inkml:brushProperty name="width" value="0.025" units="cm"/>
      <inkml:brushProperty name="height" value="0.025" units="cm"/>
      <inkml:brushProperty name="color" value="#E71224"/>
    </inkml:brush>
  </inkml:definitions>
  <inkml:trace contextRef="#ctx0" brushRef="#br0">148 140 8872,'0'0'5259,"-8"5"-3962,-23 14-208,32-18-977,0-1-1,-1 1 1,1-1 0,-1 1-1,1-1 1,0 1-1,0-1 1,-1 1 0,1-1-1,0 0 1,0 0 0,-1 1-1,1-1 1,0 0 0,0 0-1,0 0 1,-1 0-1,1 0 1,0 0 0,0 0-1,0 0 1,-1 0 0,1 0-1,1-1 1,33 2 337,209-37 1267,-48 5-1008,302 5-115,-514 27-489,0 1 0,0 1 0,-21 6 0,-19 3-45,51-12-56,-456 67 88,-2-36-89,436-35 21,27 4-21,0-1-1,0 1 0,-1 0 1,1 0-1,0 0 0,0 0 1,-1-1-1,1 1 1,0 0-1,0 0 0,-1 0 1,1-1-1,0 1 0,0 0 1,0 0-1,0-1 1,-1 1-1,1 0 0,0-1 1,0 1-1,0 0 0,0 0 1,0-1-1,0 1 1,0 0-1,0-1 0,0 1 1,0 0-1,0-1 0,0 1 1,0 0-1,0-1 1,0 1-1,0 0 0,0 0 1,0-1-1,1 0 0,1-1 1,0 0 0,0-1-1,0 1 1,1 0-1,-1 0 1,1 1-1,0-1 1,-1 0 0,1 1-1,0-1 1,0 1-1,5-1 1,98-30-36,1 5 1,132-16-1,-156 29 33,-17 2-30,187-23-1747,-242 36 834,-10 3 342,-21 9 134,-43 13 464,-368 98 28,242-88-4089,123-28-836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2.595"/>
    </inkml:context>
    <inkml:brush xml:id="br0">
      <inkml:brushProperty name="width" value="0.025" units="cm"/>
      <inkml:brushProperty name="height" value="0.025" units="cm"/>
      <inkml:brushProperty name="color" value="#E71224"/>
    </inkml:brush>
  </inkml:definitions>
  <inkml:trace contextRef="#ctx0" brushRef="#br0">1 1 4324,'-1'3'11386,"7"6"-5900,48 51-3930,-27-36-1436,2-1 0,0-2 1,1-1-1,1-1 0,43 19 0,-42-29-2487,-12-13-4085,-9-8 1375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2.969"/>
    </inkml:context>
    <inkml:brush xml:id="br0">
      <inkml:brushProperty name="width" value="0.025" units="cm"/>
      <inkml:brushProperty name="height" value="0.025" units="cm"/>
      <inkml:brushProperty name="color" value="#E71224"/>
    </inkml:brush>
  </inkml:definitions>
  <inkml:trace contextRef="#ctx0" brushRef="#br0">147 0 10186,'0'0'9299,"-7"8"-8578,0 0-617,1 0 1,0 1 0,0-1-1,1 1 1,0 0 0,1 0-1,0 1 1,0-1-1,-3 16 1,-3 11 33,-27 62 1,3-9-1014,30-69-993,3-11-5707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3.315"/>
    </inkml:context>
    <inkml:brush xml:id="br0">
      <inkml:brushProperty name="width" value="0.025" units="cm"/>
      <inkml:brushProperty name="height" value="0.025" units="cm"/>
      <inkml:brushProperty name="color" value="#E71224"/>
    </inkml:brush>
  </inkml:definitions>
  <inkml:trace contextRef="#ctx0" brushRef="#br0">36 0 13645,'0'0'7143,"-20"66"-6150,11-41-481,4 2-384,5 3-96,-2-1 0,2-1-32,0-2-384,0-5-1025,0-6-769,0-7-1442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3.692"/>
    </inkml:context>
    <inkml:brush xml:id="br0">
      <inkml:brushProperty name="width" value="0.025" units="cm"/>
      <inkml:brushProperty name="height" value="0.025" units="cm"/>
      <inkml:brushProperty name="color" value="#E71224"/>
    </inkml:brush>
  </inkml:definitions>
  <inkml:trace contextRef="#ctx0" brushRef="#br0">1 57 11723,'0'0'6839,"9"-8"-5494,-1 1-1083,-5 4-158,1-1 0,0 1 0,0-1 0,0 1 0,0 1 0,0-1 0,1 0 0,-1 1 1,1 0-1,0 0 0,-1 0 0,1 1 0,0 0 0,0 0 0,6-1 0,8 1 171,2-1-108,1 1 0,27 3 0,-45-2-162,0 0 0,0 0 0,0 1 0,0 0 0,0 0 0,0 0 0,0 0 0,0 1 0,0 0 0,-1-1 0,1 1 0,-1 1 0,1-1-1,-1 0 1,0 1 0,0 0 0,0 0 0,5 5 0,-7-7 14,-1 1 1,1-1-1,0 1 0,0 0 0,-1-1 0,1 1 1,0 0-1,-1-1 0,0 1 0,1 0 0,-1 0 1,0-1-1,0 1 0,0 0 0,0 0 0,0 0 1,-1-1-1,1 1 0,-1 0 0,1-1 0,-1 1 1,1 0-1,-1-1 0,0 1 0,0 0 0,0-1 1,1 1-1,-2-1 0,1 0 0,0 1 0,0-1 1,-3 2-1,-5 4 208,0 0 0,0 0 0,-1-1 1,-15 6-1,18-9-139,0 1 1,1 0-1,-1 0 1,1 0-1,-8 7 1,52-5-249,-17-5 97,43 4-441,-60-5 473,0 1 0,-1 0 0,1 0 0,0 0 0,0 0-1,-1 0 1,1 1 0,0 0 0,-1 0 0,0 0 0,1 0-1,3 4 1,-6-5 27,0 0 1,0 0-1,-1 0 0,1 0 0,0-1 0,-1 1 1,1 0-1,-1 0 0,1 0 0,-1 1 0,1-1 1,-1 0-1,0 0 0,0 0 0,0 0 0,1 0 1,-1 0-1,0 0 0,0 0 0,0 1 0,-1-1 1,1 0-1,0 0 0,0 0 0,-1 0 0,0 1 1,0 1 20,-1 0 0,1 0 0,-1-1 1,0 1-1,0-1 0,-1 1 0,1-1 1,0 0-1,-4 3 0,-7 3 307,0 0-1,-26 12 1,37-19-260,-13 7 231,0-2-1,0 0 1,-1-1 0,1 0-1,-1-1 1,0-1-1,-1 0 1,1-1 0,0-1-1,-18-1 1,33-1-330,-1 1 1,0 0 0,1-1 0,-1 0 0,0 1-1,1-1 1,-1 0 0,1 0 0,-1 0 0,1 0-1,-1 0 1,1 0 0,0 0 0,0 0 0,-1 0-1,1-1 1,0 1 0,0-1 0,0 1 0,1 0-1,-1-1 1,0 0 0,0 1 0,1-1 0,-1 1-1,1-1 1,-1 0 0,1 0 0,0 1 0,0-1-1,0-2 1,-1 0-392,1 1-1,0-1 0,1 0 0,-1 1 1,0-1-1,1 1 0,0-1 1,0 0-1,0 1 0,0 0 0,1-1 1,-1 1-1,1 0 0,2-4 1,18-16-4907,2-1-2275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4.054"/>
    </inkml:context>
    <inkml:brush xml:id="br0">
      <inkml:brushProperty name="width" value="0.025" units="cm"/>
      <inkml:brushProperty name="height" value="0.025" units="cm"/>
      <inkml:brushProperty name="color" value="#E71224"/>
    </inkml:brush>
  </inkml:definitions>
  <inkml:trace contextRef="#ctx0" brushRef="#br0">8 10 14798,'0'0'8936,"76"-9"-8231,-39 9-513,5 0-128,-1 3-32,2 4-96,-13 0-1441,-7 1-1634,-9-3-2723</inkml:trace>
  <inkml:trace contextRef="#ctx0" brushRef="#br0" timeOffset="1">1 101 14318,'0'0'5317,"83"4"-3780,-43-4-448,6 0-705,2 0-320,-7 0-31,0 0-546,-8 0-2113,1 0-5094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2.371"/>
    </inkml:context>
    <inkml:brush xml:id="br0">
      <inkml:brushProperty name="width" value="0.025" units="cm"/>
      <inkml:brushProperty name="height" value="0.025" units="cm"/>
    </inkml:brush>
  </inkml:definitions>
  <inkml:trace contextRef="#ctx0" brushRef="#br0">0 61 3812,'0'0'13965,"62"-27"-13709,-23 25-192,6 1-32,4-5-801,-3-5-3779,0-2-3107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5.973"/>
    </inkml:context>
    <inkml:brush xml:id="br0">
      <inkml:brushProperty name="width" value="0.025" units="cm"/>
      <inkml:brushProperty name="height" value="0.025" units="cm"/>
      <inkml:brushProperty name="color" value="#E71224"/>
    </inkml:brush>
  </inkml:definitions>
  <inkml:trace contextRef="#ctx0" brushRef="#br0">0 61 4292,'0'0'10399,"11"-6"-8648,4-2-1358,0 1 0,0 0-1,0 1 1,1 1 0,0 0 0,16-2-1,10 2 577,45 1 0,-87 4-956,1 0 1,-1 0-1,1 0 0,-1-1 0,1 1 0,-1 0 0,1 0 1,-1 0-1,1 0 0,-1 0 0,1 0 0,-1 0 0,1 0 0,-1 0 1,1 1-1,-1-1 0,0 0 0,1 0 0,-1 0 0,1 1 0,-1-1 1,1 0-1,-1 0 0,0 1 0,1-1 0,-1 0 0,1 1 0,-1-1 1,0 0-1,0 1 0,1-1 0,-1 0 0,0 1 0,1-1 1,-1 1-1,0-1 0,0 1 0,0-1 0,0 1 0,0-1 0,1 1 1,-1-1-1,0 1 0,-16 23 835,-31 15 325,25-24-749,3-3-148,1 0 0,1 1 0,-25 24-1,39-35-266,0 1-1,0 0 0,1 0 1,-1 1-1,1-1 0,-1 1 1,1-1-1,0 1 0,0 0 1,1 0-1,-1 0 0,1-1 0,0 2 1,0-1-1,0 0 0,0 0 1,1 0-1,0 0 0,0 0 1,0 1-1,0-1 0,1 0 0,-1 0 1,3 7-1,-1-8-49,-1 0 0,1 0 0,0-1 0,0 1 0,0-1-1,1 0 1,-1 1 0,0-1 0,1 0 0,-1 0 0,1-1 0,0 1 0,0 0-1,0-1 1,0 0 0,0 0 0,0 0 0,0 0 0,6 1 0,64 6-2361,23-11-2877,-34-11-1240,-12-2-1457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6.335"/>
    </inkml:context>
    <inkml:brush xml:id="br0">
      <inkml:brushProperty name="width" value="0.025" units="cm"/>
      <inkml:brushProperty name="height" value="0.025" units="cm"/>
      <inkml:brushProperty name="color" value="#E71224"/>
    </inkml:brush>
  </inkml:definitions>
  <inkml:trace contextRef="#ctx0" brushRef="#br0">230 101 7431,'0'0'4244,"-6"-8"-934,3 4-3082,-1 0 1,0-1 0,0 2-1,0-1 1,-1 0 0,1 1-1,-1 0 1,0 0 0,0 0-1,0 1 1,0-1-1,0 1 1,0 1 0,-1-1-1,1 1 1,-1 0 0,1 0-1,-1 0 1,0 1-1,1 0 1,-1 0 0,1 0-1,-1 1 1,0-1 0,1 2-1,-1-1 1,1 0-1,-7 4 1,7-3-172,0 1 1,1 0-1,-1 0 0,0 0 0,1 1 1,0 0-1,0 0 0,0 0 0,0 0 1,1 0-1,-1 1 0,1 0 0,0 0 1,1 0-1,-4 6 0,5-8-33,0-1 1,0 1-1,0-1 0,1 1 1,-1-1-1,1 1 0,-1 0 1,1-1-1,0 1 0,0 0 0,0-1 1,1 1-1,-1-1 0,0 1 1,1 0-1,0-1 0,0 1 1,0-1-1,0 1 0,0-1 1,0 0-1,0 1 0,1-1 1,-1 0-1,1 0 0,0 0 1,-1 0-1,1 0 0,0 0 1,0-1-1,0 1 0,1-1 0,-1 1 1,4 1-1,7 2 1,0-1 1,0 0-1,1 0 0,-1-2 0,1 1 1,0-2-1,0 0 0,-1 0 0,1-2 0,0 1 1,0-2-1,0 0 0,-1-1 0,1 0 1,-1-1-1,1 0 0,-1-1 0,-1 0 1,1-2-1,-1 1 0,13-10 0,-22 14 1,0 0 0,0 0 0,0-1-1,-1 1 1,1-1 0,-1 1 0,1-1 0,-1 0-1,0 0 1,0 0 0,0-1 0,0 1 0,-1 0-1,1-1 1,-1 1 0,0-1 0,0 0-1,0 1 1,0-1 0,-1 0 0,0 1 0,1-1-1,-1 0 1,-1 1 0,1-1 0,0 0 0,-1 0-1,0 1 1,0-1 0,0 1 0,0-1-1,-1 1 1,1-1 0,-1 1 0,0 0 0,0 0-1,0 0 1,0 0 0,-1 0 0,1 0 0,-1 0-1,0 1 1,0 0 0,1-1 0,-2 1-1,1 0 1,0 0 0,0 1 0,-1-1 0,1 1-1,-1-1 1,-5 0 0,-5-2-454,-1 0 0,1 2 0,0 0 1,-1 0-1,0 1 0,-15 2 0,25-1 149,-1 1 0,1-1 1,0 1-1,-1 1 0,1-1 0,0 1 0,0 0 1,-9 5-1,12-6 179,0 0 1,0 1 0,1-1-1,-1 1 1,0-1-1,1 1 1,-1 0 0,1 0-1,-1 0 1,1 0 0,0 0-1,0 0 1,0 0-1,0 0 1,0 0 0,0 1-1,0-1 1,1 0 0,-1 1-1,1 2 1,0-3-267,0 0 0,-1-1 1,1 1-1,1 0 0,-1 0 1,0 0-1,0-1 0,1 1 1,-1 0-1,1-1 0,-1 1 1,1 0-1,0-1 0,0 1 1,0-1-1,0 1 0,0-1 1,0 1-1,0-1 0,0 1 0,0-1 1,1 0-1,1 2 0,24 12-8538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6.682"/>
    </inkml:context>
    <inkml:brush xml:id="br0">
      <inkml:brushProperty name="width" value="0.025" units="cm"/>
      <inkml:brushProperty name="height" value="0.025" units="cm"/>
      <inkml:brushProperty name="color" value="#E71224"/>
    </inkml:brush>
  </inkml:definitions>
  <inkml:trace contextRef="#ctx0" brushRef="#br0">172 77 12107,'0'0'5109,"0"-8"-3304,0 5-1731,0 1 25,0 0 0,0-1 1,0 1-1,0 0 0,-1 0 0,1 0 1,0-1-1,-1 1 0,0 0 1,1 0-1,-3-4 0,2 5-45,-1 0-1,1 0 1,0 0 0,-1-1-1,0 1 1,1 1 0,-1-1-1,0 0 1,1 0-1,-1 0 1,0 1 0,0-1-1,0 1 1,1 0 0,-1-1-1,0 1 1,0 0-1,0 0 1,0 0 0,-2 1-1,-3-1-2,1 1 1,-1 0-1,1 1 0,0-1 0,0 1 1,-1 1-1,1-1 0,0 1 0,1 0 0,-1 0 1,0 1-1,1 0 0,0 0 0,0 0 0,-6 6 1,9-8 19,-1 1 0,1 0 0,-1-1 0,1 1 0,0 0 0,0 0 0,0 0 0,1 0 0,-1 1 1,1-1-1,0 0 0,-1 1 0,2-1 0,-1 1 0,0-1 0,1 1 0,-1 0 0,1-1 0,0 1 0,0-1 1,1 1-1,-1-1 0,1 1 0,-1 0 0,1-1 0,0 0 0,1 1 0,-1-1 0,4 6 0,-2-5-15,1 1-1,0-2 0,0 1 0,1 0 0,-1-1 0,1 0 0,-1 0 0,1 0 1,0 0-1,0-1 0,1 0 0,-1 0 0,0 0 0,1-1 0,-1 0 0,1 0 1,-1 0-1,6-1 0,16 3 58,1-3 1,32-2-1,-45 1-23,-1-1-1,0-1 0,0 0 1,0-1-1,0 0 0,0-2 0,19-9 1,-29 13-12,0 0 0,0 0 1,0 0-1,0-1 1,0 0-1,-1 1 0,1-1 1,-1-1-1,0 1 1,0 0-1,0-1 0,0 1 1,-1-1-1,0 0 1,1 0-1,-1 0 0,0 0 1,-1 0-1,1-1 1,-1 1-1,0 0 0,0-1 1,0 1-1,-1-1 1,0 1-1,0-1 0,0-8 1,-1 9-71,-1 1 0,1-1 1,-1 1-1,1 0 0,-1 0 0,0-1 1,0 1-1,0 0 0,-1 0 0,1 1 1,-1-1-1,1 0 0,-1 1 0,0 0 1,0 0-1,0-1 0,-1 2 0,1-1 1,0 0-1,-1 1 0,1-1 0,-1 1 1,-6-1-1,-8-2-343,1 0 0,-1 1 0,-26 0-1,-47 5-3395,32 11-1826,14 3-3097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8.483"/>
    </inkml:context>
    <inkml:brush xml:id="br0">
      <inkml:brushProperty name="width" value="0.025" units="cm"/>
      <inkml:brushProperty name="height" value="0.025" units="cm"/>
      <inkml:brushProperty name="color" value="#E71224"/>
    </inkml:brush>
  </inkml:definitions>
  <inkml:trace contextRef="#ctx0" brushRef="#br0">183 1 9641,'0'0'11019,"-8"3"-10683,-3 3-189,0 0 0,1 1 1,0 1-1,0 0 0,0 0 0,1 1 1,1 0-1,-1 0 0,1 1 0,1 0 1,-11 19-1,8-9 119,17-26-43,21-31-563,-23 29 216,-2 5 113,-1 0 1,-1 0-1,1 0 1,0 0-1,-1 0 1,1 0-1,-1 0 1,0 0-1,0-1 0,0 1 1,0-5-1,-21 38 92,15-17 21,1 0 1,0 1-1,0-1 1,1 1-1,1 0 0,1 0 1,0 0-1,0 0 1,4 26-1,-3-39-80,0 0-1,0 0 0,0 0 1,1-1-1,-1 1 0,0 0 0,1-1 1,-1 1-1,1 0 0,-1-1 0,1 1 1,-1 0-1,1-1 0,-1 1 0,1-1 1,-1 1-1,1-1 0,0 1 1,-1-1-1,1 0 0,0 1 0,-1-1 1,1 0-1,0 1 0,0-1 0,-1 0 1,1 0-1,0 0 0,0 0 0,0 0 1,-1 0-1,1 0 0,0 0 1,0 0-1,-1 0 0,1 0 0,0 0 1,0 0-1,-1-1 0,1 1 0,0 0 1,0-1-1,-1 1 0,1 0 0,0-1 1,-1 1-1,1-1 0,-1 1 1,1-1-1,0 1 0,-1-1 0,1 0 1,-1 1-1,1-1 0,-1 0 0,0 1 1,1-1-1,-1 0 0,0 1 1,1-1-1,-1-1 0,1-5-9,0 1 0,0 0 0,-1-1 0,0 1 0,0-1 0,-1 1 1,1-1-1,-1 1 0,-1-1 0,1 1 0,-1 0 0,0 0 0,-1 0 0,-5-10 0,2 5-19,-1 1 1,0 1-1,-1-1 1,0 1-1,-1 1 0,1 0 1,-12-9-1,15 15-3,103 37-38,36 11-5088,-91-32-1815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6.581"/>
    </inkml:context>
    <inkml:brush xml:id="br0">
      <inkml:brushProperty name="width" value="0.025" units="cm"/>
      <inkml:brushProperty name="height" value="0.025" units="cm"/>
      <inkml:brushProperty name="color" value="#E71224"/>
    </inkml:brush>
  </inkml:definitions>
  <inkml:trace contextRef="#ctx0" brushRef="#br0">298 17 5733,'6'-4'2086,"20"-8"8101,-24 15-6375,-13 10-2942,-305 302 1068,312-318-6697,4-11 2095,5-16-1423,8-42-2726,-2 6 5252,6 3 7725,-17 62-5840,0 0 0,0 0-1,1 0 1,-1 0-1,0 0 1,1 0 0,-1 1-1,1-1 1,-1 0 0,1 0-1,0 0 1,-1 0-1,1 1 1,0-1 0,-1 0-1,1 1 1,0-1-1,0 1 1,-1-1 0,1 1-1,0-1 1,2 0 0,-2 1-134,0 0 0,0 0 0,0 0 0,1 0 0,-1 1 0,0-1 0,0 0 0,0 1 0,0-1 0,0 1 0,0-1 0,0 1 0,0-1 0,0 1 0,0 0 0,0-1 0,1 2 0,38 48 842,-26-31-254,13 10-173,42 35 0,-13-23-1759,0-14-4961,-36-22-964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7.102"/>
    </inkml:context>
    <inkml:brush xml:id="br0">
      <inkml:brushProperty name="width" value="0.025" units="cm"/>
      <inkml:brushProperty name="height" value="0.025" units="cm"/>
      <inkml:brushProperty name="color" value="#E71224"/>
    </inkml:brush>
  </inkml:definitions>
  <inkml:trace contextRef="#ctx0" brushRef="#br0">39 0 17232,'0'0'2723,"5"50"-1826,-5-24-193,0 0-319,0 1-257,0-1-64,0-3 0,0-3-64,0-3 0,-5-4-448,2-5-577,-3-7-865,-4-1-2146,2-2-192,-4-13-1313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7.539"/>
    </inkml:context>
    <inkml:brush xml:id="br0">
      <inkml:brushProperty name="width" value="0.025" units="cm"/>
      <inkml:brushProperty name="height" value="0.025" units="cm"/>
      <inkml:brushProperty name="color" value="#E71224"/>
    </inkml:brush>
  </inkml:definitions>
  <inkml:trace contextRef="#ctx0" brushRef="#br0">1 64 9097,'0'0'5391,"6"-8"-2727,-1 1-2143,-4 4-354,1 0 0,0 0 1,0 0-1,1 0 0,-1 1 1,1-1-1,-1 0 0,1 1 1,0 0-1,0 0 0,0 0 1,0 0-1,0 0 0,0 0 0,1 1 1,-1 0-1,1 0 0,4-2 1,19 0 833,0 1 0,41 1 1,-61 2-944,0-1 0,0 1 0,0-1 0,0 2 1,0-1-1,-1 1 0,1 0 0,0 1 0,-1 0 0,0 0 0,1 0 1,-1 0-1,0 1 0,-1 0 0,7 6 0,-11-9-41,0 0 0,0 0 1,1 0-1,-1 1 0,0-1 0,0 0 0,0 1 1,-1-1-1,1 1 0,0-1 0,0 1 0,-1-1 1,1 1-1,-1 0 0,0-1 0,1 1 0,-1 0 0,0-1 1,0 1-1,0 0 0,0-1 0,0 1 0,0 0 1,-1 0-1,1-1 0,0 1 0,-1-1 0,1 1 1,-1 0-1,0-1 0,0 1 0,1-1 0,-1 1 0,0-1 1,0 0-1,-2 2 0,-4 3 252,0 0 0,0 0 0,0-1 0,-1 0 0,-14 6-1,-4 4 163,25-9-511,12-1-126,19 0-340,-27-5 444,5 1-124,56 12-845,-62-13 1048,0 0 0,0 1 1,0-1-1,0 1 0,0 0 1,0 0-1,0 0 1,0 0-1,0 0 0,0 0 1,-1 0-1,1 1 0,0-1 1,-1 1-1,1-1 0,-1 1 1,1 0-1,-1-1 1,0 1-1,0 0 0,0 0 1,0 0-1,0 0 0,1 3 1,-3-4 67,1 1 0,0-1 1,-1 1-1,1 0 0,-1-1 0,1 1 1,-1-1-1,0 0 0,1 1 1,-1-1-1,0 1 0,0-1 0,0 0 1,0 0-1,0 1 0,0-1 1,-1 0-1,1 0 0,0 0 0,-1-1 1,1 1-1,0 0 0,-1 0 1,1-1-1,-1 1 0,-1 0 0,-48 15 1006,44-15-863,-15 5 201,-1-1 0,1-2-1,-1 0 1,0-2 0,0 0 0,-23-3 0,45 2-431,1 0-1,-1 0 0,0 0 1,0 0-1,0 0 0,0 0 0,0-1 1,1 1-1,-1 0 0,0-1 1,0 1-1,1 0 0,-1-1 1,0 1-1,0-1 0,1 1 1,-1-1-1,0 0 0,1 1 1,-1-1-1,1 0 0,-1 1 1,1-1-1,-1 0 0,1 0 1,-1 1-1,1-1 0,0 0 0,0 0 1,-1-1-1,1 0-263,0 0-1,0-1 1,0 1 0,1 0-1,-1-1 1,1 1-1,-1 0 1,1 0 0,0-1-1,0 1 1,1-2-1,34-48-9966,-7 21-14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7.902"/>
    </inkml:context>
    <inkml:brush xml:id="br0">
      <inkml:brushProperty name="width" value="0.025" units="cm"/>
      <inkml:brushProperty name="height" value="0.025" units="cm"/>
      <inkml:brushProperty name="color" value="#E71224"/>
    </inkml:brush>
  </inkml:definitions>
  <inkml:trace contextRef="#ctx0" brushRef="#br0">1 18 13004,'0'0'10698,"47"-15"-9192,-18 15-930,4 0-480,6 0-96,0 0 0,0 0-640,-4 0-1314,-3-2-865,-12 2-191,-6 3-706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6:38.248"/>
    </inkml:context>
    <inkml:brush xml:id="br0">
      <inkml:brushProperty name="width" value="0.025" units="cm"/>
      <inkml:brushProperty name="height" value="0.025" units="cm"/>
      <inkml:brushProperty name="color" value="#E71224"/>
    </inkml:brush>
  </inkml:definitions>
  <inkml:trace contextRef="#ctx0" brushRef="#br0">1 1 1473,'0'0'22229,"72"19"-21556,-38-19-385,-1 0-224,3 0-160,1 0-1826,-3-2-3042,-4-8-6599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19.513"/>
    </inkml:context>
    <inkml:brush xml:id="br0">
      <inkml:brushProperty name="width" value="0.025" units="cm"/>
      <inkml:brushProperty name="height" value="0.025" units="cm"/>
      <inkml:brushProperty name="color" value="#E71224"/>
    </inkml:brush>
  </inkml:definitions>
  <inkml:trace contextRef="#ctx0" brushRef="#br0">125 1 11627,'0'0'10025,"-9"7"-9774,-6 6 130,1 1-1,1 0 0,0 1 1,1 1-1,0 0 1,2 0-1,-16 31 0,71-90 197,-20-7-933,-16 29 166,-8 18 68,-2 6-27,-5 13 97,1 0 0,1 1 0,-3 25 0,6-36 77,0 0-1,0 1 0,1-1 0,0 0 0,0 0 1,1 0-1,0 1 0,0-1 0,0 0 0,1 0 0,0 0 1,5 11-1,-7-16-13,1 0 0,-1 0 0,1 0 0,0 0 0,-1-1 1,1 1-1,0 0 0,0 0 0,0 0 0,0-1 0,-1 1 0,1 0 1,0-1-1,0 1 0,0-1 0,0 1 0,0-1 0,1 1 0,-1-1 1,0 0-1,0 1 0,0-1 0,0 0 0,0 0 0,0 0 0,1 0 0,-1 0 1,0 0-1,0 0 0,0-1 0,0 1 0,2-1 0,-2 0-4,0 1-1,0-1 1,-1 0-1,1 1 1,0-1-1,-1 0 1,1 0-1,-1 0 1,1 0-1,-1 0 1,0 1-1,1-1 1,-1 0-1,0 0 1,1 0-1,-1 0 1,0 0-1,0 0 1,0 0-1,0 0 1,0 0-1,0 0 0,0 0 1,0 0-1,0 0 1,-1 0-1,1 0 1,0 0-1,-1 0 1,1 0-1,-1 0 1,1 0-1,-1 0 1,1 1-1,-1-1 1,1 0-1,-2-1 1,-15-20 15,-1-1 1,-37-32 0,41 40-22,28 27-170,0-1-1,1-1 1,1 0-1,31 14 1,34 9-4744,-33-19-2267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2.719"/>
    </inkml:context>
    <inkml:brush xml:id="br0">
      <inkml:brushProperty name="width" value="0.025" units="cm"/>
      <inkml:brushProperty name="height" value="0.025" units="cm"/>
    </inkml:brush>
  </inkml:definitions>
  <inkml:trace contextRef="#ctx0" brushRef="#br0">254 1 5477,'0'0'7271,"-9"2"-5146,-4 2-1856,0 0-1,1 1 1,0 0 0,0 1 0,0 1 0,0 0-1,1 0 1,1 1 0,-1 1 0,1 0-1,0 0 1,1 1 0,0 0 0,1 0 0,-11 19-1,10-16-153,1 1-1,1 0 0,0 1 0,1-1 0,1 1 0,0 1 1,1-1-1,0 0 0,2 1 0,0 0 0,0 0 0,2 0 1,1 22-1,0-32-100,0-1 0,0 0-1,0 0 1,1 1 0,0-1 0,0 0 0,0 0 0,0-1 0,1 1 0,0 0 0,0-1 0,0 0 0,1 0 0,-1 0 0,1 0 0,0 0-1,0-1 1,1 1 0,-1-1 0,0 0 0,1-1 0,0 1 0,0-1 0,0 0 0,0 0 0,7 2 0,2 0-570,0-1-1,1 0 1,19 1 0,41-2-6430,-37-2 174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35.669"/>
    </inkml:context>
    <inkml:brush xml:id="br0">
      <inkml:brushProperty name="width" value="0.025" units="cm"/>
      <inkml:brushProperty name="height" value="0.025" units="cm"/>
      <inkml:brushProperty name="color" value="#66CC00"/>
    </inkml:brush>
  </inkml:definitions>
  <inkml:trace contextRef="#ctx0" brushRef="#br0">0 49 2755,'0'0'6721,"4"1"-6321,-2-1-295,0 1-1,0 0 1,0-1 0,0 1-1,0-1 1,1 1 0,-1-1-1,0 0 1,0 0-1,0 0 1,1 0 0,1-1-1,5-11 617,-7-6 3738,-2-4 458,2 40-3385,1 39-1490,-3-29 252,0-20 242,0-28-194,0 14-334,0-49 109,0 55-149,-5 34-245,-1 12 287,4-26 8,-1 1 0,-9 36 0,12-57 24,0-26 295,7-117-332,-7 142-48,0 20-256,-3 51 478,3-63-108,0-8-8,2-37-2,0 28-37,-1 9-19,-1 0 1,1 0 0,-1 0-1,1 0 1,-1 0 0,0 0-1,0 0 1,1 0 0,-1 0-1,0 0 1,0 0 0,0 0-1,0 0 1,0 0 0,0 0-1,0 0 1,-1 0 0,1 0-1,0 0 1,-1 0 0,1 0-1,0 0 1,-1 0 0,1 0-1,-2-1 1,-3 41 10,4 40 15,1-44-6089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36.712"/>
    </inkml:context>
    <inkml:brush xml:id="br0">
      <inkml:brushProperty name="width" value="0.025" units="cm"/>
      <inkml:brushProperty name="height" value="0.025" units="cm"/>
      <inkml:brushProperty name="color" value="#66CC00"/>
    </inkml:brush>
  </inkml:definitions>
  <inkml:trace contextRef="#ctx0" brushRef="#br0">56 1 11307,'-1'21'7282,"0"1"-3321,-15 84-1164,19-106-2775,0 0 1,0 0-1,-1-1 0,1 1 1,0-1-1,0 0 1,-1 0-1,1 0 1,4-2-1,-5 2-11,1 0-17,-1 0 1,1 0 0,-1 0-1,1 0 1,-1 1 0,1-1 0,-1 1-1,1 0 1,-1 0 0,1 0 0,0 0-1,-1 0 1,1 0 0,-1 1 0,1-1-1,0 1 1,-1 0 0,3 1-1,-3-1 2,0 1 0,0 0 0,0 0 0,-1 0 0,1 0 0,-1 0 0,0 1 0,1-1 0,-1 0 0,0 1 0,0-1 0,-1 0 0,1 1 0,0-1 0,-1 1 0,0-1 0,1 1 0,-1 3 0,0-2 67,0 1 1,-1-1-1,1 0 0,-1 0 0,0 1 0,0-1 0,0 0 0,0 0 0,-1 0 0,0 0 0,0 0 1,0-1-1,0 1 0,0 0 0,-1-1 0,0 0 0,1 0 0,-1 1 0,-1-2 0,1 1 0,0 0 1,-1-1-1,1 1 0,-1-1 0,0 0 0,1 0 0,-1 0 0,0-1 0,0 0 0,-1 1 1,1-1-1,0-1 0,0 1 0,0 0 0,-1-1 0,1 0 0,0 0 0,-7-1 0,9-2-729,0 1 0,0-1 0,0 0 0,0 0 0,0 0 0,0 0 0,1 0 0,0 0 0,0 0-1,-1 0 1,2-1 0,-1 1 0,0 0 0,0-7 0,-1 1-2512,-3-13-2871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37.074"/>
    </inkml:context>
    <inkml:brush xml:id="br0">
      <inkml:brushProperty name="width" value="0.025" units="cm"/>
      <inkml:brushProperty name="height" value="0.025" units="cm"/>
      <inkml:brushProperty name="color" value="#66CC00"/>
    </inkml:brush>
  </inkml:definitions>
  <inkml:trace contextRef="#ctx0" brushRef="#br0">1 53 10410,'0'0'15753,"9"-7"-15149,1 1-492,1 0 1,-1 0 0,1 0 0,1 2 0,20-7 0,15 5-5792,-38 6 1242,1 0-2033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37.438"/>
    </inkml:context>
    <inkml:brush xml:id="br0">
      <inkml:brushProperty name="width" value="0.025" units="cm"/>
      <inkml:brushProperty name="height" value="0.025" units="cm"/>
      <inkml:brushProperty name="color" value="#66CC00"/>
    </inkml:brush>
  </inkml:definitions>
  <inkml:trace contextRef="#ctx0" brushRef="#br0">46 32 12844,'0'0'11606,"-4"8"-11574,-27 76 135,28-75-71,1 1 0,0-1 0,0 0 0,1 1-1,0-1 1,1 1 0,0 0 0,3 16 0,-3-25-90,0 0 0,0 0 0,0 0 1,1 0-1,-1 0 0,0 0 0,1 0 0,-1 0 0,1 0 0,-1 0 0,1 0 1,0 0-1,-1-1 0,1 1 0,0 0 0,-1 0 0,1-1 0,0 1 0,0 0 1,0-1-1,0 1 0,-1-1 0,1 1 0,0-1 0,0 1 0,0-1 0,2 1 1,-1-1 29,0 0 1,0-1 0,0 1-1,1 0 1,-1-1 0,0 1-1,0-1 1,0 1-1,0-1 1,0 0 0,0 0-1,3-2 1,2-2 165,0 0-1,0 0 1,-1-1 0,1 0-1,7-10 1,-6 7-107,-1-1 0,0 0 0,-1-1 0,0 1 0,-1-1 0,0 0 0,-1-1-1,0 1 1,-1-1 0,0 1 0,-1-1 0,0 0 0,0-20 0,-2 31-91,0 0 1,0 0-1,0 0 0,-1 0 1,1 0-1,0 0 0,-1 1 1,1-1-1,0 0 0,-1 0 0,1 0 1,-1 1-1,1-1 0,-1 0 1,1 0-1,-1 1 0,0-1 0,1 1 1,-1-1-1,0 0 0,0 1 1,1 0-1,-1-1 0,0 1 1,0-1-1,-1 0 0,-32-1-37,28 3-30,-1 0 1,0 1 0,0 0-1,1 0 1,-1 0-1,1 0 1,-9 6 0,-9 17-2225,14-5-4117,9-11-504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41.110"/>
    </inkml:context>
    <inkml:brush xml:id="br0">
      <inkml:brushProperty name="width" value="0.025" units="cm"/>
      <inkml:brushProperty name="height" value="0.025" units="cm"/>
      <inkml:brushProperty name="color" value="#66CC00"/>
    </inkml:brush>
  </inkml:definitions>
  <inkml:trace contextRef="#ctx0" brushRef="#br0">4 4 993,'0'0'3683,"-4"-3"-5861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42.569"/>
    </inkml:context>
    <inkml:brush xml:id="br0">
      <inkml:brushProperty name="width" value="0.025" units="cm"/>
      <inkml:brushProperty name="height" value="0.025" units="cm"/>
      <inkml:brushProperty name="color" value="#66CC00"/>
    </inkml:brush>
  </inkml:definitions>
  <inkml:trace contextRef="#ctx0" brushRef="#br0">70 10 4292,'-14'2'-461,"-23"3"4984,21 2 6896,23-7-8133,18 2-2947,-8-1-227,5 0-15,4 1 44,0-1-1,47-4 0,-111 4-69,-52-4 1,81 2-55,170-20-22,-356 57 197,410-53-37,-203 14-78,-20-1-23,-21-1-110,7 4 39,-1 1 0,1 1 1,-1 1-1,1 1 0,0 1 1,0 0-1,-40 16 0,135-18-15,-36-4 13,-9 2 24,0-1 0,0-2-1,35-8 1,-132 4 81,-57 11-257,181-4 207,-14 2-76,1-3 0,0-1 1,43-9-1,-85 11 41,0 0 1,0 0-1,0 0 1,0 0-1,-1 0 0,1 0 1,0 0-1,0-1 1,0 1-1,0 0 1,0 0-1,0 0 1,0 0-1,0 0 0,0 0 1,0 0-1,0 0 1,0-1-1,0 1 1,0 0-1,1 0 0,-1 0 1,0 0-1,0 0 1,0 0-1,0 0 1,0 0-1,0 0 0,0-1 1,0 1-1,0 0 1,0 0-1,0 0 1,0 0-1,0 0 0,1 0 1,-1 0-1,0 0 1,0 0-1,0 0 1,0 0-1,0 0 0,0 0 1,0 0-1,0 0 1,0 0-1,1 0 1,-15-4-74,9 3-20,7 1-21,6 0-235,9 0-407,-9-4-8205,-4 2 1342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43.440"/>
    </inkml:context>
    <inkml:brush xml:id="br0">
      <inkml:brushProperty name="width" value="0.025" units="cm"/>
      <inkml:brushProperty name="height" value="0.025" units="cm"/>
      <inkml:brushProperty name="color" value="#66CC00"/>
    </inkml:brush>
  </inkml:definitions>
  <inkml:trace contextRef="#ctx0" brushRef="#br0">23 112 8904,'-23'4'9410,"39"-12"-3249,20-9-5417,82-73-312,-132 141-710,7-37 295,2-6-9,2-1 0,-1 1 0,1 0 0,0 0 0,1 0 0,-1 0-1,-1 14 1,5-22-83,-1 0 0,0 0 0,0 1 0,0-1-1,0 0 1,1 0 0,-1 1 0,0-1-1,0 0 1,0 0 0,1 0 0,-1 0 0,0 0-1,0 1 1,1-1 0,-1 0 0,0 0-1,0 0 1,1 0 0,-1 0 0,0 0 0,1 0-1,-1 0 1,0 0 0,0 0 0,1 0-1,-1 0 1,0 0 0,0 0 0,1 0 0,-1 0-1,0 0 1,1 0 0,-1 0 0,0 0-1,0-1 1,1 1 0,-1 0 0,0 0 0,0 0-1,0 0 1,1-1 0,-1 1 0,0 0-1,0 0 1,0 0 0,1-1 0,12-8-2731,2-7-2074,2-2-1077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43.800"/>
    </inkml:context>
    <inkml:brush xml:id="br0">
      <inkml:brushProperty name="width" value="0.025" units="cm"/>
      <inkml:brushProperty name="height" value="0.025" units="cm"/>
      <inkml:brushProperty name="color" value="#66CC00"/>
    </inkml:brush>
  </inkml:definitions>
  <inkml:trace contextRef="#ctx0" brushRef="#br0">27 0 8584,'0'0'11350,"-2"8"-10427,0-2-686,-1 1-87,1 1 0,0-1 0,0 1-1,1 0 1,-1 8 0,2-15-118,0 0 1,0 1-1,0-1 1,0 1-1,0-1 1,0 0-1,1 1 1,-1-1-1,0 0 0,1 0 1,-1 1-1,1-1 1,-1 0-1,1 0 1,0 0-1,-1 1 1,1-1-1,0 0 1,0 0-1,0 0 1,0 0-1,0 0 0,0-1 1,0 1-1,0 0 1,0 0-1,0-1 1,0 1-1,1 0 1,-1-1-1,0 1 1,0-1-1,1 0 1,-1 1-1,0-1 1,1 0-1,-1 0 0,0 0 1,3 0-1,-2 0 59,1 0 0,-1-1 0,0 1 0,0-1 0,0 1-1,0-1 1,0 0 0,0 0 0,0 1 0,0-1 0,-1-1 0,1 1-1,0 0 1,0 0 0,-1-1 0,1 1 0,-1-1 0,1 1 0,-1-1-1,0 0 1,0 1 0,1-1 0,-1 0 0,0 0 0,-1 0-1,1 0 1,0 0 0,0 0 0,-1 0 0,1-3 0,-1 3-80,0 1 1,0-1 0,0 0-1,0 0 1,0 1 0,0-1-1,0 0 1,0 1 0,-1-1-1,1 0 1,-1 1 0,0-1-1,1 0 1,-1 1 0,0-1-1,0 1 1,0-1 0,0 1-1,0 0 1,0-1 0,0 1-1,0 0 1,-1 0 0,1 0-1,0 0 1,-1 0 0,1 0-1,-1 0 1,1 0 0,-1 0-1,0 1 1,1-1 0,-1 1-1,0-1 1,1 1 0,-1 0-1,0 0 1,1-1 0,-4 2-1,3-2-129,0 1-1,0 0 0,0 0 0,0 0 0,0 0 0,0 0 0,0 0 0,0 1 0,1-1 1,-1 1-1,0-1 0,0 1 0,0 0 0,0 0 0,1 0 0,-1 0 0,0 0 0,1 0 0,-1 0 1,1 0-1,-1 1 0,1-1 0,0 1 0,-1-1 0,0 3 0,1-2-246,0 0-1,1 0 1,-1 0 0,1 0-1,0 0 1,0 0 0,-1 0-1,1 0 1,0 0 0,1 0-1,-1 0 1,0 0-1,1 0 1,-1 0 0,1 0-1,-1-1 1,2 4 0,8 4-4627,7-4-1190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44.144"/>
    </inkml:context>
    <inkml:brush xml:id="br0">
      <inkml:brushProperty name="width" value="0.025" units="cm"/>
      <inkml:brushProperty name="height" value="0.025" units="cm"/>
      <inkml:brushProperty name="color" value="#66CC00"/>
    </inkml:brush>
  </inkml:definitions>
  <inkml:trace contextRef="#ctx0" brushRef="#br0">32 24 10442,'0'0'13447,"0"0"-13447,0 0-1,0-1 1,0 1 0,-1 0-1,1 0 1,0 0-1,0 0 1,0 0-1,-1 0 1,1 0 0,0 0-1,0 0 1,0 0-1,-1 0 1,1-1-1,0 1 1,0 0 0,-1 1-1,1-1 1,0 0-1,0 0 1,-1 0-1,1 0 1,0 0 0,0 0-1,0 0 1,-1 0-1,1 0 1,0 0-1,0 0 1,0 1 0,-1-1-1,1 0 1,0 0-1,0 0 1,0 0-1,0 1 1,0-1 0,-1 0-1,1 0 1,0 0-1,0 1 1,0-1-1,0 0 1,0 0 0,0 0-1,0 1 1,0-1-1,0 1 1,-2 1 16,1 0 0,0 0 1,0 1-1,0-1 0,1 1 0,-1-1 1,0 1-1,1-1 0,0 1 0,0-1 1,0 1-1,0-1 0,0 1 0,0-1 0,0 1 1,1-1-1,-1 1 0,1-1 0,2 5 1,-2-5 45,1 0 0,0-1 1,0 1-1,-1-1 0,1 1 1,1-1-1,-1 0 0,0 0 1,0 0-1,0 0 0,0 0 1,1 0-1,-1-1 0,0 1 1,1-1-1,-1 1 0,1-1 0,-1 0 1,1 0-1,3-1 0,2 1 48,0 0 0,-1-1 0,1 0 0,-1-1 0,0 0 0,1 0 0,-1-1 0,7-3-1,-12 5-87,0 1 0,0-1-1,0 0 1,0 0 0,0-1-1,-1 1 1,1 0-1,-1-1 1,1 1 0,-1 0-1,1-1 1,-1 0-1,0 1 1,1-1 0,-1 0-1,0 0 1,0 0 0,-1 1-1,1-1 1,0 0-1,0 0 1,-1 0 0,0-1-1,1 1 1,-1 0 0,0 0-1,0 0 1,0 0-1,0 0 1,0 0 0,0 0-1,-1 0 1,1 0-1,-2-4 1,0 4-54,1 1-1,-1-1 1,1 1 0,-1 0-1,0-1 1,0 1-1,0 0 1,0 0 0,0 0-1,0 0 1,0 0 0,0 0-1,0 1 1,0-1-1,0 1 1,-1-1 0,1 1-1,0 0 1,0 0 0,0 0-1,-1 0 1,-1 1-1,-50 5-1560,49-4 971,0 1 1,0-1-1,0 1 1,0 0-1,1 0 0,-8 8 1,-8 11-5038,11-2-2065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50.785"/>
    </inkml:context>
    <inkml:brush xml:id="br0">
      <inkml:brushProperty name="width" value="0.025" units="cm"/>
      <inkml:brushProperty name="height" value="0.025" units="cm"/>
      <inkml:brushProperty name="color" value="#66CC00"/>
    </inkml:brush>
  </inkml:definitions>
  <inkml:trace contextRef="#ctx0" brushRef="#br0">0 7 3395,'1'-7'15533,"1"17"-12525,3 14-5649,-2-16 4048,28 80-617,-9-30-137,-18-45-467,1 0 0,0 0 0,1 0 0,0-1 0,1 0 1,0 0-1,1-1 0,14 18 0,-6-13 82,1-1 0,0-1 0,1 0 0,35 20 0,14 10 704,-58-36-739,1 0 0,0-1 0,0-1 0,0 0 0,1 0 0,0-1 0,0 0 0,0-1 0,1 0 0,0-1-1,-1 0 1,1-1 0,16 1 0,-28-3 157,-11-13-5648,0 1 165,0-1-2904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3.049"/>
    </inkml:context>
    <inkml:brush xml:id="br0">
      <inkml:brushProperty name="width" value="0.025" units="cm"/>
      <inkml:brushProperty name="height" value="0.025" units="cm"/>
    </inkml:brush>
  </inkml:definitions>
  <inkml:trace contextRef="#ctx0" brushRef="#br0">229 0 13613,'0'0'5765,"-49"46"-5316,26-13-33,-6 2-288,1 2-64,1-4-32,8-2 0,3-6-224,0-7-416,9-6-770,-2-7-1088,7-5-513,-1-1 32,3-16-3779</inkml:trace>
  <inkml:trace contextRef="#ctx0" brushRef="#br0" timeOffset="1">10 83 7335,'0'0'10186,"46"10"-9738,-29 10-192,10 2-160,0-1-32,3-3-448,-2-8-3364,6-8-3426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7:52.209"/>
    </inkml:context>
    <inkml:brush xml:id="br0">
      <inkml:brushProperty name="width" value="0.025" units="cm"/>
      <inkml:brushProperty name="height" value="0.025" units="cm"/>
      <inkml:brushProperty name="color" value="#66CC00"/>
    </inkml:brush>
  </inkml:definitions>
  <inkml:trace contextRef="#ctx0" brushRef="#br0">1 9 1922,'-1'-7'19564,"2"7"-17972,11-1-1451,-1 1-1,1 0 1,-1 1 0,1 1-1,-1-1 1,0 2 0,0 0-1,0 0 1,0 1 0,0 0 0,-1 1-1,1 0 1,9 7 0,1 3-27,-8-7-13,0 2 0,0 0 0,14 14 0,34 32 144,-49-47-171,0 1 0,-1 0 1,0 1-1,0 0 0,-1 0 0,-1 2 0,0-1 1,0 1-1,9 19 0,-10-11-67,-5-10 3,2 0 0,-1-1 1,1 1-1,11 16 1,-13-38-6332,-3 8 4997,0-8-4735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38:14.316"/>
    </inkml:context>
    <inkml:brush xml:id="br0">
      <inkml:brushProperty name="width" value="0.025" units="cm"/>
      <inkml:brushProperty name="height" value="0.025" units="cm"/>
      <inkml:brushProperty name="color" value="#66CC00"/>
    </inkml:brush>
  </inkml:definitions>
  <inkml:trace contextRef="#ctx0" brushRef="#br0">7911 646 4260,'-8'-4'171,"-52"-25"2083,-82-27 1,71 33-2006,0 4 1,-122-17 0,-127-7-106,-391-39 775,-1298-138-1042,1797 182 157,-10-2 64,-286-15-1,-462 54-97,337 40 152,522-23-135,1 4 0,1 5-1,-176 65 1,209-59-21,1 4 0,1 2 0,3 4 0,-81 60 0,98-59-35,3 2-1,1 3 1,2 1 0,3 3-1,-60 85 1,55-59 37,3 2-1,4 3 1,4 1 0,3 1 0,4 3 0,3 0-1,5 2 1,3 0 0,4 2 0,5 0-1,-3 175 1,15-194 43,4 0 1,2 1-1,4-2 0,3 1 0,3-2 0,25 70 0,-6-49-76,3-2-1,5-2 1,3-2-1,87 122 1,-59-110-40,4-4 1,4-3 0,113 96-1,-49-62 97,4-7-1,6-6 0,4-7 1,4-7-1,183 77 0,-121-82 111,4-10-1,389 84 0,499 2 597,-143-110-432,1-48-283,-809-13-2,1-8 1,-2-7-1,186-44 0,-225 31 53,-2-5-1,-2-6 1,-1-5 0,184-101-1,-212 92 45,-2-4 0,-3-4 0,-3-4 0,-2-3 0,-4-4 1,102-124-1,-130 133-101,-2-2 0,-4-2 0,-2-2 0,-4-2 0,-2-1 0,-5-2 0,-2-1 0,-4-2 1,16-84-1,-20 38 130,-6-1 1,-6-1-1,-10-256 0,-9 299 18,-4 1 0,-3 0 0,-4 2 0,-38-104 0,10 62 377,-6 2 0,-70-117 0,81 167-368,-4 2-1,-2 1 1,-4 3 0,-2 2 0,-3 3 0,-107-89 0,112 109-413,-2 2 1,-1 3-1,-2 3 1,-2 2-1,0 2 1,-2 3 0,-1 3-1,-126-30 1,-141 11-4183,145 29-753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25.653"/>
    </inkml:context>
    <inkml:brush xml:id="br0">
      <inkml:brushProperty name="width" value="0.025" units="cm"/>
      <inkml:brushProperty name="height" value="0.025" units="cm"/>
      <inkml:brushProperty name="color" value="#E71224"/>
    </inkml:brush>
  </inkml:definitions>
  <inkml:trace contextRef="#ctx0" brushRef="#br0">2902 68 5093,'0'0'11557,"3"-8"-10927,2 0-338,-3 5-151,-1 1 0,1-1 0,-1 1 0,0-1-1,0 0 1,0 1 0,0-1 0,0 0 0,0 0 0,-1 0-1,0 0 1,1 0 0,-1-4 0,-1 6-92,0 1-1,1-1 1,-1 0 0,0 0 0,0 1-1,0-1 1,0 1 0,0-1 0,0 1 0,0-1-1,0 1 1,0-1 0,0 1 0,0 0-1,0 0 1,0-1 0,0 1 0,0 0-1,0 0 1,0 0 0,0 0 0,-2 1-1,-35-2-33,32 1 61,-5 1-66,0 0 0,0 1 1,0 0-1,0 0 0,0 1 1,1 0-1,-19 9 1,-71 44 55,71-38 367,-48 22-1,69-36-413,0 1 1,0 0-1,1 0 1,-1 0-1,1 1 1,0 0-1,-11 13 0,-38 53 1,56-71-19,-5 9-3,0-1-1,1 1 1,1 1-1,0-1 1,0 0-1,1 1 1,0 0-1,0 19 1,-5 22 13,4-37 35,-1 0-1,0 0 0,-1-1 0,-1 0 0,0 0 0,0 0 0,-2-1 0,0 0 0,0 0 1,-1-1-1,-1 0 0,0 0 0,-1-1 0,0-1 0,0 0 0,-1 0 0,0-1 0,-1-1 0,-21 11 1,14-10 28,0-1 1,-1 0 0,-36 7-1,34-10-3,1 1 0,0 1 0,-23 11-1,-158 94 50,-62 30-26,222-123-84,-7 2 21,1 2 0,1 2 0,-56 39-1,-110 68 11,53-36-23,-70 61-39,197-135 19,-29 20 11,1 3 1,-71 67 0,117-97 3,-1-1 1,0 0-1,-1-2 1,-1 0-1,-28 14 1,1-5 39,-60 18-1,92-34-248,20-5-1274,24-15-1748,-7-10-1352,0-8-2274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32.086"/>
    </inkml:context>
    <inkml:brush xml:id="br0">
      <inkml:brushProperty name="width" value="0.025" units="cm"/>
      <inkml:brushProperty name="height" value="0.025" units="cm"/>
      <inkml:brushProperty name="color" value="#E71224"/>
    </inkml:brush>
  </inkml:definitions>
  <inkml:trace contextRef="#ctx0" brushRef="#br0">108 100 3940,'0'0'10404,"-7"5"-7633,8-5-2594,0 0 0,0 0 0,-1 0 0,1 0 0,0 0 0,0 0 0,0 0 0,0 0 0,-1 0 0,1-1 0,0 1 0,0 0 0,0-1 0,-1 1 0,1-1 0,0 1 0,0 0 0,-1-1 0,1 0 0,0 1 0,0-2 0,-2 2-111,1-1 0,-1 1 0,1-1 0,-1 1 0,1-1 0,-1 1 0,1 0 0,-1-1 0,0 1 0,1 0 0,-1-1 0,0 1 0,1 0 0,-1 0 0,0 0 0,1-1 0,-1 1 0,0 0 0,0 0 0,1 0 0,-1 0 0,0 0 0,1 0 0,-1 1 0,-1-1 1,-7 0-47,0 0 1,0 1 0,1 0-1,-1 0 1,-12 4 0,19-4-27,0-1 0,1 1 0,-1 0 1,0 0-1,0 0 0,0 0 0,0 0 1,1 0-1,-1 0 0,0 1 0,1-1 1,-1 0-1,1 1 0,0 0 0,-1-1 1,1 1-1,0 0 0,0-1 0,0 1 1,0 0-1,0 0 0,1 0 0,-1 0 1,0 0-1,1 0 0,0 0 0,-1 0 1,1 4-1,1-6 1,1 1 1,-1 0-1,0 0 0,1-1 1,-1 1-1,0-1 0,1 1 1,-1-1-1,1 1 1,-1-1-1,1 0 0,-1 0 1,1 0-1,-1 0 1,1 0-1,-1 0 0,3-1 1,31-1 87,17-18 47,-49 19-76,-1 0 0,0 0-1,1-1 1,-1 1 0,0 0 0,0-1 0,0 1-1,0-1 1,0 0 0,0 0 0,0 0 0,-1 0 0,1 0-1,-1 0 1,1 0 0,-1 0 0,0-1 0,0 1-1,1-4 1,-2 5-20,-1 0 0,0 0 0,1 0-1,-1 0 1,0 0 0,0 0 0,0 0-1,0 0 1,0 0 0,0 0 0,0 0-1,0 0 1,0 1 0,-1-1 0,1 1 0,0-1-1,0 1 1,-1-1 0,1 1 0,0-1-1,-1 1 1,1 0 0,0 0 0,-1 0-1,1 0 1,0 0 0,-1 0 0,1 0 0,0 0-1,-1 1 1,-1 0 0,-46 7-90,47-6 57,-1-1 0,1 0-1,0 0 1,-1 1 0,1 0-1,0-1 1,0 1 0,0 0-1,0 0 1,0 0 0,0 0 0,1 0-1,-3 4 1,4-6 1,0 1 1,0-1-1,-1 1 0,1-1 1,0 0-1,0 1 1,0-1-1,0 1 0,0-1 1,0 0-1,0 1 0,0-1 1,0 1-1,0-1 1,0 0-1,0 1 0,1-1 1,-1 1-1,0-1 0,0 0 1,0 1-1,0-1 1,1 0-1,-1 1 0,0-1 1,0 0-1,1 1 0,-1-1 1,0 0-1,1 1 0,21 3 59,-12-5-27,0-1 0,0 0 0,-1-1 0,1 0 0,-1 0 0,1-1 0,-1 0 0,-1 0 0,1-1 0,0 0 0,-1-1 0,0 0 0,9-9-1,-17 15-14,0 0-1,1 0 0,-1 0 0,0-1 0,0 1 0,0 0 0,1 0 0,-1 0 0,0-1 0,0 1 0,0 0 0,1 0 0,-1-1 0,0 1 0,0 0 0,0 0 0,0-1 0,0 1 1,0 0-1,0 0 0,1-1 0,-1 1 0,0 0 0,0-1 0,0 1 0,0 0 0,0 0 0,0-1 0,0 1 0,-1 0 0,1-1 0,0 1 0,0 0 0,0 0 0,0-1 1,0 1-1,0 0 0,0 0 0,-1-1 0,1 1 0,0 0 0,0 0 0,0 0 0,0-1 0,-1 1 0,1 0 0,0 0 0,-1-1 0,-18 1 214,-22 11-238,37-9 4,0 1-1,0 0 1,0 0 0,0 0 0,0 0 0,1 0-1,0 1 1,0 0 0,0-1 0,0 1 0,0 0 0,1 1-1,-1-1 1,1 0 0,0 1 0,-2 9 0,5-13-3,-1-1 1,1 1 0,0 0 0,0 0 0,0 0 0,0-1-1,0 1 1,0 0 0,0-1 0,0 1 0,1-1 0,-1 1-1,0-1 1,0 1 0,0-1 0,1 0 0,-1 0 0,0 0 0,0 0-1,1 0 1,-1 0 0,0 0 0,0 0 0,1 0 0,-1 0-1,0-1 1,2 0 0,40-6 67,31-19 31,-67 23-79,0 0 0,-1-1 0,1 1 0,-1-1 0,0-1 1,0 1-1,0-1 0,7-7 0,-13 11-10,1 1 0,-1-1 1,1 1-1,-1-1 1,0 1-1,1-1 1,-1 1-1,1-1 0,-1 1 1,0-1-1,0 0 1,1 1-1,-1-1 0,0 0 1,0 1-1,0-1 1,0 0-1,1 1 1,-1-1-1,0 0 0,0 1 1,0-1-1,-1 0 1,1 1-1,0-1 0,0 0 1,0 1-1,0-1 1,-1 0-1,1 1 0,0-1 1,-1 0-1,1 1 1,0-1-1,-1 1 1,1-1-1,-1 1 0,1-1 1,-1 1-1,1-1 1,-1 1-1,1-1 0,-1 1 1,1 0-1,-1-1 1,0 1-1,1 0 1,-1 0-1,0-1 0,1 1 1,-1 0-1,0 0 1,1 0-1,-1 0 0,0 0 1,0 0-1,-45-3-27,41 3 19,-6 0-5,1 1 1,0 1 0,-1 0-1,1 0 1,0 1 0,-14 6 0,19-7 2,0 0 1,1 0-1,0 0 1,-1 0-1,1 1 0,0 0 1,0 0-1,1 0 1,-1 0-1,0 1 1,1-1-1,0 1 1,0 0-1,0 0 1,0 0-1,-1 5 0,4-9 4,0 0 0,0 1-1,0-1 1,0 0-1,0 1 1,0-1 0,0 0-1,0 1 1,0-1-1,0 0 1,1 1-1,-1-1 1,0 0 0,0 1-1,0-1 1,1 0-1,-1 1 1,0-1-1,0 0 1,1 0 0,-1 0-1,0 1 1,0-1-1,1 0 1,-1 0-1,0 0 1,1 1 0,-1-1-1,0 0 1,1 0-1,-1 0 1,1 0-1,-1 0 1,0 0 0,1 0-1,-1 0 1,0 0-1,1 0 1,-1 0-1,0 0 1,1 0 0,21 0-55,-19 0 54,16-2 13,-1-1-1,0-1 1,0 0 0,0-1-1,0-1 1,-1-1 0,0 0-1,0-2 1,-1 0 0,19-13-1,-35 22-3,1 0 0,0-1 0,0 1 0,-1-1-1,1 1 1,0-1 0,0 1 0,-1-1 0,1 1-1,-1-1 1,1 0 0,-1 0 0,1 1 0,-1-1-1,1 0 1,-1 1 0,1-1 0,-1 0 0,0 0-1,0 0 1,1 0 0,-1 1 0,0-1 0,0 0-1,0 0 1,0 0 0,0 0 0,0-1 0,-1 1-4,0 0 0,0 1 0,0-1 0,0 0 0,0 1 1,0-1-1,0 0 0,0 1 0,0-1 0,0 1 0,0 0 0,0-1 1,0 1-1,-1 0 0,1 0 0,0 0 0,-2 0 0,-5-1-11,0 1 0,-1 0 0,1 0 0,-16 4 0,14-1 0,-1 1 0,1 0 0,0 1 0,0 0 0,1 1 0,-1 0 0,1 0 0,0 1 0,1 0 0,0 1 0,-8 9 0,44-19-77,-4-7 110,-1-2 1,-1-1 0,0 0 0,0-2 0,20-16-1,-40 25 91,-12 6-113,-16 7-47,12 2 39,0 0-1,0 0 1,1 2 0,1-1-1,-20 24 1,45-36-10,6-7-7,-9 2-18,-2 2-86,0-1-1,0 0 0,0 0 1,-1-1-1,0 0 0,0 0 0,0-1 1,7-9-1,-16 13-2272,-9 7 1270,-9 11-372,-15 27-4771,31-32 2001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36.044"/>
    </inkml:context>
    <inkml:brush xml:id="br0">
      <inkml:brushProperty name="width" value="0.025" units="cm"/>
      <inkml:brushProperty name="height" value="0.025" units="cm"/>
      <inkml:brushProperty name="color" value="#E71224"/>
    </inkml:brush>
  </inkml:definitions>
  <inkml:trace contextRef="#ctx0" brushRef="#br0">117 172 7015,'0'0'6016,"-8"0"-5066,-10-2-595,-21 0 3241,58-40-3404,-19 41-107,0 0 0,1-1 0,-1 1 0,0 0 1,0-1-1,0 1 0,0 0 0,0-1 0,0 1 0,0 0 1,0-1-1,-1 1 0,1 0 0,0 0 0,-1-1 0,0-1 1,0 3-45,1 0 1,0-1 0,-1 1 0,1 0-1,-1 0 1,1 0 0,-1 0 0,1-1-1,-1 1 1,1 0 0,-1 0 0,1 0-1,-1 0 1,1 0 0,0 0 0,-1 0-1,1 0 1,-1 1 0,1-1 0,-1 0-1,1 0 1,-1 0 0,1 0 0,-1 1-1,1-1 1,0 0 0,-1 0-1,1 1 1,-1-1 0,-3 3 22,0 0-1,1 0 1,-1 0-1,1 1 1,0-1-1,0 1 1,-4 6-1,4-6-61,1 0-1,-1 1 1,1-1 0,0 1-1,0 0 1,1 0-1,-1 0 1,1-1 0,-1 8-1,22-34-198,29-52 373,-45 67-126,0 0-1,-1-1 0,0 0 0,0 1 0,0-1 0,-1 0 1,0 0-1,1-15 0,-3 23-20,0 0 0,0 0 0,0-1-1,0 1 1,0 0 0,0-1 0,0 1 0,0 0 0,0-1 0,0 1 0,-1 0 0,1-1-1,0 1 1,0 0 0,0 0 0,0-1 0,0 1 0,0 0 0,-1 0 0,1-1 0,0 1-1,0 0 1,-1 0 0,1-1 0,0 1 0,0 0 0,-1 0 0,1 0 0,0 0-1,0-1 1,-1 1 0,1 0 0,0 0 0,0 0 0,-1 0 0,1 0 0,0 0 0,-1 0-1,-15 5 275,-10 15-259,20-13-56,0 1 0,1-1-1,0 1 1,1 1 0,-1-1-1,2 1 1,-1 0 0,1 0-1,1 0 1,-1 0 0,1 0-1,0 17 1,2-26 8,0 0-1,1 0 1,-1 1-1,1-1 0,-1 0 1,1 0-1,-1 0 1,1 0-1,-1 0 1,1 0-1,-1 0 1,1 0-1,-1 0 1,1 0-1,-1 0 1,1 0-1,-1 0 1,1 0-1,-1-1 0,1 1 1,-1 0-1,0 0 1,1-1-1,-1 1 1,1 0-1,-1 0 1,0-1-1,1 1 1,-1 0-1,0-1 1,1 1-1,-1-1 1,0 1-1,1 0 0,-1-1 1,0 1-1,1-2 1,16-14 64,-4 1-4,0-1-1,-1 0 1,-1-1-1,16-32 1,-53 75 307,20-18-365,0 0 1,1 1-1,0-1 1,1 1-1,0 0 1,0 0-1,1 1 1,0-1 0,1 1-1,-2 13 1,32-57-58,-27 33 68,4-6 31,0-1-1,-1 1 1,0-1 0,0 0-1,-1 0 1,1 0 0,-2 0-1,1-1 1,1-11 0,-29 44 477,19-16-528,1 0 0,0 1 0,0-1 0,0 1 0,2 0 0,-1 0 0,1 1 0,0-1-1,1 1 1,0-1 0,-1 12 0,15-23-192,-1-8 216,-1-1-1,0 0 1,-1 0 0,0-1-1,-1-1 1,0 1-1,10-26 1,-14 32-12,5-18 153,-9 16 44,-9 14-97,0 6-110,0-1 0,1 1 0,1 1 0,0-1 0,1 1 0,0 1 0,1-1 0,0 1 0,1 0 0,1 0 0,0 0 0,-1 20 0,4-34-5,0 1 0,0-1 1,0 1-1,0-1 0,1 1 0,-1-1 0,0 0 1,0 1-1,0-1 0,0 1 0,1-1 0,-1 1 1,0-1-1,0 0 0,1 1 0,-1-1 1,0 0-1,1 1 0,-1-1 0,0 0 0,1 0 1,-1 1-1,0-1 0,1 0 0,-1 0 0,1 1 1,-1-1-1,1 0 0,-1 0 0,0 0 1,1 0-1,-1 0 0,1 0 0,-1 0 0,1 0 1,-1 0-1,1 0 0,-1 0 0,1 0 0,-1 0 1,0 0-1,1 0 0,-1 0 0,1 0 1,-1-1-1,1 1 0,-1 0 0,0 0 0,1-1 1,-1 1-1,0 0 0,1 0 0,-1-1 0,1 0 1,22-14-1535,21-35-7458,-24 20-625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36.715"/>
    </inkml:context>
    <inkml:brush xml:id="br0">
      <inkml:brushProperty name="width" value="0.025" units="cm"/>
      <inkml:brushProperty name="height" value="0.025" units="cm"/>
      <inkml:brushProperty name="color" value="#E71224"/>
    </inkml:brush>
  </inkml:definitions>
  <inkml:trace contextRef="#ctx0" brushRef="#br0">1 1 3171,'0'0'2434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38.354"/>
    </inkml:context>
    <inkml:brush xml:id="br0">
      <inkml:brushProperty name="width" value="0.025" units="cm"/>
      <inkml:brushProperty name="height" value="0.025" units="cm"/>
      <inkml:brushProperty name="color" value="#E71224"/>
    </inkml:brush>
  </inkml:definitions>
  <inkml:trace contextRef="#ctx0" brushRef="#br0">4821 357 14253,'-11'-18'-24,"-2"1"0,0-1 0,-1 2 0,0 0 0,-2 1-1,1 0 1,-2 1 0,0 1 0,-1 1 0,0 0-1,0 1 1,-2 1 0,1 1 0,-37-12 0,-22-2-174,0 4-1,-128-16 1,180 31 131,-273-30-646,-548 10 0,700 30 1422,2 6-1,0 7 0,0 6 1,-233 71-1,259-54-526,1 4 0,2 6 0,2 4 0,3 6 0,-173 126 0,159-89-385,3 5-1,5 6 1,-187 228-1,237-251 188,3 3-1,4 3 1,5 3-1,4 2 1,4 2-1,-49 153 1,75-185 170,4 2-1,3 0 1,3 1-1,3 0 1,3 1-1,3-1 1,3 1-1,4 0 1,2-1 0,4 0-1,3-1 1,3 0-1,3-1 1,2-2-1,4 0 1,55 102-1,-44-107-131,2-2 0,3-2 0,2-1 0,3-3-1,94 85 1,-74-83-7,3-3 0,2-3 0,2-3 0,98 45 0,-60-41 6,3-6 1,178 47-1,-124-53 26,206 21-1,-8-29 3,453-19-1,-649-20-114,0-7 0,-2-8 1,274-74-1,-320 61 76,-3-6 0,-1-5 0,-2-5 0,-3-5 0,167-111 0,-210 116 9,-3-4 0,-2-2 1,-2-3-1,-4-3 0,-2-3 1,-3-2-1,-3-2 0,-4-3 0,-2-1 1,-4-3-1,-3-1 0,30-93 1,-23 43 272,-7-1 0,35-201 0,-59 230 139,-5-1 0,-4 0-1,-15-202 1,1 236-249,-3 1 0,-4 1 0,-2 0 0,-2 2 0,-4 0 0,-2 1 0,-3 1 0,-37-58 0,38 76-180,-1 2-1,-2 1 1,-2 2-1,-2 1 0,-1 1 1,-2 2-1,-1 2 1,-2 1-1,-1 3 0,-1 1 1,-61-30-1,41 30-666,-1 4 0,-1 2 0,-102-21 0,51 23-3090,-141-7 1,41 18-4537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39.684"/>
    </inkml:context>
    <inkml:brush xml:id="br0">
      <inkml:brushProperty name="width" value="0.025" units="cm"/>
      <inkml:brushProperty name="height" value="0.025" units="cm"/>
      <inkml:brushProperty name="color" value="#E71224"/>
    </inkml:brush>
  </inkml:definitions>
  <inkml:trace contextRef="#ctx0" brushRef="#br0">22117 4189 12908,'5'-29'-478,"0"0"-1,-2 0 0,-1-1 1,-2 1-1,-5-50 0,3 68 541,-1-1 0,0 1-1,-1 0 1,0 0 0,-1 0-1,0 0 1,-1 1 0,0-1 0,-1 2-1,0-1 1,0 1 0,-1 0-1,0 0 1,-1 1 0,0 0-1,-13-9 1,-17-10 509,-2 1-1,-71-33 0,111 59-570,-523-227 592,245 111-228,-1100-367 655,-612-69-820,-22 83-40,-1088-93-351,533 202 19,-28-4 1323,1761 213-698,-175-28-365,-6 48-44,-1164 51-75,1937 87 15,1 11 0,-269 54 0,372-43 7,2 6-1,1 6 1,2 6 0,2 6 0,-126 70-1,86-16 444,145-87-223,1 0 1,1 2-1,1 1 0,-23 29 1,39-40-183,0 0 1,0 0-1,1 0 1,1 1 0,0 0-1,0 0 1,2 1 0,-7 26-1,7-13 75,1 1-1,1 0 0,2 41 1,8-36-7,3-20-1328,-11-13 1034,1 1 1,-1-1-1,1 0 1,0 0-1,-1 0 0,1 1 1,0-1-1,-1 0 1,1 0-1,-1 0 1,1 0-1,0 0 0,-1 0 1,1 0-1,0 0 1,-1 0-1,1 0 1,0 0-1,-1-1 0,1 1 1,-1 0-1,2-1 1,-1-1-3049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40.028"/>
    </inkml:context>
    <inkml:brush xml:id="br0">
      <inkml:brushProperty name="width" value="0.025" units="cm"/>
      <inkml:brushProperty name="height" value="0.025" units="cm"/>
      <inkml:brushProperty name="color" value="#E71224"/>
    </inkml:brush>
  </inkml:definitions>
  <inkml:trace contextRef="#ctx0" brushRef="#br0">81 1 9257,'-3'77'1033,"-4"1"0,-3-2 0,-37 143 0,43-201-617,1-1 0,0 1 1,1-1-1,1 24 1,1-41-411,0 1 0,0 0 0,0 0 1,0-1-1,0 1 0,0 0 1,0-1-1,0 1 0,1 0 0,-1-1 1,0 1-1,0 0 0,1-1 1,-1 1-1,0 0 0,1-1 0,-1 1 1,0-1-1,1 1 0,-1-1 0,1 1 1,-1-1-1,1 1 0,-1-1 1,1 1-1,0-1 0,-1 0 0,1 1 1,0-1-1,23-1 266,25-23 560,-35 16-645,72-45 352,144-64 0,-203 105-1797,-1 0 0,37-25-1,-6-4-5083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44.111"/>
    </inkml:context>
    <inkml:brush xml:id="br0">
      <inkml:brushProperty name="width" value="0.025" units="cm"/>
      <inkml:brushProperty name="height" value="0.025" units="cm"/>
      <inkml:brushProperty name="color" value="#E71224"/>
    </inkml:brush>
  </inkml:definitions>
  <inkml:trace contextRef="#ctx0" brushRef="#br0">2254 79 5862,'0'0'9982,"-5"9"-9918,-1 11 70,1 1-1,1-1 1,1 1-1,0 0 1,2 0-1,1 33 1,-1-8 243,-1-30-340,1 1 1,1-1-1,1 1 1,0 0 0,1-1-1,1 1 1,7 23 0,-7-33-79,-1 0 0,0 0 1,0 0-1,0 0 1,-1 1-1,0-1 1,0 0-1,-1 1 0,0 7 1,0-15 34,-1 0 1,1 0-1,0 0 1,0 0-1,0 0 1,0-1-1,0 1 1,0 0-1,0 0 1,-1 0-1,1 0 1,0 0-1,0 0 0,0 0 1,0 0-1,0 0 1,0 0-1,-1 0 1,1 0-1,0 0 1,0 1-1,0-1 1,0 0-1,0 0 1,0 0-1,-1 0 1,1 0-1,0 0 1,0 0-1,0 0 0,0 0 1,0 0-1,0 0 1,0 0-1,0 1 1,0-1-1,0 0 1,0 0-1,-1 0 1,1 0-1,0 0 1,-5-15-212,5-108-1208,2 93 847,-2-1-1,-1 1 0,-1 0 0,-9-48 1,9 74 729,0 1 1,1 0 0,-1-1 0,0 1 0,-1 0-1,1 0 1,0 0 0,-1 1 0,0-1 0,0 1-1,1-1 1,-2 1 0,1 0 0,0 0 0,0 0-1,-4-1 1,-28-24 908,28 19-912,0 0 0,-1 0 0,0 1 0,0 0 0,0 0 0,-1 1 0,0 0 0,0 1 0,0 0 0,-1 0 0,0 1 0,0 0 0,0 0 0,0 1 0,-1 1 0,1 0 0,-1 0 0,0 1-1,1 1 1,-15 0 0,12 1-23,-1-1-1,1 0 0,-1-1 0,1-1 1,-1 0-1,1-1 0,0 0 0,0-1 1,0 0-1,-22-11 0,32 13-151,-1 0 1,0 1-1,0-1 0,0 1 0,0 0 1,0 1-1,0-1 0,0 1 1,0-1-1,0 1 0,-1 0 0,1 1 1,0-1-1,0 1 0,0 0 1,0 0-1,-4 2 0,-7 3-5,0 0 0,0 2 0,-15 10 0,-34 16-10,29-23 80,0-1 1,0-2 0,-1-1 0,0-2-1,0-1 1,-1-2 0,-66-5-1,78 3-50,0 1 0,0 1 0,0 1 0,1 1 0,-38 12 0,35-8 138,-1-2 0,-1 0 1,-51 2-1,72-9-60,-1 0 0,0 0 0,1 0 0,-1-1 0,1-1 0,-1 1 0,1-1 0,-15-8 1,-31-11 16,43 19-90,-1 1 1,0 1 0,0-1 0,0 2-1,0 0 1,0 0 0,-14 3 0,-89 18 35,57-8-8,-330 78 240,371-84-78,3-2-755,7-3-3822,8-2 4107,0 0-1,0-1 1,0 1-1,0 0 1,1 0-1,-1-1 1,0 1-1,0-1 1,0 1-1,0-1 1,0 1-1,0-1 1,0 0-1,-1 1 0,1-1 1,0 0-1,0 0 1,0 1-1,-1-1 1,2-2-1,10-14-5098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3.382"/>
    </inkml:context>
    <inkml:brush xml:id="br0">
      <inkml:brushProperty name="width" value="0.025" units="cm"/>
      <inkml:brushProperty name="height" value="0.025" units="cm"/>
    </inkml:brush>
  </inkml:definitions>
  <inkml:trace contextRef="#ctx0" brushRef="#br0">124 0 5605,'0'0'9513,"0"51"-8392,0-22-96,0 0-384,0 1-193,0 5-287,5 2-97,-5-2 0,0 3-32,-10-4 32,-5-1-32,-9-6-64,-5-7-1282,5-9-2113,-3-10-1537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45.547"/>
    </inkml:context>
    <inkml:brush xml:id="br0">
      <inkml:brushProperty name="width" value="0.025" units="cm"/>
      <inkml:brushProperty name="height" value="0.025" units="cm"/>
      <inkml:brushProperty name="color" value="#E71224"/>
    </inkml:brush>
  </inkml:definitions>
  <inkml:trace contextRef="#ctx0" brushRef="#br0">4426 269 11115,'-886'-214'677,"795"195"-865,0 4 0,-1 4 0,-1 4 0,1 4 0,-1 5 0,1 3 0,-1 4 0,-168 39 0,30 15 522,-361 148-1,410-130 498,4 8 0,-226 150 1,316-178-830,2 4 1,4 3-1,2 4 1,-136 160 0,169-172-244,3 2-1,2 2 1,4 2 0,2 2 0,3 1-1,4 1 1,-37 131 0,45-113-9,4 2 1,4 0-1,-3 160 1,16-190 307,4 1 0,1-1 0,4 0 0,2 0 0,3-1 0,33 92 0,-30-112 56,2 0 1,2 0 0,1-2-1,1-1 1,3-1 0,0-1-1,2-1 1,47 41 0,-28-34 31,1-2 1,2-3-1,2-2 1,1-2 0,74 32-1,-27-22 55,2-5 0,134 30-1,204 14-2,49-30-85,578-14-1,-794-41 23,-2-12 0,0-12 1,464-111-1,-531 84 335,-3-9-1,-2-9 0,-4-8 1,-4-9-1,248-159 0,-66-14 170,-313 215-616,-3-2 0,-2-3 1,92-115-1,-128 142-8,-2 0 1,0-2 0,-2 1-1,-1-2 1,-1 0-1,-1-1 1,-2 0-1,10-56 1,-16 60-6,-1 0 1,-1 0 0,-2 0-1,-1-1 1,-1 1-1,-1 0 1,-1 0-1,-1 0 1,-2 1-1,-18-47 1,0 20 27,-2 1-1,-3 1 1,-1 2 0,-3 0-1,-2 3 1,-2 1 0,-2 2-1,-72-61 1,18 27 43,-4 5 0,-4 4-1,-124-64 1,95 68-881,-3 5-1,-180-53 1,-290-46-4043,388 108-778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47.908"/>
    </inkml:context>
    <inkml:brush xml:id="br0">
      <inkml:brushProperty name="width" value="0.025" units="cm"/>
      <inkml:brushProperty name="height" value="0.025" units="cm"/>
      <inkml:brushProperty name="color" value="#E71224"/>
    </inkml:brush>
  </inkml:definitions>
  <inkml:trace contextRef="#ctx0" brushRef="#br0">22 607 2434,'0'0'5467,"-5"0"-5366,-5 1-88,3-2-4,18-10-351,-3 3 354,-1 1 1,0-2 0,-1 1-1,10-18 1,9-10-252,-22 31 221,1 0 0,0 1 1,0-1-1,1 1 0,-1 0 1,1 1-1,0-1 1,0 1-1,0 0 0,0 0 1,1 0-1,5-1 0,51-26 289,-47 21-188,0 1 0,1 1 0,0 1 0,0 0 0,31-6 0,-35 9-67,-1 0-1,0-1 1,0 0 0,0 0 0,0-1 0,15-11-1,-15 9-13,1 1-1,0 0 1,0 1-1,18-6 0,-14 8-3,-1 1 0,1 1 0,21 0 0,22-1 16,-18-3-123,150-23 1189,-171 25-1013,0 1 0,0 1 0,0 1-1,35 4 1,-37-2 20,0 0-1,1-1 1,-1-1-1,1-1 1,-1-1-1,19-4 1,-2-5-24,53-25 0,-64 25 20,0 0-1,1 2 1,1 1-1,43-8 1,-40 8 283,0 0-1,0-2 1,-1-1 0,-1-1-1,0-1 1,0-2 0,38-27-1,-60 38-423,1 1-1,0 0 1,0 0-1,0 0 0,12-3 1,-7 3-808,-7 0-452,-2 1-1010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0:53.727"/>
    </inkml:context>
    <inkml:brush xml:id="br0">
      <inkml:brushProperty name="width" value="0.025" units="cm"/>
      <inkml:brushProperty name="height" value="0.025" units="cm"/>
      <inkml:brushProperty name="color" value="#E71224"/>
    </inkml:brush>
  </inkml:definitions>
  <inkml:trace contextRef="#ctx0" brushRef="#br0">46 128 64,'0'0'1810,"-2"-6"3100,-6-15-1679,7 21-2692,1-1-358,-1 0 0,0 1 0,1-1 0,-1 0 0,1 0 0,-1 1 0,1-1 0,-1 0 0,1 0 0,-1 0 0,1 0 0,0 0 0,0 0 0,-1 0 0,1 0 0,0 0 0,0 0 0,0 1 0,0-1 0,0 0 1,0 0-1,1 0 0,-1 0 0,0 0 0,0 0 0,1-1 0,-2-25 151,1 27-302,0-1 1,0 1-1,0-1 0,-1 1 0,1 0 1,0-1-1,0 1 0,0-1 0,-1 1 1,1 0-1,0-1 0,-1 1 1,1 0-1,0-1 0,-1 1 0,1 0 1,-1 0-1,1-1 0,0 1 0,-1 0 1,1 0-1,-1 0 0,1 0 0,0-1 1,-1 1-1,1 0 0,-1 0 1,1 0-1,-1 0 0,1 0 0,-1 0 1,1 0-1,-1 0 0,1 0 0,-1 0 1,1 1-1,0-1 0,-1 0 1,1 0-1,-1 0 0,1 0 0,-1 1 1,1-1-1,-1 1 0,0 0-27,0 1 0,0-1 0,-1 1 0,1 0 0,1-1 0,-1 1 0,0 0 0,0 0 0,1 0-1,-1 0 1,1 0 0,-1 0 0,1 0 0,0 0 0,0 0 0,0 0 0,0 0 0,0 0 0,1 3 0,-1-1-40,1-5 43,1 1 0,0-1 0,0 0 0,-1 1 0,1-1 0,0 0 0,-1 0 0,1 0 0,-1 0 1,1-1-1,-1 1 0,0 0 0,3-3 0,0-1 20,0-1 0,0 1 0,0-1 1,-1 0-1,1 0 0,-1-1 0,-1 1 0,1 0 0,2-13 1,-25 36-22,-8 25 26,27-38-8,15-28-8,-3 10-73,-8 27 54,-11 49 96,5-39-20,1-10 67,2-26 111,1 1-67,-2 10-125,1 4-37,-4 12-8,2-16 15,6-29 22,-9 42 296,-13 34-308,17-40-73,3-7 23,15-29 139,-9 12-95,-7 17 53,-4 11-36,2-6-49,-18 37-52,15-32-105,14-27 147,-8 16 170,11-18-725,-8 19-141,-3 16 183,-1 11 212,-1 7-859,-1-13-3013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12.151"/>
    </inkml:context>
    <inkml:brush xml:id="br0">
      <inkml:brushProperty name="width" value="0.025" units="cm"/>
      <inkml:brushProperty name="height" value="0.025" units="cm"/>
      <inkml:brushProperty name="color" value="#E71224"/>
    </inkml:brush>
  </inkml:definitions>
  <inkml:trace contextRef="#ctx0" brushRef="#br0">25 81 6054,'0'0'7228,"0"-12"-4057,-17 6-2670,19-1 202,0 6-598,-1-1 0,-1 1 0,1 0-1,0-1 1,0 1 0,0-1 0,-1 1-1,1-1 1,-1 0 0,1 1 0,-1-1 0,1 0-1,-1 1 1,0-4 0,-15 21 62,10-10-172,13-16 88,-5 7-36,0-1-1,-1 0 0,1 0 0,-1 0 1,0 0-1,0 0 0,0 0 1,2-6-1,-4 10 215,-17 33-666,17-33 208,1 0 0,-1 0 1,1 0-1,-1 0 0,1 0 1,0 0-1,-1 0 0,1 0 1,-1 0-1,1 0 1,-1 0-1,1 0 0,-1 0 1,1 1-1,-1-1 0,1 0 1,-1 0-1,1 1 0,-1-1 1,1 0-1,-1 1 0,1-1 1,-1 0-1,0 1 0,1-1 1,-1 1-1,0-1 1,1 1-1,-1-1 0,0 1 1,1-1-1,-1 1 0,0-1 1,0 1-1,0-1 0,0 1 1,1-1-1,-1 1 0,0-1 1,0 1-1,0-1 0,0 1 1,0 0-1,0-1 1,-1 1-1,1-1 0,0 1 1,0 0-1,0 11-7672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18.533"/>
    </inkml:context>
    <inkml:brush xml:id="br0">
      <inkml:brushProperty name="width" value="0.025" units="cm"/>
      <inkml:brushProperty name="height" value="0.025" units="cm"/>
      <inkml:brushProperty name="color" value="#E71224"/>
    </inkml:brush>
  </inkml:definitions>
  <inkml:trace contextRef="#ctx0" brushRef="#br0">8 89 5445,'0'0'5771,"1"-9"-4575,-1 5-909,2-32 453,-1 6 3016,-2 30-3725,1 0 0,0 0 0,-1 0 1,1 0-1,-1 0 0,1 0 0,-1 0 0,1 1 1,0-1-1,-1 0 0,1 0 0,0 0 0,-1 0 0,1 0 1,-1 1-1,1-1 0,0 0 0,-1 0 0,1 1 1,0-1-1,-1 0 0,1 1 0,0-1 0,0 0 0,-1 1 1,1-1-1,0 0 0,0 1 0,0-1 0,-1 0 1,1 1-1,0-1 0,0 1 0,0-1 0,0 0 0,0 1 1,0-1-1,0 1 0,0-1 0,0 1 0,0-1 1,0 0-1,0 2 0,1 5 624,1-18 852,1-3 351,-2 31-1602,2-10-2200,3-15-4808,-1-12-3744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24.616"/>
    </inkml:context>
    <inkml:brush xml:id="br0">
      <inkml:brushProperty name="width" value="0.025" units="cm"/>
      <inkml:brushProperty name="height" value="0.025" units="cm"/>
    </inkml:brush>
  </inkml:definitions>
  <inkml:trace contextRef="#ctx0" brushRef="#br0">13 1 7591,'0'0'5707,"-3"5"-5494,1-3-144,1 1 0,0-1 0,0 1-1,0 0 1,0-1 0,0 1-1,1 0 1,-1 0 0,1 0-1,0-1 1,0 1 0,0 0-1,0 0 1,0 0 0,1 0-1,-1-1 1,1 1 0,-1 0-1,1 0 1,2 3 0,1 10 159,8 60 234,-4-1-1,0 117 1,-3-34-176,9 50-942,-15-233-3492,-4 14 587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25.317"/>
    </inkml:context>
    <inkml:brush xml:id="br0">
      <inkml:brushProperty name="width" value="0.025" units="cm"/>
      <inkml:brushProperty name="height" value="0.025" units="cm"/>
    </inkml:brush>
  </inkml:definitions>
  <inkml:trace contextRef="#ctx0" brushRef="#br0">62 68 3107,'0'0'2749,"-9"6"-2519,4-3-143,2-1 71,0 0-1,-1 0 1,1 0 0,0 0-1,0 1 1,0-1 0,1 1-1,-1-1 1,1 1 0,-1 0-1,1 0 1,0 0 0,0 1-1,0-1 1,1 0 0,-1 1-1,1-1 1,-1 1 0,0 5-1,5-8-59,-1 0-1,0 0 1,1-1 0,-1 1-1,0 0 1,1-1-1,-1 0 1,1 1 0,-1-1-1,1 0 1,-1 0-1,1-1 1,3 1 0,-3-1 46,19 0 444,0-1 0,23-5 0,-22 3-258,-1 1 0,26-1 1,50 6-79,-53 1-184,1-2 0,0-3 0,-1-1 0,81-17 0,-21-3 12,134-13-1,-216 33-40,-17 2-27,0-1 0,1 1 0,-1-1 0,0-1 0,0 1 0,0-1 0,6-4 0,31-12-1395,-39 19-1292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30.482"/>
    </inkml:context>
    <inkml:brush xml:id="br0">
      <inkml:brushProperty name="width" value="0.025" units="cm"/>
      <inkml:brushProperty name="height" value="0.025" units="cm"/>
    </inkml:brush>
  </inkml:definitions>
  <inkml:trace contextRef="#ctx0" brushRef="#br0">991 32 5541,'0'0'9689,"-1"-5"-8744,0 3-866,1 1-1,-1-1 0,1 1 1,-1 0-1,1-1 0,-1 1 1,0 0-1,0-1 0,0 1 1,0 0-1,0 0 0,0 0 1,0 0-1,0 0 0,0 0 1,0 0-1,0 0 0,-1 0 1,1 0-1,0 1 0,-1-1 1,1 1-1,-3-1 0,1 0-31,-1 1-1,1 0 0,-1 1 0,1-1 0,0 1 1,-1-1-1,1 1 0,0 0 0,-1 0 0,1 0 0,-6 4 1,-48 17 108,44-18-147,1 1 0,-1 0 0,1 0 0,0 1 0,1 1 0,0 0-1,-21 17 1,1 6 76,0 2-1,3 1 0,1 1 1,-24 38-1,-8 21 136,43-64-133,-2-2 1,0 1 0,-2-2-1,-1-1 1,-1-1-1,-1 0 1,-1-2 0,-48 35-1,-2 11-127,35-30 50,-3-11 114,1-1-267,39-24 122,0 0 0,1-1 0,-1 2 0,0-1 0,1 0 0,0 0 0,0 0 0,-1 1 0,1-1 0,0 0 0,1 1 1,-1-1-1,0 1 0,1-1 0,0 1 0,-1-1 0,1 5 0,1 12 120,-1 1 1,-1 0 0,0-1 0,-2 1 0,0-1-1,-2 0 1,0 0 0,-1 0 0,-15 33-1,10-40-98,3-14-2767,7-1 1864,0 1 1,1 0-1,-1 0 1,0 0-1,0-1 1,1 1-1,0-1 1,-1 1 0,1 0-1,0-5 1,0-7-4816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31.095"/>
    </inkml:context>
    <inkml:brush xml:id="br0">
      <inkml:brushProperty name="width" value="0.025" units="cm"/>
      <inkml:brushProperty name="height" value="0.025" units="cm"/>
    </inkml:brush>
  </inkml:definitions>
  <inkml:trace contextRef="#ctx0" brushRef="#br0">0 5 2018,'0'0'-224,"0"-4"-1570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32.015"/>
    </inkml:context>
    <inkml:brush xml:id="br0">
      <inkml:brushProperty name="width" value="0.025" units="cm"/>
      <inkml:brushProperty name="height" value="0.025" units="cm"/>
    </inkml:brush>
  </inkml:definitions>
  <inkml:trace contextRef="#ctx0" brushRef="#br0">3 168 705,'6'-21'45,"-3"12"905,0-1-1,-1 0 1,0 1 0,0-16 1932,-10 25-1326,-4-1 1310,13-2-1752,0 2-845,0-1-1,-1 1 0,1 0 1,0 0-1,0-1 1,-1 1-1,1 0 0,0-1 1,-1 1-1,1-1 1,-1 1-1,0-1 0,0 1 1,1-1-1,-1 1 0,0-1 1,0-1-1,1 3-224,1 0 0,0 0 0,0-1 0,0 1 0,0 0 0,-1-1 0,1 1 0,0-1 0,0 0 0,-1 0 0,1 1 0,0-1 0,-1 0 0,1 0 0,-1-1 0,3-1 0,-4 57 1146,39-81-1452,-24 26 342,-15 1 42,-1 1-117,0-1 0,0 0 0,0 1 0,0-1-1,-1 1 1,1 0 0,0-1 0,0 1 0,0 0 0,0 0-1,0-1 1,0 1 0,1 0 0,-1 0 0,0 0 0,0 0-1,1 0 1,-1 0 0,0 0 0,1 0 0,-1 1 0,1-1 0,-1 0-1,1 0 1,0 0 0,0 1 0,-1-1 0,1 0 0,0 2-1,20-19-153,-17 13 231,0-1 0,-1 1 0,1-1 0,-1 0 0,0 1 0,1-1 0,-2 0 1,1-1-1,0 1 0,-1 0 0,0 0 0,0-1 0,0 1 0,-1 0 0,1-5 0,-1 8-66,0 1-1,0-1 0,-1 1 1,1-1-1,0 1 0,0-1 1,-1 1-1,1-1 0,0 1 1,0-1-1,-1 1 0,1-1 1,-1 1-1,1 0 0,0-1 1,-1 1-1,1 0 0,-1-1 1,1 1-1,-1 0 0,1 0 1,-1-1-1,1 1 0,-1 0 1,1 0-1,-1 0 0,1 0 1,-1 0-1,1 0 0,-1 0 1,1 0-1,-1 0 0,1 0 1,-1 0-1,0 0 0,1 0 1,-1 0-1,1 0 0,-1 0 1,1 1-1,-1-1 0,1 0 1,-1 0-1,1 1 0,0-1 1,-1 0-1,1 1 0,-1-1 1,0 1-1,-25 16-120,15 15-159,14-25-737,9-19-782,-2-1-1217,-1-4-2638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3.729"/>
    </inkml:context>
    <inkml:brush xml:id="br0">
      <inkml:brushProperty name="width" value="0.025" units="cm"/>
      <inkml:brushProperty name="height" value="0.025" units="cm"/>
    </inkml:brush>
  </inkml:definitions>
  <inkml:trace contextRef="#ctx0" brushRef="#br0">1 0 8968,'0'0'11595,"57"0"-10826,-34 0-128,7 0-417,-2 0-192,2 3-480,2-2-1186,-7-1-1921,0 0-3748</inkml:trace>
  <inkml:trace contextRef="#ctx0" brushRef="#br0" timeOffset="1">10 105 6342,'0'0'11531,"62"10"-10186,-23-10-736,1-6-481,5 3-192,-6-3-2499,-4 2-3907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32.408"/>
    </inkml:context>
    <inkml:brush xml:id="br0">
      <inkml:brushProperty name="width" value="0.025" units="cm"/>
      <inkml:brushProperty name="height" value="0.025" units="cm"/>
    </inkml:brush>
  </inkml:definitions>
  <inkml:trace contextRef="#ctx0" brushRef="#br0">22 7 6983,'0'-1'202,"0"1"0,-1-1 0,1 1 1,0 0-1,0-1 0,-1 1 0,1 0 1,0-1-1,-1 1 0,1 0 0,0-1 1,-1 1-1,1 0 0,0 0 0,-1 0 1,1-1-1,-1 1 0,1 0 0,-1 0 0,1 0 1,0 0-1,-1 0 0,1-1 0,-1 1 1,1 0-1,-1 0 0,1 0 0,-1 1 1,-5 9 1708,2 22-1601,4-31-229,0 2-29,1 152 1823,1-134-1760,1 0 0,0 0 0,2-1-1,0 1 1,12 27 0,-6-23-64,0-1 1,1 0-1,2-1 0,22 31 0,-31-48-23,0 0 0,1 0 0,0-1-1,-1 0 1,2 0 0,-1 0 0,0-1 0,15 7 0,-17-9-15,0-1 1,1 0-1,-1 1 1,0-2-1,1 1 1,0 0-1,-1-1 1,1 0-1,-1 0 1,1 0 0,-1-1-1,1 1 1,-1-1-1,1 0 1,-1-1-1,7-2 1,-10 4-212,0-1-1,0 0 1,-1 1 0,1-1 0,0 0 0,0 0-1,-1 0 1,1 0 0,-1 0 0,1 1-1,0-1 1,-1 0 0,0 0 0,1 0 0,-1-1-1,0 1 1,1 0 0,-1 0 0,0 0 0,0 0-1,0 0 1,0 0 0,0 0 0,-1-2-1,1 2-119,0-11-4039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32.892"/>
    </inkml:context>
    <inkml:brush xml:id="br0">
      <inkml:brushProperty name="width" value="0.025" units="cm"/>
      <inkml:brushProperty name="height" value="0.025" units="cm"/>
    </inkml:brush>
  </inkml:definitions>
  <inkml:trace contextRef="#ctx0" brushRef="#br0">1 1 5605,'0'0'7122,"3"8"-6620,1 0-282,0 1 0,1-1 0,1 0 0,-1 0 1,1 0-1,1-1 0,-1 0 0,1 0 0,0 0 1,1-1-1,9 6 0,131 110 679,-127-102-793,-1 1-1,-1 1 0,0 0 0,24 42 0,-38-54-53,-1 0 0,0 0 0,0 0 0,-1 1 0,-1 0 0,0-1-1,0 1 1,-1 0 0,-1 0 0,0 0 0,0-1 0,-1 1 0,-3 17-1,4-27-296,0-16-5820,2-6-298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44.926"/>
    </inkml:context>
    <inkml:brush xml:id="br0">
      <inkml:brushProperty name="width" value="0.025" units="cm"/>
      <inkml:brushProperty name="height" value="0.025" units="cm"/>
    </inkml:brush>
  </inkml:definitions>
  <inkml:trace contextRef="#ctx0" brushRef="#br0">8 67 5637,'0'0'4511,"14"-10"-827,-15 10-3625,0 0 0,1 0 0,-1 1 0,0-1 0,1 0 0,-1 0 0,1 1 0,-1-1-1,1 0 1,-1 1 0,1-1 0,-1 1 0,1-1 0,-1 1 0,1-1 0,-1 1 0,1-1 0,0 1 0,-1-1 0,1 1 0,0 0 0,-1-1 0,1 1 0,0 0 0,0-1 0,0 1 0,0-1 0,0 1 0,0 1 0,-2 22 1279,2-22-1093,0-1-238,0-1 0,0 0 0,1 0 0,-1 0 0,0 0 1,0 1-1,1-1 0,-1 0 0,0 0 0,0 0 0,1 0 0,-1 0 0,0 0 0,0 0 0,1 0 0,-1 0 0,0 0 0,0 0 0,1 0 0,-1 0 0,0 0 0,0 0 0,1 0 0,-1 0 0,0 0 0,0 0 0,1 0 1,-1 0-1,0 0 0,0 0 0,1 0 0,-1-1 0,0 1 0,0 0 0,0 0 0,1 0 0,-1 0 0,0-1 0,0 1 0,0 0 0,0 0 0,1 0 0,-1-1 0,0 1 0,11-9 205,-9 3-20,1 0 0,-1 0 0,-1 0 0,1 0 1,-1-1-1,0 1 0,0 0 0,-1-1 0,0-9 1,-2 16-159,0 0 0,1 1 0,-1-1 0,1 0 1,-1 0-1,0 1 0,1-1 0,-1 1 1,1-1-1,-1 1 0,1 0 0,-1-1 1,1 1-1,0 0 0,-1 0 0,-1 2 0,1 0 2,1-1-1,-1 0 0,1 1 0,0-1 0,0 1 0,0 0 0,0-1 0,0 1 0,0 0 0,1-1 0,-1 1 0,1 0 1,0 4-1,18-15 178,-13 3-187,0 0-1,0 0 1,-1-1-1,1 1 1,-1-1-1,0 0 1,-1-1-1,4-7 1,-7 14 64,-19 27 97,15-22-180,1 0-1,-1 0 0,1 0 1,1 0-1,-1 0 1,1 0-1,0 1 1,0-1-1,-2 10 0,5-15-5,-1 0 0,0 0 0,0 0 0,1 1 0,-1-1 0,0 0 0,1 0 0,-1 0 0,0 0 0,1 0 0,-1 0 0,0 0 0,1 0 0,-1 0 0,0 0 0,1 0 0,-1 0 0,0 0 0,0 0 0,1-1 0,-1 1 1,0 0-1,1 0 0,-1 0 0,0 0 0,1 0 0,-1-1 0,0 1 0,0 0 0,0 0 0,1-1 0,-1 1 0,0 0 0,0 0 0,0-1 0,1 1 0,-1 0 0,0 0 0,0-1 0,0 1 0,0 0 0,0-1 0,0 1 0,0 0 0,1-1 0,11-13 75,10-15 31,-17 25 14,-14 20-61,-16 32-144,22-36-37,18-33 140,-14 19-9,3-3 6,-1-1 0,0 1 0,0-1 0,0 1 0,-1-1 0,0 0 0,0 0 0,0 0 0,1-8 0,-33 51 107,3 0 13,22-34 126,15-25-126,12-22-81,-21 41-4,-13 28-29,-2 13-128,13-35-2343,9-20-6938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1:45.754"/>
    </inkml:context>
    <inkml:brush xml:id="br0">
      <inkml:brushProperty name="width" value="0.025" units="cm"/>
      <inkml:brushProperty name="height" value="0.025" units="cm"/>
    </inkml:brush>
  </inkml:definitions>
  <inkml:trace contextRef="#ctx0" brushRef="#br0">11 49 1345,'-7'8'11739,"3"10"-8567,7 15-1571,-3-33-1583,0 0 0,1 1-1,-1-1 1,0 0 0,1 1 0,-1-1 0,1 0 0,-1 1-1,1-1 1,-1 0 0,0 0 0,1 1 0,-1-1 0,1 0-1,-1 0 1,1 0 0,0 0 0,-1 0 0,1 0 0,-1 0-1,1 0 1,-1 0 0,1 0 0,-1 0 0,1 0 0,-1 0 0,1 0-1,-1 0 1,1 0 0,-1-1 0,1 1 0,-1 0 0,1 0-1,-1-1 1,1 1 0,-1 0 0,0-1 0,1 1 0,-1 0-1,0-1 1,1 1 0,-1-1 0,0 1 0,1-1 0,-1 1-1,0 0 1,0-1 0,1 1 0,-1-2 0,15-22 606,-1-13 1090,-14 36-1319,-18 30-27,10-6-440,17-31 21,20-35 110,-11 2 96,-18 41-38,0 18 139,-11 16-168,8-28-65,1 1 0,0 0 0,0 0-1,0 0 1,0 12 0,20-29-1395,11-21-4340,-18 13 699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09.306"/>
    </inkml:context>
    <inkml:brush xml:id="br0">
      <inkml:brushProperty name="width" value="0.025" units="cm"/>
      <inkml:brushProperty name="height" value="0.025" units="cm"/>
    </inkml:brush>
  </inkml:definitions>
  <inkml:trace contextRef="#ctx0" brushRef="#br0">71 303 22005,'0'0'-32,"-33"57"-449,27-37-672,6-7-993,0-8-2018,-32-403-4580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0.630"/>
    </inkml:context>
    <inkml:brush xml:id="br0">
      <inkml:brushProperty name="width" value="0.025" units="cm"/>
      <inkml:brushProperty name="height" value="0.025" units="cm"/>
    </inkml:brush>
  </inkml:definitions>
  <inkml:trace contextRef="#ctx0" brushRef="#br0">0 0 10378,'0'0'10746,"10"9"-10271,54 58-111,-44-43-662,0-2 1,2-1 0,0-1 0,1 0-1,39 24 1,-48-35-2182,-11 0-3888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1.007"/>
    </inkml:context>
    <inkml:brush xml:id="br0">
      <inkml:brushProperty name="width" value="0.025" units="cm"/>
      <inkml:brushProperty name="height" value="0.025" units="cm"/>
    </inkml:brush>
  </inkml:definitions>
  <inkml:trace contextRef="#ctx0" brushRef="#br0">1 241 10314,'0'0'8520,"46"-3"-6855,-7-14-255,5-8-385,5-2-385,-1-3-351,2 0-193,-11 1-128,-6 5-993,-11 4-833,-6 1-1986,-9 2-2241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1.334"/>
    </inkml:context>
    <inkml:brush xml:id="br0">
      <inkml:brushProperty name="width" value="0.025" units="cm"/>
      <inkml:brushProperty name="height" value="0.025" units="cm"/>
    </inkml:brush>
  </inkml:definitions>
  <inkml:trace contextRef="#ctx0" brushRef="#br0">1 46 11147,'0'0'8456,"54"-13"-7175,-16 8 32,-1 1-320,12-1-609,4 0-320,1 1 0,2 2-448,3 1-1314,-12-2-2273,-2-1-3428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1.707"/>
    </inkml:context>
    <inkml:brush xml:id="br0">
      <inkml:brushProperty name="width" value="0.025" units="cm"/>
      <inkml:brushProperty name="height" value="0.025" units="cm"/>
    </inkml:brush>
  </inkml:definitions>
  <inkml:trace contextRef="#ctx0" brushRef="#br0">1 0 16912,'0'0'5349,"28"46"-5029,13-43-95,3-1-97,6 1-192,-4-1-1346,-2 1-704,-7 1-320,-9-4-1666,-6 2-1825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2.069"/>
    </inkml:context>
    <inkml:brush xml:id="br0">
      <inkml:brushProperty name="width" value="0.025" units="cm"/>
      <inkml:brushProperty name="height" value="0.025" units="cm"/>
    </inkml:brush>
  </inkml:definitions>
  <inkml:trace contextRef="#ctx0" brushRef="#br0">1 16 15951,'0'0'4228,"63"3"-3523,-29-6-545,10-1-128,1 0-1441,-3 1-2403,-3 1-1345,-9-1-4772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4.091"/>
    </inkml:context>
    <inkml:brush xml:id="br0">
      <inkml:brushProperty name="width" value="0.025" units="cm"/>
      <inkml:brushProperty name="height" value="0.025" units="cm"/>
    </inkml:brush>
  </inkml:definitions>
  <inkml:trace contextRef="#ctx0" brushRef="#br0">0 226 4933,'0'0'13516,"11"-2"-11695,11-3-1531,-1-1 0,0-1 0,0-1 0,0-1 0,-1-1 0,-1 0 0,23-17 1,-14 8-409,0-2 1,-1-1 0,-2-1 0,30-33 0,-110 112-396,43-41 566,2 0 0,-17 32 0,25-43-156,0 1-1,0 0 0,0-1 0,1 1 0,-1 0 0,1 0 0,0 0 0,1 0 1,-1 0-1,1 0 0,0 0 0,0 0 0,1 0 0,0-1 0,-1 1 0,3 7 0,9-1-3494,4-9-2952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2.401"/>
    </inkml:context>
    <inkml:brush xml:id="br0">
      <inkml:brushProperty name="width" value="0.025" units="cm"/>
      <inkml:brushProperty name="height" value="0.025" units="cm"/>
    </inkml:brush>
  </inkml:definitions>
  <inkml:trace contextRef="#ctx0" brushRef="#br0">27 4 19090,'0'0'4794,"9"-2"-4031,-6 2-716,1-1 31,1 1 1,-1-1 0,1 1 0,0 0 0,-1 1-1,1-1 1,5 2 0,-9-2-67,1 1 0,-1-1 0,1 1 0,-1 0 0,1-1 0,-1 1 0,1 0-1,-1 0 1,0 0 0,0 0 0,1 0 0,-1 1 0,0-1 0,0 0 0,0 1 0,0-1 0,0 0 0,-1 1 0,1-1 0,0 1-1,-1-1 1,1 1 0,-1-1 0,1 1 0,-1 0 0,0-1 0,0 1 0,0-1 0,0 1 0,0 3 0,0-2 4,0 0 0,0 1 0,-1-1 0,0 0 0,1 1-1,-1-1 1,0 0 0,0 0 0,-1 0 0,1 0 0,-1 0 0,0 0 0,1 0 0,-1 0 0,0-1 0,-1 1 0,1-1 0,0 1 0,-1-1 0,1 0 0,-1 0 0,-3 2 0,-10 10 54,15-14-102,1 1 0,0-1 0,0 0 0,0 1 0,0-1 0,0 0 0,0 1 0,0-1 0,0 1 0,0-1-1,0 0 1,0 1 0,0-1 0,0 0 0,0 1 0,1-1 0,-1 1 0,0-1 0,0 0 0,0 1 0,0-1 0,1 0-1,-1 1 1,0-1 0,0 0 0,1 0 0,-1 1 0,0-1 0,0 0 0,1 0 0,-1 1 0,0-1 0,1 0 0,-1 0-1,0 0 1,1 0 0,-1 1 0,1-1 0,-1 0 0,0 0 0,1 0 0,-1 0 0,0 0 0,1 0 0,-1 0-1,1 0 1,29 10-103,-20-7 91,2 1 3,-1 1 0,0 0-1,0 0 1,-1 1-1,0 1 1,12 9-1,-20-14 33,0-1-1,0 1 1,0 0-1,0-1 1,0 1-1,-1 0 1,1 0-1,-1 0 1,1 1-1,-1-1 1,0 0 0,0 0-1,0 1 1,0-1-1,0 1 1,-1-1-1,1 1 1,-1-1-1,1 1 1,-1-1-1,0 1 1,0-1-1,0 1 1,0 0-1,-1-1 1,1 1 0,-1-1-1,1 1 1,-1-1-1,0 0 1,0 1-1,0-1 1,0 0-1,0 1 1,-1-1-1,-2 4 1,-2 0 162,0 0 0,0-1 0,0 1 0,-1-1 0,0-1 0,0 1 0,0-1 0,0 0 1,-1-1-1,-12 5 0,7-4 162,-1 0 1,1-1-1,-1 0 1,0-1-1,-21 1 1,35-3-337,-1 0 1,1 0 0,-1 0 0,1 0 0,-1 0 0,1 0 0,-1-1 0,1 1 0,-1 0-1,1 0 1,0 0 0,-1 0 0,1-1 0,-1 1 0,1 0 0,0 0 0,-1-1 0,1 1-1,-1 0 1,1 0 0,0-1 0,-1 1 0,1 0 0,0-1 0,0 1 0,-1-1 0,1 1-1,0 0 1,0-1 0,0 1 0,0-1 0,-1 1 0,1-1 0,0 1 0,0-1 0,0 1-1,0 0 1,0-1 0,0 1 0,0-1 0,0 1 0,0-1 0,0 1 0,0-1 0,0 1-1,1-1 1,-1 1 0,0 0 0,0-1 0,0 1 0,1-1 0,-1 1 0,0 0-1,0-1 1,1 0 0,17-23-3194,5 2-1051,4 0-2499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2.732"/>
    </inkml:context>
    <inkml:brush xml:id="br0">
      <inkml:brushProperty name="width" value="0.025" units="cm"/>
      <inkml:brushProperty name="height" value="0.025" units="cm"/>
    </inkml:brush>
  </inkml:definitions>
  <inkml:trace contextRef="#ctx0" brushRef="#br0">0 6 17264,'0'0'6043,"10"-1"-5664,6-1-348,1 0 0,-1 2 0,0 0-1,32 4 1,-45-4-34,0 1-1,1 0 1,-1 0-1,1 0 1,-1 0-1,0 0 1,0 1 0,0-1-1,0 1 1,0 0-1,0 0 1,0 0-1,-1 0 1,5 5-1,-6-5 4,0 0 0,0 1 0,0-1 0,0 1 0,0-1 0,0 1 0,-1-1 0,1 1 0,-1-1 0,0 1 0,0-1 0,0 1 0,0 0 0,0-1 0,-1 1 0,1-1 0,-1 1 0,1-1 0,-1 1 0,0-1 0,0 1 0,0-1 0,-2 3 0,-7 11 101,0-1 1,-1 0-1,-1-1 1,0 0 0,0-1-1,-29 22 1,9-6 618,32-29-712,-1 0 1,1 0 0,-1 1-1,1-1 1,-1 0 0,1 0-1,0 1 1,-1-1 0,1 0-1,-1 1 1,1-1 0,0 0-1,-1 1 1,1-1 0,0 1-1,-1-1 1,1 0 0,0 1-1,0-1 1,0 1 0,-1-1-1,1 1 1,0-1 0,0 1-1,0-1 1,0 1 0,0-1-1,0 1 1,0-1 0,0 1-1,0-1 1,0 1 0,0-1-1,0 1 1,0-1 0,0 1-1,0-1 1,1 1 0,-1-1-1,0 1 1,0-1 0,0 1-1,1-1 1,-1 0 0,0 1-1,1-1 1,-1 1 0,1-1-1,33 6 144,44-15-2469,-34-2-2268,4-3-3738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3.122"/>
    </inkml:context>
    <inkml:brush xml:id="br0">
      <inkml:brushProperty name="width" value="0.025" units="cm"/>
      <inkml:brushProperty name="height" value="0.025" units="cm"/>
    </inkml:brush>
  </inkml:definitions>
  <inkml:trace contextRef="#ctx0" brushRef="#br0">1 1 17649,'0'0'3267,"25"60"-1858,-8-39-704,4 0-289,3-3-288,9-2 32,1-5-928,5-5-1795,-2-6-2177,-7 0-1987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3.487"/>
    </inkml:context>
    <inkml:brush xml:id="br0">
      <inkml:brushProperty name="width" value="0.025" units="cm"/>
      <inkml:brushProperty name="height" value="0.025" units="cm"/>
    </inkml:brush>
  </inkml:definitions>
  <inkml:trace contextRef="#ctx0" brushRef="#br0">114 0 11915,'0'0'6278,"-39"53"-4965,21-23-191,0 6-162,1 2-447,3-1-353,8-3-128,5-3-64,1-4-1794,0-9-1985,1-9-3748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3.817"/>
    </inkml:context>
    <inkml:brush xml:id="br0">
      <inkml:brushProperty name="width" value="0.025" units="cm"/>
      <inkml:brushProperty name="height" value="0.025" units="cm"/>
    </inkml:brush>
  </inkml:definitions>
  <inkml:trace contextRef="#ctx0" brushRef="#br0">1 50 10666,'0'0'9321,"58"-43"-8424,-3 38-129,7 4-223,10 1-385,6 0-64,0 6-128,-3 4-1185,-8 1-2595,-5-4-5733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4.209"/>
    </inkml:context>
    <inkml:brush xml:id="br0">
      <inkml:brushProperty name="width" value="0.025" units="cm"/>
      <inkml:brushProperty name="height" value="0.025" units="cm"/>
    </inkml:brush>
  </inkml:definitions>
  <inkml:trace contextRef="#ctx0" brushRef="#br0">0 1 13325,'0'0'5925,"80"1"-5092,-34-1-32,11-1-705,6 1-64,-1-1-577,-5 1-1441,-7 0-3010,-17 0-1506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4.566"/>
    </inkml:context>
    <inkml:brush xml:id="br0">
      <inkml:brushProperty name="width" value="0.025" units="cm"/>
      <inkml:brushProperty name="height" value="0.025" units="cm"/>
    </inkml:brush>
  </inkml:definitions>
  <inkml:trace contextRef="#ctx0" brushRef="#br0">1 1 14926,'0'0'673,"46"6"896,-7-6-159,7 0-642,14 0-608,2 0-160,0 0-1313,0 0-3139,-2-2-1602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4.924"/>
    </inkml:context>
    <inkml:brush xml:id="br0">
      <inkml:brushProperty name="width" value="0.025" units="cm"/>
      <inkml:brushProperty name="height" value="0.025" units="cm"/>
    </inkml:brush>
  </inkml:definitions>
  <inkml:trace contextRef="#ctx0" brushRef="#br0">0 23 12716,'0'0'2931,"8"-3"-1730,59-13 1010,-63 15-2129,0 0 0,1 0 0,-1 1-1,0 0 1,1 0 0,-1 0 0,0 0 0,0 1 0,1 0 0,-1 0 0,0 0 0,0 0 0,0 1 0,0-1 0,0 1-1,5 3 1,-8-4-70,0 0 0,0-1 1,0 1-1,-1 0 0,1 0 0,0 0 0,0 0 0,-1 0 0,1 0 0,0 1 0,-1-1 0,1 0 0,-1 0 0,0 0 0,1 0 0,-1 1 0,0-1 0,0 0 0,0 0 0,0 1 1,0-1-1,0 0 0,0 0 0,0 1 0,0-1 0,0 0 0,-1 0 0,1 0 0,-1 1 0,1-1 0,-1 0 0,1 0 0,-1 0 0,1 0 0,-1 0 0,0 0 0,0 0 0,0 0 1,1 0-1,-3 1 0,-5 5 179,0-1 0,0 0 0,0 0 0,-12 5 0,-3 4 153,23-14-344,1-1 0,-1 1 0,1 0 0,-1-1 0,1 1-1,-1 0 1,1-1 0,-1 1 0,1-1 0,-1 1 0,1-1 0,0 1 0,-1-1 0,1 0 0,0 1 0,0-1-1,-1 0 1,1 1 0,0-1 0,0 0 0,-1 0 0,1 0 0,0 0 0,0 0 0,0 1 0,1-2-1,24 8 73,-9-5-347,0 2-1,0 0 0,-1 1 0,0 0 0,30 16 1,-45-21 263,-1 0 0,1 0 0,-1 1 1,1-1-1,0 1 0,-1-1 0,1 0 1,-1 1-1,1-1 0,-1 1 0,0-1 0,1 1 1,-1-1-1,1 1 0,-1-1 0,0 1 1,1 0-1,-1-1 0,0 1 0,0-1 1,0 1-1,1 0 0,-1-1 0,0 1 1,0 0-1,0-1 0,0 1 0,0 0 1,0-1-1,0 1 0,0 0 0,-1 0 1,-17 17 199,-30 4 759,-8-5 236,30-10-732,1 1 0,-25 12 0,90-29-7119,-8-2-293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5.285"/>
    </inkml:context>
    <inkml:brush xml:id="br0">
      <inkml:brushProperty name="width" value="0.025" units="cm"/>
      <inkml:brushProperty name="height" value="0.025" units="cm"/>
    </inkml:brush>
  </inkml:definitions>
  <inkml:trace contextRef="#ctx0" brushRef="#br0">234 0 12107,'-11'2'4330,"-8"1"-3784,1 0 0,1 2 1,-1 0-1,0 1 0,1 1 1,-20 11-1,30-14-312,1 0 0,-1 0-1,1 1 1,0 0 0,0 0 0,0 0 0,1 1 0,-8 10 0,11-12-180,0-1 1,0 1 0,0 0-1,0-1 1,1 1 0,0 0 0,0 0-1,0 0 1,0 0 0,0 0-1,1 0 1,0 0 0,0 0-1,0 0 1,0 1 0,1-1-1,1 7 1,0-8-30,0 1 0,-1 0 0,1-1 0,0 1 0,1-1 0,-1 0 0,1 0-1,-1 0 1,1 0 0,0 0 0,0-1 0,0 1 0,1-1 0,-1 0 0,1 0 0,-1 0 0,1 0 0,-1-1 0,1 1 0,0-1-1,0 0 1,0 0 0,5 0 0,11 3 75,-1-1 0,1-2 0,23 0 0,-41-1-88,-1 1-1,0-1 1,1-1-1,-1 1 1,0 0-1,1 0 1,-1 0-1,0-1 1,0 1-1,1 0 1,-1-1-1,0 1 1,0-1-1,1 0 0,-1 1 1,1-2-1,-2 1 12,1 1 0,-1-1 0,0 1 0,1-1-1,-1 1 1,0-1 0,0 1 0,1-1 0,-1 0-1,0 1 1,0-1 0,0 1 0,0-1 0,0 0-1,0 1 1,0-1 0,0 1 0,0-1 0,0 0-1,0 1 1,0-1 0,0 1 0,-1-1 0,1 0-1,-1-2 30,0 1 0,-1 0 0,1 0 0,-1 0 0,1 0 0,-1 0-1,0 0 1,0 0 0,0 0 0,0 1 0,0-1 0,0 1-1,0-1 1,-3 0 0,-4-2-133,1 1-1,-1 0 0,0 1 1,0 0-1,-1 1 0,-11-1 1,-13 2-5546,23 0-1798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0.381"/>
    </inkml:context>
    <inkml:brush xml:id="br0">
      <inkml:brushProperty name="width" value="0.025" units="cm"/>
      <inkml:brushProperty name="height" value="0.025" units="cm"/>
    </inkml:brush>
  </inkml:definitions>
  <inkml:trace contextRef="#ctx0" brushRef="#br0">1 0 9257,'0'0'7527,"44"33"-9193,-28-33-6213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4.454"/>
    </inkml:context>
    <inkml:brush xml:id="br0">
      <inkml:brushProperty name="width" value="0.025" units="cm"/>
      <inkml:brushProperty name="height" value="0.025" units="cm"/>
    </inkml:brush>
  </inkml:definitions>
  <inkml:trace contextRef="#ctx0" brushRef="#br0">0 24 10154,'0'0'9769,"52"6"-8456,-19-8-832,10-4-417,5 0-32,1 2-417,-5-1-2722,3-1-3075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4:50.719"/>
    </inkml:context>
    <inkml:brush xml:id="br0">
      <inkml:brushProperty name="width" value="0.025" units="cm"/>
      <inkml:brushProperty name="height" value="0.025" units="cm"/>
    </inkml:brush>
  </inkml:definitions>
  <inkml:trace contextRef="#ctx0" brushRef="#br0">128 49 5029,'-11'1'1388,"-57"3"2692,19-2 4321,430-9-3899,8-1-3292,-191 8-1010,221-30 0,-324 20-354,-95 11-182,0 0 1,0 0 0,0 0-1,0 1 1,-1-1 0,1 0-1,0 0 1,0 0 0,-1 0-1,1 0 1,-1 0 0,1 1-1,-1-1 1,1 0 0,-2 1-1,-8 7-5253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4:54.708"/>
    </inkml:context>
    <inkml:brush xml:id="br0">
      <inkml:brushProperty name="width" value="0.025" units="cm"/>
      <inkml:brushProperty name="height" value="0.025" units="cm"/>
    </inkml:brush>
  </inkml:definitions>
  <inkml:trace contextRef="#ctx0" brushRef="#br0">65 15 6246,'0'0'-785,"-9"-2"2947,-3 1-1488,8 1-327,0 0-1,0-1 1,-1 0 0,1 0 0,0 0 0,0 0 0,0-1 0,-7-3 0,52 6 3064,275 39 918,277-26-3300,0-37-1036,-151 3 96,-281 19-324,-159-3-3667,-2-1-700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37.860"/>
    </inkml:context>
    <inkml:brush xml:id="br0">
      <inkml:brushProperty name="width" value="0.025" units="cm"/>
      <inkml:brushProperty name="height" value="0.025" units="cm"/>
      <inkml:brushProperty name="color" value="#66CC00"/>
    </inkml:brush>
  </inkml:definitions>
  <inkml:trace contextRef="#ctx0" brushRef="#br0">48 564 10346,'0'0'384,"-9"3"545,8-3-1093,-30 9 1989,24-4-193,25-3-355,30-5-296,0-2 1,69-17 0,-41 7-543,718-113 919,45-8-1242,158-106 674,-976 237-785,-17 3-63,11-3 322,-22-7-4693,2 5-738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40.869"/>
    </inkml:context>
    <inkml:brush xml:id="br0">
      <inkml:brushProperty name="width" value="0.025" units="cm"/>
      <inkml:brushProperty name="height" value="0.025" units="cm"/>
      <inkml:brushProperty name="color" value="#66CC00"/>
    </inkml:brush>
  </inkml:definitions>
  <inkml:trace contextRef="#ctx0" brushRef="#br0">1 1 7527,'0'0'7020,"8"4"-6726,40 24 537,-1 2 0,-1 2 0,63 59 0,-8-7-696,-19-12 159,-3 3 1,102 125-1,-117-127-216,17 11 56,181 142 0,-85-80-162,86 86-120,215 186-1103,-230-230 1251,-68-58 83,-136-101-43,-39-26-428,8 6 1233,-13-9-937,0 0 1,0 0 0,-1 0-1,1 0 1,0 0-1,0 0 1,0 0 0,0 0-1,0 0 1,0 0 0,0 0-1,0 0 1,0 1 0,0-1-1,0 0 1,0 0 0,0 0-1,0 0 1,0 0 0,-1 0-1,1 0 1,0 0 0,0 0-1,0 1 1,0-1 0,0 0-1,0 0 1,0 0 0,0 0-1,0 0 1,0 0 0,1 0-1,-1 0 1,0 1 0,0-1-1,0 0 1,0 0 0,0 0-1,0 0 1,0 0 0,0 0-1,0 0 1,0 0 0,0 0-1,0 0 1,0 1 0,0-1-1,0 0 1,1 0 0,-1 0-1,0 0 1,0 0 0,0 0-1,0 0 1,0 0 0,0 0-1,0 0 1,1 0 0,-14 0-3369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47.536"/>
    </inkml:context>
    <inkml:brush xml:id="br0">
      <inkml:brushProperty name="width" value="0.025" units="cm"/>
      <inkml:brushProperty name="height" value="0.025" units="cm"/>
      <inkml:brushProperty name="color" value="#66CC00"/>
    </inkml:brush>
  </inkml:definitions>
  <inkml:trace contextRef="#ctx0" brushRef="#br0">61 1770 4036,'0'0'5199,"-7"8"-4008,1-1-1160,1-2 488,1 0 1,-1 0-1,1 1 1,0-1-1,0 1 1,1 0-1,0 0 0,0 0 1,0 0-1,1 1 1,0-1-1,0 1 0,-2 13 1,5-20-472,1 0 0,-1 0 0,0 1 0,0-1 0,0 0 0,0 0 0,0 0 0,0 0 0,0 0 0,0 0 0,0 0 0,0-1 0,0 1 0,0 0 0,0 0 1,0-1-1,0 1 0,2-2 0,7-5 104,0 0 1,-1 0-1,1-1 1,-2-1-1,14-15 1,3-3 85,477-472 668,33 34-1006,241-75 84,-577 408 16,-187 124 0,21-13 18,0-3 0,53-47-1,-85 70-16,0 0-1,0 0 1,0 1 0,0-1-1,0 0 1,0 0-1,-1 0 1,1 0 0,0 0-1,0-1 1,-1 1-1,1 0 1,-1 0 0,1 0-1,-1-1 1,1 1-1,-1 0 1,0 0 0,0-1-1,1-1 1,-2 3-14,0-1 1,1 1 0,-1-1-1,0 1 1,0 0 0,1-1-1,-1 1 1,0 0 0,0 0 0,0-1-1,1 1 1,-1 0 0,0 0-1,0 0 1,0 0 0,0 0-1,1 0 1,-1 0 0,0 1-1,0-1 1,0 0 0,0 1-1,-54 17-5625,51-17 2424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47.955"/>
    </inkml:context>
    <inkml:brush xml:id="br0">
      <inkml:brushProperty name="width" value="0.025" units="cm"/>
      <inkml:brushProperty name="height" value="0.025" units="cm"/>
      <inkml:brushProperty name="color" value="#66CC00"/>
    </inkml:brush>
  </inkml:definitions>
  <inkml:trace contextRef="#ctx0" brushRef="#br0">1 129 11082,'0'0'6289,"11"-1"-5803,267-56 768,-166 31-1014,131-15 1,-234 40-211,-1 0 24,1 0 1,-1 1-1,1 0 1,0 0-1,14 3 1,-21-3-26,0 1 1,-1-1 0,1 1-1,0 0 1,-1 0-1,1 0 1,0 0-1,-1 0 1,1 0-1,-1 0 1,1 0-1,-1 0 1,0 1 0,0-1-1,0 1 1,1-1-1,-1 1 1,0-1-1,-1 1 1,1-1-1,0 1 1,0 0 0,-1 0-1,1-1 1,-1 1-1,1 0 1,-1 0-1,0 0 1,0-1-1,0 1 1,0 3-1,-1 4 126,0-1 0,0 1 0,-1-1 0,0 0-1,0 0 1,-1 0 0,0 0 0,-6 9-1,-39 66 419,16-32-414,-34 81-476,42-75-5457,18-41-1417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49.873"/>
    </inkml:context>
    <inkml:brush xml:id="br0">
      <inkml:brushProperty name="width" value="0.025" units="cm"/>
      <inkml:brushProperty name="height" value="0.025" units="cm"/>
      <inkml:brushProperty name="color" value="#66CC00"/>
    </inkml:brush>
  </inkml:definitions>
  <inkml:trace contextRef="#ctx0" brushRef="#br0">47 66 4933,'0'0'96,"-6"-9"2439,-34-46 898,40 54-2936,31 31 955,281 255 3307,123 120-2813,-248-189-1757,-21-22-144,48 48 1038,-120-132-884,19 14-193,51 62-12,-107-119 64,2-3 1,3-3 0,78 60 0,-73-61-24,106 124 1,-56-56-273,93 65-552,-203-186 665,58 61-85,-48-49 15,34 32-1,-62-50-5367,-6-4 2001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51.247"/>
    </inkml:context>
    <inkml:brush xml:id="br0">
      <inkml:brushProperty name="width" value="0.025" units="cm"/>
      <inkml:brushProperty name="height" value="0.025" units="cm"/>
      <inkml:brushProperty name="color" value="#66CC00"/>
    </inkml:brush>
  </inkml:definitions>
  <inkml:trace contextRef="#ctx0" brushRef="#br0">29 218 4484,'0'0'5435,"1"5"-301,2 17-3574,2-13-663,43 78 3702,-43-80-4399,0 0 1,0 0-1,0 0 1,1-1-1,0 0 1,1 0-1,0 0 1,-1-1-1,9 5 0,-14-10-196,-1 1-1,0-1 0,1 1 0,-1-1 0,1 0 0,-1 0 0,1 1 0,-1-1 0,1 0 0,-1 0 0,1 1 0,0-1 0,-1 0 0,1 0 1,-1 0-1,1 0 0,-1 0 0,1 0 0,0 0 0,-1 0 0,1 0 0,-1 0 0,1 0 0,-1 0 0,1-1 0,-1 1 0,1 0 1,-1 0-1,1 0 0,-1-1 0,1 1 0,-1 0 0,1-1 0,-1 1 0,1-1 0,-1 1 0,1 0 0,-1-1 0,0 1 0,1-1 0,-1 1 1,0-1-1,0 1 0,1-1 0,-1 1 0,0-1 0,0 1 0,0-1 0,1 1 0,-1-1 0,0 0 0,0 1 0,0-1 0,0 1 0,0-1 1,0 1-1,0-1 0,0 0 0,-1 1 0,1-1 0,0 1 0,0-1 0,0 1 0,-1-1 0,1 1 0,0-1 0,-14-41 197,5 26 100,0 1 1,-21-24-1,27 34-208,0 1 1,-1 0-1,0 1 1,0-1-1,0 1 0,0-1 1,0 1-1,-1 1 0,1-1 1,-1 0-1,0 1 1,0 0-1,-10-2 0,15 3-86,-1 1 1,0 0-1,1 0 0,-1 0 0,0 0 0,1 0 0,-1 0 0,0 0 0,1 0 1,-1 0-1,0 1 0,1-1 0,-1 0 0,0 0 0,1 1 0,-1-1 0,0 0 1,1 1-1,-1-1 0,1 0 0,-1 1 0,1-1 0,-1 1 0,1-1 0,-1 1 1,1-1-1,-1 1 0,1 0 0,0-1 0,-1 1 0,1-1 0,0 1 0,-1 1 0,1 29-27,3-21-11,-1 0 0,1-1 0,1 1 0,6 11 0,-3-10-4,0 1 1,1-1-1,14 14 0,-19-22 22,0 1-1,1-1 1,-1 0-1,1 0 1,0 0-1,0-1 1,0 1-1,1-1 1,-1 0-1,0 0 1,1-1-1,8 3 1,-12-4 7,0 0 1,-1 0-1,1 0 1,0 0-1,0 0 1,0-1-1,0 1 1,-1 0-1,1 0 1,0-1-1,0 1 1,0-1-1,-1 1 0,1-1 1,0 1-1,-1-1 1,1 1-1,0-1 1,-1 1-1,1-1 1,-1 0-1,1 1 1,-1-1-1,1 0 1,-1 0-1,0 1 1,1-1-1,-1 0 0,0 0 1,1 1-1,-1-1 1,0 0-1,0 0 1,0 0-1,0 0 1,0 0-1,0 1 1,0-2-1,-1-40 77,0 37-67,-1-6 50,0-1-1,-1 1 1,0 0-1,-1 1 0,0-1 1,-1 1-1,0 0 1,-1 0-1,0 0 0,0 0 1,-1 1-1,0 0 0,-1 1 1,0 0-1,-10-8 1,18 15-54,-1 1 1,1-1-1,-1 1 1,0-1-1,1 1 1,-1-1-1,0 1 1,1 0-1,-1-1 1,0 1-1,1 0 1,-1-1-1,0 1 1,1 0-1,-1 0 1,0 0-1,0 0 1,1 0-1,-1 0 1,0 0-1,0 0 1,1 0-1,-1 0 1,0 0-1,0 0 1,1 1-1,-1-1 1,0 0-1,1 0 1,-1 1-1,0-1 1,1 0-1,-1 1 1,0-1-1,1 1 1,-1-1-1,0 2 1,0 0-18,0 0 0,0 1 0,0-1 0,0 1 0,1 0 0,-1-1 0,1 1-1,-1-1 1,1 1 0,0 0 0,0 2 0,1 6-37,0-1 0,0 1 0,1-1 0,0 0 0,5 14 0,30 42-2,-34-62 49,0 0 0,0 0-1,0 0 1,0-1 0,1 1 0,-1-1 0,1 1 0,0-1 0,0-1-1,0 1 1,0 0 0,1-1 0,4 2 0,-8-3 5,-1-1 0,1 0 0,-1 0 0,1 0 0,-1 0 0,1 0 0,-1 0 0,1 0 0,-1 0 0,1-1 0,-1 1 0,1 0 0,-1 0 0,1 0 0,-1 0 0,1-1 0,-1 1 0,1 0 0,-1-1 0,0 1 0,1 0 0,-1-1 0,1 1 0,-1 0 0,0-1 0,1 1 0,-1 0 0,0-1 0,0 1 0,1-1-1,-1 1 1,0-1 0,0 1 0,0-1 0,0 1 0,1-1 0,-1 1 0,0-1 0,0 0 0,1-25 28,-1 21-20,0-18 46,-2-1 0,0 1 0,-6-27-1,6 41-25,0 0 0,-1 0 0,0 1 0,-1-1 0,1 1 0,-2 0 0,1 0-1,-1 0 1,0 0 0,-1 1 0,-7-8 0,13 14-20,-1 0-1,1 1 1,-1-1 0,0 0-1,1 1 1,-1-1 0,0 1-1,1-1 1,-1 0 0,0 1-1,0-1 1,0 1 0,1 0-1,-1-1 1,0 1 0,0 0-1,0-1 1,0 1 0,0 0-1,0 0 1,0 0 0,1 0-1,-1 0 1,0 0 0,0 0-1,0 0 1,0 0 0,0 1-1,-1-1 1,0 2-7,1-1 0,0 0 0,0 0 0,0 1 0,0-1 0,0 1 0,0-1 0,1 1-1,-1-1 1,0 1 0,1-1 0,-1 1 0,1 0 0,-1 2 0,-2 64-137,3-65 142,1 5-14,0 0 1,0 1-1,1-1 0,0 0 0,0 0 0,1 0 1,6 12-1,-8-17 4,1 0 1,-1 0 0,1 0 0,0 0-1,0 0 1,0-1 0,0 1 0,0-1-1,1 1 1,-1-1 0,1 0 0,0 0-1,0 0 1,0 0 0,-1 0 0,2-1-1,-1 1 1,0-1 0,0 0 0,0 0-1,4 1 1,-6-2 4,0 0 0,1-1 0,-1 1 0,0 0 0,0-1 0,0 1 0,0 0 0,0-1 0,0 1 0,0-1 0,0 0 0,0 1 0,0-1 0,0 0 0,-1 1 0,1-1 0,0 0 0,0 0 0,-1 0 0,1 0 0,0 0 0,-1 0 0,1 0 0,-1 0 0,1 0 0,-1 0 0,0 0 0,1 0 0,-1 0 0,0 0 0,0-1 0,0 1 0,0-1 0,3-48 31,-3 43-27,0-7 16,0 0 0,-1 1 0,0-1 0,-1 0-1,0 1 1,-2-1 0,1 1 0,-2 0 0,0 0 0,-9-18 0,14 30-10,-1 0 0,1 0 0,-1 0 0,1 0 0,-1 0 0,0 0 0,0 0 0,1 0 0,-1 0 0,0 1 0,0-1 0,0 0 0,0 0 0,0 1 0,0-1 0,0 1 0,0-1 0,0 1 0,0-1 0,0 1 0,-2-1 0,2 1-4,0 1 0,1-1 0,-1 0 0,0 0 0,0 1 0,0-1 0,0 0 0,0 1 0,1-1 0,-1 1-1,0-1 1,0 1 0,1 0 0,-1-1 0,0 1 0,1 0 0,-1-1 0,1 1 0,-1 0 0,0 1 0,-2 3-6,1-1 0,0 1 1,0 0-1,0 0 1,0 1-1,1-1 0,-1 9 1,1 0-25,0 0 0,2 0 1,0 0-1,0 1 0,7 24 1,-6-31 20,0 0 1,1 0-1,0 0 1,1 0-1,0-1 1,0 1-1,0-1 1,1 0-1,0-1 1,0 1-1,8 6 1,-13-12 1,0-1 1,0 0-1,1 1 1,-1-1-1,0 0 1,0 0-1,1 1 1,-1-1 0,0 0-1,0 0 1,1 1-1,-1-1 1,0 0-1,1 0 1,-1 0-1,0 0 1,1 0 0,-1 1-1,0-1 1,1 0-1,-1 0 1,1 0-1,-1 0 1,0 0 0,1 0-1,-1 0 1,0 0-1,1 0 1,-1 0-1,0 0 1,1-1-1,-1 1 1,1 0 0,-1 0-1,0 0 1,1 0-1,-1 0 1,0-1-1,0 1 1,1 0-1,-1 0 1,0-1 0,1 1-1,4-22 6,-8-31 65,3 52-69,-2-15 10,-1 0 1,0 1-1,-1 0 0,0 0 0,-2 0 0,0 0 0,0 1 0,-1 0 1,-1 0-1,0 1 0,-1 0 0,0 0 0,-12-11 0,20 23-8,0 0 0,0 0-1,0 0 1,0 0-1,0 0 1,0 1-1,0-1 1,0 0 0,0 1-1,0-1 1,0 1-1,-1-1 1,1 1 0,0-1-1,0 1 1,-1 0-1,1 0 1,0-1 0,0 1-1,-1 0 1,-1 0-1,3 1-14,-1-1 0,0 1 0,1-1 0,-1 1 0,0 0 0,1-1 0,-1 1 0,0 0-1,1 0 1,-1-1 0,1 1 0,-1 0 0,1 0 0,0-1 0,-1 1 0,1 0 0,0 0 0,0 0-1,-1 0 1,1 0 0,0 0 0,0 1 0,0 4-52,0 1-1,0-1 1,0 1-1,1-1 0,0 0 1,0 1-1,3 8 1,5 8 24,1-1 0,25 41 0,-29-53 67,0-1 0,1 1 1,1-1-1,0 0 0,0-1 0,0 0 1,1 0-1,12 8 0,-21-16-21,1 1-1,0-1 1,-1 0-1,1 1 1,-1-1-1,1 1 1,0-1-1,-1 0 1,1 1 0,0-1-1,0 0 1,-1 0-1,1 0 1,0 1-1,0-1 1,-1 0-1,1 0 1,0 0-1,0 0 1,-1 0-1,1-1 1,0 1-1,0 0 1,-1 0-1,1 0 1,0-1-1,-1 1 1,1 0-1,0-1 1,-1 1 0,1 0-1,0-1 1,-1 1-1,2-2 1,-1 0 3,0 0 0,0 0 1,-1 0-1,1 0 0,0 0 1,-1 0-1,1 0 1,-1-1-1,0 1 0,0 0 1,0-5-1,-1-5 23,0 0 0,-1 0-1,-6-22 1,1 12-1,-1 1-1,-1-1 1,-1 2-1,-1 0 1,-1 0-1,0 1 1,-2 0-1,-30-33 1,41 50-21,1 0 0,-1 0 0,0 0 0,0 0 0,0 0 1,0 1-1,0-1 0,0 1 0,-5-2 0,7 3-14,0 0-1,1 0 0,-1 0 0,0 0 0,0 0 0,1 0 0,-1 0 0,0 0 0,1 0 1,-1 1-1,0-1 0,1 0 0,-1 0 0,0 1 0,1-1 0,-1 1 0,1-1 0,-1 0 1,0 1-1,1-1 0,-1 1 0,1-1 0,0 1 0,-1-1 0,1 1 0,-1 0 0,1-1 1,0 1-1,-1 0 0,1-1 0,0 1 0,0 0 0,-1-1 0,1 1 0,0 0 0,0-1 1,0 1-1,0 0 0,0-1 0,0 1 0,0 0 0,0 0 0,0-1 0,1 1 1,-1 0-1,1 10-171,0-1 1,0 0 0,1 0-1,0 0 1,1 0 0,0 0-1,1-1 1,0 1 0,10 16 0,6 6-1331,34 39 0,-15-19-2106,-24-28-1239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00.055"/>
    </inkml:context>
    <inkml:brush xml:id="br0">
      <inkml:brushProperty name="width" value="0.025" units="cm"/>
      <inkml:brushProperty name="height" value="0.025" units="cm"/>
      <inkml:brushProperty name="color" value="#66CC00"/>
    </inkml:brush>
  </inkml:definitions>
  <inkml:trace contextRef="#ctx0" brushRef="#br0">13 8 384,'0'0'3908,"-2"7"-3470,-1 1 71,2-6-284,0 1 0,0-1 0,0 1 0,0 0 0,0 0 0,1-1 0,0 1 1,-1 0-1,1 4 0,0-6-224,1 0 1,-1 0-1,0-1 0,1 1 1,-1 0-1,0 0 1,1 0-1,0-1 0,-1 1 1,1 0-1,-1-1 1,1 1-1,0 0 1,-1-1-1,1 1 0,0-1 1,0 1-1,-1-1 1,1 1-1,0-1 0,0 0 1,0 1-1,0-1 1,0 0-1,-1 0 0,1 1 1,0-1-1,0 0 1,0 0-1,0 0 1,1 0-1,37-1-99,-31 1 316,172-7 4231,232-45 50,-399 50-4286,72-6 604,-156 11-582,-131 20 0,-69 34-138,186-38-34,59-11 17,44-7 32,45-7-80,628-30 43,-768 40-26,-139 25 0,139-15 168,-142 6 1,249-29-312,-9 1 23,107-21-256,184-16 1,-97 17-41,-327 30 319,-279 74-101,370-72-1638,1 0 1,-26 0-1,15-3-4160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12.726"/>
    </inkml:context>
    <inkml:brush xml:id="br0">
      <inkml:brushProperty name="width" value="0.025" units="cm"/>
      <inkml:brushProperty name="height" value="0.025" units="cm"/>
      <inkml:brushProperty name="color" value="#E71224"/>
    </inkml:brush>
  </inkml:definitions>
  <inkml:trace contextRef="#ctx0" brushRef="#br0">31 75 1986,'0'0'10415,"-7"1"-9758,5-1-657,-19 6 897,24-1 6,16 4 158,5-2-479,1 0-1,-1-2 1,1 0 0,38 1-1,105-5 12,-93-2-410,62-4-86,-1-5 0,-1-6 1,210-53-1,-311 58-43,-27 5 50,-23 3 27,-151 9-305,-321 53 0,342-36 223,80-14 23,-94 1 0,175-23-78,30 6-28,0 1-1,1 3 1,86 4-1,-50 0 45,80 1-25,178-4-50,-308-5 53,-20 3 6,-12 3 6,0 1 0,0 0 0,1 0 0,-1 0 0,0 0 0,0 0 0,0 0 0,0-1 0,0 1 0,0 0 1,0 0-1,0 0 0,0 0 0,0 0 0,0 0 0,0-1 0,0 1 0,0 0 0,0 0 0,0 0 0,0 0 0,0 0 0,-1 0 0,1-1 0,0 1 0,0 0 0,0 0 0,0 0 0,0 0 0,0 0 0,0 0 0,0 0 0,0-1 0,0 1 0,-1 0 0,1 0 0,0 0 0,0 0 0,0 0 0,0 0 0,0 0 0,0 0 1,-1 0-1,1 0 0,0 0 0,0 0 0,0 0 0,0 0 0,0 0 0,0 0 0,-1 0 0,1 0 0,0 0 0,0 0 0,0 0 0,0 0 0,0 0 0,-1 0 0,1 0 0,0 0 0,0 0 0,0 0 0,0 0 0,0 0 0,0 1 0,-55-8-16,-1 3 0,-82 4 0,54 2 5,-73 2 51,0 7-1,-183 37 0,322-44-51,19-2-64,30 0-44,394-34-28,-296 18-94,-68 8 143,66-6-257,161-36 0,-260 39 366,-21 3-15,-20 3-70,-95 0 82,-208 22-1,-103 53-14,189-14-2954,175-48-1346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7"/>
    </inkml:context>
    <inkml:brush xml:id="br0">
      <inkml:brushProperty name="width" value="0.025" units="cm"/>
      <inkml:brushProperty name="height" value="0.025" units="cm"/>
    </inkml:brush>
  </inkml:definitions>
  <inkml:trace contextRef="#ctx0" brushRef="#br0">18 126 4773,'-17'38'9580,"17"-38"-9454,0 0 0,0 1 0,0-1 0,0 1 0,0-1 0,0 1 0,0-1 0,0 1 0,0-1 0,0 1 0,0-1 0,0 1 0,1-1 0,-1 1 0,0-1 0,0 0 0,1 1 0,-1-1 0,0 1 0,0-1 0,1 0 0,-1 1 0,0-1 0,1 0 0,-1 1 1,1-1-1,22 2 1560,-11-5-1446,0-1 0,-1 0 0,1-1 0,-1 0 0,0 0 0,0-1 0,17-13 0,66-58-78,-85 69-132,31-33 90,-52 59-113,5-10-17,0 1 1,1 0-1,1 0 1,-1 1-1,2-1 1,-1 1-1,1 0 0,1 0 1,0 1-1,0-1 1,1 1-1,-2 14 0,4-15-280,0 0-1,1 0 0,0 1 1,0-1-1,1 0 1,0 0-1,1-1 0,4 13 1,-3-12-3864,-4 1-1600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4.785"/>
    </inkml:context>
    <inkml:brush xml:id="br0">
      <inkml:brushProperty name="width" value="0.025" units="cm"/>
      <inkml:brushProperty name="height" value="0.025" units="cm"/>
    </inkml:brush>
  </inkml:definitions>
  <inkml:trace contextRef="#ctx0" brushRef="#br0">330 0 8136,'0'0'7719,"-64"31"-7367,31-6 353,-5 7-160,-1 3-289,6 0-64,-1 1-64,8-4 0,3-4 0,8-6-64,5-7-32,1-9-672,4-6-2083</inkml:trace>
  <inkml:trace contextRef="#ctx0" brushRef="#br0" timeOffset="1">61 22 8776,'0'0'9225,"65"56"-8488,-40-31-417,7 2-192,3-3-128,3-4-1281,-3-7-3428,4-2-7846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14.459"/>
    </inkml:context>
    <inkml:brush xml:id="br0">
      <inkml:brushProperty name="width" value="0.025" units="cm"/>
      <inkml:brushProperty name="height" value="0.025" units="cm"/>
      <inkml:brushProperty name="color" value="#E71224"/>
    </inkml:brush>
  </inkml:definitions>
  <inkml:trace contextRef="#ctx0" brushRef="#br0">38 1 6086,'0'0'6118,"-38"47"-6150,38-34-513,0-1-1121,0 1-960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15.683"/>
    </inkml:context>
    <inkml:brush xml:id="br0">
      <inkml:brushProperty name="width" value="0.025" units="cm"/>
      <inkml:brushProperty name="height" value="0.025" units="cm"/>
      <inkml:brushProperty name="color" value="#E71224"/>
    </inkml:brush>
  </inkml:definitions>
  <inkml:trace contextRef="#ctx0" brushRef="#br0">67 97 6438,'-3'-9'1788,"2"6"-1482,-18-45 1945,18 46-1935,0 0 1,0-1-1,0 1 1,0 0-1,0 0 1,0 0-1,-1 0 1,1 0-1,-1 1 1,1-1 0,-1 0-1,0 1 1,0-1-1,0 1 1,0-1-1,0 1 1,0 0-1,0 0 1,0 0-1,-4-1 1,5 3-254,0 1 1,0 0 0,1 0 0,-1-1-1,0 1 1,1 0 0,-1 0-1,1 0 1,0 0 0,-1 0-1,1 0 1,0-1 0,0 1-1,1 0 1,-1 3 0,1 37-32,3-4 123,2 1 0,1-1 0,2-1 0,2 1-1,24 55 1,-2-19 179,70 113 0,138 150 577,28-20-477,30-13 489,-193-201-656,188 152 332,-85-79 884,-151-126-1310,2-3 0,2-2 1,1-4-1,3-2 0,1-3 0,1-3 0,2-3 0,2-3 0,0-3 0,1-4 0,108 17 0,-104-19 114,-57-13-279,-1 0 1,1-1 0,0-1 0,20 1 0,-40-4-14,0 0-1,1 0 1,-1 0-1,0 0 1,0 0 0,1 0-1,-1 0 1,0 0-1,1-1 1,-1 1 0,0 0-1,0 0 1,1 0-1,-1 0 1,0 0 0,0 0-1,1 0 1,-1-1-1,0 1 1,0 0 0,1 0-1,-1 0 1,0-1-1,0 1 1,0 0 0,0 0-1,1 0 1,-1-1-1,0 1 1,0 0 0,0 0-1,0-1 1,0 1-1,0 0 1,0-1 0,0 1-1,1 0 1,-1 0-1,0-1 1,-6-14-957,-15-12-3113,-2 15-2715,-2 0-7822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17.515"/>
    </inkml:context>
    <inkml:brush xml:id="br0">
      <inkml:brushProperty name="width" value="0.025" units="cm"/>
      <inkml:brushProperty name="height" value="0.025" units="cm"/>
      <inkml:brushProperty name="color" value="#E71224"/>
    </inkml:brush>
  </inkml:definitions>
  <inkml:trace contextRef="#ctx0" brushRef="#br0">0 2648 4356,'0'0'12166,"8"-13"-11034,0 7-1015,0 1 1,0-1-1,1 1 0,9-4 1,25-15-38,4-12-54,-1-1-1,58-62 1,72-100 76,-74 82-78,1318-1347 318,-796 855 395,-607 590-551,-26 25 167,-28 28-161,28-25-221,8-8-19,0-1 1,0 1 0,0 0-1,0 0 1,0 0 0,0 0-1,1 0 1,-1 0 0,0 1-1,0-1 1,1 0-1,-1 0 1,1 0 0,-1 1-1,1-1 1,0 0 0,-1 1-1,1 1 1,5-5-5510,-1-6 806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17.909"/>
    </inkml:context>
    <inkml:brush xml:id="br0">
      <inkml:brushProperty name="width" value="0.025" units="cm"/>
      <inkml:brushProperty name="height" value="0.025" units="cm"/>
      <inkml:brushProperty name="color" value="#E71224"/>
    </inkml:brush>
  </inkml:definitions>
  <inkml:trace contextRef="#ctx0" brushRef="#br0">1 262 12011,'0'0'3396,"9"-3"-2238,157-57 2272,95-38-3059,-125 47-232,-94 33-117,-28 11-20,1 1 0,0 1 0,0 0 0,18-3 0,-32 8-4,-1 0 0,0 0 0,1 0 0,-1 0 0,1 0 1,-1 0-1,0 0 0,1 0 0,-1 0 0,0 0 0,1 0 0,-1 0 0,0 0 1,1 0-1,-1 0 0,0 1 0,1-1 0,-1 0 0,0 0 0,0 0 0,1 1 1,-1-1-1,0 0 0,0 0 0,1 1 0,-1-1 0,0 0 0,0 1 1,0-1-1,1 0 0,-1 1 0,0-1 0,0 0 0,0 1 0,0-1 0,0 1 1,-1 19 26,-12 18 142,-4-6-231,-73 160 1993,81-164-2298,-11 45 0,16-49-1107,1 0 1,0 37-1,3-41-5762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19.411"/>
    </inkml:context>
    <inkml:brush xml:id="br0">
      <inkml:brushProperty name="width" value="0.025" units="cm"/>
      <inkml:brushProperty name="height" value="0.025" units="cm"/>
      <inkml:brushProperty name="color" value="#E71224"/>
    </inkml:brush>
  </inkml:definitions>
  <inkml:trace contextRef="#ctx0" brushRef="#br0">34 78 4260,'-2'-7'4607,"0"2"-3837,1-1-175,0 0 0,0 1 0,-1-1 0,0 1-1,-1-1 1,1 1 0,-1 0 0,0 0 0,0 0 0,-5-6 0,7 11-334,1 17 102,2 22 149,1 0 0,2 1 0,2-2 0,1 1 0,2-1 0,1 0 0,28 59 0,-8-35 29,2 0-1,3-3 0,64 82 0,16 19 361,76 92 16,-168-225-632,2 0 0,1-2-1,1-1 1,1-1 0,1-2 0,47 27-1,-65-43-131,-1 0-1,1-1 1,0-1-1,0 1 1,0-2-1,1 0 1,-1 0-1,0-1 1,1-1-1,-1 0 1,21-3-1,2-3 84,0-1-1,59-20 0,-44 18-48,-99-18-6658,31 15 2340,-5-1-2852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20.356"/>
    </inkml:context>
    <inkml:brush xml:id="br0">
      <inkml:brushProperty name="width" value="0.025" units="cm"/>
      <inkml:brushProperty name="height" value="0.025" units="cm"/>
      <inkml:brushProperty name="color" value="#E71224"/>
    </inkml:brush>
  </inkml:definitions>
  <inkml:trace contextRef="#ctx0" brushRef="#br0">78 139 1986,'0'0'11536,"-3"-8"-8568,0-1-2522,1 1 771,-1-1 0,0 0 0,-1 1 0,1 0-1,-2 0 1,1 0 0,-7-8 0,11 15-1208,-1 1 0,1-1 0,-1 1 1,1-1-1,-1 1 0,1-1 1,-1 1-1,1 0 0,-1-1 1,0 1-1,1 0 0,-1-1 0,0 1 1,1 0-1,-1 0 0,0 0 1,1-1-1,-1 1 0,0 0 0,1 0 1,-1 0-1,0 0 0,0 0 1,1 0-1,-1 1 0,0-1 1,1 0-1,-1 0 0,0 0 0,1 1 1,-1-1-1,0 0 0,1 1 1,-1-1-1,1 0 0,-2 2 1,1 0 24,-1 0 1,1 0 0,0 1-1,0-1 1,0 0 0,0 1 0,0-1-1,1 1 1,-1-1 0,0 5 0,0 4 52,1 0 1,0-1-1,0 1 1,3 17-1,-1-24-86,-1 0 0,1 0 0,0 0-1,0 0 1,1-1 0,-1 1 0,1-1 0,0 1-1,0-1 1,0 0 0,0 0 0,0 0 0,1 0-1,-1-1 1,1 1 0,4 1 0,-6-3 4,-1-1 0,0 1 1,1 0-1,-1-1 0,1 1 0,-1-1 1,1 0-1,-1 1 0,1-1 1,-1 0-1,1 0 0,-1 0 0,1 0 1,-1 0-1,1 0 0,-1-1 0,1 1 1,-1 0-1,1-1 0,-1 1 1,0-1-1,1 0 0,-1 1 0,0-1 1,1 0-1,-1 0 0,0 0 1,0 0-1,0 0 0,0 0 0,1 0 1,-1 0-1,-1 0 0,1 0 1,0-1-1,0 1 0,0 0 0,-1-1 1,1 1-1,-1-1 0,1 1 1,-1 0-1,1-1 0,-1 1 0,0-1 1,0 1-1,0-4 0,2-3 273,-1 0 0,0 0-1,0 0 1,-1-1 0,0 1-1,-2-13 1,1 19-260,1 0 0,0 0 0,-1 0 0,0 0 0,1 0 0,-1 0-1,0 0 1,0 0 0,0 1 0,0-1 0,0 0 0,0 1 0,0-1 0,-1 1 0,1-1 0,-1 1 0,1 0 0,-1 0 0,1-1 0,-1 1 0,0 0 0,0 0 0,1 0 0,-1 1-1,0-1 1,0 0 0,0 1 0,0-1 0,0 1 0,0 0 0,0 0 0,-4 0 0,6 0-34,-1 0 0,0 0 0,0 0 0,0 0 0,0 0 1,0 1-1,1-1 0,-1 0 0,0 1 0,0-1 0,0 0 0,1 1 0,-1-1 0,0 1 0,1-1 0,-1 1 1,0 0-1,1-1 0,-1 1 0,1-1 0,-1 1 0,1 0 0,-1 0 0,1-1 0,-1 1 0,1 0 1,-1 1-1,-2 32-252,3-27 243,1-1 1,0 0-1,0 0 1,1 0-1,-1 0 1,1 0-1,1 0 0,4 9 1,-6-14 18,0 1 0,0 0 1,0-1-1,0 1 0,0-1 1,1 1-1,-1-1 0,0 1 0,1-1 1,-1 0-1,1 0 0,0 0 1,-1 0-1,1 0 0,0 0 0,-1 0 1,1 0-1,0-1 0,0 1 1,0-1-1,0 1 0,0-1 0,0 0 1,0 0-1,0 0 0,0 0 1,0 0-1,-1 0 0,1-1 0,0 1 1,0 0-1,0-1 0,0 0 1,0 1-1,-1-1 0,1 0 1,0 0-1,1-1 0,0-1 15,0 0 0,0 0 0,-1 0 1,1 0-1,-1-1 0,0 1 0,0-1 0,0 1 0,-1-1 0,1 0 0,-1 0 0,0 0 1,0 1-1,0-1 0,0 0 0,-1 0 0,0-6 0,1 8 3,-1 1-1,0-1 1,0 0 0,0 1 0,-1-1-1,1 1 1,0-1 0,0 1-1,-1 0 1,1-1 0,-1 1 0,0-1-1,1 1 1,-1 0 0,0-1-1,0 1 1,0 0 0,1 0-1,-3-2 1,2 2-28,0 1 0,0 0 0,0 0 0,0 0 0,0 0 0,0 0 0,0 0 0,0 0 0,0 0 0,0 0 0,0 0 0,0 0 0,0 0 0,0 1 0,0-1 0,1 0 0,-1 1 0,0-1 0,0 1 0,0-1 0,0 1 0,1 0 0,-1-1 0,0 1 0,0 0 0,1-1 0,-1 1 0,1 0 0,-1 0 0,1-1 0,-2 3 0,-1 2-139,0 0-1,0 0 1,0 1-1,0-1 1,1 1-1,0 0 1,0 0-1,-1 10 0,2-15 147,1 0 0,-1 1-1,1-1 1,0 1 0,0-1 0,-1 0-1,1 1 1,0-1 0,0 0-1,0 1 1,0-1 0,1 1-1,-1-1 1,0 0 0,1 1-1,-1-1 1,0 0 0,1 1-1,0-1 1,-1 0 0,1 0 0,0 0-1,0 1 1,-1-1 0,1 0-1,0 0 1,0 0 0,0 0-1,0 0 1,0-1 0,1 1-1,-1 0 1,0 0 0,0-1 0,0 1-1,1-1 1,-1 1 0,0-1-1,1 1 1,-1-1 0,0 0-1,1 0 1,1 1 0,-1-2 18,1 0 1,-1 1-1,0-1 1,0 0-1,0 0 1,0 0-1,0-1 1,0 1-1,0 0 1,0-1 0,0 1-1,-1-1 1,1 0-1,-1 1 1,1-1-1,-1 0 1,1 0-1,-1 0 1,0 0-1,0 0 1,0 0-1,0-1 1,-1 1-1,2-4 1,14-59 408,-15 56-356,0 1-1,0-1 1,-1 1-1,0-1 0,-1 1 1,0-1-1,-2-8 1,3 16-55,-1 0 1,1 0 0,0-1-1,-1 1 1,1 0 0,-1 0 0,0-1-1,1 1 1,-1 0 0,0 0-1,0 0 1,0 0 0,0 0 0,0 0-1,0 0 1,0 0 0,0 0-1,0 1 1,0-1 0,-2-1 0,1 2-11,0 0 1,0 0-1,0 0 1,0 0-1,0 0 1,1 1-1,-1-1 1,0 1-1,0-1 1,0 1-1,0-1 1,1 1-1,-1 0 1,0 0-1,1 0 1,-1 0-1,1 0 1,-1 0-1,-1 3 1,-2 0-33,1 0 0,-1 0 1,1 1-1,1 0 1,-1 0-1,1 0 1,-1 0-1,1 0 1,1 0-1,-1 1 0,1 0 1,-2 8-1,0 0-29,2 0 1,0-1-1,0 1 0,1 18 0,1-31 57,1-1 1,-1 0-1,0 0 1,1 0-1,-1 0 1,0 0-1,1 0 1,-1 0-1,0 0 1,0 0-1,1 0 1,-1 0-1,0 0 1,1 0-1,-1-1 1,0 1-1,0 0 1,1 0-1,-1 0 1,0 0-1,0 0 1,1 0-1,-1-1 1,0 1-1,0 0 1,1 0-1,-1-1 1,0 1-1,0 0 1,0 0-1,0 0 1,1-1-1,-1 1 1,0 0-1,0-1 1,0 1-1,0 0 1,0 0-1,0-1 1,0 1-1,0 0 1,0-1-1,0 1 1,0 0-1,0-1 1,10-18 49,-9 16-57,7-53 139,-8 55-128,0-1 0,1 1 0,-1 0 0,0 0 0,0 0 0,0-1-1,0 1 1,-1 0 0,1 0 0,0 0 0,0 0 0,-1-1 0,1 1 0,-1 0 0,1 0-1,-1 0 1,1 0 0,-1 0 0,0 0 0,1 0 0,-1 0 0,0 0 0,0 0 0,0 1-1,0-1 1,1 0 0,-1 0 0,0 1 0,0-1 0,-1 1 0,1-1 0,0 1 0,0-1-1,0 1 1,0 0 0,0-1 0,-1 1 0,1 0 0,0 0 0,-2 0 0,2 0-135,1 1 0,-1 0 1,0 0-1,0 0 1,1 0-1,-1 0 1,1-1-1,-1 1 0,1 0 1,-1 0-1,1 0 1,0 1-1,-1-1 1,1 0-1,0 0 0,0 0 1,0 0-1,-1 0 1,1 0-1,1 0 0,-1 0 1,0 0-1,0 0 1,1 2-1,3 31-3912,7-8-306,1 2-1933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29.039"/>
    </inkml:context>
    <inkml:brush xml:id="br0">
      <inkml:brushProperty name="width" value="0.025" units="cm"/>
      <inkml:brushProperty name="height" value="0.025" units="cm"/>
      <inkml:brushProperty name="color" value="#004F8B"/>
    </inkml:brush>
  </inkml:definitions>
  <inkml:trace contextRef="#ctx0" brushRef="#br0">321 1 3555,'-49'-1'677,"-166"7"10273,210-5-10575,1-1-1,-1 1 0,1 0 0,0 1 0,-1-1 0,1 1 1,0-1-1,0 1 0,-6 5 0,9-7-332,0 1 1,1-1-1,-1 0 1,1 1-1,-1-1 1,1 1-1,-1 0 1,1-1-1,0 1 0,-1-1 1,1 1-1,0 0 1,-1-1-1,1 1 1,0 0-1,0-1 1,-1 1-1,1 0 0,0-1 1,0 1-1,0 0 1,0 0-1,0-1 1,0 2-1,1 0-36,0-1 0,0 1 0,-1-1 1,1 1-1,0-1 0,1 0 0,-1 1 0,0-1 0,0 0 0,0 0 0,1 0 1,-1 0-1,1 0 0,-1 0 0,3 1 0,15 7 74,1-1 1,0-1-1,0 0 0,0-2 1,0 0-1,39 3 0,134 0 70,-130-7-131,1030-8 174,-844-11-258,-716 15 231,-402 4-214,1644 5 571,-643-5-470,262-33 1,-371 23-18,-23 9-35,0-1 0,0 1 0,0 0 0,0-1 0,0 1 0,0-1 1,0 1-1,-1 0 0,1-1 0,0 1 0,0 0 0,0-1 0,-1 1 0,1 0 0,0-1 0,0 1 1,-1 0-1,1-1 0,0 1 0,0 0 0,-1 0 0,1 0 0,0-1 0,-1 1 0,1 0 0,-1 0 1,1 0-1,0 0 0,-1-1 0,1 1 0,0 0 0,-1 0 0,-49-13-14,-83-2-129,0 6 1,-1 6-1,-144 14 1,109 4 42,1 7 0,2 7 0,-186 59 1,340-83 96,19-4-38,28-3-70,-28 2 91,320-35-338,-66 5-717,-210 25 745,600-62-8652,-857 94 8661,94-14-171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3.113"/>
    </inkml:context>
    <inkml:brush xml:id="br0">
      <inkml:brushProperty name="width" value="0.025" units="cm"/>
      <inkml:brushProperty name="height" value="0.025" units="cm"/>
      <inkml:brushProperty name="color" value="#004F8B"/>
    </inkml:brush>
  </inkml:definitions>
  <inkml:trace contextRef="#ctx0" brushRef="#br0">1 0 2883,'0'0'0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3.741"/>
    </inkml:context>
    <inkml:brush xml:id="br0">
      <inkml:brushProperty name="width" value="0.025" units="cm"/>
      <inkml:brushProperty name="height" value="0.025" units="cm"/>
      <inkml:brushProperty name="color" value="#004F8B"/>
    </inkml:brush>
  </inkml:definitions>
  <inkml:trace contextRef="#ctx0" brushRef="#br0">41 1 4420,'0'0'5349,"-6"9"-4591,1-2-625,2-2-67,-1 0 0,1 0 0,0 0 1,1 0-1,-1 0 0,1 1 0,0-1 0,0 1 0,1-1 1,-1 1-1,1 0 0,0 9 0,40 695 4199,-27-580-4158,121 1520 817,-126-1540-545,1 18 187,28 141 0,-31-230 103,-3-24 162,-2-40-1696,0 5-1585,0-5-1987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4.915"/>
    </inkml:context>
    <inkml:brush xml:id="br0">
      <inkml:brushProperty name="width" value="0.025" units="cm"/>
      <inkml:brushProperty name="height" value="0.025" units="cm"/>
      <inkml:brushProperty name="color" value="#004F8B"/>
    </inkml:brush>
  </inkml:definitions>
  <inkml:trace contextRef="#ctx0" brushRef="#br0">1 113 8936,'0'0'5173,"15"-1"-4062,603-27 1953,328 2-2928,-24-1-80,391 18 78,-593 9 2780,-720 0-2905,0 0-1,0 0 1,1 0-1,-1 0 1,0 0-1,0 0 0,0 0 1,1 0-1,-1 0 1,0 0-1,0 0 0,0 0 1,1-1-1,-1 1 1,0 0-1,0 0 1,0 0-1,1 0 0,-1 0 1,0 0-1,0 0 1,0-1-1,0 1 1,0 0-1,1 0 0,-1 0 1,0 0-1,0-1 1,0 1-1,0 0 1,0 0-1,0 0 0,0-1 1,0 1-1,0 0 1,0 0-1,0 0 1,0-1-1,0 1 0,0 0 1,0 0-1,0 0 1,0-1-1,0 1 1,0 0-1,0 0 0,0 0 1,0-1-1,0 1 1,0 0-1,0 0 1,0 0-1,-1-1 0,1 1 1,0 0-1,0 0 1,0 0-1,0 0 1,0 0-1,-1-1 0,1 1 1,0 0-1,0 0 1,-14-11-47,-3 10 22,10 0-1918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5.131"/>
    </inkml:context>
    <inkml:brush xml:id="br0">
      <inkml:brushProperty name="width" value="0.025" units="cm"/>
      <inkml:brushProperty name="height" value="0.025" units="cm"/>
    </inkml:brush>
  </inkml:definitions>
  <inkml:trace contextRef="#ctx0" brushRef="#br0">115 1 7751,'0'0'5093,"16"67"-2370,-9-37-481,0 3-833,2 3-224,-7 2-448,-2 4-449,0 1-160,-11 3-64,-6 0 1,-5 2 31,-11-4-96,-1-8-1762,-5-8-4516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7.613"/>
    </inkml:context>
    <inkml:brush xml:id="br0">
      <inkml:brushProperty name="width" value="0.025" units="cm"/>
      <inkml:brushProperty name="height" value="0.025" units="cm"/>
      <inkml:brushProperty name="color" value="#004F8B"/>
    </inkml:brush>
  </inkml:definitions>
  <inkml:trace contextRef="#ctx0" brushRef="#br0">96 1 416,'0'0'1282,"-49"15"-1026,35-9-192,-2-1-128,0 0-993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7.989"/>
    </inkml:context>
    <inkml:brush xml:id="br0">
      <inkml:brushProperty name="width" value="0.025" units="cm"/>
      <inkml:brushProperty name="height" value="0.025" units="cm"/>
      <inkml:brushProperty name="color" value="#004F8B"/>
    </inkml:brush>
  </inkml:definitions>
  <inkml:trace contextRef="#ctx0" brushRef="#br0">1 1 2114,'0'0'-224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8.460"/>
    </inkml:context>
    <inkml:brush xml:id="br0">
      <inkml:brushProperty name="width" value="0.025" units="cm"/>
      <inkml:brushProperty name="height" value="0.025" units="cm"/>
      <inkml:brushProperty name="color" value="#004F8B"/>
    </inkml:brush>
  </inkml:definitions>
  <inkml:trace contextRef="#ctx0" brushRef="#br0">53 2443 4933,'0'0'5477,"-8"5"-4415,-35 21 748,43-26-1744,0 0 1,0 0-1,0 0 0,0 0 1,0 0-1,-1 0 0,1 0 1,0 0-1,0 0 0,0 0 1,0 1-1,0-1 0,0 0 1,0 0-1,0 0 0,0 0 1,-1 0-1,1 0 1,0 1-1,0-1 0,0 0 1,0 0-1,0 0 0,0 0 1,0 0-1,0 0 0,0 1 1,0-1-1,0 0 0,0 0 1,0 0-1,0 0 0,0 0 1,0 1-1,0-1 0,0 0 1,0 0-1,0 0 0,1 0 1,-1 0-1,0 0 0,0 1 1,0-1-1,0 0 1,0 0-1,0 0 0,0 0 1,0 0-1,0 0 0,1 0 1,-1 0-1,0 0 0,0 0 1,0 1-1,0-1 0,0 0 1,1 0-1,11 0 1072,67-47-438,75-58 0,-32 20-264,1000-584-133,38 59 49,-65 36-195,-985 512-136,-3-5 0,179-147 1,-231 168-65,-54 46-117,-20 19-4580,15-4-1122,4-10 1677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39.639"/>
    </inkml:context>
    <inkml:brush xml:id="br0">
      <inkml:brushProperty name="width" value="0.025" units="cm"/>
      <inkml:brushProperty name="height" value="0.025" units="cm"/>
      <inkml:brushProperty name="color" value="#004F8B"/>
    </inkml:brush>
  </inkml:definitions>
  <inkml:trace contextRef="#ctx0" brushRef="#br0">11 339 3587,'0'0'1218,"-1"-88"-866,-5 34-224,3-7-96,3-6-128,0-2-1313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40.285"/>
    </inkml:context>
    <inkml:brush xml:id="br0">
      <inkml:brushProperty name="width" value="0.025" units="cm"/>
      <inkml:brushProperty name="height" value="0.025" units="cm"/>
      <inkml:brushProperty name="color" value="#004F8B"/>
    </inkml:brush>
  </inkml:definitions>
  <inkml:trace contextRef="#ctx0" brushRef="#br0">28 0 7495,'0'0'6134,"-4"11"-5862,-2 9-23,1 0 0,1 0 1,0 0-1,2 0 0,0 29 0,5 121 1129,-1-145-1277,19 499 918,19 356 1111,-31-521-2023,-4-86-22,0-81 1047,-5-192-1132,-1 0 0,0 0 0,0 0 0,1 1 1,-1-1-1,0 0 0,0 1 0,1-1 0,-1 1 0,0-1 0,1 1 0,-1-1 0,0 1 0,1-1 0,-1 1 0,1 0 0,-1-1 0,1 1 0,-1 0 0,1-1 1,0 1-1,-1 0 0,1 0 0,0-1 0,-1 1 0,1 0 0,0 0 0,0-1 0,0 1 0,0 0 0,0 0 0,0 0 0,0 0 0,0-1 0,0 2 1,0-1-244,0-1 1,0 1-1,0-1 1,0 1 0,0-1-1,0 1 1,1-1-1,-1 1 1,0-1 0,0 1-1,0-1 1,1 1-1,-1-1 1,0 1 0,0-1-1,1 1 1,-1-1-1,0 0 1,1 1 0,-1-1-1,1 0 1,-1 1-1,0-1 1,1 0 0,-1 0-1,1 1 1,-1-1-1,1 0 1,-1 0 0,1 0-1,-1 1 1,1-1-1,4 0-4140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41.248"/>
    </inkml:context>
    <inkml:brush xml:id="br0">
      <inkml:brushProperty name="width" value="0.025" units="cm"/>
      <inkml:brushProperty name="height" value="0.025" units="cm"/>
      <inkml:brushProperty name="color" value="#004F8B"/>
    </inkml:brush>
  </inkml:definitions>
  <inkml:trace contextRef="#ctx0" brushRef="#br0">8 635 5285,'-4'-19'3344,"3"17"-2755,0 0 0,1 1 0,-1-1 0,1 0 0,0 0 0,-1 0 0,1 1 0,0-1 0,0 0 0,0 0 0,0 0 0,1 1 0,0-4 0,0 4-484,0 0-1,0 0 1,1-1-1,-1 1 1,0 0-1,1 0 1,-1 0-1,1 0 1,0 0-1,-1 1 1,1-1-1,0 0 1,-1 1-1,1 0 1,0-1-1,0 1 1,-1 0-1,3-1 1,359-61 1088,303-61-1121,976-184 1134,-1104 242-805,-499 58 421,-37 5-136,-24 0-844,21 2-392,-15 0-238,10-1-7446,6-3 1610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42.568"/>
    </inkml:context>
    <inkml:brush xml:id="br0">
      <inkml:brushProperty name="width" value="0.025" units="cm"/>
      <inkml:brushProperty name="height" value="0.025" units="cm"/>
      <inkml:brushProperty name="color" value="#004F8B"/>
    </inkml:brush>
  </inkml:definitions>
  <inkml:trace contextRef="#ctx0" brushRef="#br0">183 159 3812,'0'0'9032,"-2"-7"-7585,2 4-1370,-1 1 13,1 0 0,0 0-1,0 0 1,-1 1 0,1-1-1,-1 0 1,0 0-1,1 1 1,-1-1 0,0 1-1,0-1 1,0 0 0,0 1-1,0 0 1,-1-1 0,1 1-1,0 0 1,-1-1-1,1 1 1,-1 0 0,1 0-1,-1 0 1,1 1 0,-1-1-1,0 0 1,1 0 0,-1 1-1,0-1 1,0 1 0,1 0-1,-1-1 1,0 1-1,0 0 1,0 0 0,-3 0-1,-1 1 52,0-1-1,0 1 1,0 0-1,0 1 1,0-1-1,0 1 0,0 0 1,0 0-1,1 1 1,-1 0-1,1 0 1,0 0-1,0 1 0,0 0 1,0 0-1,1 0 1,0 0-1,0 1 1,0-1-1,0 1 1,0 0-1,1 1 0,0-1 1,0 0-1,-4 12 1,7-16-137,1-1 1,-1 1 0,0-1-1,0 0 1,0 1-1,0-1 1,0 1-1,1-1 1,-1 0 0,0 1-1,0-1 1,1 1-1,-1-1 1,0 0-1,0 1 1,1-1 0,-1 0-1,0 0 1,1 1-1,-1-1 1,1 0 0,-1 0-1,0 1 1,1-1-1,-1 0 1,1 0-1,-1 0 1,0 0 0,1 0-1,-1 0 1,1 0-1,-1 0 1,1 0-1,-1 0 1,1 0 0,-1 0-1,0 0 1,1 0-1,-1 0 1,1 0 0,0 0-1,22-5 199,-8-1-119,0-1-1,-1-1 1,-1 0 0,1-1 0,-1 0-1,-1-1 1,0-1 0,0 0 0,-1 0 0,0-1-1,-1-1 1,15-24 0,-23 34-56,-1 1 0,0-1 0,0 0 1,0 0-1,0 0 0,0 0 0,-1 0 0,1 0 1,-1 0-1,0-5 0,0 7-19,0 0 1,0 0-1,0 0 0,-1 0 0,1 0 1,0 1-1,0-1 0,-1 0 0,1 0 1,-1 0-1,1 0 0,-1 1 0,1-1 1,-1 0-1,1 1 0,-1-1 0,0 0 1,1 1-1,-1-1 0,0 1 0,0-1 1,1 1-1,-3-1 0,1 0-7,-1 1 0,1 0 0,-1 0 0,0 0 0,1 0 1,-1 0-1,1 1 0,-1-1 0,0 1 0,1 0 0,0 0 0,-1 0 0,1 0 0,-1 0 0,1 0 0,0 1 0,0-1 0,0 1 0,0-1 0,0 1 1,0 0-1,0 0 0,-1 2 0,-5 4 9,0 0 1,1 0-1,0 0 0,1 1 1,0 0-1,1 0 1,-1 1-1,2-1 1,-1 1-1,2 0 1,-1 1-1,1-1 0,-2 17 1,4-26-9,1 1 0,0-1 0,1 0 0,-1 0 0,0 1 1,0-1-1,0 0 0,1 0 0,-1 0 0,1 0 0,-1 0 0,1 1 0,-1-1 0,1 0 1,0 0-1,-1 0 0,1 0 0,0 0 0,0-1 0,0 1 0,0 0 0,-1 0 0,1 0 1,0-1-1,1 1 0,-1-1 0,0 1 0,0-1 0,0 1 0,0-1 0,0 1 1,0-1-1,1 0 0,-1 0 0,0 0 0,0 0 0,1 1 0,-1-2 0,0 1 0,0 0 1,0 0-1,1 0 0,-1 0 0,0-1 0,1 0 0,5 0 37,0 0 0,0-1-1,-1 0 1,1 0 0,-1 0 0,12-7 0,-3 0 0,-1-1 0,-1-1 0,0 0 0,12-13 1,-21 19-19,0 1 1,0-1-1,-1 0 1,1 0-1,-1 0 1,0 0-1,0-1 1,-1 1 0,0-1-1,0 0 1,0 0-1,-1 0 1,1 0-1,0-10 1,-2 15-23,0 1-1,-1-1 1,1 0 0,0 1 0,0-1 0,0 0 0,-1 1 0,1-1 0,0 1-1,0-1 1,-1 0 0,1 1 0,-1-1 0,1 1 0,-1-1 0,1 1-1,0-1 1,-1 1 0,0-1 0,1 1 0,-1 0 0,1-1 0,-1 1-1,1 0 1,-1-1 0,0 1 0,1 0 0,-1 0 0,0 0 0,1 0-1,-1-1 1,0 1 0,1 0 0,-1 0 0,0 0 0,1 0 0,-1 1 0,0-1-1,1 0 1,-1 0 0,0 0 0,1 0 0,-1 1 0,1-1 0,-1 0-1,0 1 1,-35 15-116,17-1 118,0 1-1,1 1 1,1 0-1,0 1 1,2 1-1,-20 31 1,33-48 1,1 0 0,0 0 0,0 0 1,0 0-1,0 0 0,0 0 0,0 1 0,1-1 1,-1 0-1,1 1 0,-1-1 0,1 3 1,0-4-2,0-1 1,0 1 0,0 0 0,1-1 0,-1 1 0,0-1-1,0 1 1,1-1 0,-1 1 0,0-1 0,1 1 0,-1-1-1,0 1 1,1-1 0,-1 1 0,1-1 0,-1 0 0,0 1-1,1-1 1,-1 1 0,1-1 0,0 0 0,-1 0 0,1 1-1,-1-1 1,1 0 0,-1 0 0,1 0 0,0 1 0,3-1 12,-1 0 1,1-1 0,-1 1 0,1-1-1,-1 1 1,0-1 0,1 0 0,-1 0-1,0 0 1,0-1 0,0 1-1,0-1 1,0 0 0,5-4 0,-2 3-3,0-1 1,-1-1 0,1 1-1,-1-1 1,0 0-1,0-1 1,-1 1 0,1-1-1,-1 1 1,0-1-1,-1-1 1,0 1 0,0 0-1,0-1 1,-1 0-1,1 1 1,-2-1 0,1 0-1,0-12 1,-2 18-15,0 0 1,0 0-1,0 0 0,0 0 1,0 0-1,-1 0 1,1 1-1,0-1 0,-1 0 1,1 0-1,-1 0 1,1 1-1,-1-1 0,1 0 1,-1 0-1,1 1 0,-1-1 1,0 1-1,1-1 1,-1 0-1,0 1 0,0-1 1,1 1-1,-1 0 0,0-1 1,0 1-1,0 0 1,0-1-1,1 1 0,-1 0 1,0 0-1,0 0 1,0 0-1,0-1 0,0 1 1,0 1-1,0-1 0,0 0 1,1 0-1,-1 0 1,0 0-1,0 1 0,0-1 1,0 0-1,0 1 0,1-1 1,-1 1-1,-1 0 1,-4 1-18,-1 0-1,1 1 1,0 0 0,0 0 0,-7 6 0,-1 2 2,2 0 1,0 0-1,-13 17 0,21-23 11,0-1 0,1 1-1,-1 0 1,1 0-1,1 0 1,-1 1-1,1-1 1,0 0-1,0 1 1,0 0 0,1-1-1,-2 11 1,3-16 4,1 1 0,-1-1 0,0 1 0,0-1 0,1 1 0,-1-1 0,0 1 1,1-1-1,-1 0 0,0 1 0,1-1 0,-1 0 0,1 1 0,-1-1 0,1 0 0,-1 1 1,1-1-1,-1 0 0,0 0 0,1 0 0,0 1 0,-1-1 0,1 0 0,-1 0 0,1 0 0,-1 0 1,1 0-1,-1 0 0,1 0 0,-1 0 0,1 0 0,-1 0 0,1 0 0,-1-1 0,1 1 1,0 0-1,24-7 76,-16 2-61,-1 0 0,1-1 0,-1 1-1,0-2 1,-1 1 0,0-1-1,0 0 1,0-1 0,7-10-1,-10 12-4,0 0 0,0 0 1,-1 0-1,0 0 0,0-1 0,0 1 0,-1-1 0,0 0 0,-1 0 0,1 0 0,-1 0 0,0 0 0,-1 0 0,0-8 0,0 14-13,0 0 0,0 0 1,-1 0-1,1 1 1,0-1-1,0 0 0,-1 0 1,1 0-1,0 1 1,-1-1-1,1 0 0,0 1 1,-1-1-1,0 0 1,1 1-1,-1-1 0,1 0 1,-1 1-1,0-1 1,1 1-1,-1-1 0,0 1 1,1-1-1,-1 1 0,0 0 1,0-1-1,1 1 1,-2 0-1,-29 2-108,23 0 83,-1 1-1,1 1 1,-1 0 0,-12 8 0,5-1 24,1 1 0,-1 1 0,-12 15 0,24-25-1,1 1-1,0-1 0,0 1 0,0 0 0,0 0 0,1 0 0,-1 0 1,1 1-1,0-1 0,0 0 0,1 1 0,-1-1 0,1 1 0,0 0 1,0 0-1,1-1 0,-1 1 0,1 6 0,1-10-39,0 1 0,0-1-1,0 1 1,0-1 0,0 0-1,0 0 1,0 0 0,1 1-1,-1-1 1,0 0 0,1 0-1,-1-1 1,1 1 0,-1 0 0,1 0-1,-1-1 1,1 1 0,0-1-1,-1 0 1,1 1 0,-1-1-1,1 0 1,0 0 0,0 0-1,2 0 1,47-1-3384,-21-7-1422,-4-9-4223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54.684"/>
    </inkml:context>
    <inkml:brush xml:id="br0">
      <inkml:brushProperty name="width" value="0.025" units="cm"/>
      <inkml:brushProperty name="height" value="0.025" units="cm"/>
    </inkml:brush>
  </inkml:definitions>
  <inkml:trace contextRef="#ctx0" brushRef="#br0">45 1 12011,'0'0'5365,"-3"11"-4478,-2 4-671,1-3-111,0 0 0,1 0 0,0 0-1,1 1 1,0-1 0,0 15 0,3-24-86,1 0 1,-1 0 0,1 0-1,-1-1 1,1 1 0,0-1-1,0 1 1,0-1 0,1 0-1,-1 0 1,1 0 0,-1 0-1,1 0 1,-1 0 0,1-1-1,4 2 1,-3 0-13,1 0 0,0 0 0,-1 0 1,0 1-1,0-1 0,5 7 0,-7-7-8,0 1 0,0 0 1,-1 0-1,0-1 0,1 1 0,-1 0 0,-1 0 0,1 0 0,-1 0 0,1 0 1,-1 1-1,0-1 0,0 0 0,-1 0 0,0 0 0,1 0 0,-1 0 0,0 0 1,-3 7-1,-4 7 286,-1 1 0,-20 31 0,8-14 303,20-34-589,-16 39 601,17-40-565,-1 0 0,1 0 0,0 1 0,-1-1 0,1 0 0,0 0 0,0 0 0,0 1 0,0-1 1,0 0-1,1 0 0,-1 0 0,0 0 0,0 1 0,1-1 0,-1 0 0,1 0 0,-1 0 0,1 0 0,-1 0 0,1 0 0,0 0 0,-1 0 0,1 0 0,0 0 0,0 0 1,0-1-1,0 1 0,0 0 0,0 0 0,0-1 0,2 2 0,-1-1-35,1 0-1,-1 0 1,1 1 0,-1-1 0,1 1-1,-1-1 1,0 1 0,0 0 0,1 0-1,-2 0 1,1 0 0,0 0 0,0 1-1,-1-1 1,1 1 0,-1-1-1,1 1 1,-1-1 0,0 1 0,0 0-1,-1-1 1,1 1 0,0 0 0,-1 0-1,0 0 1,1 0 0,-1-1 0,0 1-1,-1 0 1,0 4 0,-2 8 17,0 1 1,-2-1 0,0 0-1,-11 23 1,-4 14 254,5 23-237,15-42-2371,1-23-2191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51:32.288"/>
    </inkml:context>
    <inkml:brush xml:id="br0">
      <inkml:brushProperty name="width" value="0.025" units="cm"/>
      <inkml:brushProperty name="height" value="0.025" units="cm"/>
    </inkml:brush>
  </inkml:definitions>
  <inkml:trace contextRef="#ctx0" brushRef="#br0">0 574 3972,'11'-3'-1874,"565"-93"3395,270 37 108,-313 31-1165,1108-44 502,724-31-811,188-23 737,-1120 75-770,-912 30-31,841 12-495,-1252 10 173,82-1-1360,-6-6-1430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19.662"/>
    </inkml:context>
    <inkml:brush xml:id="br0">
      <inkml:brushProperty name="width" value="0.025" units="cm"/>
      <inkml:brushProperty name="height" value="0.025" units="cm"/>
    </inkml:brush>
  </inkml:definitions>
  <inkml:trace contextRef="#ctx0" brushRef="#br0">1 56 8584,'0'0'11307,"60"0"-10250,-25-2-481,13-5-287,4 3-257,2-4-32,0-1-1121,-1 1-1474,-11 0-2530,-14-1-1025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6.116"/>
    </inkml:context>
    <inkml:brush xml:id="br0">
      <inkml:brushProperty name="width" value="0.025" units="cm"/>
      <inkml:brushProperty name="height" value="0.025" units="cm"/>
    </inkml:brush>
  </inkml:definitions>
  <inkml:trace contextRef="#ctx0" brushRef="#br0">135 0 4228,'-16'18'2306,"2"4"801,-11 6-2402,2 5 448,0 9-352,5 7-289,4 2-128,12 2-31,2-2-129,16-3-192,9-6-96,3-7-192,10-6-1538,-5-8-1729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0.007"/>
    </inkml:context>
    <inkml:brush xml:id="br0">
      <inkml:brushProperty name="width" value="0.025" units="cm"/>
      <inkml:brushProperty name="height" value="0.025" units="cm"/>
    </inkml:brush>
  </inkml:definitions>
  <inkml:trace contextRef="#ctx0" brushRef="#br0">1 1 6694,'0'0'9871,"11"1"-8787,11 3-785,0 0 1,0 2-1,-1 1 0,0 0 1,0 2-1,0 0 1,-1 1-1,-1 1 1,0 1-1,22 18 0,-40-29-296,0 0-1,0-1 1,0 1-1,1 0 0,-1 0 1,0 0-1,0 0 0,-1 0 1,1 0-1,0 0 0,0 1 1,0-1-1,-1 0 0,1 0 1,-1 1-1,1-1 1,-1 0-1,1 1 0,-1-1 1,0 1-1,0-1 0,1 0 1,-1 1-1,0-1 0,0 1 1,-1-1-1,1 0 0,0 1 1,0-1-1,-1 0 0,1 1 1,-1-1-1,1 0 1,-1 1-1,1-1 0,-1 0 1,0 0-1,0 1 0,1-1 1,-1 0-1,0 0 0,0 0 1,0 0-1,0 0 0,-2 1 1,-7 4 44,1 0 0,-1-1 1,0 0-1,-20 7 0,9-4-125,-36 18-1876,20-9-3475,14-5-2471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0.717"/>
    </inkml:context>
    <inkml:brush xml:id="br0">
      <inkml:brushProperty name="width" value="0.025" units="cm"/>
      <inkml:brushProperty name="height" value="0.025" units="cm"/>
    </inkml:brush>
  </inkml:definitions>
  <inkml:trace contextRef="#ctx0" brushRef="#br0">289 0 12940,'0'0'7826,"-11"1"-7826,1 2-5,-1-1 0,1 2 0,0-1 0,0 2 1,0-1-1,1 1 0,0 1 0,0-1 0,0 2 0,1-1 0,-1 1 0,2 0 0,-9 10 0,-7 6 27,1 1 1,-28 41 0,44-56 35,1 0 1,-1 0 0,1 1 0,1 0 0,0 0 0,0 0 0,1 0 0,1 1-1,-1-1 1,2 1 0,-2 14 0,3-23-51,0 0 0,1 0-1,-1 0 1,0 0 0,1 0 0,-1 0-1,1-1 1,-1 1 0,1 0 0,0 0 0,0-1-1,0 1 1,0 0 0,0-1 0,0 1-1,0-1 1,1 1 0,-1-1 0,0 0 0,1 0-1,-1 1 1,3 0 0,0 0 48,1 1 0,-1-1 0,1-1-1,0 1 1,0-1 0,0 0 0,0 0 0,7 1 0,1-1 83,1-1 0,-1 0 0,0-1 0,0-1 0,0 0 0,15-4 0,-18 2-34,1 0-1,0-1 1,-1 0 0,0 0 0,0-1 0,16-13-1,-22 15-48,0 0 0,1 1 0,-1-2 0,-1 1 0,1 0 0,-1-1 0,1 0 0,-2 1 0,1-1 0,0 0-1,-1-1 1,0 1 0,0 0 0,0-1 0,1-7 0,-3 12-47,0 0 0,0 0 1,0 0-1,0 0 0,0 1 0,0-1 0,-1 0 0,1 0 0,0 0 1,0 0-1,-1 0 0,1 1 0,0-1 0,-1 0 0,1 0 1,-1 1-1,1-1 0,-1 0 0,1 1 0,-1-1 0,1 0 1,-1 1-1,0-1 0,1 1 0,-1-1 0,0 1 0,0-1 0,1 1 1,-2-1-1,-1 0-12,0 0 0,-1 0 0,1 1 0,0-1 1,0 1-1,0 0 0,0 0 0,-7 0 0,6 0-15,0 1 1,0-1-1,0 1 0,-1 0 1,1 0-1,0 0 0,0 1 1,1-1-1,-1 1 0,0 0 1,0 0-1,1 0 0,-1 0 1,-3 5-1,6-7 15,1 1-1,-1-1 1,1 1 0,0-1 0,-1 1-1,1 0 1,0-1 0,0 1-1,-1-1 1,1 1 0,0 0-1,0-1 1,0 1 0,0 0-1,0-1 1,0 1 0,0 0-1,0-1 1,0 1 0,0 0 0,0-1-1,0 1 1,1 0 0,-1-1-1,0 1 1,0-1 0,1 1-1,-1 0 1,0-1 0,1 1-1,-1-1 1,0 1 0,1-1 0,-1 1-1,1-1 1,-1 0 0,1 1-1,-1-1 1,1 1 0,0-1-1,-1 0 1,1 1 0,-1-1-1,1 0 1,0 0 0,-1 0-1,1 1 1,0-1 0,-1 0 0,1 0-1,-1 0 1,1 0 0,0 0-1,-1 0 1,1 0 0,1-1-1,49 2-215,-40-1 200,11-2-234,-1 0 0,0-1-1,29-9 1,32-5-480,-82 17 722,0 0-1,1 0 0,-1 0 1,0 0-1,0 0 0,1 0 1,-1 0-1,0 0 1,1 0-1,-1 0 0,0 0 1,0 1-1,1-1 0,-1 0 1,0 0-1,0 0 0,1 0 1,-1 0-1,0 1 0,0-1 1,0 0-1,1 0 0,-1 0 1,0 1-1,0-1 1,0 0-1,0 0 0,1 1 1,-1-1-1,0 0 0,0 0 1,0 1-1,0-1 0,0 0 1,0 0-1,0 1 0,0-1 1,0 0-1,0 1 1,0-1-1,0 0 0,0 1 1,-4 18-123,-10 16 149,7-23-81,4-8-11,0 0 0,0 0-1,0 0 1,1 1 0,0-1 0,0 1-1,0 0 1,1-1 0,0 1 0,-1 0-1,0 9 1,3-13-104,-1-1 0,0 1 0,0-1 1,1 1-1,-1-1 0,0 1 0,1-1 0,-1 0 0,0 1 0,1-1 0,-1 0 1,1 1-1,-1-1 0,1 0 0,-1 0 0,1 1 0,-1-1 0,1 0 0,-1 0 0,1 0 1,-1 0-1,1 1 0,-1-1 0,1 0 0,-1 0 0,1 0 0,-1 0 0,1 0 0,-1 0 1,1-1-1,-1 1 0,1 0 0,-1 0 0,1 0 0,0-1 0,1 1-583,21-4-5514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1.062"/>
    </inkml:context>
    <inkml:brush xml:id="br0">
      <inkml:brushProperty name="width" value="0.025" units="cm"/>
      <inkml:brushProperty name="height" value="0.025" units="cm"/>
    </inkml:brush>
  </inkml:definitions>
  <inkml:trace contextRef="#ctx0" brushRef="#br0">126 0 15855,'0'0'1858,"-37"55"-673,16-24 288,2 2-384,3 2-672,3 3-321,4-5-64,8-3-545,1-2-1344,-4-6-738,4-9-704,-5-8-1217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1.439"/>
    </inkml:context>
    <inkml:brush xml:id="br0">
      <inkml:brushProperty name="width" value="0.025" units="cm"/>
      <inkml:brushProperty name="height" value="0.025" units="cm"/>
    </inkml:brush>
  </inkml:definitions>
  <inkml:trace contextRef="#ctx0" brushRef="#br0">1 48 9513,'0'0'2861,"9"-6"-554,-1 0-1876,1 1 0,0 0 0,0 1 0,1 0 0,-1 0 0,1 1 0,0 1 0,0-1 0,0 2 0,0-1 0,12 1 0,-16 1-236,20-1 885,47 5 1,-66-3-1028,0 0 0,-1 1 0,1-1 0,-1 1 0,1 1-1,-1-1 1,0 1 0,0 0 0,0 1 0,0-1 0,-1 1-1,8 6 1,-11-8-47,-1 0 0,1-1-1,-1 1 1,0 0 0,0-1-1,0 1 1,1 0 0,-2 0-1,1 0 1,0 0 0,0 0 0,-1 0-1,1 0 1,-1 1 0,1-1-1,-1 0 1,0 0 0,0 0-1,0 0 1,0 1 0,-1-1-1,1 0 1,0 0 0,-1 0-1,1 0 1,-1 0 0,0 0-1,0 0 1,0 0 0,0 0-1,0 0 1,0 0 0,-1-1-1,1 1 1,0 0 0,-1-1 0,1 1-1,-4 2 1,-8 7 205,0-1 0,0 1 0,-30 15 0,26-15 106,2-2-20,-32 21 626,45-29-900,1 0 0,-1 0 0,1 0 0,-1 1 1,1-1-1,-1 1 0,1-1 0,0 1 0,0-1 0,0 1 1,0 0-1,0-1 0,0 1 0,0 0 0,0 0 1,1 0-1,-1 0 0,1 0 0,-1 0 0,1-1 0,0 4 1,1-4-26,-1 1 1,1-1-1,0 0 0,0 1 1,0-1-1,0 0 1,0 0-1,0 0 1,1 0-1,-1 0 1,0 0-1,0 0 1,1-1-1,-1 1 1,0 0-1,1-1 1,-1 1-1,1-1 1,-1 1-1,1-1 0,-1 0 1,3 0-1,43 6-456,-39-5 199,79 2-5005,-40-3-475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1.802"/>
    </inkml:context>
    <inkml:brush xml:id="br0">
      <inkml:brushProperty name="width" value="0.025" units="cm"/>
      <inkml:brushProperty name="height" value="0.025" units="cm"/>
    </inkml:brush>
  </inkml:definitions>
  <inkml:trace contextRef="#ctx0" brushRef="#br0">224 10 14286,'0'0'5151,"-9"-3"-4227,5 2-887,1 0 1,-1 0-1,0 0 1,0 0-1,0 0 1,0 1 0,1 0-1,-1 0 1,0 0-1,0 0 1,0 1-1,0-1 1,0 1 0,0 0-1,1 0 1,-1 1-1,0-1 1,1 1-1,-1-1 1,1 1 0,-1 0-1,1 1 1,0-1-1,0 0 1,-3 4 0,-1 0 61,1 0 1,-1 0-1,1 0 1,0 1 0,-8 12-1,13-17-77,0-1 0,0 0 0,1 0 0,-1 1 0,0-1 0,1 1-1,-1-1 1,1 1 0,-1-1 0,1 1 0,0-1 0,0 1 0,0-1-1,0 1 1,0-1 0,0 1 0,0-1 0,0 1 0,0-1 0,1 1 0,-1-1-1,1 1 1,-1-1 0,1 1 0,-1-1 0,1 0 0,0 1 0,0-1-1,0 0 1,0 0 0,0 1 0,0-1 0,0 0 0,0 0 0,0 0-1,0 0 1,1 0 0,-1-1 0,0 1 0,1 0 0,1 0 0,63 25 181,-55-23-217,0 0 0,1 1-1,-1 1 1,-1 0 0,1 1-1,-1 0 1,0 0 0,10 9-1,-19-15 13,0 1 0,0 0 0,0 0 0,0 0 0,0 0 0,-1 0-1,1 0 1,0 0 0,0 0 0,-1 0 0,1 0 0,-1 1 0,1-1 0,-1 0 0,1 0-1,-1 1 1,0-1 0,1 0 0,-1 1 0,0-1 0,0 0 0,0 0 0,0 1-1,0-1 1,-1 3 0,0-2 30,0 0 1,0 0-1,-1-1 0,1 1 0,-1 0 0,1 0 1,-1-1-1,1 1 0,-1-1 0,0 0 0,0 1 1,0-1-1,-3 2 0,-8 3 362,-1 0 1,1-2-1,-23 6 0,34-9-337,-16 4 280,-1-1 1,1-1-1,-1-1 0,0 0 1,0-2-1,-29-2 0,48 2-427,-1 0 1,1 0-1,-1 0 0,1 0 1,0-1-1,-1 1 0,1 0 1,0 0-1,-1 0 0,1-1 1,0 1-1,-1 0 0,1-1 1,0 1-1,0 0 0,-1-1 1,1 1-1,0 0 0,0-1 1,0 1-1,-1 0 0,1-1 1,0 1-1,0 0 0,0-1 1,0 1-1,0-1 0,0 1 1,0 0-1,0-2 0,1-11-6478,5 0-4697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2.334"/>
    </inkml:context>
    <inkml:brush xml:id="br0">
      <inkml:brushProperty name="width" value="0.025" units="cm"/>
      <inkml:brushProperty name="height" value="0.025" units="cm"/>
    </inkml:brush>
  </inkml:definitions>
  <inkml:trace contextRef="#ctx0" brushRef="#br0">76 30 9993,'7'-3'3764,"0"-1"-2533,20-13 1434,-7 11 2061,-20 9-4625,0 0 0,-1 0 1,1 0-1,-1-1 1,1 1-1,-1 0 1,0-1-1,0 1 0,-1 0 1,-2 4-1,-11 16 10,-2 0 0,-21 22-1,-18 5-3148,73-77-7917,3 2 5606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2.667"/>
    </inkml:context>
    <inkml:brush xml:id="br0">
      <inkml:brushProperty name="width" value="0.025" units="cm"/>
      <inkml:brushProperty name="height" value="0.025" units="cm"/>
    </inkml:brush>
  </inkml:definitions>
  <inkml:trace contextRef="#ctx0" brushRef="#br0">151 0 7239,'0'0'10730,"-28"67"-9929,16-35-97,-1-2-95,-1-3-129,9-1-191,3-1-193,2-6-96,0-6 64,7-3-1185,-2-5-1858,4-3-2915</inkml:trace>
  <inkml:trace contextRef="#ctx0" brushRef="#br0" timeOffset="1">1 146 13196,'0'0'5734,"55"-8"-5029,-22 8-513,6 0-160,11-2-96,1 0-1826,4-6-3011,-4-2-3459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2.996"/>
    </inkml:context>
    <inkml:brush xml:id="br0">
      <inkml:brushProperty name="width" value="0.025" units="cm"/>
      <inkml:brushProperty name="height" value="0.025" units="cm"/>
    </inkml:brush>
  </inkml:definitions>
  <inkml:trace contextRef="#ctx0" brushRef="#br0">0 0 10154,'0'0'8776,"67"25"-8071,-31-24-545,6 1-224,-1-2-1538,-7 0-2145,-8 0-2884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3.344"/>
    </inkml:context>
    <inkml:brush xml:id="br0">
      <inkml:brushProperty name="width" value="0.025" units="cm"/>
      <inkml:brushProperty name="height" value="0.025" units="cm"/>
    </inkml:brush>
  </inkml:definitions>
  <inkml:trace contextRef="#ctx0" brushRef="#br0">1 1 12780,'0'0'2082,"69"6"64,-27-4-1249,6-2-769,-2 0-1441,0 0-6759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3.705"/>
    </inkml:context>
    <inkml:brush xml:id="br0">
      <inkml:brushProperty name="width" value="0.025" units="cm"/>
      <inkml:brushProperty name="height" value="0.025" units="cm"/>
    </inkml:brush>
  </inkml:definitions>
  <inkml:trace contextRef="#ctx0" brushRef="#br0">300 70 12684,'0'0'3513,"-1"-10"-1383,-8-30-668,8 39-1416,0-1 0,0 1-1,0-1 1,0 1 0,0 0-1,0 0 1,0 0-1,0 0 1,-1 0 0,1 0-1,0 0 1,-1 0 0,1 0-1,-1 0 1,1 1-1,-1-1 1,1 1 0,-1-1-1,0 1 1,1 0 0,-1-1-1,0 1 1,1 0-1,-1 0 1,0 0 0,1 0-1,-1 0 1,1 1 0,-1-1-1,-2 1 1,-2 0-38,0 1 1,1 0-1,-1-1 1,1 2-1,-1-1 0,-9 6 1,-8 12-18,0 1 1,1 1 0,1 1-1,2 0 1,0 2-1,-23 39 1,39-58 32,-1 0 0,1 0 0,0 1-1,0-1 1,1 1 0,-1 0 0,0 9 0,2-14-20,1-1-1,0 1 1,-1-1-1,1 1 1,0 0 0,0-1-1,0 1 1,1 0 0,-1-1-1,0 1 1,0-1 0,1 1-1,-1 0 1,1-1 0,0 1-1,-1-1 1,1 1-1,0-1 1,0 0 0,0 1-1,0-1 1,0 0 0,0 0-1,0 0 1,1 1 0,-1-1-1,0 0 1,0-1 0,1 1-1,-1 0 1,1 0-1,-1 0 1,1-1 0,-1 1-1,1-1 1,2 1 0,3 1 7,0-1 0,1 0 0,-1 0 0,0 0 0,0-1 0,1 0 0,-1-1 0,0 1 0,1-1 0,-1-1 0,0 1 0,0-2 0,0 1 0,0 0 0,-1-1 0,1-1 0,-1 1 1,1-1-1,-1 0 0,0 0 0,-1-1 0,1 1 0,-1-1 0,0-1 0,0 1 0,0-1 0,-1 0 0,6-9 0,-6 2-10,-8 10-233,3 4 220,0 0 0,0-1-1,1 1 1,-1 0-1,0 0 1,0 0 0,1 0-1,-1 0 1,0-1-1,1 1 1,-1 0 0,1 1-1,0-1 1,-1 0-1,1 0 1,0 0 0,-1 0-1,1 0 1,0 0-1,0 2 1,0 0 10,0-1 1,0 0-1,0 0 1,0 0-1,1 0 1,-1 0 0,1 0-1,-1 0 1,1 0-1,0 0 1,-1 0-1,1 0 1,0 0-1,1 0 1,-1 0-1,0-1 1,0 1-1,1 0 1,-1-1-1,1 1 1,-1-1-1,1 0 1,0 1-1,0-1 1,-1 0-1,1 0 1,0 0-1,0 0 1,0 0-1,0-1 1,0 1 0,4 0-1,8 2-8,0-1-1,1 0 1,-1-1-1,16-1 1,15 2-1491,-44-2 1423,-1 0-1,1 0 1,-1 0-1,1 0 1,-1 0-1,1 0 0,-1 1 1,1-1-1,-1 0 1,1 0-1,-1 1 1,1-1-1,-1 0 1,1 1-1,-1-1 0,1 1 1,-1-1-1,0 1 1,1-1-1,-1 0 1,0 1-1,1-1 0,-1 1 1,0-1-1,0 1 1,1 0-1,-1-1 1,0 1-1,0-1 1,0 1-1,0-1 0,0 1 1,0-1-1,0 1 1,0 0-1,0 0 1,-8 20-3528,0-11-671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7.148"/>
    </inkml:context>
    <inkml:brush xml:id="br0">
      <inkml:brushProperty name="width" value="0.025" units="cm"/>
      <inkml:brushProperty name="height" value="0.025" units="cm"/>
    </inkml:brush>
  </inkml:definitions>
  <inkml:trace contextRef="#ctx0" brushRef="#br0">104 69 6278,'0'0'5712,"3"-10"-2957,1-1-2098,-3 6-317,1 0-1,0 0 1,-1 1-1,0-1 1,0 0-1,-1 0 1,1-8-1,-17 52 1621,9 16-1903,3 1 0,2 0 1,2 0-1,3 0 1,2 0-1,3 0 0,21 77 1,-28-128 583,5 23-2965,-9-26-829,-7-15 339,-13-22-575,2-1 1,-16-39-1,-3-28 7053,39 100-3109,-1-1 0,1 1 0,0 0 0,0-1 0,0 0 1,1 1-1,-1-1 0,1 1 0,0-1 0,0 0 0,0 1 1,0-1-1,1 0 0,-1 1 0,2-5 0,-1 6-361,0 1 0,0 0-1,0 0 1,0 0 0,0 0 0,0 0-1,0 0 1,0 0 0,0 1-1,0-1 1,0 0 0,1 1 0,-1-1-1,0 0 1,2 0 0,33-3-496,-32 4 269,40-3-789,-13-5-3085,-5-3-2061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4.051"/>
    </inkml:context>
    <inkml:brush xml:id="br0">
      <inkml:brushProperty name="width" value="0.025" units="cm"/>
      <inkml:brushProperty name="height" value="0.025" units="cm"/>
    </inkml:brush>
  </inkml:definitions>
  <inkml:trace contextRef="#ctx0" brushRef="#br0">147 0 10346,'0'0'4900,"-64"62"-2593,41-29-546,4 3-736,5 0-608,5-2-225,4-1-96,5-4-64,0-6-384,0-3-1186,-2-6-1729,-2-6-1249,-3-4-1378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4.394"/>
    </inkml:context>
    <inkml:brush xml:id="br0">
      <inkml:brushProperty name="width" value="0.025" units="cm"/>
      <inkml:brushProperty name="height" value="0.025" units="cm"/>
    </inkml:brush>
  </inkml:definitions>
  <inkml:trace contextRef="#ctx0" brushRef="#br0">1 75 10474,'0'0'902,"9"-10"555,-3 2-1009,-3 4-205,0 0 0,1 0 1,-1 0-1,1 0 0,0 1 1,0 0-1,0-1 0,1 2 0,-1-1 1,1 0-1,0 1 0,-1 0 1,1 0-1,0 0 0,8-1 1,12-1 853,-1 1 0,1 2 0,43 3 0,-50-1-927,0 1-1,-1 2 0,0-1 1,0 2-1,0 0 0,0 1 1,-1 1-1,0 1 0,0 0 1,17 12-1,-31-19-165,0 0 0,0 1 1,1-1-1,-1 1 0,-1-1 0,1 1 1,0 0-1,0 0 0,-1 0 1,1 0-1,-1 0 0,1 0 0,-1 0 1,0 0-1,0 1 0,0-1 0,0 0 1,0 1-1,0-1 0,-1 1 1,0-1-1,1 1 0,-1-1 0,0 1 1,0-1-1,0 1 0,0-1 0,0 1 1,-1-1-1,1 1 0,-1-1 1,0 0-1,0 1 0,0-1 0,0 0 1,0 1-1,0-1 0,-1 0 0,1 0 1,0 0-1,-1 0 0,0 0 1,0 0-1,1-1 0,-1 1 0,0-1 1,0 1-1,-1-1 0,-1 2 0,-74 34 213,62-31-8,0 2 0,0-1-1,-23 17 1,38-24-202,0 1 0,0-1-1,0 1 1,0-1 0,0 1 0,0 0 0,0-1 0,0 1-1,0 0 1,0 0 0,0 0 0,1-1 0,-1 1-1,0 0 1,1 0 0,-1 0 0,1 0 0,-1 0 0,1 0-1,-1 1 1,1-1 0,0 0 0,-1 0 0,1 0-1,0 0 1,0 0 0,0 1 0,0-1 0,0 0 0,0 0-1,1 2 1,0-2 1,1 1 0,-1-1 0,1 1 0,0-1 0,-1 1 0,1-1 0,0 0 0,0 0 0,0 0 0,0 0 0,0 0 0,0-1 0,0 1 0,4 0 0,12 3-768,-1-1-1,34 1 1,-6-4-2534,-1 0-2226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4.755"/>
    </inkml:context>
    <inkml:brush xml:id="br0">
      <inkml:brushProperty name="width" value="0.025" units="cm"/>
      <inkml:brushProperty name="height" value="0.025" units="cm"/>
    </inkml:brush>
  </inkml:definitions>
  <inkml:trace contextRef="#ctx0" brushRef="#br0">188 1 13645,'-13'0'1788,"6"0"-1692,-13-1 805,-1 2 0,-25 4 1,41-4-760,1-1 0,-1 1 0,1 0 0,-1 0 0,1 1 0,0-1 0,0 1 0,0 0 0,0 0 0,0 0 0,0 1 0,0-1 0,0 1 0,1 0 1,0 0-1,0 0 0,-1 0 0,-3 7 0,6-9-139,1 0 1,0 0 0,0 0-1,0 0 1,0 0 0,0-1-1,0 1 1,0 0 0,0 0-1,0 0 1,0 0-1,0-1 1,1 1 0,-1 0-1,0 0 1,1 0 0,-1-1-1,0 1 1,1 0-1,-1 0 1,1-1 0,-1 1-1,1 0 1,0-1 0,-1 1-1,1-1 1,0 1 0,-1-1-1,1 1 1,0-1-1,-1 1 1,1-1 0,0 0-1,0 1 1,0-1 0,-1 0-1,2 1 1,41 12-23,-29-9-276,1 1 16,8 1-485,-1 1 1,0 1 0,0 2 0,-1 0 0,37 24 0,-56-33 756,-1 0 0,1 0 0,-1 0 0,1 0 0,-1 0 0,0 0 0,1 1 0,-1-1 0,0 0 0,0 1 0,0-1 0,0 1 0,0 0 0,-1-1 0,1 1 0,0 0 0,-1-1 0,1 1 0,-1 0 0,1 0 0,-1-1 0,0 1 0,0 0 0,0 0 0,0 2-1,-1-2 95,0 0-1,0 1 0,-1-1 1,1 0-1,0 0 0,-1 0 1,0 0-1,1 0 0,-1 0 1,0 0-1,0 0 0,0-1 1,0 1-1,-1-1 0,-1 2 1,-12 5 736,1-1 1,-1-1 0,0 0-1,-17 4 1,19-6-162,2 0-219,-1-1 0,0 0 0,0-1 0,1 0 0,-1-1 0,0 0 0,-14-1 0,27-1-505,-1 1-1,1 0 0,-1 0 0,1 0 1,-1 0-1,1-1 0,-1 1 0,1 0 1,-1 0-1,1-1 0,0 1 0,-1 0 1,1-1-1,-1 1 0,1 0 0,0-1 1,-1 1-1,1-1 0,0 1 0,0-1 1,-1 1-1,1 0 0,0-1 1,0 1-1,0-1 0,-1 1 0,1-1 1,0 1-1,0-1 0,0 0 0,0 1 1,0-1-1,0 1 0,0-1 0,0 1 1,0-1-1,0 1 0,1-1 0,-1 1 1,0-1-1,0 1 0,0-1 0,1 1 1,-1-1-1,0 1 0,0 0 0,1-1 1,-1 1-1,1-1 0,16-23-6841,5 6-1589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5.101"/>
    </inkml:context>
    <inkml:brush xml:id="br0">
      <inkml:brushProperty name="width" value="0.025" units="cm"/>
      <inkml:brushProperty name="height" value="0.025" units="cm"/>
    </inkml:brush>
  </inkml:definitions>
  <inkml:trace contextRef="#ctx0" brushRef="#br0">96 1 18481,'0'0'2659,"-49"45"-929,35-24-161,-6 0-768,10-2-417,8 2-352,2 0 32,0 0-64,0 0-832,2-4-930,1-4-1537,-1-5-2371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5.446"/>
    </inkml:context>
    <inkml:brush xml:id="br0">
      <inkml:brushProperty name="width" value="0.025" units="cm"/>
      <inkml:brushProperty name="height" value="0.025" units="cm"/>
    </inkml:brush>
  </inkml:definitions>
  <inkml:trace contextRef="#ctx0" brushRef="#br0">1 13 15278,'0'0'3203,"9"-3"-1932,7 0-821,0 0 0,0 1 0,0 1 0,1 0 0,-1 1 0,24 3 1,-22 0-420,0 0 1,-1 1 0,1 0 0,-1 2 0,0 0 0,-1 1 0,1 0 0,-1 1 0,-1 1 0,22 16 0,-18-2-243,-19-22 213,1 0-1,-1-1 1,0 1 0,0 0-1,0 0 1,0-1 0,0 1-1,0 0 1,0 0 0,0 0-1,0-1 1,0 1 0,0 0-1,0 0 1,0-1 0,-1 1-1,1 0 1,0 0 0,-1-1-1,1 1 1,-1 0 0,-2 2 40,0 0 1,0 0 0,0-1-1,-1 1 1,1-1 0,-1 0-1,0 0 1,-6 3-1,-13 6 96,23-10-149,0 0 0,-1-1 0,1 1-1,0-1 1,0 1 0,0 0 0,-1-1 0,1 1 0,0-1 0,0 1 0,0 0-1,0-1 1,0 1 0,0 0 0,0-1 0,0 1 0,1-1 0,-1 1 0,0 0-1,0-1 1,0 1 0,1-1 0,-1 1 0,0-1 0,1 1 0,-1 0 0,0-1-1,1 0 1,-1 1 0,1-1 0,-1 1 0,1-1 0,-1 1 0,1-1 0,-1 0-1,1 1 1,-1-1 0,1 0 0,-1 0 0,2 1 0,33 24-581,-23-17 252,-4-2 163,0 0-1,0 1 0,0 0 1,11 16-1,-18-22 183,0 0-1,0 0 0,0 0 0,0 0 0,0 1 1,0-1-1,0 0 0,-1 0 0,1 1 0,0-1 0,-1 1 1,1-1-1,-1 0 0,0 1 0,1-1 0,-1 1 1,0-1-1,0 1 0,0-1 0,0 1 0,0-1 1,0 1-1,-1-1 0,1 1 0,0-1 0,-1 1 0,1-1 1,-1 0-1,0 1 0,1-1 0,-1 0 0,0 0 1,0 1-1,0-1 0,0 0 0,0 0 0,0 0 0,0 0 1,0 0-1,0 0 0,0 0 0,-1 0 0,1-1 1,-2 2-1,-8 3 286,0-1 0,0 0 1,-1-1-1,1 0 0,-1-1 0,0 0 1,-14 1-1,-86-4 1648,93 0-1757,4 1 134,0-2 0,0 1-1,-22-7 1,33 6-450,0 1 0,-1-1 0,1 1 0,0-1 0,0-1 0,0 1 0,-4-4 0,6 5-235,1-1 0,0 1 1,-1 0-1,1-1 0,0 1 0,0-1 0,0 1 0,0-1 0,0 1 0,0-1 0,1 0 0,-1 1 0,1-1 1,-1 0-1,1 0 0,-1 0 0,1 1 0,0-4 0,0-12-9511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27.214"/>
    </inkml:context>
    <inkml:brush xml:id="br0">
      <inkml:brushProperty name="width" value="0.025" units="cm"/>
      <inkml:brushProperty name="height" value="0.025" units="cm"/>
    </inkml:brush>
  </inkml:definitions>
  <inkml:trace contextRef="#ctx0" brushRef="#br0">0 0 10794,'0'0'3433,"9"9"-2077,-2-2-1130,0 0 0,0-1 0,0 0 0,1-1 1,-1 1-1,2-2 0,-1 1 0,0-1 0,1 0 0,15 4 0,76 15 622,1-5 0,168 9 0,209-22-748,-477-5-96,302-22-649,-107-15-4118,-134 19 87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1.365"/>
    </inkml:context>
    <inkml:brush xml:id="br0">
      <inkml:brushProperty name="width" value="0.025" units="cm"/>
      <inkml:brushProperty name="height" value="0.025" units="cm"/>
    </inkml:brush>
  </inkml:definitions>
  <inkml:trace contextRef="#ctx0" brushRef="#br0">1 0 14574,'0'0'7847,"56"60"-7014,-36-35-353,-1 0-319,1 0-129,-6-3 32,7-6-769,0-3-1217,-1-9-961,5-4-2337,-6-3-2083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1.743"/>
    </inkml:context>
    <inkml:brush xml:id="br0">
      <inkml:brushProperty name="width" value="0.025" units="cm"/>
      <inkml:brushProperty name="height" value="0.025" units="cm"/>
    </inkml:brush>
  </inkml:definitions>
  <inkml:trace contextRef="#ctx0" brushRef="#br0">203 1 10186,'0'0'10249,"-55"61"-9416,32-23-352,-6 6-289,5 3-128,-3 2-32,6-5 0,8-3-160,6-7-609,4-8-544,3-7-481,0-9-1921,5-6-2499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2.106"/>
    </inkml:context>
    <inkml:brush xml:id="br0">
      <inkml:brushProperty name="width" value="0.025" units="cm"/>
      <inkml:brushProperty name="height" value="0.025" units="cm"/>
    </inkml:brush>
  </inkml:definitions>
  <inkml:trace contextRef="#ctx0" brushRef="#br0">1 1 14414,'0'0'4484,"71"31"-2754,-13-29-65,18-2-704,14 0-416,8 0-193,8 0-192,-5 0-96,-13 0-32,-8 0 0,-14 0-224,-15 0-801,-18 0-865,-10 0-2114,-8 0-3459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2.908"/>
    </inkml:context>
    <inkml:brush xml:id="br0">
      <inkml:brushProperty name="width" value="0.025" units="cm"/>
      <inkml:brushProperty name="height" value="0.025" units="cm"/>
    </inkml:brush>
  </inkml:definitions>
  <inkml:trace contextRef="#ctx0" brushRef="#br0">294 45 7335,'8'-5'3171,"10"-6"-1780,31-18 5466,-53 35-3003,-20 25-3203,-73 76 631,-11 12-863,91-103-598,-1 0 0,0-1 0,-1-1 0,-32 18 0,51-32 57,0-1 0,0 1-1,0 0 1,0-1 0,0 1-1,0 0 1,0 0-1,0-1 1,0 1 0,0 0-1,0-1 1,0 1 0,0 0-1,0-1 1,0 1-1,0 0 1,0-1 0,-1 1-1,1 0 1,0 0 0,0-1-1,0 1 1,0 0-1,-1 0 1,1-1 0,0 1-1,0 0 1,-1 0 0,1 0-1,0-1 1,0 1-1,-1 0 1,1 0 0,0 0-1,-1 0 1,1 0 0,0 0-1,0 0 1,-1-1 0,1 1-1,0 0 1,-1 0-1,1 0 1,0 0 0,-1 0-1,1 0 1,0 1 0,-1-1-1,1 0 1,0 0-1,-1 0 1,1 0 0,0 0-1,0 0 1,-1 0 0,1 1-1,0-1 1,0 0-1,-1 0 1,1 0 0,0 1-1,0-1 1,-1 0 0,1 1-1,0-22-5802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7.495"/>
    </inkml:context>
    <inkml:brush xml:id="br0">
      <inkml:brushProperty name="width" value="0.025" units="cm"/>
      <inkml:brushProperty name="height" value="0.025" units="cm"/>
    </inkml:brush>
  </inkml:definitions>
  <inkml:trace contextRef="#ctx0" brushRef="#br0">13 0 4837,'0'0'11210,"-12"48"-10505,12-19-321,0 6 65,0 1-33,5-1-256,7 1-128,2-2 32,2-2-897,-1-7-1921,-5-4-1538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3.250"/>
    </inkml:context>
    <inkml:brush xml:id="br0">
      <inkml:brushProperty name="width" value="0.025" units="cm"/>
      <inkml:brushProperty name="height" value="0.025" units="cm"/>
    </inkml:brush>
  </inkml:definitions>
  <inkml:trace contextRef="#ctx0" brushRef="#br0">1 1 8584,'0'0'10058,"46"23"-9033,-25 2 128,2 3-160,9-1-481,7 1-256,5-2-192,4-3 0,7-4-704,1-5-1858,-2-3-2403,-3-9-3939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3.705"/>
    </inkml:context>
    <inkml:brush xml:id="br0">
      <inkml:brushProperty name="width" value="0.025" units="cm"/>
      <inkml:brushProperty name="height" value="0.025" units="cm"/>
    </inkml:brush>
  </inkml:definitions>
  <inkml:trace contextRef="#ctx0" brushRef="#br0">1 0 12556,'0'0'5509,"62"19"-3875,-13-15-257,13-1-736,5-2-385,4 1-160,-7-1-96,-6 0 64,-15 0-512,-15 1-1602,-14-2-2467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4.046"/>
    </inkml:context>
    <inkml:brush xml:id="br0">
      <inkml:brushProperty name="width" value="0.025" units="cm"/>
      <inkml:brushProperty name="height" value="0.025" units="cm"/>
    </inkml:brush>
  </inkml:definitions>
  <inkml:trace contextRef="#ctx0" brushRef="#br0">1 26 10730,'0'0'6214,"67"21"-4292,-15-21-385,11 0-448,5 0-640,-1-6-321,0-2-64,-5 1-192,-9-4-2531,-14-3-6117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5.227"/>
    </inkml:context>
    <inkml:brush xml:id="br0">
      <inkml:brushProperty name="width" value="0.025" units="cm"/>
      <inkml:brushProperty name="height" value="0.025" units="cm"/>
    </inkml:brush>
  </inkml:definitions>
  <inkml:trace contextRef="#ctx0" brushRef="#br0">1 64 13357,'0'0'1249,"47"0"-609,1-8 962,16-3-865,16 0-353,13 1-32,10-1-256,5 4-64,4 2-32,-6 4-416,-5 1-1185,-9 0-1506,-16 0 512,-5 0-1793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35.603"/>
    </inkml:context>
    <inkml:brush xml:id="br0">
      <inkml:brushProperty name="width" value="0.025" units="cm"/>
      <inkml:brushProperty name="height" value="0.025" units="cm"/>
    </inkml:brush>
  </inkml:definitions>
  <inkml:trace contextRef="#ctx0" brushRef="#br0">0 38 15310,'0'0'3492,"46"10"-2339,-7-10-480,9 0-353,8 0-224,5 0 0,6-5-96,-5-1-512,-4-1-930,-5 1-1889,-12-4-1345,-11-4-2787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45.902"/>
    </inkml:context>
    <inkml:brush xml:id="br0">
      <inkml:brushProperty name="width" value="0.025" units="cm"/>
      <inkml:brushProperty name="height" value="0.025" units="cm"/>
    </inkml:brush>
  </inkml:definitions>
  <inkml:trace contextRef="#ctx0" brushRef="#br0">0 95 6534,'7'0'-171,"1661"-64"9471,-1567 55-9300,64-5-24,199 7 0,-364 7-13,1 0 0,0 0 1,-1 0-1,1-1 0,-1 1 1,1 0-1,-1 0 0,1 0 1,-1 1-1,1-1 0,-1 0 1,1 0-1,-1 0 0,1 0 0,-1 0 1,1 1-1,-1-1 0,1 0 1,-1 0-1,1 1 0,-1-1 1,1 0-1,-1 1 0,0-1 1,1 0-1,-1 1 0,0-1 1,1 1-1,-1-1 0,0 1 0,1-1 1,-1 1-1,0-1 0,0 1 1,0-1-1,1 1 0,-1-1 1,0 1-1,0-1 0,0 1 1,0-1-1,0 1 0,0-1 1,0 1-1,0-1 0,0 2 0,-7-2-5034,5-4-737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01.180"/>
    </inkml:context>
    <inkml:brush xml:id="br0">
      <inkml:brushProperty name="width" value="0.025" units="cm"/>
      <inkml:brushProperty name="height" value="0.025" units="cm"/>
    </inkml:brush>
  </inkml:definitions>
  <inkml:trace contextRef="#ctx0" brushRef="#br0">0 4 13293,'0'0'4420,"60"-3"-3331,-26 5-192,7 4-161,5 3-383,3-2-257,1-2-32,-10-1-384,-2-1-1026,-14-3-1376,-13 0-2115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01.514"/>
    </inkml:context>
    <inkml:brush xml:id="br0">
      <inkml:brushProperty name="width" value="0.025" units="cm"/>
      <inkml:brushProperty name="height" value="0.025" units="cm"/>
    </inkml:brush>
  </inkml:definitions>
  <inkml:trace contextRef="#ctx0" brushRef="#br0">1 3 10282,'0'0'4132,"58"8"-2691,-14-8-512,13 0-673,5 0-224,2 0-512,-6-2-3428,-3-6-1922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01.907"/>
    </inkml:context>
    <inkml:brush xml:id="br0">
      <inkml:brushProperty name="width" value="0.025" units="cm"/>
      <inkml:brushProperty name="height" value="0.025" units="cm"/>
    </inkml:brush>
  </inkml:definitions>
  <inkml:trace contextRef="#ctx0" brushRef="#br0">35 1 13132,'0'0'2483,"11"0"-1357,4 3-727,1 0-1,-1 0 1,0 1 0,0 1-1,23 10 1,-33-12-304,1 0-1,-1 0 1,0 1-1,0-1 1,0 1-1,0 0 1,0 0-1,-1 1 1,4 5-1,-6-8-97,-1 0-1,1 1 0,-1-1 1,0 1-1,0 0 0,0-1 1,0 1-1,0 0 0,0-1 1,-1 1-1,0 0 0,1 0 1,-1 0-1,0 0 0,0-1 1,-1 1-1,1 0 0,0 0 1,-1 0-1,0-1 0,-1 4 1,0 0 37,-1-1 0,0 1 1,-1-1-1,1 0 0,-1 0 1,0 0-1,0 0 0,-1-1 1,-5 6-1,-53 37 94,27-21-98,-21 19-2725,35-29-2617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37.867"/>
    </inkml:context>
    <inkml:brush xml:id="br0">
      <inkml:brushProperty name="width" value="0.025" units="cm"/>
      <inkml:brushProperty name="height" value="0.025" units="cm"/>
    </inkml:brush>
  </inkml:definitions>
  <inkml:trace contextRef="#ctx0" brushRef="#br0">1 0 14061,'0'0'1666,"28"51"-2531,-12-47-352,0-4-1313,-4 0-4421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7.872"/>
    </inkml:context>
    <inkml:brush xml:id="br0">
      <inkml:brushProperty name="width" value="0.025" units="cm"/>
      <inkml:brushProperty name="height" value="0.025" units="cm"/>
    </inkml:brush>
  </inkml:definitions>
  <inkml:trace contextRef="#ctx0" brushRef="#br0">94 1 5029,'0'0'11424,"-2"10"-10415,-34 103 407,24-84-1355,2 2 0,1-1 0,1 1 1,2 0-1,-4 49 0,9-77-94,1 1 1,0-1-1,1 0 1,-1 1 0,1-1-1,-1 0 1,1 0-1,0 0 1,0 1-1,0-1 1,1 0-1,-1 0 1,1 0-1,-1-1 1,1 1-1,0 0 1,0-1-1,0 1 1,1-1 0,2 3-1,-1-3-352,-1 0 0,1 0 0,0 0 0,-1-1 0,1 0 0,0 0 0,0 0-1,0 0 1,0 0 0,0-1 0,0 0 0,0 0 0,0 0 0,0 0 0,0-1 0,6-1 0,18-7-4329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43.019"/>
    </inkml:context>
    <inkml:brush xml:id="br0">
      <inkml:brushProperty name="width" value="0.025" units="cm"/>
      <inkml:brushProperty name="height" value="0.025" units="cm"/>
    </inkml:brush>
  </inkml:definitions>
  <inkml:trace contextRef="#ctx0" brushRef="#br0">0 40 6758,'0'0'13763,"10"-5"-12573,18-3-682,0 0 0,1 2 0,-1 1 0,1 2 0,44-1 0,-63 4-432,39 2 23,-48-2-99,0 0 0,0 1 0,-1-1 0,1 0 0,0 0 0,0 1 1,-1-1-1,1 0 0,0 1 0,0-1 0,-1 1 0,1-1 0,0 1 1,-1-1-1,1 1 0,-1-1 0,1 1 0,-1-1 0,1 1 0,-1 0 0,1 0 1,-1-1-1,0 1 0,1 0 0,-1-1 0,0 1 0,0 0 0,1 0 1,-1 0-1,0-1 0,0 1 0,0 0 0,0 0 0,0 0 0,0-1 1,0 1-1,0 0 0,-1 0 0,1 0 0,0-1 0,0 1 0,-1 0 1,1 0-1,0-1 0,-1 1 0,1 0 0,-1-1 0,1 1 0,-1 0 1,1-1-1,-1 1 0,0 0 0,-6 7 46,0-1 0,0 0 0,0-1 0,-1 0 0,0 0 0,0 0 0,0-1 0,-1-1 0,-17 8 0,14-7 54,0 1 1,1 0-1,-1 1 0,2 1 1,-14 10-1,63-9-153,-20-6-40,0 1 0,0 1 0,0 1 0,-1 1 0,0 0 0,18 11 1,-31-16 60,0 1 0,0-1 0,-1 1 0,1 1 0,-1-1 0,0 0 0,0 1 1,0 0-1,0 0 0,-1 0 0,1 1 0,-1-1 0,0 1 0,0 0 1,-1 0-1,0 0 0,1 0 0,-2 0 0,1 0 0,0 0 0,-1 1 0,0-1 1,-1 1-1,1-1 0,-1 1 0,0 5 0,-1-9 44,1 1-1,-1 0 1,0-1 0,0 1-1,0-1 1,0 0-1,0 1 1,0-1 0,-1 0-1,1 0 1,-1 0-1,0 0 1,1 0 0,-1 0-1,0 0 1,-4 3-1,0-1 170,0-1 0,-1 1 0,1-1 0,-1 0-1,-13 4 1,-1-2 426,0 0 0,0-2 0,-26 1 0,37-3-551,1 0 96,0-1 1,0 0-1,0 0 1,1-1-1,-1 0 0,-12-3 1,19 4-209,0-1-1,0 0 1,1 0 0,-1 0 0,0 0 0,0 0 0,1-1-1,-1 1 1,1-1 0,-1 1 0,1-1 0,0 1 0,0-1-1,-1 1 1,1-1 0,0 0 0,0 0 0,1 0-1,-1 0 1,0 0 0,1 0 0,-1 0 0,1 0 0,-1 0-1,1 0 1,0 0 0,0 0 0,0 0 0,0 0 0,0 0-1,1 0 1,0-2 0,-1 1-468,1 0-1,0 1 1,-1-1-1,1 0 1,1 1 0,-1 0-1,0-1 1,1 1 0,-1 0-1,1-1 1,-1 1-1,1 0 1,0 0 0,0 0-1,0 1 1,0-1 0,1 0-1,-1 1 1,0-1-1,1 1 1,2-1 0,18-12-9272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43.350"/>
    </inkml:context>
    <inkml:brush xml:id="br0">
      <inkml:brushProperty name="width" value="0.025" units="cm"/>
      <inkml:brushProperty name="height" value="0.025" units="cm"/>
    </inkml:brush>
  </inkml:definitions>
  <inkml:trace contextRef="#ctx0" brushRef="#br0">1 0 23606,'0'0'6342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55.763"/>
    </inkml:context>
    <inkml:brush xml:id="br0">
      <inkml:brushProperty name="width" value="0.025" units="cm"/>
      <inkml:brushProperty name="height" value="0.025" units="cm"/>
    </inkml:brush>
  </inkml:definitions>
  <inkml:trace contextRef="#ctx0" brushRef="#br0">1 56 9897,'6'-6'1039,"1"0"-1,-1 1 0,1 0 1,0 1-1,0-1 1,1 2-1,0-1 0,8-3 1,-5 4-474,0 1 0,0 0 1,0 0-1,0 1 0,17 0 1,-27 1-560,0 0 0,0 0 0,-1 0 1,1 1-1,0-1 0,0 0 0,0 0 0,0 1 1,0-1-1,0 0 0,-1 1 0,1-1 0,0 1 1,0-1-1,0 1 0,-1-1 0,1 1 0,0 0 1,-1-1-1,1 1 0,-1 0 0,1-1 0,-1 1 1,1 0-1,-1 0 0,1 0 0,-1-1 0,0 1 1,1 0-1,-1 0 0,0 0 0,0 0 0,1 0 1,-1 0-1,0 0 0,0-1 0,0 1 0,0 0 1,-1 0-1,1 0 0,0 0 0,0 0 0,0 0 1,-1 0-1,1 0 0,0-1 0,-1 2 1,0 2 18,-1 0 1,1 0 0,-1 0-1,1-1 1,-1 1 0,0-1 0,-1 1-1,1-1 1,-5 6 0,-6 1 36,7-6-69,0 1-1,0 0 0,1 0 0,0 0 0,0 1 1,-7 8-1,12-12 4,-1-1-1,0 1 1,1 0 0,-1-1-1,1 1 1,-1 0 0,1 0 0,0-1-1,-1 1 1,1 0 0,0 0-1,0-1 1,1 1 0,-1 0 0,0 0-1,1-1 1,-1 1 0,1 0-1,-1 0 1,1-1 0,0 1 0,-1-1-1,1 1 1,0-1 0,0 1-1,0-1 1,0 1 0,1-1 0,-1 0-1,0 0 1,1 0 0,1 2-1,13 10 54,-8-6-75,0-1 0,0 1 0,-1 0-1,9 12 1,-14-17 47,-1-1 0,0 1 0,0-1 0,0 1 1,0 0-1,0 0 0,-1-1 0,1 1 0,-1 0 0,1 0 0,-1 0 0,1 0 0,-1-1 0,0 1 0,0 0 0,0 0 0,0 0 0,0 0 1,0 0-1,-1 0 0,1 0 0,-1-1 0,1 1 0,-1 0 0,0 0 0,0 0 0,1-1 0,-1 1 0,-3 2 0,1 0 119,-1-1 0,0 0 0,0 0 0,0-1 0,0 0 0,-1 1-1,1-1 1,-1 0 0,1-1 0,-1 1 0,0-1 0,1 0 0,-1 0 0,-5 0-1,-2 0-32,-1 0 0,1 0 0,0-2-1,-18-1 1,30 2-169,0 0-1,0 0 0,1 0 1,-1 0-1,0 0 1,0 0-1,0 0 1,0 0-1,0 0 0,0 0 1,1 0-1,-1 0 1,0 0-1,0 0 1,0 0-1,0 0 1,0 0-1,0 0 0,0 0 1,1 0-1,-1 0 1,0 0-1,0 0 1,0-1-1,0 1 0,0 0 1,0 0-1,0 0 1,0 0-1,0 0 1,0 0-1,0 0 0,1 0 1,-1-1-1,0 1 1,0 0-1,0 0 1,0 0-1,0 0 0,0 0 1,0 0-1,0 0 1,0-1-1,0 1 1,0 0-1,0 0 1,0 0-1,0 0 0,0 0 1,0 0-1,0-1 1,0 1-1,0 0 1,-1 0-1,1 0 0,0 0 1,0 0-1,0 0 1,0 0-1,0 0 1,0-1-1,0 1 0,0 0 1,0 0-1,0 0 1,-1 0-1,1 0 1,0 0-1,11-5-4006,4 4-1088,6-2-1708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56.112"/>
    </inkml:context>
    <inkml:brush xml:id="br0">
      <inkml:brushProperty name="width" value="0.025" units="cm"/>
      <inkml:brushProperty name="height" value="0.025" units="cm"/>
    </inkml:brush>
  </inkml:definitions>
  <inkml:trace contextRef="#ctx0" brushRef="#br0">1 9 11147,'0'0'11595,"70"-4"-11211,-41 4-320,-1 0 0,2 0-865,-3 0-2306,-1 0-2946,-3-5-6824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57.220"/>
    </inkml:context>
    <inkml:brush xml:id="br0">
      <inkml:brushProperty name="width" value="0.025" units="cm"/>
      <inkml:brushProperty name="height" value="0.025" units="cm"/>
    </inkml:brush>
  </inkml:definitions>
  <inkml:trace contextRef="#ctx0" brushRef="#br0">1 114 9865,'0'0'5931,"13"-1"-4473,87-13 1016,295-29 1266,188 27-3266,107-6-655,-685 22-119,59-5 471,-55 3-4969,-24-2 1531,-3-3-1890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57.804"/>
    </inkml:context>
    <inkml:brush xml:id="br0">
      <inkml:brushProperty name="width" value="0.025" units="cm"/>
      <inkml:brushProperty name="height" value="0.025" units="cm"/>
    </inkml:brush>
  </inkml:definitions>
  <inkml:trace contextRef="#ctx0" brushRef="#br0">1 38 12172,'0'0'7334,"8"-6"-5732,1 2-1244,0-1 1,0 1-1,1 0 1,-1 1-1,1 0 1,0 1-1,18-2 0,-25 3-329,1 0 0,0 1 0,0 0 0,0 0 0,-1 0 0,1 0 0,0 0 0,0 1 0,-1 0 0,1-1 0,0 1 0,-1 1 0,1-1 0,0 1 0,-1-1 0,0 1 0,1 0 0,-1 0 0,0 0-1,0 1 1,0-1 0,-1 1 0,1 0 0,0-1 0,-1 1 0,0 1 0,4 4 0,-5-6-22,0 1 1,0-1-1,-1 0 0,1 1 0,0-1 0,-1 1 1,1-1-1,-1 1 0,0-1 0,0 1 0,0-1 1,0 1-1,-1-1 0,1 1 0,0-1 0,-1 1 1,0-1-1,0 1 0,0-1 0,0 0 0,0 1 1,0-1-1,0 0 0,-1 0 0,1 0 0,-1 0 1,0 0-1,1 0 0,-1 0 0,0-1 0,-3 3 1,1-1 23,-1 0 1,-1 0-1,1 0 1,0-1-1,-1 1 1,1-1-1,-1 0 1,0-1 0,1 0-1,-1 1 1,0-2-1,-8 1 1,14-1-112,35 8-598,-28-5 661,-1-1 1,0 1-1,0 1 1,0-1-1,0 1 1,0 0-1,-1 1 1,0-1-1,0 1 1,0 0-1,4 7 1,-8-11 22,0 1 0,0-1-1,0 1 1,0-1 0,0 1 0,-1-1 0,1 1 0,-1 0-1,1-1 1,-1 1 0,0 0 0,0 0 0,1-1-1,-1 1 1,0 0 0,-1-1 0,1 1 0,0 0 0,-1 2-1,0-2 51,0 0 0,-1 1 0,1-1 0,-1 0 0,0 0-1,1 0 1,-1-1 0,0 1 0,0 0 0,0-1-1,0 1 1,0-1 0,-1 1 0,1-1 0,0 0 0,-1 0-1,-2 1 1,-75 23 1397,73-23-1427,0 0 0,0-1 1,0 0-1,0-1 0,0 1 0,0-1 0,0-1 0,0 0 0,-12-2 0,19 2-174,-1 1 1,1-1 0,0 0-1,0 0 1,-1 1 0,1-1-1,0 0 1,0 0 0,0 0-1,0 1 1,0-1 0,0 0-1,1 0 1,-1 0 0,0 1-1,0-1 1,1 0 0,-1 0-1,0 1 1,1-1 0,-1 0-1,0 1 1,1-1 0,-1 0-1,1 1 1,-1-1 0,1 1-1,-1-1 1,2 0 0,49-27-9121,-18 9 2088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0:58.465"/>
    </inkml:context>
    <inkml:brush xml:id="br0">
      <inkml:brushProperty name="width" value="0.025" units="cm"/>
      <inkml:brushProperty name="height" value="0.025" units="cm"/>
    </inkml:brush>
  </inkml:definitions>
  <inkml:trace contextRef="#ctx0" brushRef="#br0">0 10 13132,'0'0'8008,"50"2"-6535,-22-2-352,6 0-736,3 0-257,2 0-128,0 0-288,-2-1-2115,2-2-2946,0-5-3587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38.705"/>
    </inkml:context>
    <inkml:brush xml:id="br0">
      <inkml:brushProperty name="width" value="0.025" units="cm"/>
      <inkml:brushProperty name="height" value="0.025" units="cm"/>
    </inkml:brush>
  </inkml:definitions>
  <inkml:trace contextRef="#ctx0" brushRef="#br0">52 65 5285,'0'0'3571,"4"-9"-1393,3-2-1256,4-9 100,-2-4 3147,-27 58 7,-15 29-4482,27-47 309,0 0 0,1 1-1,1-1 1,0 1 0,1 0-1,1 0 1,1 0 0,0 0-1,3 31 1,-1-46 4,0 0-1,0 0 1,0 0 0,-1 0-1,2 0 1,-1-1 0,0 1-1,0 0 1,1 0 0,-1-1-1,0 1 1,1-1 0,0 1-1,-1-1 1,1 0 0,0 0-1,0 0 1,0 0 0,0 0-1,-1 0 1,1 0 0,0-1-1,1 1 1,-1 0 0,0-1 0,0 0-1,0 0 1,0 1 0,0-1-1,0-1 1,1 1 0,-1 0-1,0 0 1,0-1 0,4-1-1,2 1 54,0-1 0,0 0 0,1-1 0,-2 0 1,1 0-1,0-1 0,12-8 0,-15 8 79,1-1 1,-1 0-1,-1 0 0,1-1 1,-1 1-1,0-1 1,0 0-1,0 0 1,-1 0-1,4-12 1,-6 17-98,0-1 0,0 1 1,-1-1-1,1 0 0,-1 1 1,0-1-1,1 0 0,-1 0 1,0 1-1,0-1 0,0 0 1,0 0-1,0 1 0,-1-1 1,1 0-1,-1 1 0,1-1 0,-1 0 1,1 1-1,-1-1 0,0 1 1,0-1-1,1 1 0,-1-1 1,0 1-1,0-1 0,-1 1 1,1 0-1,0 0 0,0 0 1,-1-1-1,1 1 0,-1 0 0,1 1 1,-1-1-1,1 0 0,-1 0 1,1 1-1,-1-1 0,0 1 1,1-1-1,-1 1 0,0 0 1,0-1-1,-2 1 0,0 0-49,0-1 1,0 0-1,0 1 0,0 0 0,0 0 1,0 1-1,0-1 0,0 1 0,0-1 0,0 1 1,0 1-1,0-1 0,0 0 0,1 1 0,-1 0 1,0 0-1,1 0 0,0 0 0,-1 0 1,-3 5-1,5-5-292,-1 1 0,1 0 0,0 0 0,0 0-1,1 0 1,-1 0 0,1 1 0,-1-1 0,0 6 0,1-3-982,0 0 0,0-1-1,1 1 1,-1-1 0,1 1-1,2 10 1,2 1-6321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39.255"/>
    </inkml:context>
    <inkml:brush xml:id="br0">
      <inkml:brushProperty name="width" value="0.025" units="cm"/>
      <inkml:brushProperty name="height" value="0.025" units="cm"/>
    </inkml:brush>
  </inkml:definitions>
  <inkml:trace contextRef="#ctx0" brushRef="#br0">53 109 7944,'0'0'4639,"-2"-8"-2109,2 8-2516,-2-5 436,1 0 0,0 0 0,0 0 0,0 0 0,1 0 0,-1 0 0,2-6 0,-1 8-302,1 1 0,-1 0 0,1 0 0,0 0 0,0-1 0,0 1 0,0 0 0,1 0 0,-1 0 0,0 1 0,1-1 0,-1 0 0,1 0 0,0 1 0,-1-1 0,1 1 0,0 0 0,0-1 0,0 1 0,0 0 0,4-2 0,-2 1-19,0 0 0,0 0 0,1 1-1,-1-1 1,0 1 0,1 0 0,-1 0-1,9 0 1,-13 1-114,1 0 0,0 0 0,-1 0 1,1 0-1,0 0 0,0 1 0,-1-1 0,1 0 0,0 0 0,-1 1 1,1-1-1,-1 1 0,1-1 0,0 0 0,-1 1 0,1-1 0,-1 1 1,1 0-1,-1-1 0,1 1 0,0 1 0,1 24 154,-3-20-135,-1 1 0,1-1 0,-1 0 0,-1 0 0,1 0 0,-1-1 0,0 1 0,-1-1 0,1 1 0,-5 4 0,-50 52 62,13-17 576,45-44-647,-1-1 0,1 0 0,-1 1 0,1-1 1,-1 1-1,1 0 0,-1-1 0,1 1 0,0-1 0,-1 1 0,1 0 0,0-1 0,-1 1 0,1 0 0,0-1 0,0 1 0,0 0 1,-1-1-1,1 1 0,0 0 0,0-1 0,0 1 0,0 0 0,0 0 0,0-1 0,1 1 0,-1 0 0,0-1 0,0 1 1,0 0-1,1-1 0,-1 1 0,1 1 0,1-1 2,-1 0 1,1 0-1,0 0 0,0 0 1,-1 0-1,1 0 0,0-1 0,0 1 1,0-1-1,0 1 0,0-1 1,3 0-1,73 0 44,-65-1-26,78-10-1630,-31-2-2473,-10-1-2636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39.834"/>
    </inkml:context>
    <inkml:brush xml:id="br0">
      <inkml:brushProperty name="width" value="0.025" units="cm"/>
      <inkml:brushProperty name="height" value="0.025" units="cm"/>
    </inkml:brush>
  </inkml:definitions>
  <inkml:trace contextRef="#ctx0" brushRef="#br0">1 0 12588,'0'0'9705,"42"56"-9481,-22-41-128,1-1-32,0-2-32,0-3-512,-1-4-1218,1-4-800,-5-1-1698,-2 0-1730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8.217"/>
    </inkml:context>
    <inkml:brush xml:id="br0">
      <inkml:brushProperty name="width" value="0.025" units="cm"/>
      <inkml:brushProperty name="height" value="0.025" units="cm"/>
    </inkml:brush>
  </inkml:definitions>
  <inkml:trace contextRef="#ctx0" brushRef="#br0">217 0 10922,'0'0'2499,"-52"53"-1058,28-23-64,-6 4-768,5 0-257,2 0-256,3-1-32,3-6-32,6-3 33,4-7-65,2-8-353,5-7-1857,-2-14-6438</inkml:trace>
  <inkml:trace contextRef="#ctx0" brushRef="#br0" timeOffset="1">1 61 4612,'0'0'11884,"48"14"-11724,-32 6-64,7 1-32,0-3 32,7-6-1826,-6-4-2370,5-7-2882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40.192"/>
    </inkml:context>
    <inkml:brush xml:id="br0">
      <inkml:brushProperty name="width" value="0.025" units="cm"/>
      <inkml:brushProperty name="height" value="0.025" units="cm"/>
    </inkml:brush>
  </inkml:definitions>
  <inkml:trace contextRef="#ctx0" brushRef="#br0">138 0 10442,'0'0'7047,"-55"35"-5830,39-13 64,-3 6-128,3 0-512,0 1-385,5 0-192,10 0-32,-3-4-160,4-4-1794,0-4-1377,0-7-2755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40.571"/>
    </inkml:context>
    <inkml:brush xml:id="br0">
      <inkml:brushProperty name="width" value="0.025" units="cm"/>
      <inkml:brushProperty name="height" value="0.025" units="cm"/>
    </inkml:brush>
  </inkml:definitions>
  <inkml:trace contextRef="#ctx0" brushRef="#br0">219 0 13229,'0'0'7527,"-53"66"-6919,22-31-384,1 3-127,2 0-65,1-4 0,10-6 0,1-6-64,5-6-513,6-9-800,5-18-11019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40.899"/>
    </inkml:context>
    <inkml:brush xml:id="br0">
      <inkml:brushProperty name="width" value="0.025" units="cm"/>
      <inkml:brushProperty name="height" value="0.025" units="cm"/>
    </inkml:brush>
  </inkml:definitions>
  <inkml:trace contextRef="#ctx0" brushRef="#br0">0 0 2338,'0'0'16944,"43"67"-16335,-18-42-385,3 0-96,7-7-704,2-4-4293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02.940"/>
    </inkml:context>
    <inkml:brush xml:id="br0">
      <inkml:brushProperty name="width" value="0.025" units="cm"/>
      <inkml:brushProperty name="height" value="0.025" units="cm"/>
    </inkml:brush>
  </inkml:definitions>
  <inkml:trace contextRef="#ctx0" brushRef="#br0">192 1 12844,'0'0'11697,"-9"8"-11548,-25 22-28,2 1-1,2 2 1,1 1 0,-28 42-1,57-86-8723,0-8 3924,0-4-1951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03.285"/>
    </inkml:context>
    <inkml:brush xml:id="br0">
      <inkml:brushProperty name="width" value="0.025" units="cm"/>
      <inkml:brushProperty name="height" value="0.025" units="cm"/>
    </inkml:brush>
  </inkml:definitions>
  <inkml:trace contextRef="#ctx0" brushRef="#br0">0 0 12780,'0'0'9929,"59"39"-9160,-35-20-288,3 0-257,3-1-96,4-2-128,3-1-1505,-7-5-2115,-2-2-6533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4.351"/>
    </inkml:context>
    <inkml:brush xml:id="br0">
      <inkml:brushProperty name="width" value="0.025" units="cm"/>
      <inkml:brushProperty name="height" value="0.025" units="cm"/>
    </inkml:brush>
  </inkml:definitions>
  <inkml:trace contextRef="#ctx0" brushRef="#br0">33 209 6822,'0'0'9108,"-6"8"-7763,-20 24-122,69-94 4730,63-124-4940,-112 248-1232,-42 133 342,47-186-2129,2 10-9318,3-27 3290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4.713"/>
    </inkml:context>
    <inkml:brush xml:id="br0">
      <inkml:brushProperty name="width" value="0.025" units="cm"/>
      <inkml:brushProperty name="height" value="0.025" units="cm"/>
    </inkml:brush>
  </inkml:definitions>
  <inkml:trace contextRef="#ctx0" brushRef="#br0">77 0 11915,'0'0'9786,"-5"11"-9797,-5 15 50,-2 0 48,1 1 0,1 0 0,1 1 0,2 0 0,-6 41-1,13-68-70,0-1 0,0 0 0,0 0 0,0 0-1,0 1 1,0-1 0,0 0 0,0 0 0,0 1-1,0-1 1,1 0 0,-1 0 0,0 0 0,0 1 0,0-1-1,0 0 1,0 0 0,0 0 0,0 1 0,0-1-1,1 0 1,-1 0 0,0 0 0,0 0 0,0 1-1,0-1 1,1 0 0,-1 0 0,0 0 0,0 0-1,0 0 1,1 0 0,-1 0 0,0 0 0,0 0-1,0 1 1,1-1 0,-1 0 0,0 0 0,0 0 0,0 0-1,1 0 1,-1 0 0,14-6 640,9-13 352,-14 10-809,0-1 0,0-1 0,-1 0 0,0 0 0,-1 0 0,-1-1 0,0 0-1,0-1 1,-1 1 0,-1-1 0,0 0 0,0 0 0,-2 0 0,3-23 0,-5 35-230,-1 1 1,1 0-1,0 0 0,0-1 0,-1 1 0,1 0 1,0 0-1,-1 0 0,1 0 0,-1 0 0,1-1 1,0 1-1,-1 0 0,1 0 0,0 0 0,-1 0 1,1 0-1,0 0 0,-1 0 0,1 0 0,-1 0 1,1 0-1,0 0 0,-1 1 0,1-1 0,0 0 1,-1 0-1,1 0 0,0 0 0,-1 0 0,1 1 1,0-1-1,-1 0 0,1 0 0,0 1 0,0-1 1,-1 0-1,1 0 0,0 1 0,0-1 0,-1 0 1,1 1-1,-14 10-2152,0 9-2283,6-5-3108,7-14 6700,-3 5-7929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5.250"/>
    </inkml:context>
    <inkml:brush xml:id="br0">
      <inkml:brushProperty name="width" value="0.025" units="cm"/>
      <inkml:brushProperty name="height" value="0.025" units="cm"/>
    </inkml:brush>
  </inkml:definitions>
  <inkml:trace contextRef="#ctx0" brushRef="#br0">84 82 11979,'0'0'11286,"-5"3"-11350,2-1 61,-1 0 0,1 0 0,0 1 0,0-1 0,0 1 0,1 0 0,-1 0 1,1 0-1,-1 0 0,1 0 0,0 0 0,0 1 0,-1 3 0,2-5 13,0 1-1,0-1 0,0 1 0,0 0 0,0-1 0,1 1 1,-1 0-1,1 0 0,0-1 0,0 1 0,0 0 0,0 0 1,1-1-1,-1 1 0,1 0 0,-1-1 0,1 1 1,0 0-1,0-1 0,0 1 0,1-1 0,2 5 0,39 38 187,-38-41-178,0 0 0,0 0 0,-1 0 0,0 1 1,1-1-1,-1 1 0,-1 0 0,1 1 1,-1-1-1,0 1 0,0-1 0,0 1 0,-1 0 1,0 0-1,0 0 0,-1 0 0,1 7 1,-1-9 6,-1 0-1,0 0 1,0 1 0,0-1 0,-1 0 0,0 0 0,0 0 0,0 0 0,0 0 0,0 0 0,-1 0 0,0 0-1,1 0 1,-1-1 0,-1 1 0,1-1 0,-1 0 0,-3 5 0,3-5 45,0-1-1,1 0 1,-1-1 0,0 1-1,0 0 1,1-1 0,-1 0-1,-1 1 1,1-1 0,0 0-1,0-1 1,0 1 0,0 0 0,-1-1-1,1 0 1,0 0 0,0 0-1,-1 0 1,1 0 0,0-1-1,0 0 1,-1 1 0,1-1-1,-4-2 1,4 2-46,1 0 0,-1-1 0,1 1 0,-1-1-1,1 0 1,0 1 0,-1-1 0,1 0 0,0 0 0,0-1 0,0 1 0,1 0-1,-1-1 1,0 1 0,1-1 0,0 1 0,0-1 0,-1 0 0,1 1 0,1-1 0,-1 0-1,0 0 1,1 0 0,0 0 0,-1 0 0,1 0 0,1-4 0,-1 1-29,0 1 0,1-1 1,0 0-1,0 1 0,0-1 1,1 0-1,0 1 0,0 0 1,0-1-1,1 1 0,0 0 1,0 0-1,4-4 0,13-13 4,41-31 1,-45 41 26,0-1 0,-2 0 0,1-1 0,-1-1 0,-1 0 1,13-21-1,-25 34 36,0 0-1,1 0 1,-1 0 0,0 0 0,0 0 0,0 0-1,-1-1 1,1 1 0,-1 0 0,1-1-1,-1 1 1,0-1 0,1 1 0,-1 0 0,0-1-1,-1 1 1,1 0 0,0-1 0,-1 1 0,1-1-1,-1 1 1,0 0 0,0 0 0,0-1-1,0 1 1,0 0 0,0 0 0,-3-3 0,1 3-171,1 0 1,-1 0 0,0 0 0,1 0 0,-1 1 0,0-1 0,0 1 0,0 0-1,0 0 1,0 0 0,0 0 0,0 1 0,-1-1 0,1 1 0,0-1-1,0 1 1,-1 0 0,1 1 0,0-1 0,0 0 0,-4 2 0,-13 9-7270,11-4-341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6.384"/>
    </inkml:context>
    <inkml:brush xml:id="br0">
      <inkml:brushProperty name="width" value="0.025" units="cm"/>
      <inkml:brushProperty name="height" value="0.025" units="cm"/>
    </inkml:brush>
  </inkml:definitions>
  <inkml:trace contextRef="#ctx0" brushRef="#br0">1 39 14318,'0'0'10794,"49"-6"-10314,-19 6-159,4-1-225,9-1-64,-10-4-321,-4-4-3746,-6-3-6632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9.122"/>
    </inkml:context>
    <inkml:brush xml:id="br0">
      <inkml:brushProperty name="width" value="0.025" units="cm"/>
      <inkml:brushProperty name="height" value="0.025" units="cm"/>
    </inkml:brush>
  </inkml:definitions>
  <inkml:trace contextRef="#ctx0" brushRef="#br0">35 28 14382,'0'0'3752,"9"-4"-2417,2-1-1126,0 1-1,0 0 1,1 1 0,-1 1-1,0-1 1,1 2 0,0 0-1,-1 0 1,1 1 0,0 0-1,17 4 1,-29-4-208,1 0 1,0 0-1,-1 0 1,1 0-1,-1 0 0,1 1 1,0-1-1,-1 0 1,1 0-1,-1 1 1,1-1-1,-1 0 1,1 1-1,-1-1 0,1 0 1,-1 1-1,0-1 1,1 1-1,-1-1 1,0 1-1,1-1 0,-1 1 1,0-1-1,1 1 1,-1-1-1,0 1 1,0 0-1,0-1 1,1 1-1,-1-1 0,0 2 1,-11 15 421,-24 10 538,35-27-950,-10 6 69,1 0 0,0 1 0,0 0 0,-11 12 0,19-18-84,-1 0-1,1 1 0,0-1 0,0 0 0,0 1 1,0-1-1,0 1 0,0-1 0,0 1 1,1-1-1,-1 1 0,0 0 0,1-1 1,-1 1-1,1 0 0,0 0 0,0-1 0,-1 1 1,1 0-1,0 0 0,1-1 0,-1 1 1,0 0-1,0 0 0,1-1 0,-1 1 1,1 0-1,0-1 0,-1 1 0,1 0 0,0-1 1,0 1-1,0-1 0,0 1 0,0-1 1,0 0-1,2 2 0,24 20 45,-17-16-93,-1 1 0,0 0 0,0 1 0,-1 0 0,10 12 0,-17-19 52,0 0 0,0-1 0,0 1-1,0 0 1,-1 0 0,1 0 0,0-1-1,-1 1 1,1 0 0,-1 0 0,0 0-1,1 0 1,-1 0 0,0 0-1,0 0 1,-1 0 0,1 0 0,0 0-1,-1 0 1,1 0 0,-1 0 0,1 0-1,-1 0 1,0-1 0,0 1 0,0 0-1,0 0 1,0-1 0,0 1-1,0-1 1,-1 1 0,1-1 0,-1 1-1,1-1 1,-1 0 0,1 0 0,-5 2-1,-2 2 224,-1 0 0,0-1 0,0 0 0,-1 0 0,1-1 0,-1-1 0,0 1-1,1-1 1,-1-1 0,0 0 0,0-1 0,0 0 0,0 0 0,0-1 0,-19-3-1,29 4-333,-1 0 0,1 0-1,0-1 1,-1 1-1,1 0 1,0 0 0,-1 0-1,1 0 1,0 0 0,-1 0-1,1 0 1,0-1-1,-1 1 1,1 0 0,0 0-1,0 0 1,-1-1-1,1 1 1,0 0 0,0 0-1,-1-1 1,1 1 0,0 0-1,0 0 1,0-1-1,0 1 1,-1 0 0,1-1-1,0 1 1,0 0-1,0-1 1,0 1 0,0 0-1,0-1 1,0 1 0,0 0-1,0-1 1,0 1-1,0 0 1,0-1 0,0 1-1,0 0 1,0-1-1,0 1 1,1 0 0,-1-1-1,0 1 1,0-1 0,12-11-8929,3 1-98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8.578"/>
    </inkml:context>
    <inkml:brush xml:id="br0">
      <inkml:brushProperty name="width" value="0.025" units="cm"/>
      <inkml:brushProperty name="height" value="0.025" units="cm"/>
    </inkml:brush>
  </inkml:definitions>
  <inkml:trace contextRef="#ctx0" brushRef="#br0">41 1 12075,'0'0'1506,"0"63"-481,0-33 0,0 3-513,6 1-95,2 3-65,-1-1-128,-3-2-96,-4 2-64,0-3-32,-5-4 65,-15-2-130,3-7-3170,-6-10-4676</inkml:trace>
  <inkml:trace contextRef="#ctx0" brushRef="#br0" timeOffset="1">326 199 16976,'0'0'3139,"62"-10"-1954,-35 8-256,1 2-769,-5 0-160,5 0-448,-5 0-1346,-1 0-1953,-8 0-2275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9.452"/>
    </inkml:context>
    <inkml:brush xml:id="br0">
      <inkml:brushProperty name="width" value="0.025" units="cm"/>
      <inkml:brushProperty name="height" value="0.025" units="cm"/>
    </inkml:brush>
  </inkml:definitions>
  <inkml:trace contextRef="#ctx0" brushRef="#br0">215 1 12908,'0'0'9246,"-6"10"-8664,-23 26-479,-1 0 0,-2-2-1,-67 55 1,84-80-2307,11-24-12589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19.783"/>
    </inkml:context>
    <inkml:brush xml:id="br0">
      <inkml:brushProperty name="width" value="0.025" units="cm"/>
      <inkml:brushProperty name="height" value="0.025" units="cm"/>
    </inkml:brush>
  </inkml:definitions>
  <inkml:trace contextRef="#ctx0" brushRef="#br0">0 38 9641,'0'0'10186,"62"10"-9257,-44 5-97,3-1-351,2 3-353,-2-2-96,2-1 32,0-1-288,-3-4-1730,-3-5-2210,-1-1-2883</inkml:trace>
  <inkml:trace contextRef="#ctx0" brushRef="#br0" timeOffset="1">391 0 16848,'0'0'4292,"-5"50"-3844,5-35-287,0-3-65,2-3 0,12-2-128,2-6-257,3-1-511,4 0-578,2-5-992,0-7-1409,-2 0-193,-2-1-480,0 4 192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0.144"/>
    </inkml:context>
    <inkml:brush xml:id="br0">
      <inkml:brushProperty name="width" value="0.025" units="cm"/>
      <inkml:brushProperty name="height" value="0.025" units="cm"/>
    </inkml:brush>
  </inkml:definitions>
  <inkml:trace contextRef="#ctx0" brushRef="#br0">259 1 4805,'0'0'10954,"-67"73"-9064,33-36-129,4 2 33,-2 4-385,7-1-544,1 0-544,6-2-257,6-4-385,1-10-2914,6-7-4580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4.662"/>
    </inkml:context>
    <inkml:brush xml:id="br0">
      <inkml:brushProperty name="width" value="0.025" units="cm"/>
      <inkml:brushProperty name="height" value="0.025" units="cm"/>
    </inkml:brush>
  </inkml:definitions>
  <inkml:trace contextRef="#ctx0" brushRef="#br0">0 841 10218,'27'-18'6202,"16"-12"-3614,117-79-1273,-101 71-1105,370-242 1154,-24-29-4283,-373 278 704,-13 5-2344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6.219"/>
    </inkml:context>
    <inkml:brush xml:id="br0">
      <inkml:brushProperty name="width" value="0.025" units="cm"/>
      <inkml:brushProperty name="height" value="0.025" units="cm"/>
    </inkml:brush>
  </inkml:definitions>
  <inkml:trace contextRef="#ctx0" brushRef="#br0">49 52 9929,'0'-1'416,"0"-1"0,1 1 0,-1 0 0,0-1 0,1 1 0,-1-1 0,0 1 0,1 0 0,0 0 1,-1-1-1,1 1 0,0 0 0,0 0 0,-1-1 0,1 1 0,0 0 0,0 0 0,0 0 0,0 0 0,2-1 0,33-13 2758,38 7-1675,-70 7-1467,0 1-1,0 0 0,0 0 0,0 0 0,0 1 1,0-1-1,-1 1 0,1 0 0,0 0 1,0 1-1,6 2 0,-9-3-20,-1-1-1,1 1 1,0-1-1,-1 1 1,1 0-1,0-1 1,-1 1-1,1 0 1,-1 0-1,0 0 1,1-1-1,-1 1 1,1 0-1,-1 0 1,0 0-1,0 0 1,1 0-1,-1 0 1,0-1-1,0 3 1,0-1 28,-1 1 1,1-1-1,-1 1 1,1-1-1,-1 1 1,0-1 0,0 0-1,0 1 1,0-1-1,-3 3 1,-5 7 54,0-1 0,-1-1 0,-1 0 0,0 0 0,0-1 1,-1-1-1,0 1 0,0-2 0,-1 0 0,-19 7 0,32-13-35,18-1-16,-9-1-50,0 2 1,0-1-1,0 1 0,0 0 1,0 1-1,-1 0 1,1 0-1,0 1 1,9 5-1,-16-7 6,1 1 0,0 0-1,-1 0 1,1 0 0,-1 0 0,1 1-1,-1-1 1,0 1 0,0-1 0,0 1-1,-1 0 1,1 0 0,0 0 0,-1-1 0,0 2-1,0-1 1,0 0 0,0 0 0,0 0-1,-1 0 1,1 1 0,-1-1 0,0 0 0,0 0-1,0 1 1,-1-1 0,1 0 0,-2 5-1,1-4 81,-1 0 1,1 0-1,-1 0 0,0-1 0,0 1 0,0-1 0,-1 0 0,1 1 0,-1-1 0,0 0 1,0 0-1,0-1 0,0 1 0,0-1 0,-1 1 0,1-1 0,-1 0 0,1 0 0,-1-1 1,0 1-1,-8 1 0,0 2 284,-1-2 0,0 0 0,0 0 0,-1-1 0,-19 0 0,29-2-302,0 0 1,0 0-1,0-1 1,0 1-1,0-1 0,0 0 1,0 0-1,0-1 1,0 1-1,-4-3 1,7 3-179,-1 0 1,1 0-1,0 0 1,-1 0-1,1 0 1,0-1 0,0 1-1,0 0 1,0-1-1,0 1 1,0-1-1,1 1 1,-1-1-1,0 1 1,1-1-1,-1 1 1,1-1 0,-1 0-1,1 1 1,0-1-1,0 0 1,-1 1-1,1-1 1,1 0-1,-1 1 1,0-1-1,0 0 1,1-1 0,0 1-488,0-1 0,1 1 0,-1 0 0,0 0 0,1 1 0,0-1 0,-1 0 0,1 0 0,0 1 0,0-1 0,0 1 0,0 0 0,0-1 0,3 0 0,4-4-2428,10-7-5477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6.561"/>
    </inkml:context>
    <inkml:brush xml:id="br0">
      <inkml:brushProperty name="width" value="0.025" units="cm"/>
      <inkml:brushProperty name="height" value="0.025" units="cm"/>
    </inkml:brush>
  </inkml:definitions>
  <inkml:trace contextRef="#ctx0" brushRef="#br0">60 20 17040,'0'0'2685,"9"-4"-1163,-7 4-1421,6-4 255,1 2 1,-1-1-1,1 1 1,0 0-1,16-1 1,-24 3-323,1 0-1,0 0 1,0 0 0,0 1 0,0-1 0,-1 0 0,1 1-1,0-1 1,0 1 0,-1-1 0,1 1 0,0 0-1,-1 0 1,1 0 0,0 0 0,-1 0 0,0 0 0,1 0-1,-1 1 1,0-1 0,1 0 0,-1 1 0,0-1-1,0 1 1,0-1 0,0 1 0,0 0 0,-1-1 0,1 1-1,0 0 1,-1 0 0,1 0 0,-1-1 0,0 1-1,0 0 1,1 0 0,-1 0 0,0 0 0,-1 3 0,1 0 62,-1 1 1,0 0 0,0 0-1,0-1 1,-1 1 0,0-1-1,0 1 1,0-1 0,-1 0 0,1 0-1,-1 0 1,-1 0 0,1 0-1,-5 4 1,-8 9 133,-2-1 0,-22 18 0,24-22 15,0 2 1,-18 19 0,33-33-241,0-1 1,1 1-1,-1-1 1,1 1-1,-1 0 1,1-1 0,-1 1-1,1 0 1,-1 0-1,1-1 1,-1 1-1,1 0 1,0 0-1,-1-1 1,1 1-1,0 0 1,0 0-1,0 0 1,0 0-1,0-1 1,0 1-1,0 0 1,0 0-1,0 0 1,0 0-1,0 0 1,0-1-1,1 1 1,-1 0-1,0 0 1,1 0 0,-1-1-1,0 1 1,1 0-1,-1 0 1,1-1-1,-1 1 1,1-1-1,0 1 1,-1 0-1,1-1 1,-1 1-1,1-1 1,0 1-1,0-1 1,-1 1-1,1-1 1,0 0-1,0 1 1,0-1-1,-1 0 1,1 0-1,0 0 1,0 1-1,0-1 1,0 0 0,0 0-1,55 4-205,-53-4 112,78-4-3986,-28-10-1856,-23 3-412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6.937"/>
    </inkml:context>
    <inkml:brush xml:id="br0">
      <inkml:brushProperty name="width" value="0.025" units="cm"/>
      <inkml:brushProperty name="height" value="0.025" units="cm"/>
    </inkml:brush>
  </inkml:definitions>
  <inkml:trace contextRef="#ctx0" brushRef="#br0">0 0 11435,'0'0'11210,"4"58"-9928,8-41-450,4-1-383,2-3-289,3-4-96,1-2 0,-3-5-480,4-2-1506,-4 0-769,-4-9-2081,-5-7-3332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7.280"/>
    </inkml:context>
    <inkml:brush xml:id="br0">
      <inkml:brushProperty name="width" value="0.025" units="cm"/>
      <inkml:brushProperty name="height" value="0.025" units="cm"/>
    </inkml:brush>
  </inkml:definitions>
  <inkml:trace contextRef="#ctx0" brushRef="#br0">152 0 11563,'0'0'5445,"-42"57"-3523,22-32 288,1 4-673,-1 1-576,1 0-544,5 0-321,5-1-64,0-1-128,9-6-1986,0-8-2338,0-6-5189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7.942"/>
    </inkml:context>
    <inkml:brush xml:id="br0">
      <inkml:brushProperty name="width" value="0.025" units="cm"/>
      <inkml:brushProperty name="height" value="0.025" units="cm"/>
    </inkml:brush>
  </inkml:definitions>
  <inkml:trace contextRef="#ctx0" brushRef="#br0">1 31 14478,'0'0'9000,"72"-23"-7783,-35 20-288,-1-1-480,3 3-321,-2 1-96,-7 0 0,-5 0-64,-6 0-1474,-5 0-2017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8.990"/>
    </inkml:context>
    <inkml:brush xml:id="br0">
      <inkml:brushProperty name="width" value="0.025" units="cm"/>
      <inkml:brushProperty name="height" value="0.025" units="cm"/>
    </inkml:brush>
  </inkml:definitions>
  <inkml:trace contextRef="#ctx0" brushRef="#br0">206 0 12460,'-18'24'7216,"-7"16"-4871,-3 6-2500,-39 46 0,61-85-296,-21 22 1487,12-19-2644,1-9-3962,8-6-612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28.953"/>
    </inkml:context>
    <inkml:brush xml:id="br0">
      <inkml:brushProperty name="width" value="0.025" units="cm"/>
      <inkml:brushProperty name="height" value="0.025" units="cm"/>
    </inkml:brush>
  </inkml:definitions>
  <inkml:trace contextRef="#ctx0" brushRef="#br0">0 57 5669,'0'0'8745,"62"10"-6215,-23-10-960,11-9-898,1-3-544,7 0-96,1-3-768,-8-4-5318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9.372"/>
    </inkml:context>
    <inkml:brush xml:id="br0">
      <inkml:brushProperty name="width" value="0.025" units="cm"/>
      <inkml:brushProperty name="height" value="0.025" units="cm"/>
    </inkml:brush>
  </inkml:definitions>
  <inkml:trace contextRef="#ctx0" brushRef="#br0">1 5 14734,'0'0'4516,"49"-4"-2946,-26 8-738,5 9-223,1 3-289,-1 2-224,4 2-64,0 3-32,-9 1-736,0-3-2211,-5 0-2434,-6-7-2531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1:59.700"/>
    </inkml:context>
    <inkml:brush xml:id="br0">
      <inkml:brushProperty name="width" value="0.025" units="cm"/>
      <inkml:brushProperty name="height" value="0.025" units="cm"/>
    </inkml:brush>
  </inkml:definitions>
  <inkml:trace contextRef="#ctx0" brushRef="#br0">1 2 16592,'0'0'4868,"33"63"-4291,-20-46-353,3-1-128,1-3 32,3-5-96,-1-4-192,4-4-1057,-1-1-705,1-13-1569,-4-4-1025,-1-3-353</inkml:trace>
  <inkml:trace contextRef="#ctx0" brushRef="#br0" timeOffset="1">257 1 9033,'0'0'6502,"-37"75"-4677,23-40-671,-2 3-226,2 1-223,2 1-289,1-4-191,9 0-129,-1-7-64,3-5-865,-2-7-2530,-2-6-4196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00.422"/>
    </inkml:context>
    <inkml:brush xml:id="br0">
      <inkml:brushProperty name="width" value="0.025" units="cm"/>
      <inkml:brushProperty name="height" value="0.025" units="cm"/>
    </inkml:brush>
  </inkml:definitions>
  <inkml:trace contextRef="#ctx0" brushRef="#br0">0 17 12908,'0'0'8520,"77"-16"-7911,-47 16-289,3 0-256,1 0 0,-8 1-64,-3 2-640,-5 2-1410,-9-2-1281,-4-2-2275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00.770"/>
    </inkml:context>
    <inkml:brush xml:id="br0">
      <inkml:brushProperty name="width" value="0.025" units="cm"/>
      <inkml:brushProperty name="height" value="0.025" units="cm"/>
    </inkml:brush>
  </inkml:definitions>
  <inkml:trace contextRef="#ctx0" brushRef="#br0">1 1 12588,'0'0'4388,"56"13"-2690,-20-13-641,3 0-673,3 0-320,-7-1-96,-3 1-2338,-7-7-5862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6.880"/>
    </inkml:context>
    <inkml:brush xml:id="br0">
      <inkml:brushProperty name="width" value="0.025" units="cm"/>
      <inkml:brushProperty name="height" value="0.025" units="cm"/>
    </inkml:brush>
  </inkml:definitions>
  <inkml:trace contextRef="#ctx0" brushRef="#br0">0 888 9993,'0'0'7362,"10"-9"-6502,341-295 1811,71-64-2428,-373 324-523,39-36-1261,-79 70 285,0 0 1,-1-1-1,10-17 1,-8 5-3390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7.697"/>
    </inkml:context>
    <inkml:brush xml:id="br0">
      <inkml:brushProperty name="width" value="0.025" units="cm"/>
      <inkml:brushProperty name="height" value="0.025" units="cm"/>
    </inkml:brush>
  </inkml:definitions>
  <inkml:trace contextRef="#ctx0" brushRef="#br0">1 52 12748,'0'0'2285,"12"-8"-892,-11 8-1360,7-6 200,1 1 1,0 0-1,0 0 0,0 1 1,0 0-1,1 1 1,-1 0-1,1 0 0,0 1 1,17-1-1,-23 3-204,-1-1 0,1 1 0,-1 1 0,1-1 0,0 1 0,-1-1 0,1 1 0,-1 0 0,1 0 0,-1 0 0,0 1 0,1-1 0,-1 1 0,0 0 1,5 4-1,-7-5-18,0 1 1,1 0 0,-1 1-1,0-1 1,0 0 0,-1 0-1,1 0 1,0 1-1,-1-1 1,0 0 0,1 0-1,-1 1 1,0-1 0,0 1-1,0-1 1,0 0 0,-1 1-1,1-1 1,-1 0 0,1 0-1,-1 1 1,0-1 0,0 0-1,0 0 1,0 0 0,-2 3-1,-8 15 69,-1-1-1,-1-1 0,0 0 1,-2-1-1,-17 17 0,-14 16 769,46-50-830,0 0-1,-1 1 1,1-1-1,0 0 1,0 0-1,-1 1 1,1-1-1,0 0 1,0 0-1,0 1 0,0-1 1,-1 0-1,1 1 1,0-1-1,0 0 1,0 0-1,0 1 1,0-1-1,0 0 1,0 1-1,0-1 1,0 0-1,0 1 1,0-1-1,0 0 1,0 1-1,0-1 0,0 0 1,0 1-1,0-1 1,0 0-1,1 1 1,-1-1-1,0 0 1,0 0-1,0 1 1,0-1-1,1 0 1,-1 0-1,0 1 1,0-1-1,1 0 1,-1 0-1,0 0 0,0 1 1,1-1-1,0 0 1,24 6 286,41-7-329,-59 1 44,69-10-2237,-25-2-2130,-11-1-1903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8.043"/>
    </inkml:context>
    <inkml:brush xml:id="br0">
      <inkml:brushProperty name="width" value="0.025" units="cm"/>
      <inkml:brushProperty name="height" value="0.025" units="cm"/>
    </inkml:brush>
  </inkml:definitions>
  <inkml:trace contextRef="#ctx0" brushRef="#br0">308 0 13004,'0'0'7554,"-9"5"-7308,-29 22-155,1 2 1,2 2-1,-56 61 1,61-61-85,7-2 73,-3 3-430,8-18-4003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8.421"/>
    </inkml:context>
    <inkml:brush xml:id="br0">
      <inkml:brushProperty name="width" value="0.025" units="cm"/>
      <inkml:brushProperty name="height" value="0.025" units="cm"/>
    </inkml:brush>
  </inkml:definitions>
  <inkml:trace contextRef="#ctx0" brushRef="#br0">1 1 13453,'0'0'5957,"71"7"-5732,-43 8-161,2 0-32,-2 3-32,4-4-1314,-7 1-2209,2-7-1057,-6-4-4549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28.769"/>
    </inkml:context>
    <inkml:brush xml:id="br0">
      <inkml:brushProperty name="width" value="0.025" units="cm"/>
      <inkml:brushProperty name="height" value="0.025" units="cm"/>
    </inkml:brush>
  </inkml:definitions>
  <inkml:trace contextRef="#ctx0" brushRef="#br0">10 13 14221,'0'0'7367,"-9"58"-7303,19-47-31,12-4-130,1-5-960,5-2-1249,4-1-1986,-2-11-288,2-6-705</inkml:trace>
  <inkml:trace contextRef="#ctx0" brushRef="#br0" timeOffset="1">266 1 3876,'0'0'13260,"-63"68"-11947,40-41-384,5 2-224,2 0-385,0-2-224,9 2-32,2-4-448,5-5-2627,0-8-4260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0.809"/>
    </inkml:context>
    <inkml:brush xml:id="br0">
      <inkml:brushProperty name="width" value="0.025" units="cm"/>
      <inkml:brushProperty name="height" value="0.025" units="cm"/>
    </inkml:brush>
  </inkml:definitions>
  <inkml:trace contextRef="#ctx0" brushRef="#br0">13 1 9801,'-3'11'2114,"-3"-1"-640,3 6-129,3-3 449,0 4-321,9-2-64,-1 1-256,8-1-352,2-3-416,3 1-225,-3-4-64,1-2-32,-4-3-32,6-3-64,-3-1-769,-3-1-2402,1-12-3331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0.128"/>
    </inkml:context>
    <inkml:brush xml:id="br0">
      <inkml:brushProperty name="width" value="0.025" units="cm"/>
      <inkml:brushProperty name="height" value="0.025" units="cm"/>
    </inkml:brush>
  </inkml:definitions>
  <inkml:trace contextRef="#ctx0" brushRef="#br0">0 0 4484,'0'0'8232,"59"1"-6887,-38 2-608,2 0-641,0 2-32,2 0-96,-2-1-1249,-4-3-1474,2-1-2273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1.188"/>
    </inkml:context>
    <inkml:brush xml:id="br0">
      <inkml:brushProperty name="width" value="0.025" units="cm"/>
      <inkml:brushProperty name="height" value="0.025" units="cm"/>
    </inkml:brush>
  </inkml:definitions>
  <inkml:trace contextRef="#ctx0" brushRef="#br0">135 1 10154,'0'0'7431,"-48"69"-5510,37-42-383,-3 4-449,0 1-384,5 2-481,-5-1-128,3 0-64,6-2-32,1-1-1313,1-4-1538,3-6-2402,-2-4-2851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1.549"/>
    </inkml:context>
    <inkml:brush xml:id="br0">
      <inkml:brushProperty name="width" value="0.025" units="cm"/>
      <inkml:brushProperty name="height" value="0.025" units="cm"/>
    </inkml:brush>
  </inkml:definitions>
  <inkml:trace contextRef="#ctx0" brushRef="#br0">133 0 13004,'0'0'8648,"-6"10"-8194,-11 21 42,-10 18 723,-22 52 0,43-86-1045,0 1-1,1 1 1,0-1-1,1 1 0,1 0 1,1 0-1,1 0 1,0 18-1,2-30-166,-1 0-1,2 0 1,-1-1-1,0 1 1,1 0-1,0-1 1,0 0 0,1 1-1,-1-1 1,1 0-1,0 0 1,0 0-1,0 0 1,0-1-1,1 0 1,-1 1 0,1-1-1,0 0 1,0-1-1,0 1 1,0-1-1,9 4 1,47 15-1735,-3-12-3437,-19-8-1305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3.486"/>
    </inkml:context>
    <inkml:brush xml:id="br0">
      <inkml:brushProperty name="width" value="0.025" units="cm"/>
      <inkml:brushProperty name="height" value="0.025" units="cm"/>
    </inkml:brush>
  </inkml:definitions>
  <inkml:trace contextRef="#ctx0" brushRef="#br0">1 50 8200,'0'0'10500,"8"-7"-9048,-8 6-1445,4-3 138,0 0 0,1 1-1,-1-1 1,1 1 0,-1 0-1,1 0 1,0 0 0,0 1-1,0 0 1,1 0 0,-1 0-1,0 0 1,1 1 0,-1 0-1,1 0 1,8 0 0,-7 1-10,0 0 1,1 0-1,-1 1 0,0 0 1,0 0-1,0 1 1,8 3-1,-13-4-107,-1-1 1,0 1-1,1 0 1,-1 0-1,0 0 1,1 0-1,-1 0 1,0 0-1,0 0 0,0 1 1,0-1-1,0 0 1,0 0-1,0 1 1,0-1-1,-1 1 0,1-1 1,-1 1-1,1-1 1,-1 1-1,1-1 1,-1 1-1,0 0 1,1-1-1,-1 1 0,0-1 1,0 1-1,-1 0 1,1-1-1,0 1 1,0-1-1,-1 1 0,1-1 1,-1 1-1,1 0 1,-1-1-1,0 0 1,0 1-1,-1 1 1,-2 4 41,-1 0 1,0 0 0,0-1 0,-1 1 0,0-1 0,0-1 0,-1 1 0,-13 8 0,-6 7 43,82 5-749,-56-26 636,7 3-37,0 1 0,-1 0 1,1 0-1,-1 1 1,5 4-1,-10-8 34,0 0-1,0-1 1,0 1-1,-1 0 1,1 0-1,-1 0 1,1 0-1,0-1 1,-1 1-1,0 0 1,1 0-1,-1 0 0,1 0 1,-1 0-1,0 0 1,0 0-1,0 0 1,0 0-1,1 0 1,-1 0-1,-1 0 1,1 1-1,0-1 1,0 0-1,0 0 1,0 0-1,-1 0 1,1 0-1,0 0 1,-1-1-1,1 1 1,-1 0-1,1 0 1,-1 0-1,0 0 1,1 0-1,-1-1 1,0 1-1,0 0 1,1 0-1,-1-1 1,0 1-1,0-1 0,0 1 1,0-1-1,-1 1 1,-9 6 194,0 0-1,-1-1 1,0 0 0,0-1 0,0-1-1,-1 0 1,0 0 0,1-1 0,-1-1-1,0 0 1,-19 0 0,31-2-224,0 0 1,1-1 0,-1 1-1,0 0 1,1 0-1,-1 0 1,0 0 0,1-1-1,-1 1 1,0 0 0,1-1-1,-1 1 1,1-1-1,-1 1 1,1-1 0,-1 1-1,1-1 1,-1 1-1,1-1 1,-1 1 0,1-1-1,0 1 1,-1-1-1,1 0 1,0 1 0,-1-1-1,1 0 1,0 1-1,0-1 1,0 0 0,0 1-1,-1-1 1,1 0-1,0 0 1,0 1 0,0-1-1,1 0 1,-1 1 0,0-1-1,0 0 1,0 1-1,0-1 1,1 0 0,-1 1-1,0-1 1,1 0-1,0 0 1,16-33-6528,5 13-387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3.833"/>
    </inkml:context>
    <inkml:brush xml:id="br0">
      <inkml:brushProperty name="width" value="0.025" units="cm"/>
      <inkml:brushProperty name="height" value="0.025" units="cm"/>
    </inkml:brush>
  </inkml:definitions>
  <inkml:trace contextRef="#ctx0" brushRef="#br0">62 5 11531,'0'0'9059,"9"-1"-7431,31-2-475,-38 3-1111,-1 0 0,1 0 0,-1 1-1,1-1 1,-1 1 0,1-1-1,-1 1 1,1 0 0,-1 0 0,1-1-1,-1 1 1,0 0 0,0 0 0,1 0-1,-1 1 1,0-1 0,0 0-1,0 0 1,0 1 0,0-1 0,0 0-1,-1 1 1,1-1 0,0 1-1,-1-1 1,1 1 0,-1-1 0,1 1-1,-1 0 1,0-1 0,0 1-1,0-1 1,0 1 0,0 0 0,0 2-1,0 4 59,-1 0-1,1-1 0,-1 1 1,-1 0-1,-3 11 0,0-9 85,0 0 0,0-1 0,-1 0 0,-1 0-1,1 0 1,-1-1 0,-1 1 0,-12 9-1,11-10-42,1 1-1,-1 0 1,1 0-1,1 1 1,0 0-1,-8 13 1,15-22-136,-1 0 0,1 0 1,0 0-1,0-1 0,-1 1 1,1 0-1,0 0 0,0 0 1,0 0-1,0 0 0,0 0 1,0 0-1,0 0 0,0 0 1,0 0-1,0-1 0,1 1 1,-1 0-1,0 0 0,1 0 1,-1 0-1,1 0 0,-1-1 1,1 1-1,-1 0 0,1 0 1,-1-1-1,1 1 0,0 0 1,-1-1-1,1 1 1,0-1-1,-1 1 0,1 0 1,0-1-1,0 0 0,0 1 1,0-1-1,0 0 0,-1 1 1,1-1-1,2 0 0,45 8 155,-37-6-133,120 6-1751,-43-7-6315,-69-1 4766,11 0-6929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5.239"/>
    </inkml:context>
    <inkml:brush xml:id="br0">
      <inkml:brushProperty name="width" value="0.025" units="cm"/>
      <inkml:brushProperty name="height" value="0.025" units="cm"/>
    </inkml:brush>
  </inkml:definitions>
  <inkml:trace contextRef="#ctx0" brushRef="#br0">1 4 10186,'0'0'12780,"54"13"-11755,-22-13-289,5 0-319,1 0-353,-3 0 0,-1 0-128,-4-4-2370,-13 0-2371,-4-4-5637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6.214"/>
    </inkml:context>
    <inkml:brush xml:id="br0">
      <inkml:brushProperty name="width" value="0.025" units="cm"/>
      <inkml:brushProperty name="height" value="0.025" units="cm"/>
    </inkml:brush>
  </inkml:definitions>
  <inkml:trace contextRef="#ctx0" brushRef="#br0">166 58 7976,'8'-5'2178,"-1"-1"-1603,45-28 2893,-48 32-2780,-1 0 0,0 0 0,1 1-1,0 0 1,-1-1 0,1 1 0,0 0-1,5 0 1,-11 18 935,-8 2-1346,0-1 1,-2 0-1,0-1 0,-2-1 0,-27 29 0,26-29-210,-2 2-411,-40 41 930,25-36-2455,-2-12-3599,20-10-383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6.604"/>
    </inkml:context>
    <inkml:brush xml:id="br0">
      <inkml:brushProperty name="width" value="0.025" units="cm"/>
      <inkml:brushProperty name="height" value="0.025" units="cm"/>
    </inkml:brush>
  </inkml:definitions>
  <inkml:trace contextRef="#ctx0" brushRef="#br0">1 1 13196,'0'0'5382,"46"12"-4165,-27 5-417,6 0-223,1 5-385,3 2-128,3-3-32,-2-1-576,1-6-3140,-2-5-3394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6.937"/>
    </inkml:context>
    <inkml:brush xml:id="br0">
      <inkml:brushProperty name="width" value="0.025" units="cm"/>
      <inkml:brushProperty name="height" value="0.025" units="cm"/>
    </inkml:brush>
  </inkml:definitions>
  <inkml:trace contextRef="#ctx0" brushRef="#br0">65 0 5669,'0'0'11275,"8"8"-9866,7 4-799,-1 1-1,-1 1 0,15 19 0,-23-27-518,0 1-1,-1 0 1,1 0-1,-2 0 1,1 1-1,-1-1 1,0 1 0,-1 0-1,1 0 1,-2 0-1,1 0 1,0 9-1,-3-5-67,0 1 0,-1-1 0,0 0 0,-1 0 0,0 0 0,-1 0-1,0 0 1,-1-1 0,0 1 0,-1-1 0,0-1 0,0 1-1,-2-1 1,-11 14 0,9-13-713,0-1 0,-1 0-1,-22 16 1,10-13-2427,8-11-2078,8-2-2647</inkml:trace>
  <inkml:trace contextRef="#ctx0" brushRef="#br0" timeOffset="1">530 74 14894,'0'0'6342,"50"3"-5573,-33 3-481,3-1-224,6-1 32,-3 0-96,0-3-384,-1 0-1730,-7-1-2915,-9 0-3363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7.266"/>
    </inkml:context>
    <inkml:brush xml:id="br0">
      <inkml:brushProperty name="width" value="0.025" units="cm"/>
      <inkml:brushProperty name="height" value="0.025" units="cm"/>
    </inkml:brush>
  </inkml:definitions>
  <inkml:trace contextRef="#ctx0" brushRef="#br0">0 17 14638,'0'0'7111,"62"4"-6054,-28-5-609,5-4-352,3 1-96,-5 0-256,2 2-2275,0 1-1632,-7-3-1955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7.612"/>
    </inkml:context>
    <inkml:brush xml:id="br0">
      <inkml:brushProperty name="width" value="0.025" units="cm"/>
      <inkml:brushProperty name="height" value="0.025" units="cm"/>
    </inkml:brush>
  </inkml:definitions>
  <inkml:trace contextRef="#ctx0" brushRef="#br0">1 1 13549,'0'0'12139,"33"51"-12011,-33-22-64,0 0 1,0 1-33,0-2 0,0-4-353,0-5-1056,0-3-609,0-7-833,0-5-1697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8"/>
    </inkml:context>
    <inkml:brush xml:id="br0">
      <inkml:brushProperty name="width" value="0.025" units="cm"/>
      <inkml:brushProperty name="height" value="0.025" units="cm"/>
    </inkml:brush>
  </inkml:definitions>
  <inkml:trace contextRef="#ctx0" brushRef="#br0">1 0 5221,'0'0'13901,"63"22"-13068,-24-22-321,7 1-351,7-1-65,-5 1-64,-3 1-961,-12 2-2915,-6-2-1409,-11 0-2146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0.570"/>
    </inkml:context>
    <inkml:brush xml:id="br0">
      <inkml:brushProperty name="width" value="0.025" units="cm"/>
      <inkml:brushProperty name="height" value="0.025" units="cm"/>
    </inkml:brush>
  </inkml:definitions>
  <inkml:trace contextRef="#ctx0" brushRef="#br0">0 183 6919,'0'0'10505,"12"-5"-9933,28-14-438,47-31 1,-71 40-179,0-1 0,-1 0 0,-1-1 1,0-1-1,0 0 0,19-26 0,-39 48 68,1 1 1,0-1-1,1 1 0,-1 0 0,2 1 0,0-1 0,0 0 0,1 1 0,-2 21 0,3-11-354,1-1 0,1 1 0,1-1 0,7 30 0,-7-40-4880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7.990"/>
    </inkml:context>
    <inkml:brush xml:id="br0">
      <inkml:brushProperty name="width" value="0.025" units="cm"/>
      <inkml:brushProperty name="height" value="0.025" units="cm"/>
    </inkml:brush>
  </inkml:definitions>
  <inkml:trace contextRef="#ctx0" brushRef="#br0">142 58 13997,'0'0'4906,"1"-7"-2797,0-25-678,-1 31-1408,0 0 1,0 0-1,0 0 1,0 0-1,-1 1 1,1-1 0,0 0-1,-1 0 1,1 0-1,-1 1 1,1-1 0,-1 0-1,1 1 1,-1-1-1,1 0 1,-1 1 0,0-1-1,1 1 1,-1-1-1,0 1 1,0-1-1,1 1 1,-1-1 0,0 1-1,0 0 1,1-1-1,-1 1 1,0 0 0,0 0-1,0 0 1,0 0-1,0 0 1,1 0-1,-1 0 1,0 0 0,0 0-1,0 0 1,0 0-1,0 0 1,1 0 0,-2 1-1,-31 10-101,25-5 169,1 0 0,0 0 0,1 1 0,0 0 1,0 0-1,0 1 0,1 0 0,0-1 0,-4 11 0,6-13-24,0 1 0,1-1 0,0 1 0,0 0 0,0 0 0,1 0 0,0 0 0,0 0 0,0 0 0,1 0 1,0 1-1,0-1 0,0 0 0,3 12 0,-2-16-52,1 0 0,-1 0 0,0 0 0,0 0 1,1 0-1,0-1 0,-1 1 0,1 0 0,0-1 0,0 1 0,-1-1 1,1 1-1,1-1 0,-1 0 0,0 0 0,0 0 0,0 0 0,0 0 0,1-1 1,-1 1-1,0-1 0,1 1 0,-1-1 0,0 0 0,1 0 0,-1 0 1,1 0-1,-1 0 0,0-1 0,1 1 0,-1-1 0,3 0 0,3-1 15,-1 0 0,1 0 0,-1 0 0,0-1 0,1 0 0,-1 0 0,-1-1 0,13-8 0,-11 5-5,-1-1 1,0 1-1,-1-1 1,1 0-1,-2-1 1,9-15-1,-12 21-22,0-1 1,0 0-1,-1 1 0,1-1 0,-1 0 0,0 1 1,0-1-1,-1 0 0,1 0 0,-1 0 0,0 0 0,0 0 1,0 0-1,0 0 0,-1 0 0,0 0 0,1 1 1,-1-1-1,-1 0 0,-1-5 0,1 8-153,1-1 0,0 1 0,-1 0 0,1-1 0,-1 1 0,1 0 0,-1 0 0,1 0 0,-1 0 0,0 1 0,0-1 0,1 0 0,-1 1 0,0-1 0,0 1 0,0-1 0,0 1 0,0 0 0,1 0 0,-1 0 0,0 0 0,0 0 0,0 1 0,-3 0 0,3-1-404,1 0 0,-1 1 0,1-1 0,0 0 0,0 1 1,-1 0-1,1-1 0,0 1 0,0 0 0,-1-1 0,1 1 1,0 0-1,0 0 0,0 0 0,0 0 0,0 0 0,0 0 0,1 0 1,-1 1-1,0-1 0,0 1 0,-2 9-8804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8.368"/>
    </inkml:context>
    <inkml:brush xml:id="br0">
      <inkml:brushProperty name="width" value="0.025" units="cm"/>
      <inkml:brushProperty name="height" value="0.025" units="cm"/>
    </inkml:brush>
  </inkml:definitions>
  <inkml:trace contextRef="#ctx0" brushRef="#br0">115 62 13869,'0'0'4330,"-11"-2"-3247,-35-2 1,44 3-1064,0 1 0,0 0 0,0 0 0,0 0 0,0 0 0,-1 0 0,1 0 0,0 0 0,0 1 0,0-1 0,1 1 0,-1-1 0,0 1 0,0 0 0,0 0 0,0 0 0,0 0 0,1 0 0,-1 0 0,1 0 0,-1 1 0,1-1 0,-1 1 0,1-1 0,0 1 0,-1-1 0,1 1 0,0 0 0,0 0 1,0-1-1,0 1 0,1 0 0,-1 0 0,0 0 0,1 0 0,0 0 0,-1 0 0,1 0 0,0 0 0,0 0 0,0 0 0,0 0 0,0 0 0,1 0 0,-1 0 0,0 0 0,1 0 0,0 0 0,-1 0 0,1 0 0,0 0 0,0-1 0,0 1 0,0 0 0,0-1 0,1 1 0,-1 0 0,0-1 0,1 0 0,-1 1 0,1-1 0,0 0 0,2 2 0,66 36-199,-56-32 121,0 0 0,0 1 0,21 16 0,-34-24 57,-1 0-1,1 1 1,-1-1 0,1 0-1,-1 1 1,0-1 0,1 0 0,-1 1-1,1-1 1,-1 1 0,0-1-1,1 0 1,-1 1 0,0-1-1,1 1 1,-1-1 0,0 1-1,0-1 1,0 1 0,1 0-1,-1-1 1,0 1 0,0-1-1,0 1 1,0-1 0,0 1-1,0-1 1,0 1 0,0 0-1,0-1 1,0 1 0,-1-1-1,1 1 1,0-1 0,-1 2-1,-20 8 111,-33-2 267,52-8-348,-1 0-56,-6 1 345,1-1 1,-1 1-1,0-2 1,1 1-1,-1-1 1,-11-3 0,18 3-239,1 1 1,-1-1 0,1 1-1,0-1 1,-1 0-1,1 0 1,0 1 0,0-1-1,0 0 1,-1 0 0,1 0-1,0 0 1,0-1 0,0 1-1,1 0 1,-1 0 0,-1-3-1,1 2-66,1-1-1,-1 1 1,1-1 0,0 1-1,-1-1 1,1 1-1,0-1 1,1 1-1,-1-1 1,0 1-1,1 0 1,-1-1-1,1 1 1,1-4-1,3-5-21,1 1-1,0 0 0,1 0 0,-1 0 0,2 1 0,-1 0 0,1 0 0,1 1 0,15-12 0,-11 9 22,-1-1-1,0 0 1,17-23-1,-28 35-23,-1 0 1,0-1-1,1 1 1,-1 0-1,0-1 0,0 1 1,1-1-1,-1 1 1,0-1-1,0 1 0,0-1 1,0 1-1,0 0 0,1-1 1,-1 1-1,0-1 1,0 1-1,0-1 0,0 1 1,0-1-1,0 1 1,-1-1-1,1 1 0,0-1 1,0 1-1,0-1 0,0 1 1,0-1-1,-1 1 1,1-1-1,0 1 0,0 0 1,-1-1-1,1 1 1,0 0-1,-1-1 0,1 1 1,-1 0-1,1-1 0,-1 1 1,-26-7-685,-6 9-2649,11 5-5078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8.773"/>
    </inkml:context>
    <inkml:brush xml:id="br0">
      <inkml:brushProperty name="width" value="0.025" units="cm"/>
      <inkml:brushProperty name="height" value="0.025" units="cm"/>
    </inkml:brush>
  </inkml:definitions>
  <inkml:trace contextRef="#ctx0" brushRef="#br0">241 0 13805,'0'0'4997,"-62"59"-2627,34-33-640,2 3-609,3-3-545,0-1-319,7 0-129,7-1-96,0-7 32,4-2-64,3-3-769,-2-7-736,3-2-545,-8-3-1217,5-1-2307,-5-14-4932</inkml:trace>
  <inkml:trace contextRef="#ctx0" brushRef="#br0" timeOffset="1">1 77 7111,'0'0'13420,"49"50"-12299,-26-29-384,0 0-449,9 0-223,-2 0-65,6-3-2050,-3-3-4228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39.965"/>
    </inkml:context>
    <inkml:brush xml:id="br0">
      <inkml:brushProperty name="width" value="0.025" units="cm"/>
      <inkml:brushProperty name="height" value="0.025" units="cm"/>
    </inkml:brush>
  </inkml:definitions>
  <inkml:trace contextRef="#ctx0" brushRef="#br0">1 1 6598,'8'0'7271,"1"0"-5637,2 6-577,-1 12 352,3 7-256,-3 4-256,6 3-385,0-3-287,2 0-97,3-7-32,1-3 0,1-9 0,0-5-32,-2-5-256,-4 0-993,-1-9-2018,-7-11-3588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0.356"/>
    </inkml:context>
    <inkml:brush xml:id="br0">
      <inkml:brushProperty name="width" value="0.025" units="cm"/>
      <inkml:brushProperty name="height" value="0.025" units="cm"/>
    </inkml:brush>
  </inkml:definitions>
  <inkml:trace contextRef="#ctx0" brushRef="#br0">183 0 12236,'0'0'4260,"-42"77"-2659,27-41 97,-4 5-289,5 5-320,-7-2-673,3 1-319,2-2-1,0-1-609,5-5-1985,6-8-1506,0-8-2434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0.826"/>
    </inkml:context>
    <inkml:brush xml:id="br0">
      <inkml:brushProperty name="width" value="0.025" units="cm"/>
      <inkml:brushProperty name="height" value="0.025" units="cm"/>
    </inkml:brush>
  </inkml:definitions>
  <inkml:trace contextRef="#ctx0" brushRef="#br0">1 0 4388,'0'0'5253,"49"0"-2755,-20 0 97,3 5-161,6 0-352,5-1-288,6-3-545,3 0-416,1-1-385,-4 0-320,-6 0-96,-9 3-160,-13-2-1537,-14-1-1762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1.219"/>
    </inkml:context>
    <inkml:brush xml:id="br0">
      <inkml:brushProperty name="width" value="0.025" units="cm"/>
      <inkml:brushProperty name="height" value="0.025" units="cm"/>
    </inkml:brush>
  </inkml:definitions>
  <inkml:trace contextRef="#ctx0" brushRef="#br0">0 1 13421,'0'0'3683,"82"9"-2049,-36-9-705,0-1-609,3 1-224,1 0-96,-11 0-1826,-9 0-5477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1.765"/>
    </inkml:context>
    <inkml:brush xml:id="br0">
      <inkml:brushProperty name="width" value="0.025" units="cm"/>
      <inkml:brushProperty name="height" value="0.025" units="cm"/>
    </inkml:brush>
  </inkml:definitions>
  <inkml:trace contextRef="#ctx0" brushRef="#br0">1 193 10282,'0'0'9742,"13"0"-8690,3-1-877,-1-1 0,0 0 0,0-1 0,0-1 0,0 0 0,0-1 0,-1 0 0,26-14 0,-17 4-74,0-1 1,-1 0-1,-1-2 0,0 0 1,27-33-1,-40 39 154,-11 11-99,-17 20-209,10-6 18,1 2-1,0-1 1,1 1-1,1 0 1,0 1-1,2 0 1,-1 0 0,2 0-1,0 0 1,-2 22-1,6-37-45,-1 1-1,1 0 1,0-1-1,0 1 0,0-1 1,0 1-1,1-1 1,-1 1-1,0-1 0,1 1 1,-1-1-1,0 1 1,1-1-1,0 0 0,-1 1 1,1-1-1,0 0 1,0 1-1,0-1 1,0 0-1,0 0 0,0 0 1,0 0-1,2 2 1,-1-2-181,1 0 0,-1 0 1,1 0-1,-1-1 1,1 1-1,-1-1 0,1 1 1,0-1-1,-1 0 0,1 0 1,-1 0-1,1 0 1,3-1-1,3-1-908,-1 0 1,0 0-1,1-1 1,-1 0-1,0 0 0,-1-1 1,1 0-1,7-6 1,12-13-5382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2.100"/>
    </inkml:context>
    <inkml:brush xml:id="br0">
      <inkml:brushProperty name="width" value="0.025" units="cm"/>
      <inkml:brushProperty name="height" value="0.025" units="cm"/>
    </inkml:brush>
  </inkml:definitions>
  <inkml:trace contextRef="#ctx0" brushRef="#br0">93 75 5125,'4'-10'2173,"1"-1"-1302,-3 7-446,1 0 1,-1 0 0,-1-1 0,1 1 0,-1-1-1,1 0 1,-1 1 0,0-9 0,-1 12-359,0 1 1,0 0-1,0 0 1,0 0-1,0 0 1,0-1 0,0 1-1,0 0 1,0 0-1,0 0 1,0 0-1,0 0 1,0-1-1,0 1 1,0 0-1,0 0 1,0 0 0,0 0-1,0-1 1,0 1-1,0 0 1,0 0-1,0 0 1,-1 0-1,1 0 1,0 0 0,0-1-1,0 1 1,0 0-1,0 0 1,0 0-1,-1 0 1,1 0-1,0 0 1,0 0-1,0 0 1,0 0 0,-1 0-1,1 0 1,0 0-1,0 0 1,0 0-1,0 0 1,-1 0-1,1 0 1,0 0-1,0 0 1,0 0 0,0 0-1,-1 0 1,1 0-1,0 0 1,0 0-1,0 0 1,0 0-1,-1 0 1,-14 9 860,-11 15-896,15-11 208,0 1 1,1 0-1,-12 24 1,20-33-108,-1 0 0,1-1 0,0 1 0,1 0 0,-1 0 0,1 0 0,0 0 0,0 0 0,1 0 0,-1 1 1,1-1-1,0 0 0,1 0 0,-1 0 0,1 0 0,2 8 0,-1-11-45,-1 1 0,1-1 0,0 0 0,0 0-1,0 0 1,0 0 0,0 0 0,1 0 0,-1-1 0,1 1 0,-1-1 0,1 0 0,-1 0-1,1 0 1,0 0 0,0 0 0,-1 0 0,1-1 0,0 1 0,0-1 0,4 0-1,4 1 93,-1 0 0,0-1-1,0 0 1,0-1-1,10-2 1,-15 1-106,1 0 1,-1 0 0,0 0-1,-1 0 1,1-1-1,0 0 1,-1 0 0,1 0-1,-1-1 1,0 1-1,0-1 1,0 0 0,-1 0-1,0 0 1,1-1-1,-1 1 1,-1-1 0,1 0-1,-1 0 1,0 0 0,0 0-1,0 0 1,0 0-1,-1-1 1,0 1 0,0 0-1,-1-1 1,0-7-1,1 9-128,-1 0-1,0 0 1,0 0 0,-1-1-1,1 1 1,-1 0-1,0 0 1,0 0-1,-1 0 1,1 0 0,-1 0-1,0 0 1,0 0-1,0 1 1,0-1-1,-1 1 1,1 0 0,-1-1-1,0 1 1,0 0-1,0 1 1,0-1-1,-1 0 1,1 1-1,-1 0 1,1 0 0,-1 0-1,0 0 1,0 0-1,0 1 1,0 0-1,0 0 1,0 0 0,0 0-1,0 1 1,-7-1-1,9 1-139,1 0-38,0 0 0,0-1 0,1 1 0,-1 0 0,0 0-1,0 0 1,0 0 0,1 0 0,-1 0 0,0 0-1,0 0 1,0 0 0,1 0 0,-1 0 0,0 0 0,0 0-1,0 1 1,1-1 0,-1 0 0,0 1 0,0-1-1,1 0 1,-1 1 0,0-1 0,1 1 0,-1-1 0,1 1-1,-1 0 1,0-1 0,1 1 0,-1 0 0,1-1 0,0 1-1,-1 0 1,1-1 0,-1 1 0,1 0 0,0 0-1,-1 1 1,1 7-4834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2.572"/>
    </inkml:context>
    <inkml:brush xml:id="br0">
      <inkml:brushProperty name="width" value="0.025" units="cm"/>
      <inkml:brushProperty name="height" value="0.025" units="cm"/>
    </inkml:brush>
  </inkml:definitions>
  <inkml:trace contextRef="#ctx0" brushRef="#br0">128 98 4805,'0'0'10399,"2"-8"-8013,-1 7-2281,-1-1-1,1 0 1,-1 0 0,1 0-1,-1 1 1,0-1 0,0 0-1,1 0 1,-1 0 0,-1 0-1,1 1 1,0-1 0,0 0 0,-1 0-1,0-3 1,-1 4-77,1 0 0,-1 0 1,0 0-1,1 0 0,-1 0 1,0 0-1,0 1 0,0-1 0,0 1 1,0-1-1,0 1 0,0 0 1,0-1-1,0 1 0,0 0 0,0 0 1,0 1-1,0-1 0,0 0 0,-2 1 1,3-1-29,-1 0 0,1 0 0,-1 0 0,1 0 0,-1 0 0,1 0 0,-1 0 0,1 1 0,0-1 0,-1 0 0,1 1 0,-1-1 0,1 1 0,0 0 0,-1-1 0,1 1 0,0 0 0,0 0 0,0 0 0,-1 0 0,1 0 0,0 0 1,0 0-1,1 0 0,-1 0 0,0 0 0,0 1 0,0-1 0,1 0 0,-1 1 0,1-1 0,-1 0 0,1 1 0,-1-1 0,1 1 0,0-1 0,0 1 0,0-1 0,0 0 0,0 1 0,0 1 0,1 1 2,0 0 0,0 0-1,1 0 1,-1 0 0,1-1-1,0 1 1,0-1 0,0 0-1,1 1 1,-1-1 0,1 0-1,0 0 1,0 0 0,4 2-1,54 35 51,-45-32-42,-1 1 0,-1 1 0,1 1 0,19 18 0,-33-28-15,0 0 1,0 0 0,0 0-1,0 0 1,0 1-1,0-1 1,0 0-1,0 0 1,0 1-1,0-1 1,-1 0-1,1 1 1,-1-1 0,1 1-1,-1-1 1,0 1-1,1-1 1,-1 1-1,0-1 1,0 1-1,0-1 1,0 1 0,0-1-1,0 1 1,0-1-1,-1 1 1,1-1-1,-1 3 1,-1-2 4,0 0 0,0 0 1,0 0-1,0 0 0,0 0 1,-1 0-1,1-1 0,0 1 1,-1-1-1,0 1 0,1-1 1,-1 0-1,-4 1 0,-11 3 103,1-1 1,-1 0-1,-28 1 0,39-5-61,-6 1 430,0 0 0,1-1 0,-1-1 0,-13-2 0,25 3-439,-1 0 1,1 0 0,0 0 0,-1 0 0,1 0-1,0-1 1,0 1 0,-1 0 0,1-1-1,0 1 1,0-1 0,0 0 0,0 1 0,-1-1-1,1 0 1,0 0 0,0 1 0,0-1 0,1 0-1,-1 0 1,0 0 0,0 0 0,0 0 0,1-1-1,-1 1 1,0 0 0,1 0 0,-1 0 0,1-1-1,0 1 1,-1 0 0,1 0 0,0-1 0,0 1-1,0 0 1,0-1 0,0 1 0,0 0-1,0 0 1,0-1 0,0 1 0,1 0 0,-1-1-1,0 1 1,1 0 0,-1 0 0,1 0 0,0-1-1,-1 1 1,1 0 0,1-1 0,4-4-40,-1-1 0,2 2 0,-1-1 1,1 1-1,-1 0 0,1 0 0,1 1 1,-1 0-1,1 0 0,8-3 0,11-6 16,0-2 24,-4 3-10,-1 0-1,27-21 1,-44 29 9,0 0-1,-1 1 1,0-2-1,0 1 1,0 0-1,0-1 1,0 0-1,-1 0 1,0 0-1,0 0 1,0 0-1,-1-1 1,0 1-1,0-1 1,2-8-1,-4 12-28,0 1 1,1-1-1,-1 1 1,0-1-1,0 1 1,-1-1-1,1 1 0,0-1 1,0 1-1,-1-1 1,1 1-1,-1-1 1,0 1-1,1-1 0,-1 1 1,0 0-1,0-1 1,1 1-1,-1 0 1,0 0-1,0 0 0,-1-1 1,1 1-1,-1-1 1,-2 0 8,1 0 0,-1 0 0,0 0 0,0 1 1,0-1-1,0 1 0,0 0 0,-8-1 0,-6 0 21,-1 1-1,1 1 1,-20 2-1,38-2-33,-4 1-361,0 0 0,1 0 0,-1 0-1,0 1 1,0 0 0,1-1 0,-1 1 0,1 0 0,-1 1 0,1-1 0,0 0-1,0 1 1,0 0 0,0 0 0,0 0 0,-3 6 0,5-8 192,0 0 0,0 0 0,0 0 0,1 0 0,-1 1 0,1-1 1,-1 0-1,1 1 0,-1-1 0,1 0 0,0 1 0,-1-1 0,1 1 0,0-1 0,0 0 0,0 1 0,0-1 1,0 1-1,0-1 0,1 0 0,-1 1 0,0-1 0,1 0 0,-1 1 0,1-1 0,0 0 0,-1 0 0,1 1 1,0-1-1,0 0 0,-1 0 0,1 0 0,0 0 0,0 0 0,0 0 0,0 0 0,1 0 0,-1 0 1,0-1-1,0 1 0,0 0 0,1-1 0,-1 1 0,0-1 0,1 1 0,-1-1 0,0 0 0,1 0 0,2 1 1,21 4-5043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3.944"/>
    </inkml:context>
    <inkml:brush xml:id="br0">
      <inkml:brushProperty name="width" value="0.025" units="cm"/>
      <inkml:brushProperty name="height" value="0.025" units="cm"/>
    </inkml:brush>
  </inkml:definitions>
  <inkml:trace contextRef="#ctx0" brushRef="#br0">1 8 4164,'0'0'15177,"3"0"-14947,54 1 26,-26 1-222,-1-1-1,48-7 1,-110 5 202,23-1-235,1 1 1,-1 0 0,1 1-1,-1 0 1,0 0-1,1 1 1,-1 0-1,1 1 1,-14 3-1,22-5-2,0 0 1,0 0-1,0 0 0,1 0 1,-1 0-1,0 0 0,0 0 0,0 0 1,0 0-1,0 0 0,0 0 1,0 0-1,0 0 0,0 1 0,0-1 1,0 0-1,1 0 0,-1 0 1,0 0-1,0 0 0,0 0 0,0 0 1,0 0-1,0 0 0,0 0 1,0 0-1,0 1 0,0-1 0,0 0 1,0 0-1,0 0 0,0 0 1,0 0-1,0 0 0,0 0 0,0 0 1,0 0-1,0 0 0,0 1 1,0-1-1,0 0 0,0 0 0,0 0 1,0 0-1,0 0 0,0 0 1,0 0-1,0 0 0,0 0 0,0 0 1,0 1-1,0-1 0,-1 0 1,1 0-1,0 0 0,0 0 0,0 0 1,0 0-1,0 0 0,0 0 1,0 0-1,0 0 0,0 0 0,0 0 1,0 0-1,-1 0 0,1 0 1,0 0-1,0 0 0,12 3 6,15 0 24,1-2-109,-16 0 63,0 0 0,-1-1 0,1-1 0,12-1 0,-57 2 289,28-1-279,1 1 0,-1 0 0,0-1-1,0 2 1,0-1 0,0 0 0,1 1 0,-10 3 0,-14 8-1942,21-9-2663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2.955"/>
    </inkml:context>
    <inkml:brush xml:id="br0">
      <inkml:brushProperty name="width" value="0.025" units="cm"/>
      <inkml:brushProperty name="height" value="0.025" units="cm"/>
    </inkml:brush>
  </inkml:definitions>
  <inkml:trace contextRef="#ctx0" brushRef="#br0">221 1 12876,'0'0'8040,"-33"49"-7175,5-24-545,3 2-192,-2-3-64,4 0-32,7-5-32,0-2-833,9-6-736,-2-9-737,2-2-4645,2-9 2723</inkml:trace>
  <inkml:trace contextRef="#ctx0" brushRef="#br0" timeOffset="1">0 62 4933,'0'0'13068,"62"-25"-12299,-42 43-385,8 5-288,0 1-32,8 0 0,-6 0-1249,-2-6-3107,0-4-3972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3.363"/>
    </inkml:context>
    <inkml:brush xml:id="br0">
      <inkml:brushProperty name="width" value="0.025" units="cm"/>
      <inkml:brushProperty name="height" value="0.025" units="cm"/>
    </inkml:brush>
  </inkml:definitions>
  <inkml:trace contextRef="#ctx0" brushRef="#br0">0 82 11787,'0'0'6454,"10"4"-5765,6 1-449,-1 0 1,1-1-1,-1-1 1,1-1-1,21 1 1,96-2 524,-69-2-528,1203-71 744,-916 43-852,-225 22-235,-177 19-9151,35-11 1868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4.116"/>
    </inkml:context>
    <inkml:brush xml:id="br0">
      <inkml:brushProperty name="width" value="0.025" units="cm"/>
      <inkml:brushProperty name="height" value="0.025" units="cm"/>
    </inkml:brush>
  </inkml:definitions>
  <inkml:trace contextRef="#ctx0" brushRef="#br0">13 43 12812,'0'0'6881,"10"-6"-5557,2-1-978,1 2 0,-1 0-1,1 1 1,0 0 0,21-3 0,-29 5-279,0 1-1,0 0 1,1 1 0,-1 0 0,0-1 0,1 1 0,-1 1 0,0-1 0,0 1 0,1 0 0,-1 0 0,0 1 0,0-1 0,0 1 0,0 0 0,0 1 0,-1-1 0,1 1 0,-1 0 0,6 4 0,-9-5-59,1-1 0,-1 1 0,0-1 0,0 1 0,1-1 0,-1 1 1,0 0-1,-1 0 0,1-1 0,0 1 0,0 0 0,-1 0 0,1 0 0,-1 0 0,0 0 1,0 0-1,1 0 0,-1-1 0,0 1 0,0 0 0,-1 0 0,1 0 0,0 0 0,-2 3 1,0-1 7,1-1 1,-1 1 0,-1-1-1,1 0 1,-1 0 0,1 0 0,-1 0-1,0 0 1,0-1 0,0 1 0,-6 3-1,-2 1 24,-1-1-1,0 0 0,-1 0 0,1-1 0,-1-1 1,-17 4-1,29-8-53,0 0 1,1 0-1,-1 0 1,0 0-1,1 0 0,-1 0 1,0 0-1,1 0 1,-1 0-1,1 1 0,-1-1 1,0 0-1,1 0 1,-1 1-1,1-1 1,-1 0-1,1 1 0,-1-1 1,1 1-1,-1-1 1,1 1-1,-1-1 1,1 1-1,0-1 0,-1 1 1,1-1-1,0 1 1,-1 0-1,12 14-330,37 12-1,-39-23 376,-3 0-49,0-1-1,1 1 1,-1 0-1,-1 0 1,1 1-1,6 7 1,-11-11 18,0 0 0,0 0 0,-1 0 1,1 0-1,0 0 0,-1 0 0,1 0 1,-1 0-1,1 1 0,-1-1 0,0 0 1,1 0-1,-1 0 0,0 1 0,0-1 1,0 0-1,0 0 0,0 0 1,0 1-1,0-1 0,0 0 0,-1 0 1,1 0-1,0 1 0,-1-1 0,1 0 1,-1 0-1,1 0 0,-1 0 0,0 0 1,1 0-1,-1 0 0,0 0 0,0 0 1,0 0-1,0 0 0,1-1 0,-1 1 1,0 0-1,0 0 0,-1-1 0,1 1 1,0-1-1,0 1 0,0-1 0,-1 1 1,-12 5 179,0-1 0,1 0-1,-2-1 1,1 0 0,0-1 0,-1-1 0,1 0 0,-1-1 0,-26-2 0,40 2-207,1-1 1,-1 0 0,0 0 0,0 0-1,0-1 1,0 1 0,1 0 0,-1 0-1,0 0 1,0-1 0,0 1 0,1 0-1,-1 0 1,0-1 0,0 1 0,1-1-1,-1 1 1,0-1 0,1 1 0,-1-1-1,1 1 1,-1-1 0,1 0 0,-1 1-1,1-1 1,-1 0 0,1 0 0,-1 1-1,0-3 1,1 2-326,0 0 0,0-1 0,0 1 1,0-1-1,0 1 0,0-1 0,1 1 0,-1-1 0,0 1 0,1 0 0,-1-1 1,1 1-1,-1 0 0,1-1 0,0 1 0,-1 0 0,3-3 0,11-13-6513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4.480"/>
    </inkml:context>
    <inkml:brush xml:id="br0">
      <inkml:brushProperty name="width" value="0.025" units="cm"/>
      <inkml:brushProperty name="height" value="0.025" units="cm"/>
    </inkml:brush>
  </inkml:definitions>
  <inkml:trace contextRef="#ctx0" brushRef="#br0">62 1 14061,'0'0'1735,"8"0"256,-6 0-1825,0 0-1,1 0 0,-1 0 0,0 0 1,1 1-1,-1-1 0,0 1 0,1 0 1,-1-1-1,0 1 0,0 0 0,0 0 1,0 1-1,0-1 0,0 0 0,0 1 1,0-1-1,1 2 0,-1-1-37,-1 1 0,0-1 0,0 0 0,0 0-1,0 0 1,0 1 0,-1-1 0,1 1 0,0-1 0,-1 0 0,0 1-1,0-1 1,0 1 0,0-1 0,0 1 0,0-1 0,-1 1 0,1-1-1,-1 1 1,1-1 0,-1 0 0,-2 4 0,-1 3 117,-1 0 0,0-1 0,0 0 0,0 0 0,-1-1 0,-1 1-1,-13 12 1,12-14-135,1 1-1,1 0 1,-1 1-1,1 0 0,0 0 1,1 0-1,-6 13 1,10-20-107,1-1-1,0 1 1,0 0 0,-1-1 0,1 1 0,0 0 0,0-1 0,0 1 0,0 0 0,0-1 0,0 1 0,0 0 0,0-1 0,0 1 0,0-1 0,1 1 0,-1 0-1,0-1 1,0 1 0,0 0 0,1-1 0,-1 1 0,0-1 0,1 1 0,-1-1 0,1 1 0,-1-1 0,1 1 0,-1-1 0,1 1 0,25 8 118,41-6-140,-54-4-126,23 1-790,57-1-6213,-50-2 43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4.842"/>
    </inkml:context>
    <inkml:brush xml:id="br0">
      <inkml:brushProperty name="width" value="0.025" units="cm"/>
      <inkml:brushProperty name="height" value="0.025" units="cm"/>
    </inkml:brush>
  </inkml:definitions>
  <inkml:trace contextRef="#ctx0" brushRef="#br0">1 38 14574,'0'0'10538,"62"-19"-10026,-30 17-320,5-1-160,0 3-32,-3-1-1217,-1-5-3427,1-1-6503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5.168"/>
    </inkml:context>
    <inkml:brush xml:id="br0">
      <inkml:brushProperty name="width" value="0.025" units="cm"/>
      <inkml:brushProperty name="height" value="0.025" units="cm"/>
    </inkml:brush>
  </inkml:definitions>
  <inkml:trace contextRef="#ctx0" brushRef="#br0">264 1 13677,'0'0'9769,"-48"63"-9449,20-36-223,-4 3-33,-2 0-32,1-2 32,5-5-64,5-3-417,7-6-608,3-4-288,4-8-1025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5.498"/>
    </inkml:context>
    <inkml:brush xml:id="br0">
      <inkml:brushProperty name="width" value="0.025" units="cm"/>
      <inkml:brushProperty name="height" value="0.025" units="cm"/>
    </inkml:brush>
  </inkml:definitions>
  <inkml:trace contextRef="#ctx0" brushRef="#br0">1 1 16047,'0'0'6182,"63"46"-5157,-40-22-384,9-2-417,4 3-128,6-3-96,-1-2-513,-2-3-2818,0-8-5413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8.700"/>
    </inkml:context>
    <inkml:brush xml:id="br0">
      <inkml:brushProperty name="width" value="0.025" units="cm"/>
      <inkml:brushProperty name="height" value="0.025" units="cm"/>
    </inkml:brush>
  </inkml:definitions>
  <inkml:trace contextRef="#ctx0" brushRef="#br0">193 0 7239,'0'0'3929,"0"9"-3358,15 211 3437,0 22-809,-14-120-2516,-26 607 118,-32-280-308,-20 214 455,38 48-302,31-607-405,-7 87 63,12 248 0,20-326-229,-16-111-709,-1-5-2688,0-14-1845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9.569"/>
    </inkml:context>
    <inkml:brush xml:id="br0">
      <inkml:brushProperty name="width" value="0.025" units="cm"/>
      <inkml:brushProperty name="height" value="0.025" units="cm"/>
    </inkml:brush>
  </inkml:definitions>
  <inkml:trace contextRef="#ctx0" brushRef="#br0">68 324 10346,'-9'2'849,"-49"5"1596,151-8 737,59-1-3113,385-46 107,402-29 374,2879-76 1121,-3444 147-1670,927-31 820,-1196 29-1526,-154 12-1011,23-1-766,0-1-3415,18-2-2676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49.900"/>
    </inkml:context>
    <inkml:brush xml:id="br0">
      <inkml:brushProperty name="width" value="0.025" units="cm"/>
      <inkml:brushProperty name="height" value="0.025" units="cm"/>
    </inkml:brush>
  </inkml:definitions>
  <inkml:trace contextRef="#ctx0" brushRef="#br0">0 0 14670,'0'0'5274,"10"6"-4478,59 30-427,2-4 1,104 33 0,-10-4-316,-160-60-53,-1 1-1,1 0 0,-1 1 0,1-1 0,-1 1 0,0 0 0,0 0 0,-1 0 0,7 7 0,-9-9 5,-1 0 0,1 0-1,0 0 1,-1 0 0,1 1-1,-1-1 1,0 0 0,1 1-1,-1-1 1,0 0 0,0 1-1,0-1 1,1 0-1,-2 1 1,1-1 0,0 0-1,0 1 1,0-1 0,-1 0-1,1 1 1,0-1 0,-1 0-1,1 0 1,-1 0 0,0 1-1,1-1 1,-1 0 0,0 0-1,0 0 1,0 0-1,0 0 1,0 0 0,0 0-1,0 0 1,0-1 0,0 1-1,0 0 1,0 0 0,-2 0-1,-106 70 1723,80-54-1799,0 2 0,0 0 0,2 2 0,-29 29 0,44-39-3708,2-8-3181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6.643"/>
    </inkml:context>
    <inkml:brush xml:id="br0">
      <inkml:brushProperty name="width" value="0.025" units="cm"/>
      <inkml:brushProperty name="height" value="0.025" units="cm"/>
    </inkml:brush>
  </inkml:definitions>
  <inkml:trace contextRef="#ctx0" brushRef="#br0">1 0 12011,'0'0'1570,"73"32"-1282,-35-20-128,7-2-128,4-2-64,1-5-1281,-6-5-2050,-10 2-1986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0.732"/>
    </inkml:context>
    <inkml:brush xml:id="br0">
      <inkml:brushProperty name="width" value="0.025" units="cm"/>
      <inkml:brushProperty name="height" value="0.025" units="cm"/>
    </inkml:brush>
  </inkml:definitions>
  <inkml:trace contextRef="#ctx0" brushRef="#br0">0 590 11883,'0'0'7880,"8"-10"-6594,126-147 1046,21-26-1189,-139 160-1051,0-1 1,-1-1-1,-2-1 0,0 0 1,-2 0-1,11-39 0,-10 42-144,-12 23 49,0 0-1,1-1 1,-1 1-1,1 0 1,-1 0-1,0 0 1,1 0-1,-1-1 1,1 1-1,-1 0 1,0 0-1,1 0 1,-1 0-1,1 0 1,-1 0-1,1 0 1,-1 1-1,0-1 1,1 0 0,-1 0-1,1 0 1,-1 0-1,0 0 1,1 1-1,-1-1 1,1 0-1,-1 0 1,0 1-1,1-1 1,-1 0-1,1 1 1,25 39-187,-15-20 223,23 25-30,62 66 0,-68-82-2,-1 1-1,-1 1 1,-2 1 0,-1 1 0,20 40 0,-33-48-184,6 15-1621,-1-23-3880,-6-13-1993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1.457"/>
    </inkml:context>
    <inkml:brush xml:id="br0">
      <inkml:brushProperty name="width" value="0.025" units="cm"/>
      <inkml:brushProperty name="height" value="0.025" units="cm"/>
    </inkml:brush>
  </inkml:definitions>
  <inkml:trace contextRef="#ctx0" brushRef="#br0">0 0 14286,'0'0'4420,"51"67"-3748,-31-43-31,3 0-385,2-4-160,1-6-64,4-2-416,0-7-1057,-1-5-481,-5 0-1121,-1-8-1025,-3-5-4260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1.820"/>
    </inkml:context>
    <inkml:brush xml:id="br0">
      <inkml:brushProperty name="width" value="0.025" units="cm"/>
      <inkml:brushProperty name="height" value="0.025" units="cm"/>
    </inkml:brush>
  </inkml:definitions>
  <inkml:trace contextRef="#ctx0" brushRef="#br0">112 0 10154,'0'0'8552,"-50"72"-7976,36-33-63,-2 6 63,4 4-63,1 4-225,3-2-224,8 1 32,0-7-1153,0-10-3363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2.369"/>
    </inkml:context>
    <inkml:brush xml:id="br0">
      <inkml:brushProperty name="width" value="0.025" units="cm"/>
      <inkml:brushProperty name="height" value="0.025" units="cm"/>
    </inkml:brush>
  </inkml:definitions>
  <inkml:trace contextRef="#ctx0" brushRef="#br0">333 0 16848,'0'0'2237,"0"8"-1970,-2 7 53,0-1 1,-1 1 0,0-1 0,-1 0 0,0 0-1,-2 0 1,1-1 0,-15 24 0,-75 111 172,71-113-521,0 2-42,16-22-227,-1 0 1,-1-1-1,0 0 1,-1-1-1,0 0 1,-1 0 0,-1-2-1,-18 16 1,30-27 163,1 1 0,-1-1 1,1 0-1,-1 1 0,1-1 1,-1 0-1,1 1 1,-1-1-1,1 0 0,-1 1 1,1-1-1,-1 0 0,0 0 1,1 0-1,-1 0 1,1 0-1,-1 1 0,0-1 1,1 0-1,-1 0 0,0 0 1,1-1-1,-1 1 1,1 0-1,-1 0 0,0 0 1,1 0-1,-1 0 0,1-1 1,-1 1-1,1 0 1,-1-1-1,1 1 0,-1 0 1,1-1-1,-1 1 0,1-1 1,-1 1-1,1 0 1,0-1-1,-1 1 0,1-1 1,0 1-1,-1-1 0,1 0 1,0 1-1,-1-1 1,1 1-1,0-1 0,0 1 1,0-1-1,0 0 0,0 1 1,0-1-1,0 0 1,0 1-1,0-1 0,0 1 1,0-1-1,0 0 0,0 1 1,0-1-1,1 0 1,-1-26-3947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2.711"/>
    </inkml:context>
    <inkml:brush xml:id="br0">
      <inkml:brushProperty name="width" value="0.025" units="cm"/>
      <inkml:brushProperty name="height" value="0.025" units="cm"/>
    </inkml:brush>
  </inkml:definitions>
  <inkml:trace contextRef="#ctx0" brushRef="#br0">1 0 9929,'0'0'7880,"63"0"-6855,-38 22-192,5 3-385,2 3-256,3-1-128,4-1-32,0-1-288,0-8-3299,-7-5-5734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3.494"/>
    </inkml:context>
    <inkml:brush xml:id="br0">
      <inkml:brushProperty name="width" value="0.025" units="cm"/>
      <inkml:brushProperty name="height" value="0.025" units="cm"/>
    </inkml:brush>
  </inkml:definitions>
  <inkml:trace contextRef="#ctx0" brushRef="#br0">1 302 3972,'0'0'4201,"10"-1"-2765,367-2 2112,-183 6-3439,876-54-97,-399 10-19,255 7 507,251-12 832,-3-37-516,-293 38 3546,-847 48-3630,-33-1-1559,-20-1-2217,11-2-2199,1-5-3613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4.451"/>
    </inkml:context>
    <inkml:brush xml:id="br0">
      <inkml:brushProperty name="width" value="0.025" units="cm"/>
      <inkml:brushProperty name="height" value="0.025" units="cm"/>
    </inkml:brush>
  </inkml:definitions>
  <inkml:trace contextRef="#ctx0" brushRef="#br0">183 1 8008,'0'0'5669,"1"11"-4735,-3 19-144,-1-1 0,-2 1 0,-14 50 0,5-20-235,3-1-1,-6 106 0,14 124 602,3-181-814,14 227-126,1 3 635,-79 534 574,17-394-282,19 5-166,41 0 144,4-347-1097,-6-51 103,0 88 0,-30-196-213,6-31-5508,8 31-134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7.996"/>
    </inkml:context>
    <inkml:brush xml:id="br0">
      <inkml:brushProperty name="width" value="0.025" units="cm"/>
      <inkml:brushProperty name="height" value="0.025" units="cm"/>
    </inkml:brush>
  </inkml:definitions>
  <inkml:trace contextRef="#ctx0" brushRef="#br0">72 87 10730,'-1'-2'295,"0"-1"0,1 1 1,-1 0-1,1-1 0,0 1 0,0 0 0,0-1 0,0 1 1,0-1-1,0 1 0,1 0 0,-1-1 0,1 1 0,-1 0 1,1-1-1,0 1 0,0 0 0,0 0 0,0 0 0,1 0 1,-1 0-1,3-3 0,-1 2-42,1 0 0,0 1-1,-1-1 1,1 1 0,0 0 0,0 0 0,0 0 0,0 0 0,1 1 0,-1 0-1,7-1 1,10-1 117,0 1-1,0 1 0,1 1 1,21 3-1,-39-3-338,1 1 1,0 0-1,0 0 1,0 0-1,-1 1 1,1 0-1,-1 0 1,1 0-1,-1 0 1,0 1-1,0-1 1,0 1-1,0 0 1,4 5-1,-6-7-10,-1 1 0,0-1 0,1 1 0,-1 0 0,0 0 0,0-1 0,0 1 0,0 0 0,-1 0 0,1 0 0,0 0 0,-1 0 0,0 0 0,1 0 0,-1 0 0,0 0 0,0 0 0,0 1 0,0-1 0,0 0 0,-1 0 0,1 0 0,0 0 0,-1 0 0,0 0 0,1 0 0,-1 0 0,0-1 0,0 1 0,0 0 0,-1 0 0,1-1 0,0 1 0,0 0 0,-3 1 0,-7 7 82,-1 0 1,0-1-1,0 0 1,-1-1 0,0-1-1,-1 0 1,0 0-1,0-1 1,0-1-1,0-1 1,-1 0-1,0-1 1,0 0 0,-24 0-1,47-1-125,0 1-1,0 0 0,0 0 1,0 0-1,8 6 0,0-1-6,-8-4 32,-1 0-1,1 0 1,-1 0 0,0 1 0,0 0 0,0 1 0,-1 0 0,0 0 0,0 0-1,-1 0 1,1 1 0,5 10 0,-10-14 2,1 1 1,-1-1-1,1 1 0,-1-1 1,0 1-1,-1-1 0,1 1 1,0 0-1,-1-1 0,0 1 1,0 0-1,0-1 0,-1 1 1,1 0-1,-1-1 0,0 1 1,0 0-1,0-1 0,0 1 1,0-1-1,-1 0 0,0 1 1,0-1-1,0 0 0,0 0 1,0 0-1,0 0 0,-1-1 1,0 1-1,-5 4 1,-2 2 202,-1 0 1,0-1-1,-1 0 1,0-1-1,0 0 1,0-1 0,-1 0-1,0-1 1,0 0-1,0-1 1,0-1-1,-1 0 1,-25 2 0,37-5-210,0-1 1,0 1-1,0 0 1,0-1-1,0 1 1,0-1 0,0 0-1,1 1 1,-1-1-1,0 0 1,0 0-1,0 0 1,1 0-1,-1-1 1,1 1 0,-1 0-1,1-1 1,-1 1-1,1-1 1,0 1-1,0-1 1,0 0-1,0 1 1,0-1-1,0 0 1,0 0 0,0 0-1,1 0 1,-1 0-1,1 0 1,-1 0-1,1 0 1,0 0-1,0 0 1,0 0 0,0 0-1,0 0 1,0 0-1,1-3 1,0-2-642,0 0 0,0 0 0,0 0 0,1 0 0,0 1 0,0-1 1,1 0-1,0 1 0,0 0 0,6-10 0,15-11-4184,1 3-2055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8.390"/>
    </inkml:context>
    <inkml:brush xml:id="br0">
      <inkml:brushProperty name="width" value="0.025" units="cm"/>
      <inkml:brushProperty name="height" value="0.025" units="cm"/>
    </inkml:brush>
  </inkml:definitions>
  <inkml:trace contextRef="#ctx0" brushRef="#br0">21 19 15599,'0'0'1623,"11"-3"-161,11-2-187,-1 1 0,36-2 1,-52 6-1101,1-1 1,0 1 0,-1 0 0,1 0-1,0 1 1,-1 0 0,1 0-1,-1 0 1,1 1 0,-1-1 0,1 1-1,-1 0 1,0 1 0,0 0 0,0-1-1,0 2 1,-1-1 0,5 4-1,-7-5-143,-1-1 0,0 1-1,0 0 1,0 0 0,0 0-1,0 0 1,0 0-1,-1 0 1,1 0 0,0 0-1,-1 0 1,0 0-1,1 0 1,-1 0 0,0 0-1,0 1 1,0-1 0,-1 0-1,0 3 1,0 0 82,-1 0 1,0 0-1,0 0 0,0-1 1,0 1-1,-1-1 0,-6 9 1,-4 2 211,-1 0-1,0-1 1,-19 13 0,30-24-315,-28 22 265,17-15-166,0 0-1,1 1 0,1 0 0,0 1 0,0 1 1,-18 26-1,29-37-97,0-1 1,0 1-1,0-1 0,0 1 1,1-1-1,-1 1 0,1 0 1,-1-1-1,1 1 0,-1 0 1,1-1-1,0 1 0,0 0 1,0-1-1,0 1 0,0 0 1,0 0-1,1-1 0,-1 1 1,1 0-1,-1-1 1,1 1-1,0 1 0,1-1 3,-1 0-1,1-1 0,0 1 1,0 0-1,-1-1 1,1 0-1,0 1 0,0-1 1,1 0-1,-1 0 1,0 0-1,0 0 0,0-1 1,5 2-1,11 0 38,-1 0-1,1 0 1,31-3 0,-28 0-45,9 1-98,-4 1-1633,-1-1 0,41-7-1,-21-5-5775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2:59.815"/>
    </inkml:context>
    <inkml:brush xml:id="br0">
      <inkml:brushProperty name="width" value="0.025" units="cm"/>
      <inkml:brushProperty name="height" value="0.025" units="cm"/>
    </inkml:brush>
  </inkml:definitions>
  <inkml:trace contextRef="#ctx0" brushRef="#br0">127 44 12780,'0'0'2408,"-9"-3"170,-46-12 1522,72 8-321,10 0-3746,8 2 239,1 1 0,-1 2 0,62 4 1,-95-2-271,0 0 1,1 0-1,-1 0 1,0 1-1,0-1 1,0 1-1,0-1 1,0 1-1,0 0 1,0 0-1,0 0 1,0 0-1,0 0 1,0 0 0,-1 0-1,1 1 1,0-1-1,-1 1 1,1-1-1,-1 1 1,1 0-1,-1-1 1,0 1-1,0 0 1,0 0-1,0 0 1,0 0-1,0 0 1,-1 0-1,1 0 1,-1 0-1,1 0 1,-1 0 0,0 1-1,1-1 1,-2 3-1,1 1 10,-1-1 1,0 1-1,-1-1 1,1 1-1,-1-1 0,0 0 1,0 0-1,-1 0 1,0 0-1,0 0 0,0-1 1,0 1-1,-6 5 1,-3 2 154,-2 0-1,1 0 1,-30 18 0,35-25-43,1-1 0,-1 0 0,0 0 0,0-1-1,-1 0 1,1 0 0,-1-1 0,1 0 0,-18 2-1,24-4-75,22-2-138,-11 2 41,1 0 1,-1 0-1,0 1 1,0 0 0,0 0-1,0 1 1,0 1-1,0-1 1,0 2-1,9 3 1,-15-5 46,0 0 0,0-1 0,0 1 0,0 1 1,0-1-1,0 0 0,-1 1 0,1-1 0,-1 1 0,0 0 0,0 0 0,0 0 1,0 0-1,0 0 0,0 0 0,-1 1 0,0-1 0,1 0 0,-1 1 0,-1-1 0,1 1 1,0-1-1,-1 1 0,0 0 0,0-1 0,0 1 0,0-1 0,-1 6 0,0-5 57,-1 0 0,1-1-1,-1 0 1,0 1-1,1-1 1,-2 0-1,1 0 1,0 0 0,0 0-1,-1 0 1,0 0-1,1-1 1,-1 1 0,0-1-1,-1 0 1,1 0-1,0 0 1,-5 2-1,-68 27 1520,71-30-1478,-10 4 35,-1-1-1,0 0 0,0-1 1,0-1-1,0-1 1,0 0-1,0-1 1,-19-2-1,34 2-191,0 0 0,0 0 0,0 0 0,0 0 0,0 0 0,0 0 0,0 0 0,0 0 0,1-1 0,-1 1 0,0 0 0,0-1 0,0 1 0,0-1 0,1 1 0,-1-1 0,0 1-1,0-1 1,1 1 0,-1-1 0,0 0 0,1 1 0,-1-1 0,0 0 0,1 0 0,-1 1 0,1-1 0,0 0 0,-1 0 0,1 0 0,0 0 0,-1 0 0,1 1 0,0-1 0,0 0-1,0 0 1,0 0 0,0 0 0,0 0 0,0 0 0,0 0 0,0 0 0,0-1 0,1 0-461,0-1 0,0 1 0,0 0 0,1 0 0,-1 0 0,0 0-1,1 0 1,-1 0 0,1 1 0,0-1 0,-1 0 0,1 1 0,0 0 0,0-1 0,2 0 0,19-9-4614,5-1-1975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7.004"/>
    </inkml:context>
    <inkml:brush xml:id="br0">
      <inkml:brushProperty name="width" value="0.025" units="cm"/>
      <inkml:brushProperty name="height" value="0.025" units="cm"/>
    </inkml:brush>
  </inkml:definitions>
  <inkml:trace contextRef="#ctx0" brushRef="#br0">0 0 12684,'0'0'2050,"45"21"-192,-10-14-801,7-1-513,4 1-320,0-1-192,0-4-960,-7-2-3525,-5 0-2721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0.209"/>
    </inkml:context>
    <inkml:brush xml:id="br0">
      <inkml:brushProperty name="width" value="0.025" units="cm"/>
      <inkml:brushProperty name="height" value="0.025" units="cm"/>
    </inkml:brush>
  </inkml:definitions>
  <inkml:trace contextRef="#ctx0" brushRef="#br0">217 1 17713,'0'0'2696,"-10"1"-1250,0 1-1323,1 1 0,-1 0 0,1 0-1,0 1 1,0 0 0,0 0 0,1 1 0,-1 0-1,1 1 1,1 0 0,-1 0 0,1 1 0,0 0-1,0 0 1,-8 12 0,4-3 191,1-1 0,1 1 0,-13 30 1,19-41-242,1 1-1,0-1 1,0 1 0,1 0 0,0-1 0,0 1 0,0 0 0,0 0 0,1 0 0,0 0 0,1 0 0,-1 0 0,1 0 0,0 0 0,3 9-1,-2-12-17,0-1-1,0 1 1,0-1-1,1 1 1,-1-1-1,1 0 1,-1 0-1,1 0 1,0 0-1,0 0 1,0 0-1,0-1 1,0 0-1,0 1 1,0-1-1,0 0 0,0-1 1,1 1-1,-1 0 1,0-1-1,1 0 1,-1 0-1,0 0 1,1 0-1,5-1 1,-3 0 95,1 1 0,0-1 0,-1-1 1,1 1-1,-1-1 0,1 0 0,-1 0 1,0-1-1,0 0 0,0 0 0,11-8 1,-16 10-107,1 0 1,-1 0 0,0 0 0,1-1 0,-1 1 0,0 0 0,0-1 0,0 1 0,0-1 0,0 1-1,0-1 1,0 0 0,0 1 0,-1-1 0,1 0 0,-1 0 0,1 1 0,-1-1 0,0 0 0,1 0-1,-1 0 1,0 0 0,0 1 0,0-1 0,-1-3 0,0 3-15,-1 0 0,1-1-1,-1 1 1,1 0 0,-1 0 0,0 0 0,0 0-1,0 0 1,0 0 0,0 1 0,0-1 0,-1 1-1,1-1 1,0 1 0,-4-1 0,-5-3-453,-1 0-1,0 1 1,0 1 0,0 0-1,-1 1 1,-13-1 0,-13 2-6656,27 1 267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3.123"/>
    </inkml:context>
    <inkml:brush xml:id="br0">
      <inkml:brushProperty name="width" value="0.025" units="cm"/>
      <inkml:brushProperty name="height" value="0.025" units="cm"/>
    </inkml:brush>
  </inkml:definitions>
  <inkml:trace contextRef="#ctx0" brushRef="#br0">4965 11 3011,'0'0'9278,"5"-2"-8403,12-6 755,-39 14 1780,-44 8-929,51-12-2263,-1 1-1,-30 10 1,4 1 370,-78 15 0,73-18-397,-58 18 0,-295 107 108,81-11 781,30-11-574,235-91-495,-78 44 1,-16 8 13,-120 54 31,163-76-21,-119 82 8,154-89-17,-122 61 1,122-73-26,3 3 1,-71 50-1,-116 103 4,63-45-9,63-48 15,4 6-1,-175 186 1,182-174 17,69-71-42,-78 94 0,64-65 30,-4-3 1,-96 81-1,39-38-6,67-55-21,-83 116 0,107-132 6,16-20 5,2 2 0,0 0 0,2 0 0,0 1 0,2 1 0,-14 53 0,23-78-42,1 0 0,0 1-1,-1-1 1,1 0 0,0 0 0,0 1-1,0-1 1,0 0 0,0 1 0,0-1-1,0 0 1,1 0 0,-1 1 0,0-1 0,1 0-1,-1 0 1,1 1 0,-1-1 0,1 0-1,-1 0 1,1 0 0,0 0 0,0 0-1,0 0 1,1 2 0,-1-3-235,0 0 0,0 0 0,0 1 1,0-1-1,0 0 0,0 0 0,0 0 0,1 0 0,-1 0 1,0 0-1,0-1 0,0 1 0,0 0 0,0 0 0,0-1 1,0 1-1,0-1 0,0 1 0,0-1 0,0 1 0,0-1 1,-1 1-1,1-1 0,0 0 0,0 0 0,-1 1 0,1-1 1,0 0-1,-1 0 0,1 0 0,0 0 0,0-1 0,11-16-7079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6.471"/>
    </inkml:context>
    <inkml:brush xml:id="br0">
      <inkml:brushProperty name="width" value="0.025" units="cm"/>
      <inkml:brushProperty name="height" value="0.025" units="cm"/>
    </inkml:brush>
  </inkml:definitions>
  <inkml:trace contextRef="#ctx0" brushRef="#br0">284 66 7143,'0'0'4457,"7"-9"-2316,1-4-1302,-5 7-329,0 1 0,0 0-1,1 0 1,0 1 0,0-1-1,0 1 1,6-6 0,-31 43 4522,-8 10-4181,-228 301 1161,235-311-3391,17-25-2394,14-22-81,8-13-998,4-6-316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6.816"/>
    </inkml:context>
    <inkml:brush xml:id="br0">
      <inkml:brushProperty name="width" value="0.025" units="cm"/>
      <inkml:brushProperty name="height" value="0.025" units="cm"/>
    </inkml:brush>
  </inkml:definitions>
  <inkml:trace contextRef="#ctx0" brushRef="#br0">1 47 7623,'0'0'3064,"5"-8"-362,17-23 10,-22 31-2649,0-1-1,0 1 1,0-1 0,1 1 0,-1 0 0,0-1 0,0 1 0,0 0 0,1-1 0,-1 1 0,0 0 0,0 0 0,1-1 0,-1 1 0,0 0 0,1 0-1,-1-1 1,0 1 0,1 0 0,-1 0 0,0 0 0,1-1 0,-1 1 0,0 0 0,1 0 0,-1 0 0,1 0 0,-1 0 0,0 0 0,1 0 0,-1 0-1,1 0 1,-1 0 0,0 0 0,1 0 0,-1 0 0,0 0 0,1 0 0,-1 1 0,1-1 0,-1 0 0,0 0 0,1 0 0,-1 0 0,0 1 0,1-1-1,-1 0 1,0 0 0,0 1 0,1-1 0,-1 0 0,0 1 0,0-1 0,1 0 0,-1 1 0,0-1 0,0 0 0,0 1 0,0-1 0,0 1 0,1-1-1,-1 0 1,0 1 0,0-1 0,0 0 0,0 1 0,0 0 0,4 26 273,-4-26-163,5 93 1170,15 179 165,-16-248-1587,3 43-2431,-19-68-5605,-1-7 1421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7.148"/>
    </inkml:context>
    <inkml:brush xml:id="br0">
      <inkml:brushProperty name="width" value="0.025" units="cm"/>
      <inkml:brushProperty name="height" value="0.025" units="cm"/>
    </inkml:brush>
  </inkml:definitions>
  <inkml:trace contextRef="#ctx0" brushRef="#br0">0 2 10186,'0'0'8872,"67"-2"-8007,-38 8-257,4 0-319,1 2-193,0-1-64,-1-1-32,-6-1-1089,-6-3-3139,-3-2-4677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7.774"/>
    </inkml:context>
    <inkml:brush xml:id="br0">
      <inkml:brushProperty name="width" value="0.025" units="cm"/>
      <inkml:brushProperty name="height" value="0.025" units="cm"/>
    </inkml:brush>
  </inkml:definitions>
  <inkml:trace contextRef="#ctx0" brushRef="#br0">0 0 16592,'0'0'5477,"11"63"-5157,-6-29-192,2 1-64,2 2-64,-2-4 32,2-2 0,-2-5-64,-2-5-576,-3-5-1282,-2-6-1537,0-6-2595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8.231"/>
    </inkml:context>
    <inkml:brush xml:id="br0">
      <inkml:brushProperty name="width" value="0.025" units="cm"/>
      <inkml:brushProperty name="height" value="0.025" units="cm"/>
    </inkml:brush>
  </inkml:definitions>
  <inkml:trace contextRef="#ctx0" brushRef="#br0">3 56 13068,'0'0'4330,"14"-7"-2440,-7 3-1673,4-2-8,-1 1-1,1 0 0,0 0 1,0 1-1,1 1 0,-1 0 1,1 0-1,12 0 0,-1 1 111,23-2 254,48 3 0,-83 1-526,0 1-1,1 0 1,-1 1 0,0 0 0,0 1 0,0 0-1,0 1 1,-1 0 0,19 10 0,-28-13-32,1 0 0,-1 0 0,1-1 0,-1 1 1,0 0-1,1 0 0,-1 1 0,0-1 0,0 0 1,0 0-1,0 1 0,0-1 0,0 0 0,0 1 0,0-1 1,-1 1-1,1-1 0,0 1 0,-1-1 0,1 1 0,-1 0 1,0-1-1,0 1 0,1 0 0,-1-1 0,0 1 1,0-1-1,-1 1 0,1 0 0,0-1 0,0 1 0,-1 0 1,1-1-1,-1 1 0,1-1 0,-1 1 0,0-1 1,0 1-1,0-1 0,0 1 0,0-1 0,0 0 0,0 0 1,0 1-1,-2 1 0,-7 5 218,1 1 0,-2-1 0,1-1-1,-18 10 1,23-14-221,-137 70 938,215-65-1041,-55-4 84,1 1 1,-1 1-1,31 13 0,-44-17 5,0 0 0,0 1 0,0-1 0,0 1 0,-1 0 0,1 1 0,-1-1 0,0 1 0,0 0 0,0 0-1,0 0 1,-1 0 0,1 1 0,-1-1 0,0 1 0,-1 0 0,3 6 0,-4-8 9,-1-1 1,0 1-1,0-1 0,0 1 0,0-1 1,0 1-1,0-1 0,-1 1 1,1-1-1,-1 1 0,0-1 1,0 1-1,1-1 0,-2 0 0,1 1 1,0-1-1,0 0 0,-1 0 1,1 0-1,-1 0 0,0 0 1,0 0-1,1-1 0,-1 1 0,0 0 1,0-1-1,-1 0 0,1 1 1,-4 1-1,-7 3 156,-1 1-1,0-2 1,-24 8 0,30-11-51,-25 8 111,1-2 0,-1-1 0,0-2 0,0-1 0,0-2-1,-1-1 1,-48-5 0,80 4-340,1 0 0,-1 0 1,0-1-1,0 1 0,1-1 0,-1 1 0,0-1 0,1 0 0,-1 1 0,1-1 0,-1 0 1,1 0-1,-1 0 0,1 0 0,0-1 0,-1 1 0,1 0 0,0 0 0,0-1 0,0 1 1,-2-4-1,3 4-483,-1-1 1,1 0-1,-1 0 1,1 1 0,0-1-1,0 0 1,0 0-1,0 0 1,0 1-1,0-1 1,0 0 0,1 0-1,-1 1 1,1-4-1,8-12-10466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9.600"/>
    </inkml:context>
    <inkml:brush xml:id="br0">
      <inkml:brushProperty name="width" value="0.025" units="cm"/>
      <inkml:brushProperty name="height" value="0.025" units="cm"/>
    </inkml:brush>
  </inkml:definitions>
  <inkml:trace contextRef="#ctx0" brushRef="#br0">2 33 7815,'-1'-12'1640,"1"-8"5501,5 29-3782,2 25-2563,-1 1 0,3 62-1,-8-63-558,2 1-1,15 65 0,-18-99-196,0 1 1,1-1-1,-1 1 0,0-1 1,1 0-1,-1 1 0,1-1 0,-1 0 1,1 1-1,0-1 0,0 0 1,-1 0-1,1 0 0,0 1 0,0-1 1,0 0-1,0 0 0,0 0 1,0 0-1,1-1 0,-1 1 0,0 0 1,0 0-1,1-1 0,-1 1 1,0-1-1,1 1 0,-1-1 0,0 1 1,1-1-1,-1 0 0,1 0 1,-1 0-1,1 0 0,-1 0 0,1 0 1,-1 0-1,0 0 0,1-1 0,-1 1 1,1 0-1,-1-1 0,0 1 1,1-1-1,-1 0 0,0 1 0,0-1 1,1 0-1,-1 0 0,1-1 1,9-6 160,0 0 0,-1-1 1,0-1-1,11-12 0,-16 16-230,15-16 52,-1-1-1,-2-1 1,0 0-1,-1-1 1,-2-1 0,0-1-1,-2 0 1,17-56-1,-30 73-4868,-7 16-2979,7-5 7588,-11 8-4685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09.932"/>
    </inkml:context>
    <inkml:brush xml:id="br0">
      <inkml:brushProperty name="width" value="0.025" units="cm"/>
      <inkml:brushProperty name="height" value="0.025" units="cm"/>
    </inkml:brush>
  </inkml:definitions>
  <inkml:trace contextRef="#ctx0" brushRef="#br0">9 1 8712,'0'0'1922,"-8"46"224,8-24 320,0 1-448,10-1-448,6-1-97,0-2-544,7 2-737,0-5-96,4 0-64,1-6-864,-3-6-2179,1-4-2402,-5 0-1762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0.277"/>
    </inkml:context>
    <inkml:brush xml:id="br0">
      <inkml:brushProperty name="width" value="0.025" units="cm"/>
      <inkml:brushProperty name="height" value="0.025" units="cm"/>
    </inkml:brush>
  </inkml:definitions>
  <inkml:trace contextRef="#ctx0" brushRef="#br0">60 1 9129,'0'0'5792,"-9"4"-4554,6-2-1158,1-1 70,-1 0 0,0 0 0,0 1 0,1-1-1,-1 1 1,0-1 0,1 1 0,0 0 0,-1 0 0,1 0-1,0 0 1,0 1 0,0-1 0,0 1 0,1-1 0,-1 1-1,1-1 1,-1 1 0,1 0 0,0 0 0,0-1 0,0 1-1,1 0 1,-1 0 0,1 0 0,-1 0 0,1 0 0,0 0-1,0 4 1,1-5-87,0-1-1,-1 0 0,1 0 0,0-1 0,-1 1 1,1 0-1,0 0 0,0 0 0,0 0 1,0-1-1,0 1 0,0 0 0,0-1 1,0 1-1,0-1 0,0 1 0,0-1 1,0 0-1,1 1 0,-1-1 0,0 0 1,0 0-1,0 0 0,1 0 0,-1 0 1,1 0-1,42 0 538,-32-1-404,30-3-74,-34 2-121,1 1 1,0 0 0,0 1 0,1 0-1,-1 0 1,17 3 0,-24-2-2,-1-1 1,0 1 0,0 0-1,0-1 1,1 1 0,-1 0-1,0 0 1,0 0 0,0-1-1,0 1 1,0 0 0,0 1-1,-1-1 1,1 0 0,0 0 0,0 0-1,-1 0 1,1 1 0,-1-1-1,1 0 1,-1 1 0,0-1-1,1 2 1,2 33 265,-3-35-244,0 0-10,1-1 1,-1 0-1,1 1 1,-1-1-1,1 1 1,-1-1-1,1 0 1,-1 0-1,1 1 0,0-1 1,-1 0-1,1 0 1,-1 0-1,1 0 1,0 0-1,-1 0 0,1 0 1,-1 0-1,1 0 1,0 0-1,-1 0 1,1 0-1,0 0 1,-1 0-1,1 0 0,-1-1 1,1 1-1,-1 0 1,1 0-1,-1-1 1,1 1-1,-1 0 0,1-1 1,-1 1-1,2-2 1,21-10 30,30-29-2769,-10-10-5529,-20 22 3136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7.345"/>
    </inkml:context>
    <inkml:brush xml:id="br0">
      <inkml:brushProperty name="width" value="0.025" units="cm"/>
      <inkml:brushProperty name="height" value="0.025" units="cm"/>
    </inkml:brush>
  </inkml:definitions>
  <inkml:trace contextRef="#ctx0" brushRef="#br0">195 0 12684,'0'0'1153,"41"49"-352,-34-25-417,-4 2 65,-3 3 191,-8-3-127,-15 2-225,0-1-96,-8-1 289,1-2 191,0-2-319,-2 0-225,9-2-64,6 0-224,-1-4-1922,7-7-3396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0.652"/>
    </inkml:context>
    <inkml:brush xml:id="br0">
      <inkml:brushProperty name="width" value="0.025" units="cm"/>
      <inkml:brushProperty name="height" value="0.025" units="cm"/>
    </inkml:brush>
  </inkml:definitions>
  <inkml:trace contextRef="#ctx0" brushRef="#br0">69 1 8264,'0'0'7052,"-9"3"-5381,4-1-1526,2-2-69,1 1 1,-1 0-1,1-1 1,0 1-1,-1 0 1,1 0-1,0 1 1,-1-1-1,1 0 1,0 1-1,0-1 1,0 1-1,0 0 0,0 0 1,1 0-1,-1 0 1,0 0-1,1 0 1,0 0-1,-1 0 1,1 1-1,0-1 1,0 0-1,0 1 1,0-1-1,1 1 1,-1-1-1,1 1 1,-1 2-1,1-4-21,-2 15 498,0 0 1,1 0 0,1 0-1,3 28 1,-2-40-533,0 0-1,-1-1 0,1 1 1,1 0-1,-1-1 1,0 1-1,1-1 0,0 0 1,0 1-1,0-1 1,0 0-1,0 0 0,1 0 1,-1-1-1,1 1 1,0 0-1,0-1 1,0 0-1,0 0 0,0 0 1,0 0-1,1 0 1,-1-1-1,1 1 0,-1-1 1,5 1-1,26 6 68,-23-7-93,0 2 0,0 0 0,0 0 0,0 1 0,13 6 1,-21-8 10,-1-1 0,1 1 0,-1 0 1,1 0-1,-1 0 0,0 0 0,0 1 1,0-1-1,0 1 0,0-1 0,0 1 1,-1 0-1,1-1 0,-1 1 0,0 0 0,0 0 1,0 0-1,0 0 0,0 0 0,-1 0 1,0 0-1,1 1 0,-1 5 0,0-9 187,-1-5 109,0-1 1,0 1 0,0 0-1,1-1 1,0 1 0,0 0-1,2-10 1,0-6-55,-3-16-34,2-45-76,0 81-141,0-1 0,0 1 0,0-1 0,-1 1 0,1 0 0,1-1 0,-1 1 0,0 0 0,0 0 0,0 0 0,1 0 0,-1 0 0,0 0 0,1 0 0,-1 1 0,1-1 0,-1 0 0,1 1 0,-1-1 0,1 1 1,0 0-1,-1-1 0,1 1 0,-1 0 0,1 0 0,0 0 0,-1 0 0,3 1 0,57 2-410,-53-2 127,4-1-563,2 0-1233,-7 1-6331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0.994"/>
    </inkml:context>
    <inkml:brush xml:id="br0">
      <inkml:brushProperty name="width" value="0.025" units="cm"/>
      <inkml:brushProperty name="height" value="0.025" units="cm"/>
    </inkml:brush>
  </inkml:definitions>
  <inkml:trace contextRef="#ctx0" brushRef="#br0">0 1 11531,'0'0'6470,"78"29"-6438,-44-19-673,-1-1-3683,1 0-3971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1.334"/>
    </inkml:context>
    <inkml:brush xml:id="br0">
      <inkml:brushProperty name="width" value="0.025" units="cm"/>
      <inkml:brushProperty name="height" value="0.025" units="cm"/>
    </inkml:brush>
  </inkml:definitions>
  <inkml:trace contextRef="#ctx0" brushRef="#br0">87 267 12588,'0'0'2584,"-9"7"-155,4-4-2179,-5 5 451,-1-1 0,2 2 0,-13 12 0,20-20-633,0 1 1,1-1-1,-1 1 1,0 0-1,1 0 1,0 0-1,-1 0 1,1 0-1,0 0 0,0 0 1,0 0-1,0 1 1,1-1-1,-1 0 1,1 0-1,-1 1 1,1-1-1,0 1 1,0-1-1,0 0 0,0 1 1,0-1-1,0 0 1,1 1-1,-1-1 1,1 0-1,-1 1 1,3 2-1,-2-3-59,1-1 0,0 0-1,-1 0 1,1 1 0,0-1-1,0 0 1,0-1 0,0 1 0,0 0-1,0-1 1,0 1 0,0-1 0,0 1-1,0-1 1,0 0 0,0 0 0,0 0-1,0 0 1,0 0 0,0 0-1,3-1 1,1 0 14,0 0 0,0 0 0,-1-1 0,1 0 0,0 1 0,8-6-1,-5 0-114,1 0-1,-1-1 1,0-1-1,-1 1 1,0-1-1,0-1 1,-1 0-1,9-15 1,-5 9-1168,-16 57-694,1-30 1533,-3 21-1170,8-14-2776,3-15 427,7-3-1612</inkml:trace>
  <inkml:trace contextRef="#ctx0" brushRef="#br0" timeOffset="1">429 58 9129,'1'-9'2674,"5"-40"2654,-31 83-2915,14-13-2171,1 0 1,1 1-1,1-1 0,2 2 1,0-1-1,1 1 0,0 0 1,2 0-1,0 33 0,3-55-230,0 1-1,0 0 0,0-1 0,0 1 1,0-1-1,1 1 0,-1 0 0,0-1 1,1 1-1,-1-1 0,1 1 0,0-1 0,-1 1 1,1-1-1,0 0 0,0 1 0,0-1 1,0 0-1,0 0 0,0 1 0,0-1 1,0 0-1,1 0 0,-1 0 0,0 0 1,1 0-1,-1-1 0,1 1 0,-1 0 0,1-1 1,-1 1-1,1-1 0,-1 1 0,1-1 1,-1 0-1,1 0 0,0 0 0,-1 0 1,1 0-1,3 0 0,-1-1 28,1 1 0,0-1 0,0 0 0,0-1 0,-1 1-1,1-1 1,-1 0 0,1 0 0,-1-1 0,0 1 0,0-1 0,7-5 0,43-50 625,-31 22-1557,-14 2-4724,-18 33-8652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1.677"/>
    </inkml:context>
    <inkml:brush xml:id="br0">
      <inkml:brushProperty name="width" value="0.025" units="cm"/>
      <inkml:brushProperty name="height" value="0.025" units="cm"/>
    </inkml:brush>
  </inkml:definitions>
  <inkml:trace contextRef="#ctx0" brushRef="#br0">1 1 10922,'0'0'10795,"46"45"-10603,-27-40-160,-1-1-833,0-2-2306,-6-2-2626,-1 0-6279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2.054"/>
    </inkml:context>
    <inkml:brush xml:id="br0">
      <inkml:brushProperty name="width" value="0.025" units="cm"/>
      <inkml:brushProperty name="height" value="0.025" units="cm"/>
    </inkml:brush>
  </inkml:definitions>
  <inkml:trace contextRef="#ctx0" brushRef="#br0">114 1 16335,'0'0'1848,"-2"10"-1090,-8 46-172,3 0 0,3 0 0,2 0 0,6 68 0,9-87 178,-7-25-3204,-8-23-9064,-5-7 3678</inkml:trace>
  <inkml:trace contextRef="#ctx0" brushRef="#br0" timeOffset="1">30 237 8072,'0'0'6085,"-28"-55"-3042,26 49-993,2 3-512,2 3-930,14 0-512,5 1-64,9 7 0,4 1 0,5-1-96,0-5-1633,3-3-3941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2.524"/>
    </inkml:context>
    <inkml:brush xml:id="br0">
      <inkml:brushProperty name="width" value="0.025" units="cm"/>
      <inkml:brushProperty name="height" value="0.025" units="cm"/>
    </inkml:brush>
  </inkml:definitions>
  <inkml:trace contextRef="#ctx0" brushRef="#br0">1 0 10890,'0'0'11184,"6"10"-10751,-5-9-425,3 5 76,0 0 1,-1 0 0,1 0 0,-1 1-1,-1-1 1,1 1 0,-1 0 0,0 0-1,-1 0 1,1 0 0,0 14 0,-4 53 562,0-32 276,7 75 0,-5-116-893,0 0 0,0 0 1,0 0-1,0 0 0,0 0 1,0 0-1,1 1 0,-1-1 0,0 0 1,1 0-1,-1 0 0,1-1 1,-1 1-1,1 0 0,0 0 1,-1 0-1,1 0 0,0 0 1,-1-1-1,1 1 0,0 0 1,0 0-1,0-1 0,0 1 1,0-1-1,0 1 0,1 0 0,0-1 21,0 0-1,0 0 0,-1 0 0,1 0 0,0-1 0,0 1 0,0 0 0,0-1 0,0 1 0,-1-1 0,1 0 0,0 0 0,-1 1 0,3-3 1,4-2 102,0 0 0,0-1 0,-1 0 0,12-13 0,1-4-386,-1-1 0,-2-2 1,0 1-1,-2-2 1,0 0-1,18-52 0,-32 71-1120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2.905"/>
    </inkml:context>
    <inkml:brush xml:id="br0">
      <inkml:brushProperty name="width" value="0.025" units="cm"/>
      <inkml:brushProperty name="height" value="0.025" units="cm"/>
    </inkml:brush>
  </inkml:definitions>
  <inkml:trace contextRef="#ctx0" brushRef="#br0">1 1 13261,'0'0'6502,"0"51"-4613,5-36-543,5 1-353,3-3-353,3-2-383,1-2-129,-1-4-64,6-3-32,-6-2 32,-2 0-288,2 0-801,-6-7-705,-3-2-640,-1-3-1154,2-1-2113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13.790"/>
    </inkml:context>
    <inkml:brush xml:id="br0">
      <inkml:brushProperty name="width" value="0.025" units="cm"/>
      <inkml:brushProperty name="height" value="0.025" units="cm"/>
    </inkml:brush>
  </inkml:definitions>
  <inkml:trace contextRef="#ctx0" brushRef="#br0">26 111 7559,'0'0'11296,"-4"9"-10244,-14 28-139,18-35-867,-1 0-1,0 0 1,1-1 0,-1 1 0,1 0 0,0 0 0,0 1 0,-1-1-1,1 0 1,1 0 0,-1 0 0,0 0 0,0 0 0,1 0-1,-1 0 1,1 0 0,0-1 0,0 1 0,-1 0 0,1 0 0,0 0-1,0-1 1,1 1 0,-1 0 0,0-1 0,1 1 0,-1-1 0,1 0-1,-1 1 1,1-1 0,-1 0 0,1 0 0,0 0 0,0 0-1,0 0 1,-1 0 0,1-1 0,0 1 0,3 0 0,-1 1-15,1-1 0,-1 0-1,0 0 1,1 0 0,-1-1 0,1 1 0,-1-1 0,1 0 0,-1-1 0,1 1 0,-1-1 0,1 1 0,-1-1-1,0-1 1,0 1 0,5-2 0,-5-1-13,1 0-1,-1 0 1,0-1 0,0 1-1,-1-1 1,1 0 0,-1 0-1,0 0 1,-1 0-1,1-1 1,-1 1 0,0-1-1,0 1 1,-1-1-1,1 0 1,-1 1 0,-1-1-1,1 0 1,-1-10 0,-24 60-269,23-43 254,0 1-1,1-1 1,-1 0 0,0 1 0,1-1 0,-1 1 0,1-1 0,0 1 0,-1 0 0,1-1 0,0 1 0,0-1-1,0 1 1,0-1 0,0 1 0,1 0 0,-1-1 0,0 1 0,1-1 0,-1 1 0,1-1 0,0 1-1,-1-1 1,1 0 0,0 1 0,0-1 0,0 0 0,0 1 0,0-1 0,0 0 0,0 0 0,0 0-1,0 0 1,1 0 0,-1 0 0,0 0 0,1-1 0,-1 1 0,2 0 0,5 1 39,0-1 1,1 0-1,-1 0 1,0-1-1,0 0 0,12-2 1,-10 1-40,49-7 42,24 0-175,-83 15 1191,-3-14 664,3-2-1602,0 0 0,1 0-1,0 0 1,0 0 0,1 0 0,3-10-1,-4 17-129,-1-1-1,1 1 0,1 0 1,-1 0-1,0 0 0,0 0 0,1 0 1,-1 0-1,1 1 0,0-1 0,0 0 1,-1 1-1,1-1 0,0 1 1,0 0-1,0-1 0,1 1 0,-1 0 1,0 0-1,0 1 0,0-1 1,1 0-1,-1 1 0,0-1 0,1 1 1,-1 0-1,1 0 0,2 0 1,14 2-14,0 1 1,0 0-1,0 2 1,0 0 0,24 11-1,-19-7-113,-22-9 116,0 1 0,0 0 0,0-1-1,0 1 1,0 0 0,0 0-1,0 0 1,0 0 0,0 0 0,-1 0-1,1 1 1,0-1 0,-1 0 0,1 1-1,-1 0 1,0-1 0,1 1-1,-1 0 1,0 0 0,0-1 0,0 1-1,0 0 1,0 0 0,0 3 0,-1 0 3,0 0 1,0 0 0,-1 0 0,0 0 0,0 0 0,0 0 0,-1 0 0,-2 7 0,1-3 47,3-9-25,0-1-1,0 1 1,0 0 0,0 0-1,0 0 1,0 0-1,1 0 1,-1 0-1,0 0 1,0 0-1,0 0 1,0 0-1,0 0 1,0 0-1,0 0 1,1 0-1,-1 0 1,0 0-1,0 0 1,0 0-1,0 0 1,0 0-1,0 0 1,1 0-1,-1 0 1,0 0-1,0 0 1,0 0-1,0 0 1,0 0-1,0 0 1,0 0-1,0 0 1,1 0-1,-1 1 1,0-1-1,0 0 1,0 0-1,0 0 1,0 0-1,0 0 1,0 0-1,0 0 1,0 0-1,0 1 1,0-1-1,0 0 1,0 0-1,0 0 1,0 0-1,18-17 131,17-25-71,-13-8-21,-16 33-94,-5 17 41,-1 0-1,0 0 1,0 0 0,0 0-1,0 0 1,0 0-1,0 0 1,0 0 0,0 0-1,0 0 1,0 0-1,0 0 1,1 0 0,-1 0-1,0 0 1,0 0-1,0 0 1,0 0-1,0 0 1,0 0 0,0 0-1,0 0 1,0 0-1,0 0 1,0 0 0,0 0-1,0 0 1,1 0-1,-1 0 1,0 0 0,0 0-1,0 0 1,0 0-1,0-1 1,0 1 0,0 0-1,0 0 1,0 2 7,1 0 0,-1-1 0,1 1 1,-1 0-1,1-1 0,0 1 0,-1 0 0,1-1 1,0 1-1,0-1 0,0 0 0,0 1 0,1-1 0,-1 0 1,0 1-1,0-1 0,1 0 0,-1 0 0,1 0 1,-1 0-1,1 0 0,-1-1 0,1 1 0,0 0 1,-1-1-1,1 1 0,0-1 0,-1 0 0,1 1 1,3-1-1,60 5 163,-58-6-151,10 1 7,0-1-1,0-1 0,0-1 0,-1 0 1,1-1-1,-1-1 0,0 0 1,0-1-1,0-1 0,-1-1 1,0 0-1,-1-1 0,19-14 1,-32 22-15,0 0 0,1 0 0,-1 0 0,0 0 0,1 0 0,-1 0 0,0 0 0,0 0 1,0-1-1,0 1 0,0 0 0,-1-1 0,1 1 0,0-1 0,0 1 0,-1-1 0,1 1 1,-1-1-1,0 1 0,1-1 0,-1 0 0,0-2 0,-1 3-3,1 0 1,-1 0-1,0 0 0,0 0 1,0 0-1,0 0 0,0 1 1,0-1-1,0 0 0,0 0 1,0 1-1,0-1 0,0 1 1,-1-1-1,1 1 0,0 0 0,0-1 1,-1 1-1,1 0 0,0 0 1,-2 0-1,-7-1-9,0 1-1,1 0 1,-1 1-1,0 0 1,1 0-1,-11 3 1,9 0 2,1 0 1,0 1-1,0 0 1,0 1 0,1 0-1,-15 12 1,21-16 8,1 0 0,-1 1 0,0-1-1,1 1 1,-1 0 0,1-1 0,0 1 0,0 0 0,0 1 0,0-1 0,1 0 0,-1 1 0,1-1-1,0 0 1,0 1 0,0 0 0,0-1 0,1 1 0,-1-1 0,1 1 0,0 0 0,0-1 0,1 7 0,1-6-2,0 0 0,0 0 1,1-1-1,-1 1 0,1-1 0,0 1 1,0-1-1,0 0 0,0 0 1,1 0-1,-1-1 0,1 1 1,0-1-1,-1 0 0,1 0 1,0 0-1,0-1 0,0 1 1,7 1-1,9 3-949,0-1-1,34 4 1,-1-5-4246,4-3-4538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25.425"/>
    </inkml:context>
    <inkml:brush xml:id="br0">
      <inkml:brushProperty name="width" value="0.025" units="cm"/>
      <inkml:brushProperty name="height" value="0.025" units="cm"/>
    </inkml:brush>
  </inkml:definitions>
  <inkml:trace contextRef="#ctx0" brushRef="#br0">2742 89 5157,'-14'0'-37,"-391"-37"7599,145 7-5953,-112 9 833,-646 45 0,446 25-2180,476-48-166,92-3-1699,12-4-235,13-5-1898,-20 10 3466,22-10-3905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25.817"/>
    </inkml:context>
    <inkml:brush xml:id="br0">
      <inkml:brushProperty name="width" value="0.025" units="cm"/>
      <inkml:brushProperty name="height" value="0.025" units="cm"/>
    </inkml:brush>
  </inkml:definitions>
  <inkml:trace contextRef="#ctx0" brushRef="#br0">1452 16 7751,'0'0'2760,"-9"-3"-2189,3 1-398,0-1 0,0 2 0,-1-1 0,1 1 0,-1-1 0,1 2 0,-1-1 0,1 1-1,-1 0 1,1 0 0,-1 1 0,-11 3 0,-163 63 1876,37-11-1509,-81 21 304,-474 188-236,682-257-580,10-6-4,1 0 1,-1 1-1,1 0 1,0 0-1,0 1 1,0-1 0,1 1-1,-1 1 1,1-1-1,0 1 1,0 0 0,-6 8-1,11-12-18,0 0 0,-1 0 0,1-1-1,0 1 1,0 0 0,0 0 0,0 0 0,0 0 0,1-1 0,-1 1-1,0 0 1,0 0 0,0-1 0,1 1 0,-1 0 0,0 0 0,1-1-1,-1 1 1,0 0 0,1 0 0,-1-1 0,1 1 0,0-1-1,-1 1 1,1-1 0,-1 1 0,1 0 0,0-1 0,-1 0 0,1 1-1,0-1 1,0 1 0,-1-1 0,1 0 0,0 0 0,0 1-1,-1-1 1,1 0 0,0 0 0,0 0 0,0 0 0,44 8 236,-38-8-207,639 76-147,-520-62-2525,-6-4-2509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7.828"/>
    </inkml:context>
    <inkml:brush xml:id="br0">
      <inkml:brushProperty name="width" value="0.025" units="cm"/>
      <inkml:brushProperty name="height" value="0.025" units="cm"/>
    </inkml:brush>
  </inkml:definitions>
  <inkml:trace contextRef="#ctx0" brushRef="#br0">159 1 4965,'0'0'17446,"3"7"-16299,-1-1-1041,0-1-1,-1 1 1,0 0-1,0-1 1,0 1-1,-1 0 1,1 0-1,-2-1 1,1 1-1,0 0 1,-1-1-1,0 1 1,-1 0-1,1-1 1,-1 1-1,0-1 1,0 0-1,-1 1 1,1-1-1,-5 6 1,-125 208 417,130-217-507,1 1 1,-1-1-1,1 1 1,-1 0-1,1-1 1,0 1-1,0 0 1,0 0-1,0 0 0,1 0 1,-1-1-1,1 1 1,0 0-1,0 0 1,0 0-1,0 4 1,1-6 14,0 1 1,1-1 0,-1 1 0,0-1-1,0 0 1,1 1 0,-1-1 0,1 0-1,-1 0 1,1 0 0,0 0 0,-1 0-1,1-1 1,0 1 0,0 0 0,-1-1-1,1 1 1,0-1 0,0 0-1,0 0 1,0 1 0,-1-1 0,1-1-1,0 1 1,3 0 0,60-2 582,85-12 0,-26 0-1863,-117 14 762,19-3-2303,-11-3-3254,-4-2-7243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27.944"/>
    </inkml:context>
    <inkml:brush xml:id="br0">
      <inkml:brushProperty name="width" value="0.025" units="cm"/>
      <inkml:brushProperty name="height" value="0.025" units="cm"/>
    </inkml:brush>
  </inkml:definitions>
  <inkml:trace contextRef="#ctx0" brushRef="#br0">38 20 5125,'0'0'7420,"-7"-4"-5322,-24-11-395,52 27-662,-2 1 0,1 1 0,-2 0 0,24 24 0,73 84-386,-74-77-349,22 23 102,61 87-1,-105-128 32,-1 2 0,-2 0-1,0 1 1,-2 1 0,-2 0 0,15 53-1,-15-54 74,-24-47-1413,-23-29-12184,21 23 609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28.418"/>
    </inkml:context>
    <inkml:brush xml:id="br0">
      <inkml:brushProperty name="width" value="0.025" units="cm"/>
      <inkml:brushProperty name="height" value="0.025" units="cm"/>
    </inkml:brush>
  </inkml:definitions>
  <inkml:trace contextRef="#ctx0" brushRef="#br0">2 32 5349,'0'0'4522,"-1"-7"-2344,1-17-462,0 24-1679,0 0 1,0 0-1,0 0 0,0 0 1,0 0-1,0 0 0,0 1 1,0-1-1,0 0 0,0 0 1,0 0-1,0 0 0,0 0 1,0 0-1,1 0 0,-1 0 1,0 0-1,0 0 1,0 1-1,0-1 0,0 0 1,0 0-1,0 0 0,0 0 1,0 0-1,0 0 0,1 0 1,-1 0-1,0 0 0,0 0 1,0 0-1,0 0 0,0 0 1,0 0-1,0 0 0,0 0 1,1 0-1,-1 0 1,0 0-1,0 0 0,0 0 1,0 0-1,0 0 0,0 0 1,0 0-1,0 0 0,1 0 1,-1 0-1,0 0 0,0-1 1,0 1-1,0 0 0,0 0 1,0 0-1,0 0 0,0 0 1,0 0-1,0 0 1,0 0-1,0 0 0,0 0 1,0 0-1,1-1 0,17 46 4473,2 5-3912,15 26 770,244 459 2004,-279-534-3366,10 14 21,0 0 0,22 25 0,-29-37 13,-1-1 0,1 1 0,0 0 0,0-1 0,0 1 0,1-1 0,-1 0 0,0 0 0,1 0 0,-1-1 0,1 1 0,0-1 0,-1 0 0,1 0 0,0 0 0,0-1 0,0 1 0,0-1-1,6 0 1,-9 0-19,0-1-1,0 0 0,1 1 0,-1-1 0,0 0 0,0 0 0,0 0 0,0 0 0,0 0 0,0 0 0,0 0 0,0 0 0,0 0 1,0 0-1,0-1 0,-1 1 0,1 0 0,-1-1 0,1 1 0,-1 0 0,1-1 0,-1 1 0,1-3 0,2-12-4269,-1 8-1166,0-4-2715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29.251"/>
    </inkml:context>
    <inkml:brush xml:id="br0">
      <inkml:brushProperty name="width" value="0.025" units="cm"/>
      <inkml:brushProperty name="height" value="0.025" units="cm"/>
    </inkml:brush>
  </inkml:definitions>
  <inkml:trace contextRef="#ctx0" brushRef="#br0">0 1 9737,'0'0'11211,"12"3"-10293,30 10-394,-1 1 0,-1 2 0,0 2 0,-2 2 0,0 1 0,68 52 0,-78-51-423,0 1 0,-2 1 0,-1 1 0,-2 1-1,0 2 1,-1 0 0,-2 1 0,-1 1 0,20 43-1,-36-65 46,0 1-1,-1-1 1,0 1-1,0-1 1,0 1-1,-1 0 1,-1 13-1,-1-22-155,0 0-1,0 0 1,0 0 0,0 0-1,0-1 1,1 1-1,-1 0 1,0-1 0,0 1-1,0 0 1,0-1-1,0 1 1,0-1 0,1 1-1,-1-1 1,0 1-1,0-1 1,0-1 0,-2-1-526,1 0 1,0-1-1,0 1 1,0-1 0,0 1-1,1-1 1,-1 0-1,1 0 1,0 1 0,0-6-1,-3-23-7588,2 11-406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29.690"/>
    </inkml:context>
    <inkml:brush xml:id="br0">
      <inkml:brushProperty name="width" value="0.025" units="cm"/>
      <inkml:brushProperty name="height" value="0.025" units="cm"/>
    </inkml:brush>
  </inkml:definitions>
  <inkml:trace contextRef="#ctx0" brushRef="#br0">1 1 6502,'0'0'14408,"0"7"-14087,2 26 75,1-1 1,2 1-1,1-1 1,1 1-1,2-2 1,1 1-1,2-2 1,0 1-1,19 30 1,-22-46-244,0-1 1,1 0-1,0 0 1,1-1-1,1 0 1,0-1 0,0-1-1,1 0 1,1 0-1,0-1 1,0-1-1,1 0 1,0-2-1,1 1 1,0-2 0,0 0-1,0-1 1,0 0-1,27 3 1,-9-6-297,23 4 312,-26 9-3911,-30-13 1544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0.506"/>
    </inkml:context>
    <inkml:brush xml:id="br0">
      <inkml:brushProperty name="width" value="0.025" units="cm"/>
      <inkml:brushProperty name="height" value="0.025" units="cm"/>
    </inkml:brush>
  </inkml:definitions>
  <inkml:trace contextRef="#ctx0" brushRef="#br0">1 12 7655,'0'0'11729,"11"-3"-10544,-8 2-1090,1-1 19,0 1 0,0-1-1,0 1 1,1 1 0,-1-1 0,0 0 0,1 1 0,-1 0 0,1 0 0,-1 0 0,0 1 0,1 0 0,-1-1 0,0 1 0,0 1 0,0-1 0,8 4 0,33 19 414,-2 2 1,0 2-1,-2 2 1,54 50 0,-82-68-458,0 0 1,-2 1-1,1 1 1,-1 0-1,-1 0 1,-1 1 0,0 0-1,-1 1 1,0 0-1,-2 0 1,0 1 0,0 0-1,-2 0 1,0 0-1,-1 0 1,2 24-1,-5-31 12,-3 42 208,2-49-281,1-1 0,-1 1 1,1-1-1,-1 1 1,0-1-1,0 1 0,0-1 1,-1 1-1,1-1 1,0 0-1,-1 1 0,0-1 1,1 0-1,-1 0 1,0 0-1,-3 2 0,5-4-80,-1 0-1,1 1 0,0-1 1,-1 0-1,1 0 0,0 0 1,-1 0-1,1 1 0,0-1 0,-1 0 1,1 0-1,-1 0 0,1 0 1,0 0-1,-1 0 0,1 0 1,0 0-1,-1 0 0,1 0 1,-1 0-1,1 0 0,0-1 1,-1 1-1,1 0 0,0 0 1,-1 0-1,1 0 0,0-1 0,-1 1 1,1 0-1,0 0 0,0-1 1,-1 1-1,1 0 0,0 0 1,0-1-1,-1 1 0,1 0 1,0-1-1,0 1 0,0 0 1,-1-1-1,1 1 0,0 0 0,0-1 1,0 1-1,0 0 0,0-1 1,0 1-1,0-1 0,-3-26-6609,2 20 2520,-2-13-8519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0.962"/>
    </inkml:context>
    <inkml:brush xml:id="br0">
      <inkml:brushProperty name="width" value="0.025" units="cm"/>
      <inkml:brushProperty name="height" value="0.025" units="cm"/>
    </inkml:brush>
  </inkml:definitions>
  <inkml:trace contextRef="#ctx0" brushRef="#br0">6 1 9801,'0'0'9140,"-1"11"-8115,0-5-863,0-1-25,0 0 0,0 0 0,1 1 1,0-1-1,0 0 0,0 0 0,1 1 0,0-1 0,0 0 0,0 0 0,1 0 0,-1 0 0,5 7 1,216 435 4549,-217-438-4675,-1 0 1,1-1 0,1 1 0,0-1-1,0 0 1,0-1 0,1 1-1,0-1 1,1-1 0,0 1 0,0-1-1,0-1 1,0 0 0,1 0 0,0 0-1,0-1 1,0 0 0,1-1-1,-1 0 1,1-1 0,0 0 0,0 0-1,0-1 1,0 0 0,13-1 0,-21 0-318,-1 0 0,1 0 1,-1-1-1,0 1 1,1 0-1,-1-1 0,0 1 1,1-1-1,-1 1 1,0-1-1,0 1 0,1-1 1,-1 0-1,0 0 0,2-2 1,7-11-8147,-4 3-3080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4.610"/>
    </inkml:context>
    <inkml:brush xml:id="br0">
      <inkml:brushProperty name="width" value="0.025" units="cm"/>
      <inkml:brushProperty name="height" value="0.025" units="cm"/>
    </inkml:brush>
  </inkml:definitions>
  <inkml:trace contextRef="#ctx0" brushRef="#br0">40 0 9801,'0'0'4057,"-4"11"-3475,-3 12-150,1 0-1,1 1 0,2-1 1,-2 31-1,1 104 1016,-1 9-517,6 1 1,26 178 0,36 55-111,41 280 630,-36 3-181,-60-410-540,-30 296-1,12-458-463,-45 209-1,46-308-2817,8-13 2111,0 1-1,0-1 0,0 0 0,0 0 0,0 0 1,0 0-1,0 0 0,0 0 0,0 0 0,0 0 0,0 0 1,0 0-1,0 0 0,0-1 0,0 1 0,0 0 0,1-1 1,-1 1-1,0 0 0,0-1 0,0 1 0,-1-2 1,-7-7-12029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5.777"/>
    </inkml:context>
    <inkml:brush xml:id="br0">
      <inkml:brushProperty name="width" value="0.025" units="cm"/>
      <inkml:brushProperty name="height" value="0.025" units="cm"/>
    </inkml:brush>
  </inkml:definitions>
  <inkml:trace contextRef="#ctx0" brushRef="#br0">0 139 8264,'40'-1'4464,"90"-4"-2575,813-18 2196,-665 25-4044,1110-32 141,-31 8-49,-643 17 769,-246-24 1041,-461 28-1910,-4 1-20,-1 0-1,1 0 0,-1 0 0,1 0 0,-1-1 0,1 1 0,-1-1 0,0 0 0,1 0 0,-1 0 0,0 0 0,1 0 0,-1 0 0,3-3 0,-10 3-225,0-1 1,-1 2 0,1-1-1,-1 1 1,1 0-1,-7 0 1,10 0 12,-18 1-835,-15-1-2357,1-5-3370,19 0-1326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6.189"/>
    </inkml:context>
    <inkml:brush xml:id="br0">
      <inkml:brushProperty name="width" value="0.025" units="cm"/>
      <inkml:brushProperty name="height" value="0.025" units="cm"/>
    </inkml:brush>
  </inkml:definitions>
  <inkml:trace contextRef="#ctx0" brushRef="#br0">0 2 10378,'0'0'7313,"10"-1"-6277,2 1-804,0 0 0,0 1 1,0 1-1,-1 0 0,1 0 0,0 1 1,-1 1-1,0 0 0,21 10 0,290 115 940,-175-73-1014,-141-54-155,0 0 1,-1 1 0,1 0 0,-1 0 0,8 6 0,-12-8-1,0-1 1,0 1 0,0 0-1,0 0 1,-1 0 0,1 0-1,0 0 1,-1 0 0,1 0-1,-1 0 1,1 0 0,-1 0-1,1 0 1,-1 0-1,0 0 1,0 0 0,1 0-1,-1 0 1,0 0 0,0 1-1,0-1 1,0 0 0,0 0-1,0 0 1,-1 0 0,1 0-1,0 0 1,-1 1-1,1-1 1,0 0 0,-1 0-1,1 0 1,-1 0 0,0 0-1,1 0 1,-1-1 0,0 1-1,-1 1 1,-10 10 78,0-1-1,-1-1 1,-1 0 0,0-1-1,0-1 1,-29 13 0,5-1-8,19-10-190,-190 112 355,124-64-2818,61-40-3592,4-8-7559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7.066"/>
    </inkml:context>
    <inkml:brush xml:id="br0">
      <inkml:brushProperty name="width" value="0.025" units="cm"/>
      <inkml:brushProperty name="height" value="0.025" units="cm"/>
    </inkml:brush>
  </inkml:definitions>
  <inkml:trace contextRef="#ctx0" brushRef="#br0">0 799 12876,'0'0'7207,"9"-11"-6743,37-34 88,89-70 0,-131 113-551,62-54 124,-2-2-1,79-92 0,-104 103-114,-2-2 0,-2-1-1,-3-2 1,31-66 0,-56 99 22,2-6-102,-5 24 18,-3 15 9,0 0 38,1 0-1,0-1 1,1 1 0,0-1 0,1 0 0,1 0-1,0 0 1,1 0 0,0-1 0,1 0 0,11 15-1,15 18 34,57 59-1,-70-82-19,123 124-114,-114-121-2828,48 33 0,-34-29-5762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8.565"/>
    </inkml:context>
    <inkml:brush xml:id="br0">
      <inkml:brushProperty name="width" value="0.025" units="cm"/>
      <inkml:brushProperty name="height" value="0.025" units="cm"/>
    </inkml:brush>
  </inkml:definitions>
  <inkml:trace contextRef="#ctx0" brushRef="#br0">205 0 5765,'0'0'14473,"-9"9"-13731,-12 14-535,1 0 0,1 1 1,1 1-1,1 0 0,1 2 0,-16 36 1,22-40-142,1 0 0,1 0 0,1 1 0,2 0 0,0 0-1,1 1 1,2-1 0,0 47 0,2-66-80,0-1-1,1 1 1,0-1-1,0 0 1,0 1 0,0-1-1,1 0 1,-1 0-1,1 0 1,0 0-1,0 0 1,1 0-1,-1 0 1,1-1-1,0 1 1,0-1-1,0 0 1,0 0-1,0 0 1,1 0-1,0 0 1,-1-1-1,1 0 1,0 0-1,0 0 1,8 3-1,4-1-1112,0 0 0,1-1 0,-1-1 0,1 0 0,30-1 0,8-1-5743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38.261"/>
    </inkml:context>
    <inkml:brush xml:id="br0">
      <inkml:brushProperty name="width" value="0.025" units="cm"/>
      <inkml:brushProperty name="height" value="0.025" units="cm"/>
    </inkml:brush>
  </inkml:definitions>
  <inkml:trace contextRef="#ctx0" brushRef="#br0">0 61 11755,'0'0'1618,"0"-9"95,2-24 1010,-1 24-314,0 28-1717,-1 15 123,8 61 0,-7-85-642,1-1-1,0 1 1,1-1-1,0 1 1,0-1-1,1 0 1,0 0-1,1 0 1,0-1-1,0 0 0,7 8 1,-8-12-118,0-1-1,0 0 1,1 0 0,-1 0-1,1-1 1,-1 1 0,1-1-1,0 0 1,0-1 0,0 1-1,0-1 1,0 0 0,0 0-1,0 0 1,0-1 0,1 0-1,-1 0 1,0 0 0,0-1-1,0 0 1,0 0 0,1 0-1,7-3 1,3-1 21,-1-1 1,0 0-1,0-1 1,0-1-1,-1 0 1,15-12-1,-15 9-39,-1 0 1,-1 0-1,0-1 0,0-1 0,17-25 1,-24 31-26,0-1 1,-1 0 0,1 0 0,-2-1 0,1 1-1,-2-1 1,1 0 0,-1 0 0,0 1-1,-1-2 1,0 1 0,0-12 0,-1 20-14,0 1 0,0-1 0,1 0 0,-1 1 0,-1-1 0,1 0-1,0 1 1,0-1 0,0 0 0,0 1 0,0-1 0,-1 0 0,1 1 0,0-1 0,-1 0 0,1 1 0,0-1 0,-1 1 0,1-1 0,-1 0 0,1 1 0,-1-1 0,1 1 0,-1-1 0,1 1 0,-1 0 0,1-1 0,-1 1 0,0 0 0,1-1 0,-1 1 0,0 0 0,1 0-1,-1-1 1,0 1 0,1 0 0,-1 0 0,0 0 0,1 0 0,-1 0 0,0 0 0,0 0 0,1 0 0,-1 0 0,0 0 0,1 1 0,-1-1 0,0 0 0,0 1 0,-2 0-11,0 0 0,1 0 1,-1 1-1,1-1 0,-1 1 1,1-1-1,0 1 0,-1 0 1,1 0-1,0 0 0,-2 3 1,-2 5 16,0 0 0,0 0-1,1 0 1,0 1 0,1-1 0,0 1 0,1 0 0,1 1 0,-1-1 0,2 0 0,-1 1 0,1 14 0,1-20-81,1 0-1,-1 0 0,1-1 0,0 1 1,1 0-1,-1-1 0,1 1 0,0-1 1,1 0-1,-1 1 0,1-1 0,0 0 1,0 0-1,1-1 0,-1 1 0,1-1 1,0 0-1,0 0 0,1 0 1,-1 0-1,1-1 0,0 0 0,0 0 1,0 0-1,0 0 0,6 1 0,24 6-3297,-4-5-2044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1.605"/>
    </inkml:context>
    <inkml:brush xml:id="br0">
      <inkml:brushProperty name="width" value="0.025" units="cm"/>
      <inkml:brushProperty name="height" value="0.025" units="cm"/>
    </inkml:brush>
  </inkml:definitions>
  <inkml:trace contextRef="#ctx0" brushRef="#br0">0 1 13068,'0'0'3380,"0"8"-1784,1 40 585,7 52 1,-5-81-2477,1-1-1,0 1 1,10 24-1,-17-47-6423,-7-6 4061,5 4 142,-11-14-4446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2.031"/>
    </inkml:context>
    <inkml:brush xml:id="br0">
      <inkml:brushProperty name="width" value="0.025" units="cm"/>
      <inkml:brushProperty name="height" value="0.025" units="cm"/>
    </inkml:brush>
  </inkml:definitions>
  <inkml:trace contextRef="#ctx0" brushRef="#br0">38 73 1057,'0'0'7527,"-1"-8"-4068,-3-24-544,4 31-2751,0 0-1,0 0 0,1-1 1,-1 1-1,0 0 1,0 0-1,1-1 0,-1 1 1,1 0-1,-1 0 1,1 0-1,-1 0 0,1 0 1,0 0-1,0 0 1,-1 0-1,1 0 0,0 0 1,0 0-1,0 0 1,0 1-1,0-1 0,0 0 1,0 1-1,0-1 1,0 0-1,1 1 0,-1 0 1,0-1-1,0 1 1,0 0-1,1-1 0,-1 1 1,2 0-1,48-3 692,-42 4-436,30-2 174,50 1 508,-83 1-1052,0 0-1,0 0 0,0 0 1,0 0-1,0 1 0,0 0 1,0 1-1,-1-1 1,1 1-1,-1 0 0,9 6 1,-13-8-46,0 1 0,1-1 0,-1 0 1,0 1-1,0-1 0,0 1 0,1-1 1,-2 1-1,1-1 0,0 1 0,0 0 1,0-1-1,-1 1 0,1 0 0,-1 0 0,1-1 1,-1 1-1,0 0 0,0 0 0,0 0 1,0 0-1,0 2 0,-1-1 20,0 1 0,0 0 0,0-1 0,-1 1 0,0 0 0,1-1 0,-1 0 0,0 1 0,-1-1 0,-2 3 0,-6 6 155,0-1 1,-1 0-1,-24 17 1,30-24-89,4-2-8,-1 0 0,0 0 1,1 0-1,-1 0 0,0-1 1,0 1-1,0-1 1,0 0-1,0 0 0,-1 0 1,-4 1-1,43-11-194,-22 8 86,0 1 0,1 1-1,-1 0 1,20 4 0,-30-4 19,0 0 1,0 0-1,0 0 1,-1 0-1,1 0 0,0 1 1,-1-1-1,1 1 0,-1 0 1,1 0-1,3 4 1,-5-5 4,0 1 1,0-1-1,0 1 0,-1-1 1,1 1-1,0-1 1,-1 1-1,1 0 1,-1-1-1,0 1 1,1 0-1,-1 0 1,0-1-1,0 1 1,0 0-1,0 0 1,0-1-1,-1 1 0,1 0 1,-1-1-1,1 1 1,-2 2-1,0 1 37,-1-1-1,0 0 0,0 0 1,0 0-1,0 0 1,-1-1-1,1 1 1,-1-1-1,0 0 0,0 0 1,0 0-1,-1-1 1,1 1-1,-1-1 0,-5 2 1,-76 25 797,81-27-795,4-2-29,-90 22 865,82-21-787,-1 1-1,1-1 0,-1-1 1,1 0-1,-1 0 1,1-1-1,-17-3 0,24 3-126,0 1 0,1-1 0,-1 0 0,0 0 0,1 0 0,-1 0 0,1-1 0,0 1 0,-1 0 0,1-1 0,0 1 0,0-1 0,-1 1 0,1-1 1,1 1-1,-1-1 0,0 0 0,0 1 0,0-1 0,1 0 0,-1 0 0,1 0 0,0 1 0,-1-1 0,1-2 0,0-24-3318,4 4-3417,6-1-6351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3.103"/>
    </inkml:context>
    <inkml:brush xml:id="br0">
      <inkml:brushProperty name="width" value="0.025" units="cm"/>
      <inkml:brushProperty name="height" value="0.025" units="cm"/>
    </inkml:brush>
  </inkml:definitions>
  <inkml:trace contextRef="#ctx0" brushRef="#br0">13 1 11531,'0'0'10581,"-1"12"-9791,-2 13-402,-5 61 1260,8-79-1523,-1 0-1,1-1 1,1 1-1,0 0 1,0 0-1,0-1 1,0 1-1,1-1 1,0 1-1,4 5 1,-4-9-97,1 0 0,-1 0 0,1 0 1,0-1-1,0 1 0,0-1 0,0 0 1,1 0-1,-1 0 0,1 0 1,-1-1-1,1 1 0,0-1 0,-1 0 1,1 0-1,0 0 0,0-1 0,0 1 1,0-1-1,0 0 0,-1 0 0,1 0 1,0-1-1,0 1 0,0-1 1,6-2-1,-1 1 8,0 0 0,0-1 0,0 0-1,-1-1 1,1 0 0,-1 0 0,0-1 0,0 0 0,0-1 0,7-6 0,-9 7 5,-1-1 1,0 1-1,0-1 0,0 0 0,-1 0 1,0-1-1,0 1 0,-1-1 1,0 0-1,0 0 0,-1 0 1,1 0-1,-1-1 0,-1 1 1,0-1-1,0 1 0,0-1 0,-1-11 1,-1 19-32,1 0 0,-1 0-1,1 0 1,-1 0 0,1-1 0,-1 1 0,1 0 0,-1 0 0,1 0 0,-1 0-1,1 0 1,-1 0 0,1 0 0,-1 1 0,1-1 0,-1 0 0,1 0 0,-1 0 0,1 0-1,-1 1 1,1-1 0,-1 0 0,1 0 0,-1 1 0,1-1 0,-1 1 0,-4 4-7,0 0 1,1 1 0,0-1 0,0 1 0,0 0-1,1 0 1,0 1 0,0-1 0,1 1 0,-1-1-1,-1 9 1,0 1 0,1 0-1,1 0 0,-2 30 0,4-43 8,0 0 0,0 0-1,1 1 1,-1-1 0,1 0-1,-1 0 1,1 1 0,0-1 0,0 0-1,1 0 1,-1 0 0,1 0-1,-1 0 1,1-1 0,0 1-1,0 0 1,0-1 0,0 1-1,1-1 1,-1 0 0,1 0-1,-1 0 1,1 0 0,0 0 0,4 2-1,36 9-2496,5-9-6772,-29-4-1318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3.795"/>
    </inkml:context>
    <inkml:brush xml:id="br0">
      <inkml:brushProperty name="width" value="0.025" units="cm"/>
      <inkml:brushProperty name="height" value="0.025" units="cm"/>
    </inkml:brush>
  </inkml:definitions>
  <inkml:trace contextRef="#ctx0" brushRef="#br0">131 27 10474,'0'0'2909,"8"-4"49,-2 0-2129,-2 1-388,-1 1 0,1 0 0,-1 0 1,1 1-1,-1-1 0,1 0 0,0 1 0,0 0 0,0 0 1,0 0-1,7 0 0,-11 4-213,0-1-1,0 0 1,0 1 0,0-1 0,0 1 0,-1-1-1,1 0 1,-1 1 0,1-1 0,-1 0-1,-2 4 1,-8 13-18,-1 0 0,-1-1-1,-1 0 1,-23 23 0,-22 29-191,46-54-7,9-13-26,1 1 0,-1 0 0,1 0 0,0 1 0,0-1 0,1 1 0,-1-1 0,1 1 0,-3 7 0,31-30-4417,11-35-2947,-22 19 2115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4.154"/>
    </inkml:context>
    <inkml:brush xml:id="br0">
      <inkml:brushProperty name="width" value="0.025" units="cm"/>
      <inkml:brushProperty name="height" value="0.025" units="cm"/>
    </inkml:brush>
  </inkml:definitions>
  <inkml:trace contextRef="#ctx0" brushRef="#br0">2 0 9289,'0'0'8611,"0"10"-7181,0-1-1240,-1 8 245,1-1 1,0 1-1,2 0 0,0 0 1,0-1-1,2 1 0,0-1 1,1 0-1,11 24 0,-12-31-530,2-1-1,-1 0 0,1 0 1,0-1-1,1 0 1,0 0-1,0 0 0,1-1 1,-1 0-1,17 10 1,-22-16-713,-10-7-12141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4.485"/>
    </inkml:context>
    <inkml:brush xml:id="br0">
      <inkml:brushProperty name="width" value="0.025" units="cm"/>
      <inkml:brushProperty name="height" value="0.025" units="cm"/>
    </inkml:brush>
  </inkml:definitions>
  <inkml:trace contextRef="#ctx0" brushRef="#br0">1 4 10186,'0'0'10826,"57"-3"-9769,-24 6-513,3 2-351,1-1-161,-4-1-96,-3-3-2371,-3 0-5412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46.364"/>
    </inkml:context>
    <inkml:brush xml:id="br0">
      <inkml:brushProperty name="width" value="0.025" units="cm"/>
      <inkml:brushProperty name="height" value="0.025" units="cm"/>
    </inkml:brush>
  </inkml:definitions>
  <inkml:trace contextRef="#ctx0" brushRef="#br0">36 53 5285,'0'0'3006,"-6"-9"-2846,-19-27 21,20 28 5108,7 11-4996,0-1 1,0 0 0,0 0 0,0 1-1,1-1 1,-1-1 0,0 1 0,1 0-1,-1-1 1,1 1 0,0-1 0,-1 0-1,6 2 1,19 1 347,0 0-1,0 2 1,0 2 0,36 14 0,-42-15-487,9 2 101,1-2 0,0-1 0,41 3 0,-45-7-106,-1 2-1,1 0 1,-1 2-1,0 0 1,34 15-1,-28-7 104,-1-1-1,2-2 1,-1-1 0,1-2-1,1-1 1,52 4 0,-61-9-143,-1 1 0,1 1 0,0 2 1,-1 0-1,0 1 0,-1 2 0,0 0 1,0 1-1,-1 2 0,0 0 0,-1 1 0,26 22 1,287 187 333,-277-186-331,99 85-1,40 60 97,-186-171-185,335 295 366,-289-257-360,98 106 0,34 71 36,-35-18-53,30 36 8,-118-157-6,-3 3 1,91 178-1,-69-118 118,47 95 302,-114-209-169,-2 1 1,-1 0-1,-1 1 1,-2 1 0,-2 0-1,-2 0 1,5 78-1,-12-116-46,1-13-4140,-3 4-6139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1.236"/>
    </inkml:context>
    <inkml:brush xml:id="br0">
      <inkml:brushProperty name="width" value="0.025" units="cm"/>
      <inkml:brushProperty name="height" value="0.025" units="cm"/>
    </inkml:brush>
  </inkml:definitions>
  <inkml:trace contextRef="#ctx0" brushRef="#br0">0 0 5285,'0'0'13933,"4"58"-12844,-4-23-256,1 7-417,-1 1-159,4 1-161,-2-5-32,-2-4-64,0-5-32,0-7-417,0-5-608,0-9-768,0-23-16785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1.594"/>
    </inkml:context>
    <inkml:brush xml:id="br0">
      <inkml:brushProperty name="width" value="0.025" units="cm"/>
      <inkml:brushProperty name="height" value="0.025" units="cm"/>
    </inkml:brush>
  </inkml:definitions>
  <inkml:trace contextRef="#ctx0" brushRef="#br0">1 69 11787,'0'0'2301,"0"9"-758,2 12-1130,1-1-1,0 0 1,2 1 0,1-2 0,0 1 0,1-1 0,1 0-1,1 0 1,1-1 0,1 0 0,0-1 0,1 0 0,1-1-1,16 17 1,-28-32-352,1 1 0,-1 0-1,1-1 1,0 1-1,0-1 1,-1 0 0,1 0-1,0 1 1,0-1-1,1 0 1,-1-1 0,0 1-1,0 0 1,0-1 0,1 1-1,-1-1 1,0 1-1,0-1 1,1 0 0,-1 0-1,0 0 1,1-1-1,1 1 1,-1-2 52,-1 1 0,1-1 0,0 1 0,-1-1 0,0 0 0,1 0 0,-1 0 0,0 0 0,0 0 0,0 0 0,0-1 1,-1 1-1,1-1 0,-1 1 0,2-4 0,4-10 208,-1 0 0,0-1 0,-1 0 0,4-28 0,-5 21-222,-1 1 1,-1 0-1,-1-1 1,-1 1-1,-1-1 0,-1 1 1,-5-27-1,6 47-99,0 0-1,-1 0 0,1 0 0,-1 0 0,1 0 0,-1 1 1,0-1-1,0 1 0,-2-3 0,-6 3-358,5 20-619,5-14 340,-1 0 1,1 1-1,0-1 0,0 0 0,0 0 1,1 0-1,-1 0 0,1 1 0,0-1 0,0 0 1,1 0-1,-1 0 0,1-1 0,2 5 1,7 7-5049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8.954"/>
    </inkml:context>
    <inkml:brush xml:id="br0">
      <inkml:brushProperty name="width" value="0.025" units="cm"/>
      <inkml:brushProperty name="height" value="0.025" units="cm"/>
    </inkml:brush>
  </inkml:definitions>
  <inkml:trace contextRef="#ctx0" brushRef="#br0">76 37 13805,'0'0'2274,"10"-5"-523,-9 5-1715,11-6 680,0 1 1,0 1-1,1-1 0,-1 2 1,1 0-1,22-2 0,-35 5-712,1 0-1,-1 0 0,1 0 1,-1 0-1,1 0 0,-1 0 1,1 0-1,-1 0 0,0 0 0,1 1 1,-1-1-1,1 0 0,-1 0 1,1 0-1,-1 1 0,0-1 1,1 0-1,-1 0 0,1 1 1,-1-1-1,0 0 0,1 1 1,-1-1-1,0 1 0,0-1 1,1 0-1,-1 1 0,0-1 0,0 1 1,1-1-1,-1 1 0,0-1 1,0 1-1,0-1 0,0 0 1,0 1-1,0-1 0,0 1 1,0-1-1,0 1 0,0-1 1,0 1-1,0-1 0,0 1 1,0-1-1,0 1 0,-1-1 0,1 1 1,0-1-1,0 0 0,-1 1 1,1-1-1,0 1 0,0-1 1,-1 1-1,-16 24 132,3-13 11,0-1 1,-1 0 0,-23 13 0,25-17-37,1 1-1,-1 0 1,2 1 0,-1 0 0,1 1 0,-11 13 0,20-22-101,1 0 0,0 0 0,0 1 1,0-1-1,0 0 0,1 1 1,-1-1-1,0 0 0,1 1 1,-1-1-1,0 1 0,1-1 0,0 1 1,-1-1-1,1 1 0,0-1 1,0 1-1,0 0 0,0-1 1,0 1-1,0-1 0,0 1 0,1-1 1,0 3-1,0-2-6,0 0 1,0-1-1,1 1 1,-1-1-1,1 0 0,-1 1 1,1-1-1,0 0 1,0 0-1,-1 0 0,1 0 1,0 0-1,0 0 1,0-1-1,4 2 0,8 1-451,1-1 0,0 0 1,27-1-1,-39-1 180,10 0-1031,0-1-1,-1 0 1,1-1 0,23-6-1,6-7-4641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1.969"/>
    </inkml:context>
    <inkml:brush xml:id="br0">
      <inkml:brushProperty name="width" value="0.025" units="cm"/>
      <inkml:brushProperty name="height" value="0.025" units="cm"/>
    </inkml:brush>
  </inkml:definitions>
  <inkml:trace contextRef="#ctx0" brushRef="#br0">1 82 2659,'0'0'19703,"0"10"-18597,0-4-982,0 1 43,0 0 0,0 0 0,1 0 0,0 0 0,0 0 0,3 10 0,-3-15-140,0-1 0,0 1 0,0 0 0,0-1 0,0 1 0,0 0 0,0-1 0,0 1 0,0-1 0,1 0 0,-1 1 0,1-1 0,-1 0 0,1 0 0,0 0 0,-1 0 0,1 0-1,0-1 1,-1 1 0,1 0 0,0-1 0,0 1 0,0-1 0,0 0 0,0 1 0,-1-1 0,1 0 0,0 0 0,0 0 0,0-1 0,0 1 0,0 0 0,2-1 0,1-1 85,0 0 1,0 0 0,0 0 0,-1 0-1,1-1 1,-1 0 0,0 0-1,0 0 1,0 0 0,0 0 0,0-1-1,6-8 1,33-50 221,-43 62-334,5-7 18,-1 1 0,-1-1 1,1 0-1,-1 0 1,-1 0-1,1 0 0,-1 0 1,2-14-1,-4 19 4,-11 40-140,9-31 122,-1 1-1,1-1 1,1 1 0,-1-1-1,1 1 1,1 0 0,-1 0-1,1-1 1,1 1-1,1 14 1,-1-19-9,0-1-1,0 1 1,0 0-1,1-1 1,-1 1 0,1-1-1,-1 1 1,1-1-1,0 1 1,0-1-1,0 0 1,0 0 0,0 0-1,1 0 1,-1-1-1,0 1 1,1 0-1,0-1 1,-1 0 0,1 0-1,0 0 1,-1 0-1,1 0 1,0 0-1,0-1 1,0 1 0,0-1-1,0 0 1,0 0-1,5 0 1,-5 0-34,43-2-2891,-40 1 1459,0 0-1,0 0 1,0-1-1,0 1 1,10-6-1,9-6-7774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2.391"/>
    </inkml:context>
    <inkml:brush xml:id="br0">
      <inkml:brushProperty name="width" value="0.025" units="cm"/>
      <inkml:brushProperty name="height" value="0.025" units="cm"/>
    </inkml:brush>
  </inkml:definitions>
  <inkml:trace contextRef="#ctx0" brushRef="#br0">1 67 4773,'0'0'6128,"0"-8"-2925,2-9-1776,3-24 3995,-5 41-5128,3 26 1766,-3-21-1835,3 179 4467,-1-121-4430,4 0-1,17 83 1,-22-143-254,-1 0-1,1-1 1,0 1 0,0 0 0,0 0 0,0-1 0,1 1-1,-1-1 1,1 1 0,-1-1 0,1 0 0,2 3 0,-4-5-44,0 0 0,1 0 0,-1 1 0,0-1 0,0 0 0,0 0 0,1 0 0,-1 0 0,0 0 0,0 0 1,1 0-1,-1 0 0,0 0 0,0 0 0,0 0 0,1 0 0,-1 0 0,0 0 0,0 0 0,1 0 0,-1 0 0,0 0 0,0 0 1,1 0-1,-1 0 0,0 0 0,0 0 0,0 0 0,1-1 0,-1 1 0,0 0 0,0 0 0,0 0 0,0 0 0,1-1 0,-1 1 1,0 0-1,0 0 0,0 0 0,0 0 0,0-1 0,1 1 0,2-24-4895,-4 9 617,-3-2-1803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2.768"/>
    </inkml:context>
    <inkml:brush xml:id="br0">
      <inkml:brushProperty name="width" value="0.025" units="cm"/>
      <inkml:brushProperty name="height" value="0.025" units="cm"/>
    </inkml:brush>
  </inkml:definitions>
  <inkml:trace contextRef="#ctx0" brushRef="#br0">6 87 11755,'0'0'8173,"-2"-8"-6593,2 6-1507,-1 0 0,0 1 0,1-1-1,0 0 1,-1 0 0,1 0 0,0 0-1,0 0 1,0 0 0,0 0 0,0 0-1,1 0 1,-1 0 0,0 0 0,1 1-1,0-1 1,1-3 0,0 3 13,0 0 0,0 0 0,1 0 0,0 0 0,-1 0 0,1 0 0,0 1 0,0 0 0,0-1 0,0 1 1,0 0-1,0 0 0,6 0 0,11-5 105,1 2 0,1 0 0,-1 1 0,0 2 0,1 0 0,-1 1 0,1 1 0,37 7 0,-56-8-191,-1 1 0,1 0 0,0-1-1,-1 1 1,1 0 0,-1 0 0,1 0 0,-1 0 0,0 1 0,1-1 0,-1 1 0,0-1 0,0 1 0,0 0 0,0 0 0,0 0 0,0 0 0,-1 0 0,1 0 0,-1 0 0,1 1-1,-1-1 1,0 1 0,0-1 0,0 1 0,0-1 0,0 1 0,-1-1 0,1 1 0,-1 0 0,0-1 0,0 1 0,0 0 0,0 0 0,0-1 0,0 1 0,-1 2 0,-3 8 29,-1-1 0,0 1 1,0-1-1,-1 0 0,-1-1 1,-8 12-1,8-12-3,4-6 11,0-1 0,-1 1-1,2 0 1,-1 0 0,1 1-1,-1-1 1,2 0-1,-1 1 1,0-1 0,1 1-1,0-1 1,0 1 0,1 0-1,0 11 1,1-16-58,-1 1 0,1-1 0,0 1 0,0-1 0,0 0 0,0 1 0,0-1 0,0 0 0,0 0 1,0 0-1,0 0 0,1 0 0,-1 0 0,0 0 0,1 0 0,-1-1 0,1 1 0,-1 0 0,1-1 0,-1 1 0,1-1 0,-1 0 0,1 1 0,0-1 0,-1 0 0,4 0 0,48 3-963,-46-3 831,5-1-484,-1 0 0,1 0 0,-1-1 0,0-1 0,1 0 0,-1 0 0,17-8 0,37-26-8670,-45 21 1326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3.367"/>
    </inkml:context>
    <inkml:brush xml:id="br0">
      <inkml:brushProperty name="width" value="0.025" units="cm"/>
      <inkml:brushProperty name="height" value="0.025" units="cm"/>
    </inkml:brush>
  </inkml:definitions>
  <inkml:trace contextRef="#ctx0" brushRef="#br0">1 91 13453,'0'0'9684,"12"3"-8158,1 0-1222,1-1 0,0 0 0,1 0 0,-1-2 1,20-1-1,-30 1-273,0-1 0,0 1 1,1-1-1,-1 0 1,0-1-1,0 1 1,0-1-1,0 0 1,0 0-1,-1 0 1,6-4-1,-7 5-37,0-1 0,0 0 0,-1-1 0,1 1 0,0 0 0,-1 0 0,0-1 0,1 1 0,-1-1 1,0 1-1,0-1 0,-1 1 0,1-1 0,0 0 0,-1 1 0,0-1 0,0 0 0,1 0 0,-1 1 0,-1-5 0,1 6-7,-1-1 0,1 1 0,0 0 0,-1-1 0,1 1-1,-1 0 1,0 0 0,1 0 0,-1-1 0,0 1 0,0 0 0,0 0 0,0 0 0,0 0 0,0 0 0,0 0-1,0 0 1,0 1 0,0-1 0,0 0 0,-1 0 0,1 1 0,0-1 0,0 1 0,-1-1 0,1 1 0,0 0 0,-1 0-1,1-1 1,-1 1 0,1 0 0,0 0 0,-1 0 0,1 0 0,0 1 0,-1-1 0,1 0 0,-1 1 0,1-1-1,-3 1 1,-1 1-11,-1-1 0,0 1 0,0 0 0,1 0 0,-1 0 0,1 1 0,0 0 0,-8 5 0,7-2 26,0-1-1,0 1 0,1-1 1,0 2-1,0-1 0,0 1 1,1-1-1,0 1 0,1 0 1,-1 1-1,1-1 0,1 0 1,-1 1-1,1 0 0,-1 9 1,3-16 3,0 0 1,0 0-1,0-1 1,0 1-1,0 0 1,0 0-1,0 0 1,0 0-1,0 0 1,1-1-1,-1 1 1,0 0-1,1 0 1,-1 0-1,0-1 1,1 1 0,-1 0-1,1 0 1,0-1-1,-1 1 1,1-1-1,-1 1 1,1 0-1,0-1 1,-1 1-1,1-1 1,0 1-1,1-1 1,30 6 108,32-15 17,6-15-267,-56 18 5,1 0-1,-1 1 1,1 1-1,0 1 0,1 0 1,28-2-1,-43 5 125,-1 0 0,1 0 0,0 0 0,0 0 0,0 1 0,-1-1 0,1 0 0,0 1 0,0-1 0,-1 0 0,1 1 0,0-1 1,-1 1-1,1-1 0,0 1 0,-1-1 0,1 1 0,-1-1 0,1 1 0,-1 0 0,1-1 0,-1 1 0,1 0 0,-1-1 0,0 1 0,1 0 0,-1 0 0,0-1 0,0 1 0,0 0 0,1 1 0,0 33 479,0-6 480,0-29-924,-1 1-1,1-1 0,0 1 1,-1-1-1,1 1 1,0-1-1,0 1 0,0-1 1,-1 0-1,1 1 0,0-1 1,0 0-1,0 0 0,-1 0 1,1 0-1,0 0 0,0 0 1,0 0-1,0 0 0,0 0 1,-1 0-1,1 0 0,0 0 1,0 0-1,0-1 0,0 1 1,-1 0-1,2-1 0,23-10 275,-20 8-285,4-3-52,0 1 0,1-1 0,0 2 0,0-1 0,0 2 0,0-1 0,1 1 0,-1 1 0,1 0 0,14-1-1,-23 3 48,-1 0 0,0 1-1,1-1 1,-1 0 0,0 1-1,0-1 1,1 1 0,-1-1-1,0 1 1,0 0 0,0-1-1,0 1 1,0 0 0,0 0-1,0 0 1,0 0 0,0 0-1,0 0 1,0 0 0,0 0-1,-1 0 1,1 0 0,0 0-1,-1 1 1,1-1-1,-1 0 1,1 0 0,-1 1-1,0-1 1,1 2 0,2 27-1212,-2-12-3683,-1-15 3136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4.139"/>
    </inkml:context>
    <inkml:brush xml:id="br0">
      <inkml:brushProperty name="width" value="0.025" units="cm"/>
      <inkml:brushProperty name="height" value="0.025" units="cm"/>
    </inkml:brush>
  </inkml:definitions>
  <inkml:trace contextRef="#ctx0" brushRef="#br0">0 0 9353,'0'0'14835,"7"8"-14274,-2-2-411,0 1 1,-1 0-1,1 0 1,-1 0-1,0 1 1,-1-1 0,0 1-1,0 0 1,2 9-1,-5-15-122,0 0 0,1 0 0,-1 0 0,1 0 0,-1 0-1,1 0 1,0 0 0,0 0 0,0-1 0,0 1 0,0 0 0,1-1 0,-1 1-1,0 0 1,1-1 0,-1 0 0,1 1 0,0-1 0,-1 0 0,1 0-1,0 0 1,0 0 0,-1 0 0,1 0 0,0-1 0,0 1 0,0 0 0,0-1-1,0 0 1,0 1 0,0-1 0,0 0 0,0 0 0,1 0 0,-1 0 0,0-1-1,3 0 1,9-2 67,-1-1-1,1-1 1,-1 0-1,21-12 1,1 1-137,-34 15 35,0 1 1,0-1 0,0 1 0,0 0 0,0-1 0,0 1 0,1 0 0,-1 0 0,0 0-1,0 0 1,0 0 0,0 0 0,0 0 0,0 0 0,0 0 0,0 0 0,0 1-1,0-1 1,0 0 0,0 1 0,0-1 0,0 1 0,0-1 0,0 1 0,0-1 0,0 1-1,0 0 1,-1 0 0,2 0 0,12 33-33,-14-31 43,0 0 0,1-1 1,-1 1-1,1 0 1,0-1-1,0 1 0,0 0 1,0-1-1,0 1 1,1-1-1,-1 1 0,1-1 1,0 0-1,-1 0 1,1 0-1,0 0 0,0 0 1,0 0-1,1 0 1,-1-1-1,0 1 0,1-1 1,3 2-1,-1-2 57,1 0 0,0-1 0,0 1 0,0-1 0,0-1 0,0 1 0,0-1 1,0 0-1,-1 0 0,9-4 0,57-26-3539,-47 19-2391,-6 4-2480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5.036"/>
    </inkml:context>
    <inkml:brush xml:id="br0">
      <inkml:brushProperty name="width" value="0.025" units="cm"/>
      <inkml:brushProperty name="height" value="0.025" units="cm"/>
    </inkml:brush>
  </inkml:definitions>
  <inkml:trace contextRef="#ctx0" brushRef="#br0">66 162 11851,'0'0'10549,"-8"0"-10021,5-1-494,0 1 0,0 0-1,0 0 1,0 0 0,1 0 0,-1 1-1,0-1 1,0 1 0,0 0-1,0-1 1,1 1 0,-5 2-1,6-1-14,-1-1-1,1 0 0,0 1 0,0-1 0,-1 1 0,1-1 0,0 1 0,0 0 1,0 0-1,0-1 0,1 1 0,-1 0 0,1 0 0,-1 0 0,1 0 1,-1 0-1,1 0 0,0 0 0,0 0 0,0 0 0,0 0 0,0 0 1,0 0-1,2 2 0,-2-3-1,1 0-1,-1 1 1,1-1 0,0 0 0,0 0-1,0-1 1,-1 1 0,1 0-1,0 0 1,0 0 0,0-1 0,0 1-1,1 0 1,-1-1 0,0 1 0,0-1-1,0 1 1,0-1 0,1 1-1,-1-1 1,0 0 0,0 0 0,1 0-1,-1 0 1,0 0 0,0 0 0,1 0-1,-1 0 1,0 0 0,2-1-1,2 1 24,0-1 0,-1 1 0,1-1 0,-1 0 0,1 0 0,-1-1 0,7-2 0,24-31 53,-34 33-91,1 1 1,-1-1 0,0 1 0,0-1 0,0 0 0,0 1-1,0-1 1,-1 0 0,1 0 0,0 1 0,-1-1-1,1 0 1,-1 0 0,0 0 0,1 0 0,-1 0-1,0 0 1,0 0 0,0 0 0,-1 0 0,1 1 0,0-1-1,-2-3 1,2 4-13,-1 1 1,1-1-1,-1 1 0,1-1 1,-1 1-1,1 0 0,-1-1 1,1 1-1,-1 0 0,1-1 1,-1 1-1,0 0 0,1 0 0,-1-1 1,0 1-1,1 0 0,-1 0 1,0 0-1,1 0 0,-1 0 1,0 0-1,1 0 0,-1 0 1,0 0-1,1 0 0,-1 0 0,0 1 1,1-1-1,-1 0 0,1 0 1,-1 1-1,0-1 0,1 0 1,-1 1-1,1-1 0,-1 1 1,1-1-1,-1 0 0,1 1 1,-1-1-1,0 2 0,-16 21-917,16-22 800,1 0 1,0 1-1,0-1 1,-1 0 0,1 0-1,0 1 1,0-1-1,0 0 1,0 0 0,1 0-1,-1 1 1,0-1 0,0 0-1,1 0 1,-1 0-1,1 0 1,-1 1 0,1-1-1,-1 0 1,1 0 0,0 0-1,-1 0 1,1 0-1,0 0 1,0 0 0,0-1-1,2 3 1,-1-2-95,1 0-1,0 0 1,0 0 0,-1 0 0,1-1 0,0 1-1,0-1 1,0 0 0,0 1 0,0-1-1,4-1 1,5 0-578,-1-1 1,1 0-1,-1-1 0,0 0 0,14-6 0,-5-4-888,-17 10 1493,1 1-1,0-1 1,-1 1 0,1-1 0,0 1 0,0 1 0,9-4 0,-30 32 3488,6-7-2383,1 1 1,1 0 0,1 0-1,1 1 1,0 0 0,2 1 0,-4 40-1,5-34-664,-2 0-1,0-1 0,-2 0 1,-14 34-1,19-55-218,3-5-11,-1-1-1,1 1 1,-1 0-1,0-1 1,1 1-1,-1-1 1,0 1-1,0-1 1,0 0-1,0 1 1,0-1-1,-1 0 1,1 0-1,0 0 1,-1 0 0,1 0-1,-2 1 1,2-4 72,1 0 0,-1-1 0,1 1 1,-1 0-1,1-1 0,0 1 1,0-1-1,0 1 0,0 0 1,1-4-1,5-18-63,1 1-1,1 0 1,1 0 0,2 0 0,19-33 0,-4 7-170,156-285-855,-178 323 1091,-9 13 126,-10 14 252,10-7-318,0 0 0,1 0 1,0 0-1,1 0 0,0 0 1,0 1-1,1 0 0,0-1 1,1 1-1,0 0 0,1 0 1,-1 0-1,2 0 0,1 12 0,-1-19-136,0-1-1,0 1 0,0-1 0,1 0 1,-1 1-1,0-1 0,1 0 0,0 0 0,-1 0 1,1 0-1,0-1 0,0 1 0,0 0 0,0-1 1,0 1-1,1-1 0,-1 0 0,0 0 0,1 0 1,-1 0-1,1 0 0,-1 0 0,1-1 0,-1 1 1,1-1-1,-1 0 0,1 1 0,-1-1 0,1 0 1,0-1-1,-1 1 0,5-1 0,2 0 36,0-1 0,0 1-1,0-1 1,0-1 0,0 0 0,0 0-1,15-9 1,38-34-333,-58 43 260,0-1 0,0 1 0,-1-1-1,1 0 1,-1 0 0,0-1-1,0 1 1,0 0 0,-1-1 0,0 0-1,0 1 1,2-8 0,-6 13 1,0-1 0,1 1 0,-1 0 0,0-1 0,0 1 0,0 0 0,1 0 0,-1 0 0,0 0 0,1 1 0,-1-1 0,1 0 0,-1 1 0,-1 2 0,0 1 84,0 0 0,0 0 1,1 0-1,0 0 0,0 0 0,1 1 1,-1-1-1,1 1 0,0-1 0,1 1 0,-1-1 1,1 8-1,1-11-39,-1 0 0,1 0 0,-1 0 1,1 0-1,0 0 0,0 0 0,0 0 0,0 0 1,0-1-1,1 1 0,-1 0 0,1-1 0,-1 1 0,1-1 1,-1 1-1,1-1 0,0 0 0,-1 1 0,1-1 1,0 0-1,0 0 0,0-1 0,0 1 0,0 0 0,0-1 1,0 1-1,0-1 0,0 1 0,0-1 0,1 0 0,-1 0 1,0 0-1,4-1 0,36-3-2170,-39 3 1586,1 0 0,-1 0 0,0-1 1,0 1-1,1-1 0,-1 0 0,0 0 0,-1 0 1,1 0-1,0-1 0,-1 1 0,1-1 0,-1 1 1,4-7-1,8-17-9354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5.366"/>
    </inkml:context>
    <inkml:brush xml:id="br0">
      <inkml:brushProperty name="width" value="0.025" units="cm"/>
      <inkml:brushProperty name="height" value="0.025" units="cm"/>
    </inkml:brush>
  </inkml:definitions>
  <inkml:trace contextRef="#ctx0" brushRef="#br0">18 1 14318,'0'0'5765,"-18"50"-5285,18-33-287,14 0-129,0-1-1153,8-5-3524,-1-5-3554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5.713"/>
    </inkml:context>
    <inkml:brush xml:id="br0">
      <inkml:brushProperty name="width" value="0.025" units="cm"/>
      <inkml:brushProperty name="height" value="0.025" units="cm"/>
    </inkml:brush>
  </inkml:definitions>
  <inkml:trace contextRef="#ctx0" brushRef="#br0">71 283 11691,'0'0'2061,"-9"8"474,4-2-2214,-35 41 3207,38-44-3305,0 0 0,0 0 1,0 0-1,1 0 1,-1 0-1,1 0 0,0 0 1,0 1-1,0-1 1,1 0-1,-1 1 0,1-1 1,0 1-1,0-1 1,0 1-1,0-1 1,0 0-1,2 7 0,-1-9-204,0 0-1,0 1 1,1-1-1,-1 0 1,0 1-1,1-1 1,-1 0-1,0 0 1,1 0-1,-1 0 0,1-1 1,0 1-1,-1 0 1,1-1-1,-1 1 1,1-1-1,0 1 1,0-1-1,-1 0 1,1 1-1,0-1 1,0 0-1,-1 0 0,1-1 1,0 1-1,0 0 1,-1-1-1,4 0 1,2 0 13,0-1-1,0 1 1,-1-1 0,1-1 0,-1 1 0,8-5-1,-1-2-50,-1-1-1,0-1 1,0 0-1,-1-1 0,-1 0 1,0-1-1,-1 0 1,0 0-1,12-26 0,-7 9-228,-1 0-1,-1-1 1,13-55-1,-24 80 194,1-1-7,-1 0-1,1 1 0,-1-1 0,-1 0 0,1 0 0,-1-10 0,-1 16 56,1-1 1,-1 1-1,1 0 0,-1-1 1,1 1-1,-1 0 1,1 0-1,-1 0 0,0 0 1,0 0-1,0 0 1,1 0-1,-1 0 0,0 0 1,0 0-1,-1 0 1,1 0-1,0 0 0,0 1 1,0-1-1,0 1 1,-1-1-1,1 1 0,0-1 1,0 1-1,-1 0 1,1-1-1,0 1 0,-1 0 1,1 0-1,0 0 0,-1 0 1,1 0-1,-1 0 1,1 1-1,0-1 0,0 0 1,-2 1-1,-3 1 9,0-1-1,0 1 0,0 0 1,0 1-1,1-1 0,-1 1 1,1 0-1,0 0 0,0 1 1,0 0-1,0 0 0,0 0 1,1 0-1,0 1 0,0 0 1,0 0-1,0 0 1,-3 7-1,5-8-22,-1 0 0,1 0 0,0-1 0,1 2 0,-1-1 0,1 0 0,0 0 1,0 0-1,0 1 0,0-1 0,1 0 0,0 1 0,0-1 0,0 0 0,0 1 0,1-1 0,-1 1 0,1-1 0,0 0 1,1 0-1,-1 0 0,1 0 0,-1 0 0,1 0 0,1 0 0,4 6 0,10 9-121,-1 1-1,0 0 1,-1 1 0,-1 1-1,21 45 1,-30-57-2447,-2-4-3556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6.166"/>
    </inkml:context>
    <inkml:brush xml:id="br0">
      <inkml:brushProperty name="width" value="0.025" units="cm"/>
      <inkml:brushProperty name="height" value="0.025" units="cm"/>
    </inkml:brush>
  </inkml:definitions>
  <inkml:trace contextRef="#ctx0" brushRef="#br0">1 0 9961,'0'0'10586,"3"12"-9368,5 26-143,-3 0 1,-1 0 0,-1 60-1,-3-82-825,-1-6-91,1 1 1,0 0 0,1-1-1,0 1 1,0 0 0,2-1-1,3 12 1,-6-21-114,1 0-1,-1 0 0,1 0 1,-1 0-1,1 0 1,-1 0-1,1 0 0,0 0 1,0-1-1,-1 1 1,1 0-1,0-1 0,0 1 1,0 0-1,0-1 1,0 1-1,0-1 1,0 1-1,0-1 0,0 0 1,0 1-1,0-1 1,0 0-1,0 0 0,0 0 1,2 0-1,0 0 38,0 0 0,0-1 0,0 0 0,0 1 0,0-1 0,-1 0 0,1-1 0,0 1 0,3-2 0,5-4 22,-1 0 0,-1 0 1,14-14-1,-1-1-158,-1-2 0,-1 0 0,21-35 0,-10-3-3450,-28 53 812,-3 5-1398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6.527"/>
    </inkml:context>
    <inkml:brush xml:id="br0">
      <inkml:brushProperty name="width" value="0.025" units="cm"/>
      <inkml:brushProperty name="height" value="0.025" units="cm"/>
    </inkml:brush>
  </inkml:definitions>
  <inkml:trace contextRef="#ctx0" brushRef="#br0">1 0 10858,'0'0'7944,"11"54"-6951,1-46-577,7-2-320,1-1-672,-1-2-3204,1-3-2081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9.316"/>
    </inkml:context>
    <inkml:brush xml:id="br0">
      <inkml:brushProperty name="width" value="0.025" units="cm"/>
      <inkml:brushProperty name="height" value="0.025" units="cm"/>
    </inkml:brush>
  </inkml:definitions>
  <inkml:trace contextRef="#ctx0" brushRef="#br0">152 1 12236,'0'0'2984,"-12"1"-966,6-1-1828,0 1 1,0-1 0,0 1 0,0 0-1,0 1 1,0 0 0,0 0 0,0 0-1,1 0 1,-1 1 0,1 0 0,0 0-1,0 0 1,0 1 0,0 0 0,0 0 0,1 0-1,0 0 1,0 1 0,0 0 0,0 0-1,1 0 1,0 0 0,0 0 0,0 1-1,1-1 1,0 1 0,0 0 0,-2 8-1,3-11-155,1 1 0,-1-1 0,1 0 0,0 1-1,0-1 1,0 1 0,0-1 0,1 0 0,-1 1-1,1-1 1,0 0 0,0 1 0,0-1 0,0 0 0,1 0-1,-1 0 1,1 0 0,0 0 0,0 0 0,0 0-1,0-1 1,5 5 0,-2-4-16,0 0 1,0 0-1,0 0 0,0-1 1,1 0-1,-1 0 0,1 0 1,0-1-1,0 1 0,-1-1 0,1-1 1,10 1-1,-9-1-3,1 0 1,-1-1-1,0 0 0,0 0 1,0 0-1,0-1 0,0 0 0,0 0 1,-1-1-1,1 0 0,-1 0 1,0 0-1,10-8 0,-12 8-14,-1 1-1,0-1 0,0 0 0,0 0 1,-1 0-1,1-1 0,-1 1 1,1 0-1,-1-1 0,0 0 0,-1 0 1,1 1-1,-1-1 0,1 0 1,-1 0-1,0 0 0,-1 0 0,1-1 1,-1 1-1,0 0 0,0 0 1,0 0-1,0 0 0,-1-1 0,0-4 1,-1 7-73,1-1-1,0 1 1,-1 0 0,1-1 0,-1 1 0,0 0 0,0 0 0,0 0 0,0 0-1,0 0 1,0 0 0,0 1 0,0-1 0,-1 1 0,1-1 0,-1 1 0,1 0 0,-1 0-1,0 0 1,1 1 0,-1-1 0,0 0 0,0 1 0,1 0 0,-1 0 0,0 0 0,0 0-1,0 0 1,-3 1 0,0-1-251,1 0 0,-1 0-1,0 1 1,0 0 0,1 0-1,-1 1 1,0 0-1,1 0 1,-1 0 0,1 0-1,0 1 1,0 0 0,-6 4-1,-3 16-2775,13-7-2324,6-10 543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7.064"/>
    </inkml:context>
    <inkml:brush xml:id="br0">
      <inkml:brushProperty name="width" value="0.025" units="cm"/>
      <inkml:brushProperty name="height" value="0.025" units="cm"/>
    </inkml:brush>
  </inkml:definitions>
  <inkml:trace contextRef="#ctx0" brushRef="#br0">1 355 11082,'0'0'9860,"0"8"-9251,0-5-584,0-2 2,0 0 0,0 1 0,-1-1 0,1 1 0,0-1 0,0 0 0,0 1 0,0-1 0,1 1 0,-1-1 0,0 0-1,0 1 1,1-1 0,-1 1 0,1-1 0,0 0 0,-1 0 0,1 1 0,0-1 0,-1 0 0,1 0 0,0 0 0,0 0 0,0 0 0,0 0 0,0 0 0,0 0 0,1 0 0,-1 0 0,0-1 0,0 1-1,1 0 1,-1-1 0,0 1 0,1-1 0,-1 1 0,0-1 0,1 0 0,-1 0 0,1 0 0,-1 0 0,1 0 0,-1 0 0,0 0 0,1 0 0,-1 0 0,2-1 0,3 1 84,0-1 0,0 0 0,0 0 0,-1 0 0,1-1 0,0 1-1,-1-1 1,1-1 0,-1 1 0,10-7 0,-12 7-136,-1 1-1,1-1 1,0-1-1,-1 1 0,1 0 1,-1-1-1,0 1 1,0-1-1,0 1 0,0-1 1,0 0-1,-1 0 1,1 0-1,-1 0 1,0 0-1,1 0 0,-2-1 1,1 1-1,0 0 1,0-6-1,-1 8 6,0 1 0,0-1 0,0 1 1,0-1-1,0 0 0,0 1 0,0-1 0,0 1 1,0-1-1,0 1 0,-1-1 0,1 1 0,0-1 1,0 1-1,-1-1 0,1 0 0,0 1 0,-1 0 0,1-1 1,0 1-1,-1-1 0,1 1 0,-1-1 0,1 1 1,-1 0-1,1-1 0,-1 1 0,1 0 0,-1 0 0,1-1 1,-1 1-1,1 0 0,-1 0 0,1 0 0,-1 0 1,1-1-1,-1 1 0,0 0 0,1 0 0,-1 0 0,1 0 1,-1 0-1,0 1 0,1-1 0,-1 0 0,1 0 1,-1 0-1,1 0 0,-1 1 0,0-1 0,-2 1 7,1 0 0,-1 0-1,1 1 1,-1-1-1,1 0 1,0 1-1,0 0 1,0-1-1,0 1 1,-3 3 0,2-1 70,-1 1 0,1 0 0,0-1 0,1 2 0,-1-1 0,1 0 1,0 0-1,0 1 0,0-1 0,1 1 0,0-1 0,0 1 0,0 0 1,1-1-1,0 1 0,1 10 0,0-14-21,0 0 0,-1-1-1,1 1 1,0-1 0,0 1 0,1-1 0,-1 0-1,0 1 1,0-1 0,1 0 0,-1 0-1,1 0 1,-1 0 0,1 0 0,-1 0 0,1-1-1,0 1 1,-1 0 0,1-1 0,0 1-1,-1-1 1,1 1 0,0-1 0,0 0 0,-1 0-1,1 0 1,4 0 0,50-5 254,-46 2-278,0 0 1,0-1-1,0-1 1,0 0-1,0 0 1,-1-1-1,0 0 1,0 0-1,-1-1 1,0-1-1,0 1 1,9-12-1,3-6-35,-1 0-1,30-55 0,-37 59 54,42-83-721,-49 93 619,0 0 1,-1 0-1,-1-1 1,0 1-1,0-1 1,-1 0-1,1-13 1,-4 25 70,1 0 1,0-1 0,-1 1 0,1 0 0,0 0 0,-1 0-1,1 0 1,0 0 0,-1-1 0,1 1 0,-1 0 0,1 0-1,0 0 1,-1 0 0,1 0 0,0 0 0,-1 0 0,1 0-1,-1 0 1,1 0 0,0 0 0,-1 1 0,1-1 0,0 0-1,-1 0 1,1 0 0,0 0 0,-1 1 0,1-1 0,0 0-1,-1 1 1,-5 3 44,0 1-1,0 1 1,0-1-1,1 1 1,0 0-1,0 0 1,0 1-1,1-1 1,0 1-1,0 0 1,1 0-1,0 1 1,0-1-1,-3 14 1,1 0 173,0 0 1,2 1-1,0-1 1,1 28 0,2-31-151,1-1 0,0 1 0,8 30 0,-8-42-53,1 1-1,0-1 1,1 0 0,-1 1 0,1-1 0,0 0 0,1 0 0,0-1-1,-1 1 1,2-1 0,-1 0 0,10 9 0,-14-14-27,0 0 1,0-1-1,0 1 1,0 0-1,0 0 1,0-1-1,0 1 1,0 0-1,0 0 1,0-1-1,0 1 1,0 0-1,0-1 0,0 1 1,0 0-1,0 0 1,0-1-1,0 1 1,0 0-1,0 0 1,0-1-1,0 1 1,1 0-1,-1 0 1,0-1-1,0 1 0,0 0 1,0 0-1,1-1 1,-1 1-1,0 0 1,0 0-1,0 0 1,1 0-1,-1-1 1,0 1-1,0 0 1,1 0-1,-1 0 1,0 0-1,0 0 0,1 0 1,-1 0-1,0 0 1,1 0-1,-1 0 1,0 0-1,0 0 1,1 0-1,-1 0 1,0 0-1,0 0 1,1 0-1,-1 0 0,0 0 1,1 0-1,-1 0 1,0 0-1,0 1 1,1-1-1,-1 0 1,0 0-1,-7-23-1402,-47-59-2202,-14-24 5280,68 106-1606,-1 0-1,1 0 1,0-1 0,-1 1-1,1 0 1,0 0-1,0-1 1,-1 1-1,1 0 1,0-1 0,0 1-1,0 0 1,0-1-1,-1 1 1,1 0-1,0-1 1,0 1-1,0 0 1,0-1 0,0 1-1,0-1 1,0 1-1,0 0 1,0-1-1,0 1 1,0-1 0,0 1-1,0 0 1,0-1-1,0 1 1,0 0-1,1-1 1,-1 1-1,0 0 1,0-1 0,0 1-1,1 0 1,-1-1-1,0 1 1,0 0-1,1-1 1,-1 1-1,0 0 1,0 0 0,1-1-1,-1 1 1,0 0-1,1 0 1,-1 0-1,1-1 1,27 4 692,33 17-574,-60-20-135,26 11-198,34 13 124,-21-18-5833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7.455"/>
    </inkml:context>
    <inkml:brush xml:id="br0">
      <inkml:brushProperty name="width" value="0.025" units="cm"/>
      <inkml:brushProperty name="height" value="0.025" units="cm"/>
    </inkml:brush>
  </inkml:definitions>
  <inkml:trace contextRef="#ctx0" brushRef="#br0">1 1 14029,'0'0'7175,"0"50"-5990,0-25-288,5 0-192,0-3-257,8-1-128,3-1-191,0-2-33,-4-3-609,2-4-1088,-5-3-1346,-4-4-4068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8.240"/>
    </inkml:context>
    <inkml:brush xml:id="br0">
      <inkml:brushProperty name="width" value="0.025" units="cm"/>
      <inkml:brushProperty name="height" value="0.025" units="cm"/>
    </inkml:brush>
  </inkml:definitions>
  <inkml:trace contextRef="#ctx0" brushRef="#br0">106 16 10698,'0'0'14099,"-8"-5"-13635,4 3-431,0 1 0,0-1 1,-1 1-1,1 0 0,-1 0 0,1 0 0,-1 0 0,1 1 0,-7 0 0,9 0-24,0 0-1,0 0 1,0 1-1,0-1 1,0 1-1,-1-1 0,1 1 1,0 0-1,1 0 1,-1 0-1,0 0 1,0 0-1,0 0 1,0 0-1,1 1 1,-1-1-1,1 1 1,-1-1-1,1 1 1,-1 0-1,1-1 0,0 1 1,0 0-1,0 0 1,0 0-1,0 0 1,0 0-1,0 3 1,1-4-13,0 0 0,1 0 1,-1 0-1,0-1 0,1 1 0,-1 0 1,1 0-1,-1 0 0,1-1 0,-1 1 1,1 0-1,-1-1 0,1 1 0,0-1 1,0 1-1,-1 0 0,1-1 0,0 1 1,0-1-1,-1 0 0,1 1 0,0-1 1,0 0-1,0 1 0,0-1 0,1 0 1,33 11-87,-26-9-2,69 26-354,-72-26 434,-1 0-1,1 1 0,-1 0 1,1 0-1,-1 1 0,0-1 0,0 1 1,-1 0-1,1 1 0,-1-1 1,5 6-1,-9-10 33,0 1 1,0-1 0,1 1-1,-1-1 1,0 1-1,0 0 1,0-1-1,0 1 1,1-1 0,-1 1-1,0 0 1,0-1-1,0 1 1,0-1-1,0 1 1,0-1-1,-1 1 1,1 0 0,0-1-1,0 1 1,0-1-1,-1 1 1,1-1-1,0 1 1,0-1-1,-1 1 1,1-1 0,0 1-1,-1 0 1,-20 12 536,-30 1 203,46-13-703,-43 7 1208,30-6-2840,29-7-8829,6 0 2146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8.681"/>
    </inkml:context>
    <inkml:brush xml:id="br0">
      <inkml:brushProperty name="width" value="0.025" units="cm"/>
      <inkml:brushProperty name="height" value="0.025" units="cm"/>
    </inkml:brush>
  </inkml:definitions>
  <inkml:trace contextRef="#ctx0" brushRef="#br0">4 1 11787,'0'0'8504,"-1"10"-7324,-1 54 440,3 0 0,2-1 1,20 111-1,-20-157-1572,-2-8 40,0 1 0,1 0 0,0-1 0,1 1 0,4 9 0,-7-18-51,1 0 0,0 0 1,-1 1-1,1-1 0,0 0 0,-1 0 0,1 0 0,0 0 0,0 0 0,0 0 1,0 0-1,0 0 0,0 0 0,0-1 0,1 1 0,-1 0 0,0-1 0,0 1 1,1-1-1,-1 1 0,0-1 0,0 0 0,1 1 0,-1-1 0,0 0 1,1 0-1,-1 0 0,1 0 0,-1 0 0,0 0 0,1 0 0,-1-1 0,0 1 1,1 0-1,-1-1 0,0 1 0,0-1 0,1 1 0,-1-1 0,0 0 0,0 1 1,0-1-1,2-2 0,12-9 7,0-2-1,-1 0 1,0 0 0,-2-2 0,1 1 0,-2-2-1,0 1 1,8-19 0,-3 9-38,-2 2-282,21-32-743,-10 19-3857,-21 33 2459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3:59.971"/>
    </inkml:context>
    <inkml:brush xml:id="br0">
      <inkml:brushProperty name="width" value="0.025" units="cm"/>
      <inkml:brushProperty name="height" value="0.025" units="cm"/>
    </inkml:brush>
  </inkml:definitions>
  <inkml:trace contextRef="#ctx0" brushRef="#br0">11 134 11018,'0'0'2643,"-2"8"378,0-2-2896,1-1 523,-1-1 1,1 1-1,0 0 1,0 0-1,1 0 1,-1 0-1,2 10 1,-1-13-528,1 0 0,-1 0 0,1-1 0,0 1 0,0 0 0,0 0 0,0-1 0,0 1 0,0 0 0,0-1 0,1 1 0,-1-1 0,0 1 0,1-1 0,-1 0 0,1 0 0,0 0 1,-1 0-1,1 0 0,0 0 0,0 0 0,0 0 0,-1-1 0,1 1 0,0-1 0,0 1 0,3-1 0,3 2-106,1-1 0,-1 0 0,0 0 0,0-1 1,17-2-1,-19 1-735,1 0 1,-1 0 0,1-1 0,-1 0-1,0 0 1,0-1 0,0 0 0,0 0-1,0 0 1,-1-1 0,1 0 0,-1 0-1,0 0 1,0-1 0,-1 1 0,1-1 0,-1-1-1,0 1 1,3-6 0,10-31 504,-11-6 5569,-13 55-1425,-2 2-3636,5-3-13,0 0 1,1 1-1,0-1 0,0 1 0,0-1 0,1 1 0,0 0 0,1 0 0,-1 0 0,1 0 0,0 0 0,1 9 1,0-13-248,0 0 0,0-1 0,1 1 1,-1-1-1,0 0 0,1 1 1,0-1-1,0 1 0,0-1 0,0 0 1,0 1-1,0-1 0,0 0 1,1 0-1,-1 0 0,1 0 0,0 0 1,-1 0-1,1-1 0,0 1 0,0-1 1,0 1-1,0-1 0,1 1 1,-1-1-1,0 0 0,0 0 0,1 0 1,-1-1-1,1 1 0,-1 0 1,0-1-1,1 0 0,-1 1 0,1-1 1,-1 0-1,4 0 0,2-1-14,-1 0 0,0-1 0,1 1 0,-1-1 1,0-1-1,0 1 0,0-1 0,-1 0 0,1-1 0,-1 1 0,1-2 0,-1 1 0,0 0 0,6-8 0,11-10 37,39-50 0,-58 69-48,-12 50-243,5-34 235,1 0 0,0 0 0,1 0 0,0 0 0,1 0 0,1 0 0,2 14 0,-3-26 19,0 0-1,0 0 0,0-1 1,0 1-1,0 0 1,0 0-1,1-1 1,-1 1-1,0 0 1,1 0-1,-1-1 0,0 1 1,1 0-1,-1-1 1,1 1-1,-1 0 1,1-1-1,-1 1 1,1-1-1,-1 1 0,1-1 1,0 1-1,-1-1 1,1 1-1,0-1 1,-1 1-1,1-1 1,0 0-1,0 0 0,-1 1 1,1-1-1,0 0 1,0 0-1,-1 0 1,1 0-1,0 0 1,0 0-1,0 0 0,-1 0 1,1 0-1,0 0 1,0 0-1,0-1 1,-1 1-1,1 0 1,0 0-1,-1-1 0,2 0 1,1-1 73,-1 1 0,0-1 1,1 0-1,-1 0 0,0-1 1,0 1-1,-1 0 0,1 0 0,0-1 1,-1 1-1,0-1 0,2-3 0,3-18 90,0 0-1,-1-1 1,-2 0-1,-1 0 1,-1-48 0,-1 72-241,20 4-42,12 0 202,-23-4-148,11-3-51,0 2 0,38 0 0,-54 2 85,0 0-1,0 0 1,0 0-1,0 1 1,0 0 0,0 0-1,0 0 1,0 0 0,-1 1-1,1-1 1,0 1-1,-1 0 1,1 0 0,-1 0-1,0 0 1,0 1-1,0 0 1,0-1 0,0 1-1,0 0 1,2 5 0,-3-6 10,-1 1 0,0 0 1,0-1-1,0 1 0,0 0 1,-1 0-1,1 0 0,-1-1 1,0 1-1,0 0 0,0 0 1,0 0-1,0 0 0,-1 0 1,1 0-1,-2 3 0,-20 44-34,3-7 23,18-43 17,1 0 0,0 0-1,0 0 1,0 0 0,0 1-1,-1-1 1,1 0-1,0 0 1,0 0 0,0 1-1,0-1 1,0 0 0,0 0-1,0 0 1,0 1-1,0-1 1,0 0 0,0 0-1,0 0 1,0 1 0,0-1-1,0 0 1,0 0-1,0 0 1,0 1 0,0-1-1,0 0 1,0 0 0,0 1-1,0-1 1,0 0-1,0 0 1,0 0 0,0 0-1,1 1 1,-1-1 0,0 0-1,0 0 1,0 0-1,0 0 1,0 1 0,1-1-1,-1 0 1,0 0 0,0 0-1,0 0 1,1 0-1,-1 0 1,0 0 0,0 0-1,0 0 1,1 0 0,-1 0-1,0 1 1,0-1-1,0 0 1,1 0 0,-1-1-1,17-9 341,14-18 179,-4-3-511,-2-2-1,34-53 1,-59 85-18,0 1-1,0-1 1,0 1 0,0 0-1,0-1 1,0 1-1,0 0 1,1-1 0,-1 1-1,0 0 1,0-1-1,0 1 1,1 0 0,-1-1-1,0 1 1,0 0-1,1 0 1,-1-1 0,0 1-1,1 0 1,-1 0-1,0 0 1,1-1 0,-1 1-1,0 0 1,1 0-1,-1 0 1,0 0 0,1 0-1,-1 0 1,0 0-1,1 0 1,-1 0 0,1 0-1,-1 0 1,0 0-1,1 0 1,-1 0 0,0 0-1,1 0 1,-1 0-1,1 0 1,-1 0 0,0 1-1,1-1 1,-1 0-1,0 0 1,0 0 0,1 1-1,-1-1 1,13 24-57,-12-21 68,1 1 0,-1 0 0,1-1 0,0 0 0,0 1 0,0-1-1,0 0 1,5 5 0,0-4 7,1 0 0,-1-1-1,1 0 1,-1 0 0,1 0 0,0-1-1,0 0 1,0-1 0,0 0-1,1 0 1,-1-1 0,0 0-1,0 0 1,11-3 0,-7 2 1,0-1 0,0-1 1,-1 0-1,1 0 0,-1-1 0,0-1 1,0 0-1,0-1 0,11-7 0,-19 11-4,1-1 0,-1 0 0,1 0 0,-1 0 0,0-1 0,0 1 0,-1-1 0,1 1 0,-1-1 0,1 0 0,-1 0 0,2-6 0,-4 10-6,0-1-1,0 0 1,1 0-1,-1 0 1,0 0 0,0 0-1,0 0 1,0 0 0,0 0-1,0 0 1,-1 0 0,1 1-1,0-1 1,0 0 0,-1 0-1,1 0 1,0 0-1,-1 0 1,1 1 0,-1-1-1,1 0 1,-1 0 0,0 0-1,-1-1-4,0 1 0,0 0 0,0 0 0,0 0 0,0 0 0,0 1-1,0-1 1,0 0 0,-1 1 0,1-1 0,0 1 0,0 0 0,0 0 0,-3 0-1,-1 0-7,0 0-1,0 1 0,0 0 1,1 0-1,-1 0 0,0 1 1,1-1-1,-1 1 0,1 1 1,0-1-1,0 1 1,0 0-1,0 0 0,0 0 1,0 1-1,-4 4 0,6-5 21,0 0-1,0 1 1,1-1 0,-1 1-1,1 0 1,0-1 0,0 1-1,0 0 1,0 0-1,1 1 1,-1-1 0,1 0-1,0 0 1,0 1-1,1-1 1,-1 0 0,1 1-1,0-1 1,0 1 0,1-1-1,-1 0 1,2 6-1,0-6-2,0 0-1,1 1 0,-1-1 1,1 0-1,-1 0 1,2 0-1,-1 0 0,0-1 1,1 1-1,-1-1 0,1 0 1,0 0-1,0 0 0,0 0 1,0-1-1,1 0 1,6 3-1,5 2-873,0-1 1,1 0-1,26 4 1,-6-5-4050,3-4-3705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4:45.732"/>
    </inkml:context>
    <inkml:brush xml:id="br0">
      <inkml:brushProperty name="width" value="0.025" units="cm"/>
      <inkml:brushProperty name="height" value="0.025" units="cm"/>
    </inkml:brush>
  </inkml:definitions>
  <inkml:trace contextRef="#ctx0" brushRef="#br0">0 11 5125,'0'0'13938,"3"2"-13505,7 2 95,-1-1 1,1 0 0,0 0-1,0-1 1,0 0-1,0-1 1,16 1-1,83-6-262,-27-1-207,85 6 112,-166-1-133,29-1 1088,229 8-662,-58 0-362,-195-7-32,-1-1 1,1 1 0,0-2-1,-1 1 1,1-1-1,-1 1 1,1-1-1,-1-1 1,0 1-1,0-1 1,0 0-1,0 0 1,7-7-1,-69 6-8686,48 4 2210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4:47.373"/>
    </inkml:context>
    <inkml:brush xml:id="br0">
      <inkml:brushProperty name="width" value="0.025" units="cm"/>
      <inkml:brushProperty name="height" value="0.025" units="cm"/>
    </inkml:brush>
  </inkml:definitions>
  <inkml:trace contextRef="#ctx0" brushRef="#br0">1 39 6951,'0'0'11557,"-1"-4"-11263,1 4-271,0 0 0,0-1 0,0 1 0,0 0-1,0-1 1,0 1 0,0 0 0,0-1 0,0 1 0,1 0 0,-1 0 0,0-1 0,0 1 0,0 0 0,0-1 0,0 1 0,1 0 0,-1 0 0,0-1-1,0 1 1,1 0 0,-1 0 0,0 0 0,0-1 0,1 1 0,-1 0 0,0 0 0,0 0 0,1 0 0,-1 0 0,0-1 0,1 1 0,-1 0 0,0 0 0,1 0-1,-1 0 1,0 0 0,1 0 0,23-1 814,49 11 561,-24-3-668,87 1 127,219-16 0,-323 5-818,2 1 30,-1-1 0,0-2 0,32-9 0,-48 6-77,-22 3-1026,-30 2-3673,6 3-1038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4:58.837"/>
    </inkml:context>
    <inkml:brush xml:id="br0">
      <inkml:brushProperty name="width" value="0.025" units="cm"/>
      <inkml:brushProperty name="height" value="0.025" units="cm"/>
    </inkml:brush>
  </inkml:definitions>
  <inkml:trace contextRef="#ctx0" brushRef="#br0">0 301 10794,'0'0'8899,"12"-1"-7404,17-5-1077,-1-1-1,0-1 1,0-2 0,-1-1-1,43-23 1,140-91-281,-142 82-228,-56 36-688,21-13 150,-20 9-2161,-8-1-3609,-5 7-690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4:59.184"/>
    </inkml:context>
    <inkml:brush xml:id="br0">
      <inkml:brushProperty name="width" value="0.025" units="cm"/>
      <inkml:brushProperty name="height" value="0.025" units="cm"/>
    </inkml:brush>
  </inkml:definitions>
  <inkml:trace contextRef="#ctx0" brushRef="#br0">275 1 12684,'0'0'4463,"-8"8"-4324,-136 171 1165,48-55 88,75-89-884,20-35-499,1 1 0,-1-1 0,1 1 0,-1-1 0,1 1 1,0 0-1,-1-1 0,1 1 0,0 0 0,-1-1 0,1 1 0,0 0 0,0 0 0,0-1 0,0 1 1,-1 0-1,1-1 0,0 1 0,0 0 0,1 0 0,-1-1 0,0 1 0,0 0 0,0-1 0,0 1 0,1 0 1,-1 0-1,0-1 0,0 1 0,1 0 0,-1-1 0,1 1 0,-1-1 0,1 1 0,-1-1 0,1 1 0,-1-1 1,1 1-1,-1-1 0,1 1 0,-1-1 0,1 1 0,0-1 0,-1 0 0,1 0 0,0 1 0,1-1 0,21 2 131,0-2 0,0-1-1,1-1 1,43-9-1,40-15-3250,-78 18 923,24-6-3407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1.682"/>
    </inkml:context>
    <inkml:brush xml:id="br0">
      <inkml:brushProperty name="width" value="0.025" units="cm"/>
      <inkml:brushProperty name="height" value="0.025" units="cm"/>
    </inkml:brush>
  </inkml:definitions>
  <inkml:trace contextRef="#ctx0" brushRef="#br0">39 0 12684,'0'14'6558,"2"32"-5373,0-6-995,3 50 151,0 22-3437,-9-111-1317,-13-11 1150,3-7 455,-4-5-1143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59.675"/>
    </inkml:context>
    <inkml:brush xml:id="br0">
      <inkml:brushProperty name="width" value="0.025" units="cm"/>
      <inkml:brushProperty name="height" value="0.025" units="cm"/>
    </inkml:brush>
  </inkml:definitions>
  <inkml:trace contextRef="#ctx0" brushRef="#br0">133 0 11435,'0'0'5242,"-10"4"-3624,0-1-1212,1 1 0,-1 1 1,1 0-1,1 0 1,-1 0-1,-15 14 1,20-16-279,1 1 1,-1-1 0,1 1-1,-1 0 1,1 0 0,0 0-1,1 0 1,-1 0 0,1 0-1,0 1 1,0-1 0,0 1-1,0 0 1,1 0 0,0-1-1,0 1 1,0 0 0,1 0-1,0 7 1,0-10-113,1 0 0,0 1 0,-1-1 0,1 0 0,0 0 0,1 0 0,-1 0 0,0 0 0,1 0 0,-1 0 0,1 0 0,-1-1 0,1 1 0,0-1 0,0 1 0,-1-1 0,1 0 0,0 1 0,0-1 0,1 0 0,-1 0 0,0 0 0,0-1 0,0 1 0,1 0 0,-1-1 0,0 0 0,1 1 0,1-1 0,14 2 84,0-1-1,31-1 1,-33-1-57,-8 1 63,0-1-1,0-1 0,0 0 0,0 0 1,-1 0-1,1-1 0,-1 0 1,1-1-1,11-7 0,-16 10-12,-1 0 0,0-1-1,0 1 1,0-1 0,0 1-1,0-1 1,0 0 0,0 1-1,0-1 1,-1 0 0,1 0 0,-1-1-1,1 1 1,-1 0 0,0 0-1,0-1 1,0 1 0,0-1-1,0 1 1,-1-1 0,1 1 0,-1-1-1,1 1 1,-1-1 0,0 1-1,0-1 1,0 0 0,-1 1-1,1-1 1,0 1 0,-1-1 0,0 1-1,1-1 1,-3-4 0,0 4-82,1 0 1,-1 0 0,0 1-1,0-1 1,0 0 0,0 1 0,0 0-1,-1 0 1,1 0 0,-1 0-1,1 0 1,-1 1 0,0-1 0,0 1-1,0 0 1,1 0 0,-8 0-1,-69-4-3606,79 4 3211,-1 1 0,1 0 0,-1 0 0,1 0 0,-1 0-1,1 0 1,-1 1 0,1-1 0,-1 0 0,1 1 0,-1-1 0,1 1 0,-1-1 0,1 1 0,0 0 0,-1 0-1,1-1 1,0 1 0,-2 2 0,-4 9-7517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2.015"/>
    </inkml:context>
    <inkml:brush xml:id="br0">
      <inkml:brushProperty name="width" value="0.025" units="cm"/>
      <inkml:brushProperty name="height" value="0.025" units="cm"/>
    </inkml:brush>
  </inkml:definitions>
  <inkml:trace contextRef="#ctx0" brushRef="#br0">30 187 3523,'-3'-8'2419,"-2"-4"-1972,1 3 795,0-1 1,0 1 0,-3-20-1,6 27-968,1 0 1,-1-1-1,1 1 0,0 0 0,0-1 1,0 1-1,0 0 0,0-1 0,1 1 0,-1 0 1,1 0-1,-1-1 0,1 1 0,0 0 0,0 0 1,0 0-1,0 0 0,0 0 0,0 0 0,1 0 1,-1 0-1,1 0 0,-1 1 0,4-3 1,8-4 38,0 0 0,1 2 1,-1 0-1,2 0 0,-1 1 0,0 1 1,1 0-1,0 1 0,0 1 1,0 0-1,0 1 0,29 2 1,-42-1-308,-1 0 1,0 1 0,1-1 0,-1 0-1,0 1 1,1-1 0,-1 1 0,0-1-1,0 1 1,0 0 0,0-1 0,0 1-1,1 0 1,-1 0 0,0 0 0,-1 0-1,1 0 1,0 0 0,0 0 0,0 0-1,-1 0 1,1 0 0,0 0 0,-1 0-1,1 1 1,-1-1 0,1 0-1,-1 0 1,0 1 0,1-1 0,-1 0-1,0 1 1,0-1 0,0 0 0,0 1-1,0-1 1,-1 0 0,1 1 0,0-1-1,0 0 1,-1 0 0,1 1 0,-1-1-1,0 1 1,-1 5 107,0-1 1,0 0-1,-1 0 0,0 0 0,0 0 0,0-1 1,-8 11-1,-2-5-158,0 0 0,0-1 0,-1 0 0,0-1 0,-1 0 1,1-2-1,-2 1 0,-16 4 0,31-11-1381,18-2-8692,0 0 4282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2.738"/>
    </inkml:context>
    <inkml:brush xml:id="br0">
      <inkml:brushProperty name="width" value="0.025" units="cm"/>
      <inkml:brushProperty name="height" value="0.025" units="cm"/>
    </inkml:brush>
  </inkml:definitions>
  <inkml:trace contextRef="#ctx0" brushRef="#br0">1 365 11435,'0'0'10602,"8"-5"-10335,86-69-91,-92 72-179,0 1 0,0 0 0,0 0 0,0-1 0,0 1-1,0 0 1,1 1 0,-1-1 0,0 0 0,0 1 0,1-1 0,-1 1 0,0 0 0,1 0 0,-1 0 0,0 0-1,1 0 1,2 1 0,-4-1 8,-1 0-1,1 1 1,0-1-1,-1 0 0,1 1 1,0-1-1,-1 0 1,1 1-1,-1-1 1,1 1-1,-1-1 1,1 1-1,-1-1 0,0 1 1,1 0-1,-1-1 1,0 1-1,1 0 1,-1-1-1,0 1 0,0-1 1,1 1-1,-1 1 1,0-1 21,0 1 0,0 0 1,0 0-1,0 0 0,-1 0 1,1 0-1,0 0 0,-1-1 0,1 1 1,-1 0-1,0 0 0,-1 2 1,-4 4 28,-3 6 327,9-14-379,0 0 0,0 0-1,0 0 1,0 1 0,0-1 0,0 0-1,0 0 1,0 0 0,0 1 0,0-1-1,0 0 1,1 0 0,-1 0 0,0 0-1,0 1 1,0-1 0,0 0 0,0 0-1,0 0 1,1 0 0,-1 1 0,0-1 0,0 0-1,0 0 1,0 0 0,0 0 0,1 0-1,-1 0 1,0 0 0,0 0 0,0 0-1,1 1 1,-1-1 0,0 0 0,0 0-1,0 0 1,1 0 0,-1 0 0,0 0-1,0 0 1,0 0 0,1 0 0,-1 0-1,0-1 1,0 1 0,0 0 0,1 0-1,-1 0 1,0 0 0,0 0 0,0 0-1,0 0 1,1 0 0,-1 0 0,0-1 0,0 1-1,0 0 1,0 0 0,0 0 0,1 0-1,-1-1 1,0 1 0,0 0 0,13-4 9,1-1 0,-1 0 1,0-1-1,-1-1 1,0 0-1,0 0 0,0-1 1,-1-1-1,0 0 0,0 0 1,-1-1-1,-1-1 1,0 1-1,0-2 0,-1 1 1,0-1-1,-1 0 1,-1-1-1,0 1 0,0-1 1,-1-1-1,-1 1 1,0-1-1,-1 1 0,0-1 1,-2 0-1,2-17 1,-3 30-14,0 0 1,0 0-1,0 0 1,0-1-1,0 1 1,0 0-1,0 0 1,0 0-1,0 0 1,0 0-1,-1 0 1,1-1 0,0 1-1,-1 0 1,1 0-1,-1 0 1,1 0-1,-1 0 1,0 0-1,1 1 1,-1-1-1,0 0 1,0 0-1,0 0 1,1 0 0,-1 1-1,0-1 1,0 0-1,0 1 1,0-1-1,0 1 1,0-1-1,0 1 1,0 0-1,-1-1 1,1 1-1,0 0 1,0 0-1,0 0 1,0 0 0,0 0-1,0 0 1,-2 0-1,1 0-8,-1 1-1,1 0 1,0 0-1,-1 0 1,1 0-1,0 0 1,0 0 0,0 0-1,0 1 1,0-1-1,0 1 1,1-1-1,-1 1 1,0 0-1,1 0 1,-1-1-1,1 1 1,0 0 0,-1 1-1,0 2 1,-1 1 12,1 1 0,0 0-1,0 0 1,1 0 0,0 1 0,0-1 0,0 0 0,1 0 0,0 1 0,1-1 0,-1 0 0,2 0 0,3 14 0,2-2 50,0 0 1,2-1-1,16 27 0,-17-34-27,-1 1-1,0 0 1,-1 1-1,0-1 0,-1 1 1,0 0-1,-1 0 0,-1 1 1,0-1-1,1 18 1,-3-29-43,-1 0 1,0 0-1,0-1 1,-1 1-1,1 0 1,0-1-1,0 1 1,-1 0-1,1-1 1,-1 1-1,0 0 1,1-1-1,-1 1 1,0-1-1,0 1 1,0-1-1,0 0 1,-1 2-1,0-2-134,1-1 0,0 1 0,0-1-1,-1 1 1,1-1 0,0 0 0,-1 1 0,1-1-1,0 0 1,-1 0 0,1 0 0,-1 0 0,1 0 0,0 0-1,-1-1 1,1 1 0,0 0 0,-1-1 0,1 1 0,0-1-1,0 1 1,0-1 0,-1 0 0,1 1 0,-1-2-1,-54-37-8463,51 36 8098,1-1 1,0 0 0,-1 0 0,1 0-1,1-1 1,-1 1 0,1-1 0,0 0-1,-5-9 1,8 13 758,0 1 0,0-1 0,0 1 0,0-1 0,-1 1 0,1-1 0,0 1 0,0-1 0,0 1 0,1-1 0,-1 1 0,0-1 0,0 1 0,0 0 0,0-1 0,0 1 0,0-1 0,1 1 0,-1-1 0,0 1 0,0-1 0,1 1 0,-1 0 0,0-1 0,1 1 0,-1-1 0,0 1 0,1 0 0,-1 0 0,1-1 0,20-6 3259,31 4-2161,-40 3-801,19-1-655,28-2-155,-21-5-7003,-21 2-3525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3.083"/>
    </inkml:context>
    <inkml:brush xml:id="br0">
      <inkml:brushProperty name="width" value="0.025" units="cm"/>
      <inkml:brushProperty name="height" value="0.025" units="cm"/>
    </inkml:brush>
  </inkml:definitions>
  <inkml:trace contextRef="#ctx0" brushRef="#br0">0 1 11979,'0'0'10314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3.550"/>
    </inkml:context>
    <inkml:brush xml:id="br0">
      <inkml:brushProperty name="width" value="0.025" units="cm"/>
      <inkml:brushProperty name="height" value="0.025" units="cm"/>
    </inkml:brush>
  </inkml:definitions>
  <inkml:trace contextRef="#ctx0" brushRef="#br0">163 3 6182,'0'0'12556,"-9"-1"-11558,4 0-922,1 1 1,0 0-1,-1 0 0,1 0 1,-1 0-1,1 1 0,0 0 1,-1 0-1,1 0 0,0 0 1,0 1-1,0-1 0,0 1 0,0 0 1,0 1-1,0-1 0,1 1 1,-1-1-1,1 1 0,0 0 1,0 0-1,0 0 0,0 1 1,0-1-1,1 1 0,-3 4 1,-5 5 262,-20 29 432,29-40-757,0-1-1,0 1 1,0 0 0,0 0 0,0 0 0,0 0 0,1 0 0,-1 0 0,1 0 0,-1 0 0,1 0-1,0 0 1,0 0 0,0 0 0,0 0 0,0 0 0,0 0 0,1 0 0,0 3 0,3-4-3,-1 1 0,1-1 1,0 0-1,-1 0 0,1-1 1,0 1-1,0-1 1,0 0-1,-1 0 0,1 0 1,0 0-1,4-2 0,2 2-116,-1 0-88,-1 0 0,1 0 0,0 1-1,-1 0 1,1 1 0,-1 0-1,1 0 1,-1 1 0,11 5 0,-16-7 200,-1 1 0,1 0 1,-1 0-1,1 0 1,-1 0-1,0 1 0,0-1 1,1 1-1,-2-1 0,1 1 1,0 0-1,-1-1 0,1 1 1,-1 0-1,0 0 1,0 0-1,0 0 0,0 1 1,0-1-1,-1 0 0,0 0 1,1 0-1,-1 1 1,0-1-1,-1 0 0,1 0 1,0 0-1,-2 5 0,1-4 120,-1 0-1,1 0 0,-1 0 1,0-1-1,0 1 0,0 0 1,0-1-1,-1 1 0,0-1 1,1 0-1,-1 0 0,0 0 1,-1 0-1,1 0 0,0-1 1,-1 0-1,0 1 0,1-1 1,-1-1-1,0 1 1,0 0-1,0-1 0,0 0 1,0 0-1,0 0 0,-6 0 1,10-1-237,0-1 0,-1 1 0,1-1 1,-1 1-1,1-1 0,0 0 0,-1 1 1,1-1-1,0 1 0,-1-1 0,1 0 1,0 1-1,0-1 0,0 0 0,0 1 1,-1-1-1,1 1 0,0-1 0,0 0 1,0 1-1,1-1 0,-1 0 0,0 1 1,0-1-1,0 0 0,0 1 0,0-1 1,1 0-1,-1 1 0,0-1 0,1 1 0,-1-1 1,1 0-1,9-23-5682,5 6-219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3.955"/>
    </inkml:context>
    <inkml:brush xml:id="br0">
      <inkml:brushProperty name="width" value="0.025" units="cm"/>
      <inkml:brushProperty name="height" value="0.025" units="cm"/>
    </inkml:brush>
  </inkml:definitions>
  <inkml:trace contextRef="#ctx0" brushRef="#br0">1 0 10666,'0'0'8520,"0"47"-8232,0-43-224,10-4 33,3 0-33,1 0 64,4-4-192,-6-4-993,2-1-865,-5 0-1569,2 6 191,-8 1-1856</inkml:trace>
  <inkml:trace contextRef="#ctx0" brushRef="#br0" timeOffset="1">107 56 7591,'0'0'3684,"-12"62"-2499,12-45-320,0-4-193,0-6-448,7-5-127,7-2 31,0-6-288,5-11-1858,-6-4-2018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4.301"/>
    </inkml:context>
    <inkml:brush xml:id="br0">
      <inkml:brushProperty name="width" value="0.025" units="cm"/>
      <inkml:brushProperty name="height" value="0.025" units="cm"/>
    </inkml:brush>
  </inkml:definitions>
  <inkml:trace contextRef="#ctx0" brushRef="#br0">83 0 12011,'0'0'4042,"-6"9"-2265,0 0-1490,1 0 0,0 1 0,1-1 0,-1 1 0,2 0 0,-1 0 0,2 1 0,-1-1 0,1 1 0,1-1 0,-1 14-1,2-22-276,0 0 0,0-1 0,0 1 0,0-1 0,0 1 0,0 0 0,1-1 0,-1 1 0,0 0 0,1-1 0,-1 1 0,1-1 0,0 1 0,0-1 0,-1 1 0,1-1 0,0 0 0,0 1 0,0-1-1,0 0 1,0 0 0,1 1 0,0 0 0,2-1-54,0 1 0,0-1-1,0 0 1,0 0 0,0 0 0,0-1-1,8 1 1,-5-1-107,3 1-484,0 1 1,1-1-1,-1 1 1,0 1 0,15 6-1,-24-9 662,1 1 0,0 0-1,0-1 1,0 1 0,-1 0 0,1 0-1,0 0 1,-1 1 0,1-1-1,-1 0 1,1 1 0,-1-1-1,0 0 1,0 1 0,1 0-1,-1-1 1,0 1 0,0 0 0,-1-1-1,1 1 1,0 0 0,0 0-1,-1 0 1,1 0 0,-1 0-1,0 0 1,0 0 0,0 0-1,1 0 1,-2 0 0,1 0-1,0-1 1,0 1 0,-1 0 0,1 0-1,-2 3 1,0-1 202,0-1 1,0 0-1,-1 0 1,1 0-1,-1-1 0,0 1 1,0-1-1,0 1 1,0-1-1,0 0 1,0 0-1,-1-1 0,1 1 1,-1 0-1,1-1 1,-1 0-1,1 0 1,-1 0-1,0 0 0,-5 0 1,-3 0 188,0 1-1,0-1 1,0-1 0,0 0-1,-14-3 1,24 3-419,-1-1 0,0 0 1,1 0-1,-1 0 0,0 0 0,1-1 0,0 1 0,-1-1 0,1 0 0,0 1 1,0-1-1,0 0 0,0 0 0,0 0 0,0-1 0,-2-2 0,4 4-190,-1 0 0,0 0 0,1 0 0,-1 0-1,1-1 1,0 1 0,-1 0 0,1-1 0,0 1 0,0 0-1,-1 0 1,1-1 0,0 1 0,1-3 0,-1 3-191,0 0 1,1 0 0,-1 0 0,1 0 0,-1 0 0,1 0-1,0 0 1,-1 0 0,1 0 0,0 0 0,0 0 0,-1 0-1,1 1 1,0-1 0,0 0 0,0 1 0,0-1 0,0 0-1,1 0 1,14-5-5048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4.708"/>
    </inkml:context>
    <inkml:brush xml:id="br0">
      <inkml:brushProperty name="width" value="0.025" units="cm"/>
      <inkml:brushProperty name="height" value="0.025" units="cm"/>
    </inkml:brush>
  </inkml:definitions>
  <inkml:trace contextRef="#ctx0" brushRef="#br0">57 0 7527,'0'0'16047,"-7"1"-15940,5-1-106,0-1 0,0 1-1,1 0 1,-1 0 0,0 0 0,0 0 0,1 0-1,-1 1 1,0-1 0,0 0 0,1 1 0,-1-1-1,0 1 1,1 0 0,-1-1 0,1 1 0,-1 0-1,1 0 1,-1 0 0,1 0 0,0 0 0,-1 1-1,1-1 1,0 0 0,0 0 0,0 1 0,0-1-1,0 1 1,0-1 0,0 1 0,1-1 0,-1 1-1,0 0 1,1-1 0,0 1 0,-1 0 0,1 0-1,0-1 1,0 4 0,0-4-20,0 0 0,1-1 0,-1 1 0,1 0 0,0 0 0,-1-1 0,1 1 0,0 0 0,-1-1 0,1 1 0,0 0 0,0-1 0,-1 1 0,1-1 0,0 0 0,0 1 0,0-1 0,0 1 0,0-1 0,-1 0 0,1 0 0,0 0 0,0 0 0,0 1 0,0-1 0,0 0 0,1-1 0,35 3-1685,-29-2 967,17 0-1163,-15 0 1545,1-1-1,-1 2 1,1 0-1,-1 0 1,0 0-1,20 7 0,-30-8 393,0 0 0,1 0-1,-1 0 1,0 1-1,0-1 1,0 0-1,1 0 1,-1 0-1,0 0 1,0 1-1,0-1 1,0 0-1,0 0 1,1 1-1,-1-1 1,0 0-1,0 0 1,0 0-1,0 1 1,0-1-1,0 0 1,0 0-1,0 1 1,0-1-1,0 0 1,0 0-1,0 1 1,0-1-1,0 0 1,0 0-1,0 1 1,0-1-1,0 0 1,0 0-1,-1 1 1,1-1 0,0 0-1,0 0 1,0 0-1,0 1 1,0-1-1,-1 0 1,1 0-1,0 0 1,0 1-1,0-1 1,-1 0-1,1 0 1,0 0-1,0 0 1,0 0-1,-1 0 1,1 0-1,0 1 1,0-1-1,-1 0 1,1 0-1,-14 7 873,14-7-877,-13 6 177,0 0 0,0-1 0,-1-1 0,0 0 0,0-1 0,0-1-1,-27 2 1,41-4-302,-1 0-1,1 0 1,0 0-1,-1 0 1,1 0-1,-1-1 1,1 1-1,-1 0 1,1 0-1,-1 0 1,1 0-1,0-1 1,-1 1-1,1 0 1,0-1-1,-1 1 1,1 0-1,0 0 1,-1-1-1,1 1 1,0-1 0,-1 1-1,1 0 1,0-1-1,0 1 1,0-1-1,-1 1 1,1 0-1,0-1 1,0 1-1,0-1 1,0 1-1,0-1 1,0 1-1,0-1 1,0 0-1,2-20-4492,7-1-1051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5.209"/>
    </inkml:context>
    <inkml:brush xml:id="br0">
      <inkml:brushProperty name="width" value="0.025" units="cm"/>
      <inkml:brushProperty name="height" value="0.025" units="cm"/>
    </inkml:brush>
  </inkml:definitions>
  <inkml:trace contextRef="#ctx0" brushRef="#br0">40 1 11147,'0'0'5503,"1"8"-4093,-2 13-415,0 0 0,-1 0 0,-11 42 0,7-36-147,1 1 0,-3 48-1,8-70-769,0 31 100,0-36-168,0-1 0,-1 1 0,1 0 0,0 0 0,0-1 0,0 1 0,0 0 0,0 0 0,0-1 0,0 1 0,0 0 0,1 0 0,-1-1 0,0 1 0,0 0 1,1-1-1,-1 1 0,0 0 0,1-1 0,-1 1 0,0 0 0,1-1 0,-1 1 0,1-1 0,-1 1 0,1-1 0,-1 1 0,1-1 0,0 1 0,-1-1 0,2 1 0,-1-2-9,0 0 0,-1 0 0,1 0 0,0 0 0,0 0 0,0 0-1,-1 0 1,1-1 0,-1 1 0,1 0 0,-1 0 0,1-1 0,-1 1 0,0 0 0,1 0 0,-1-1 0,0 1 0,0 0 0,0-3 0,0-31-457,0 28 322,-4-16-101,4 23 222,0 1-1,0-1 1,0 0 0,-1 0-1,1 1 1,0-1-1,0 0 1,0 0 0,-1 0-1,1 1 1,0-1 0,0 0-1,-1 0 1,1 0-1,0 1 1,0-1 0,-1 0-1,1 0 1,0 0-1,0 0 1,-1 0 0,1 0-1,0 0 1,-1 0-1,1 0 1,0 0 0,-1 0-1,1 0 1,0 0-1,-1 0 1,1 0 0,0 0-1,0 0 1,-1 0 0,1 0-1,0 0 1,-1 0-1,1 0 1,0-1 0,0 1-1,-1 0 1,1 0-1,0 0 1,0-1 0,-1 1-1,1 0 1,0 0-1,0-1 1,0 1 0,0 0-1,-1 0 1,1-1-1,0 1 1,0 0 0,0 0-1,0-1 1,0 1-1,0 0 1,0-1 0,0 1-1,0 0 1,0-1 0,0 1-1,0 0 1,0 0-1,0-1 1,0 1 0,0-1-1,-1 2 4,1 0 0,-1-1 0,0 1 0,1 0 1,-1 0-1,1 0 0,0 0 0,-1 0 0,1 0 0,0 0 0,-1 0 0,1 0 0,0-1 0,0 1 0,0 0 1,0 0-1,0 0 0,0 0 0,0 0 0,0 0 0,0 0 0,1 0 0,-1 0 0,0 0 0,1 0 0,-1 0 0,1 0 1,-1 0-1,1 0 0,-1-1 0,2 3 0,0-2 10,0 1 0,0-1 0,1 0 0,-1 1 0,1-1 0,-1 0-1,1 0 1,-1-1 0,1 1 0,0-1 0,4 1 0,3 0 34,0 0 1,1-1-1,-1 0 0,0-1 1,15-3-1,-19 2-21,1-1 0,-1 1 0,0-1 0,-1 0 0,12-8 1,-15 9-12,0 1 0,0-1 0,0 0 0,0 1 0,0-1 0,-1 0 0,1 0 0,-1 0 0,1 0 0,-1 0 0,0-1 0,1 1 0,-1 0 0,0-1 0,-1 1 0,1-1 0,0 1 0,0-4 1,-19 66-121,18-55-137,1 22 818,6-20-1937,8-4-3496,-4-3-2070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6.051"/>
    </inkml:context>
    <inkml:brush xml:id="br0">
      <inkml:brushProperty name="width" value="0.025" units="cm"/>
      <inkml:brushProperty name="height" value="0.025" units="cm"/>
    </inkml:brush>
  </inkml:definitions>
  <inkml:trace contextRef="#ctx0" brushRef="#br0">6 42 3299,'0'0'6913,"2"-8"-2781,6-23-649,-7 29-2203,-1 5-220,-6 23-365,1 6-133,2 1 0,0 0-1,4 41 1,-1-34 378,0-41-919,0 1-1,1 0 0,-1-1 1,0 1-1,1-1 0,-1 1 1,0 0-1,1 0 0,-1-1 1,1 1-1,-1 0 0,1 0 1,-1-1-1,0 1 0,1 0 1,-1 0-1,1 0 0,-1 0 1,1 0-1,-1-1 0,1 1 1,-1 0-1,1 0 0,-1 0 1,1 0-1,-1 1 0,1-1 1,-1 0-1,1 0 0,-1 0 1,1 0-1,-1 0 0,0 1 1,1-1-1,-1 0 0,1 0 1,-1 1-1,1-1 0,-1 0 1,0 1-1,1-1 1,-1 0-1,0 1 0,1-1 1,-1 0-1,0 1 0,0-1 1,1 1-1,-1-1 0,0 1 1,0-1-1,0 1 0,0-1 1,0 1-1,1-1 0,-1 0 1,0 1-1,0-1 0,0 1 1,0-1-1,0 1 0,0-1 1,-1 1-1,1-1 0,0 1 1,0 0-1,24-32 545,-6-13-455,-7 16-93,-11 28-28,0 0 0,0 0 0,0 0 0,0 0 0,1 0 0,-1 1 0,0-1 0,0 0-1,0 0 1,0 0 0,0 0 0,0 0 0,0 0 0,1 0 0,-1 0 0,0 0 0,0 0 0,0 0-1,0 0 1,0 0 0,1 0 0,-1 0 0,0 0 0,0 0 0,0 0 0,0 0 0,0 0 0,1 0-1,-1 0 1,0 0 0,0 0 0,0 0 0,0 0 0,0 0 0,0 0 0,1 0 0,-1 1 9,-1 4-7,1 0-1,0 0 0,0-1 0,1 1 0,0 0 0,0 0 0,0 0 0,2 6 0,-2-9 14,1-1 0,-1 1-1,0-1 1,1 1-1,-1-1 1,1 0 0,-1 0-1,1 1 1,0-1-1,0-1 1,-1 1 0,1 0-1,0 0 1,0-1 0,0 1-1,0-1 1,0 1-1,0-1 1,0 0 0,0 0-1,0 1 1,0-2-1,0 1 1,2 0 0,1 0 13,1-1 1,-1 1-1,1-1 1,-1 0-1,1 0 0,-1-1 1,0 0-1,1 0 1,-1 0-1,0 0 1,7-5-1,0-2-216,0-1-1,20-20 0,-41 77-708,8-46 914,1 1 0,0-1 0,-1 1 0,1-1 0,0 1 0,0 0 0,0-1-1,0 1 1,0-1 0,0 1 0,0-1 0,0 1 0,1-1 0,-1 1 0,0-1 0,1 1-1,0-1 1,-1 1 0,1-1 0,0 0 0,0 1 0,-1-1 0,1 0 0,0 0-1,0 1 1,1-1 0,-1 0 0,0 0 0,0 0 0,0 0 0,2 0 0,0 0-15,-1-1 1,0 0 0,1 1 0,-1-1 0,1 0-1,-1-1 1,0 1 0,1 0 0,-1-1 0,1 1-1,-1-1 1,0 0 0,1 0 0,-1 0 0,0 0-1,0 0 1,0 0 0,0 0 0,0-1 0,2-1-1,36-32-3903,-19 7-1576,-5-2-1965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6.569"/>
    </inkml:context>
    <inkml:brush xml:id="br0">
      <inkml:brushProperty name="width" value="0.025" units="cm"/>
      <inkml:brushProperty name="height" value="0.025" units="cm"/>
    </inkml:brush>
  </inkml:definitions>
  <inkml:trace contextRef="#ctx0" brushRef="#br0">40 0 2018,'0'0'9524,"-5"10"-5547,-2 7-2628,0 0 0,1 1-1,-3 18 1,7-27-1072,1 0 0,-1 0-1,2 0 1,-1 0 0,1 0-1,1 0 1,-1 0 0,2 0-1,3 17 1,5 3-259,-3-13-37,-1 0-1,-1 0 1,-1 0 0,0 1-1,-2 0 1,2 22 0,-4-39-414,-5-23-362,1 11 673,0 1-405,1 0 1,0 0-1,1 0 1,-2-17-1,50 28 698,-14 2 613,-11-1-501,1-1 1,27-3-1,-43 3-239,0-1-1,0-1 1,0 1-1,0-1 1,0 0-1,-1 0 1,1-1-1,-1 0 0,0 0 1,0 0-1,0 0 1,9-9-1,-13 12-6,-1 0-1,1 0 0,-1-1 1,1 1-1,-1 0 0,0 0 1,1-1-1,-1 1 0,1-1 1,-1 1-1,0 0 0,1-1 1,-1 1-1,0-1 0,0 1 0,1-1 1,-1 1-1,0-1 0,0 1 1,0-1-1,1 1 0,-1-1 1,0 1-1,0-1 0,0 1 1,0-1-1,0 1 0,0-1 1,0 0-1,0 1 0,0-1 1,0 1-1,-1-1 0,1 1 0,0-1 1,0 1-1,0-1 0,-1 1 1,1-1-1,0 1 0,-1 0 1,1-2-1,-29-4 419,17 6-433,1 0 0,-1 1-1,-20 4 1,26-3 12,1 1 0,-1-1 0,1 1 0,-1 1 0,1-1 0,0 1 0,-8 7 1,12-10-3,0 0-1,0-1 1,0 1 0,1 0 0,-1 0 0,0 0 0,1 0 0,-1 0 0,1 0 0,-1 0 0,1 0 0,0 0-1,-1 0 1,1 0 0,0 0 0,0 1 0,0-1 0,-1 0 0,2 2 0,-1-2-2,1 0 1,-1 1 0,1-1-1,0 0 1,0 0 0,-1 0-1,1 0 1,0 0 0,0 0-1,0 0 1,0 0 0,0-1-1,1 1 1,-1 0 0,0 0-1,0-1 1,0 1 0,1-1-1,-1 1 1,0-1 0,2 1-1,8 1-80,-1 1 1,0-1-1,1-1 0,11 1 0,21-2-4914,-35 0 3018,6 0-4908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13.189"/>
    </inkml:context>
    <inkml:brush xml:id="br0">
      <inkml:brushProperty name="width" value="0.025" units="cm"/>
      <inkml:brushProperty name="height" value="0.025" units="cm"/>
    </inkml:brush>
  </inkml:definitions>
  <inkml:trace contextRef="#ctx0" brushRef="#br0">1 1 3203,'0'0'16432,"14"3"-15114,26 6-753,0-3 0,69 3 0,101-9-458,-108-1-521,-67 2-199,19-1-1515,-18-2-3064,-16-2-3226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39"/>
    </inkml:context>
    <inkml:brush xml:id="br0">
      <inkml:brushProperty name="width" value="0.025" units="cm"/>
      <inkml:brushProperty name="height" value="0.025" units="cm"/>
    </inkml:brush>
  </inkml:definitions>
  <inkml:trace contextRef="#ctx0" brushRef="#br0">6 1 3940,'0'0'13522,"10"8"-12444,-1 0-854,-4-4-140,0 1 0,0-1 0,0-1 0,1 1 0,-1-1 0,1 0 0,0 0 0,-1-1 0,1 1 0,12 2 0,-15-5-46,0 1 1,-1-1-1,1 1 1,0 0-1,0 0 1,-1 0-1,1 0 1,-1 1-1,1-1 1,-1 1-1,0-1 1,1 1-1,-1 0 1,0 0-1,0 0 1,0 0-1,0 0 1,-1 1-1,1-1 1,-1 0-1,1 1 1,-1-1-1,0 1 1,2 3-1,-3-2 3,1 0 0,-1 0 0,0 0-1,0 0 1,0 0 0,0 0 0,-1 0-1,0 0 1,0 0 0,0 0-1,0 0 1,0 0 0,-1-1 0,0 1-1,1 0 1,-6 6 0,-8 11 108,-2-1 0,-29 29 1,-10 12 128,56-61-272,0 1 0,0-1-1,0 0 1,0 0 0,0 0 0,0 1 0,0-1 0,0 0 0,0 0-1,0 1 1,0-1 0,0 0 0,0 0 0,0 1 0,0-1 0,0 0-1,0 0 1,0 1 0,0-1 0,0 0 0,1 0 0,-1 0 0,0 1-1,0-1 1,0 0 0,0 0 0,1 0 0,-1 0 0,0 1 0,0-1 0,0 0-1,1 0 1,-1 0 0,0 0 0,0 0 0,1 0 0,-1 0 0,0 0-1,0 0 1,0 0 0,1 1 0,-1-1 0,0 0 0,0 0 0,1 0-1,-1-1 1,0 1 0,0 0 0,1 0 0,-1 0 0,0 0 0,1 0-1,28 2 249,29-6-39,44-17-1108,-37 0-2693,-11-1-3156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0.037"/>
    </inkml:context>
    <inkml:brush xml:id="br0">
      <inkml:brushProperty name="width" value="0.025" units="cm"/>
      <inkml:brushProperty name="height" value="0.025" units="cm"/>
    </inkml:brush>
  </inkml:definitions>
  <inkml:trace contextRef="#ctx0" brushRef="#br0">0 1 14414,'0'0'9705,"62"11"-8392,-32-7-480,4-2-641,-1 1-160,1 0-480,-6-3-1794,-3 0-3076,-11-4-9415</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06.897"/>
    </inkml:context>
    <inkml:brush xml:id="br0">
      <inkml:brushProperty name="width" value="0.025" units="cm"/>
      <inkml:brushProperty name="height" value="0.025" units="cm"/>
    </inkml:brush>
  </inkml:definitions>
  <inkml:trace contextRef="#ctx0" brushRef="#br0">1 0 17649,'0'0'3075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1.723"/>
    </inkml:context>
    <inkml:brush xml:id="br0">
      <inkml:brushProperty name="width" value="0.025" units="cm"/>
      <inkml:brushProperty name="height" value="0.025" units="cm"/>
    </inkml:brush>
  </inkml:definitions>
  <inkml:trace contextRef="#ctx0" brushRef="#br0">53 177 1089,'-2'-1'278,"-1"0"-1,0 0 1,0 0 0,0 0-1,0 0 1,1-1-1,-1 1 1,1-1 0,-1 0-1,1 1 1,-1-1 0,1 0-1,0-1 1,0 1-1,0 0 1,0-1 0,0 1-1,1-1 1,-1 1 0,1-1-1,0 0 1,-2-4 0,3 2 151,-1 1 1,1-1 0,0 0-1,1 0 1,-1 0 0,1 0-1,0 0 1,0 0 0,0 0-1,1 1 1,0-1 0,0 0-1,4-6 1,-1 0 1048,-4 8-900,0-1 0,1 0-1,-1 0 1,1 1-1,0-1 1,1 1-1,-1-1 1,0 1-1,1 0 1,6-6 0,-8 14-411,0 0 1,0-1 0,0 1-1,-1 0 1,0 0 0,0 0 0,0 7-1,-1-8-30,-10 145 406,5-96-1999,10-107-2167,4-92-1359,-8 156 5607,1-1 1,0 1-1,0-1 0,1 0 1,1 1-1,-1-1 1,1 0-1,7 13 0,-8-18-527,0 0-1,0 0 1,1-1-1,-1 1 1,1-1 0,0 1-1,0-1 1,0 0-1,1 0 1,-1 0-1,1-1 1,-1 1-1,1-1 1,0 0-1,0 0 1,0 0-1,0-1 1,0 1-1,1-1 1,-1 0-1,0 0 1,1 0-1,-1-1 1,6 1-1,-6-2-11,0 1 0,0 0 0,-1-1-1,1 0 1,0 0 0,-1 0 0,1 0-1,-1 0 1,0-1 0,1 0 0,-1 0-1,0 0 1,0 0 0,0 0 0,0 0 0,0-1-1,0 1 1,-1-1 0,1 0 0,-1 0-1,0 0 1,3-6 0,-1 3-45,-1-1 0,0-1-1,0 1 1,0 0 0,-1-1 0,-1 1 0,1-1 0,-1 0-1,0-14 1,-1 22-179,0 0 1,0 0-1,-1-1 0,1 1 0,0 0 0,0 0 1,-1 0-1,1 0 0,0-1 0,0 1 0,-1 0 1,1 0-1,0 0 0,-1 0 0,1 0 0,0 0 1,-1 0-1,1 0 0,0 0 0,0 0 0,-1 0 1,1 0-1,0 0 0,-1 0 0,1 0 0,0 0 1,-1 0-1,1 1 0,0-1 0,0 0 0,-1 0 1,1 0-1,0 0 0,0 1 0,-1-1 0,1 0 1,0 0-1,0 0 0,0 1 0,-1-1 0,1 0 1,0 0-1,0 1 0,0-1 0,0 0 0,-1 1 1,1-1-1,-4 8-6151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2.069"/>
    </inkml:context>
    <inkml:brush xml:id="br0">
      <inkml:brushProperty name="width" value="0.025" units="cm"/>
      <inkml:brushProperty name="height" value="0.025" units="cm"/>
    </inkml:brush>
  </inkml:definitions>
  <inkml:trace contextRef="#ctx0" brushRef="#br0">43 9 10954,'0'0'11200,"-7"9"-10970,-20 27-81,26-35-143,0 0 0,1 0 0,-1 0 0,0 0 0,1 0 1,-1 0-1,0 0 0,1 0 0,-1 0 0,1 1 0,0-1 0,-1 0 0,1 0 0,0 0 0,0 1 0,0-1 0,0 0 0,0 0 0,0 1 0,0-1 0,0 0 0,1 2 0,0-3 2,-1 1-1,1 0 0,0-1 1,-1 1-1,1 0 1,0-1-1,0 0 1,0 1-1,-1-1 0,1 1 1,0-1-1,0 0 1,0 1-1,0-1 0,0 0 1,0 0-1,0 0 1,0 0-1,0 0 1,0 0-1,1 0 0,3 0 18,0-1-1,1 0 0,-1 0 1,0 0-1,0-1 0,0 1 0,7-4 1,-7 2-6,-1-1 0,1 1-1,0-1 1,-1 0 0,0 0 0,0-1 0,0 1 0,0-1 0,-1 0-1,1 0 1,-1 0 0,-1 0 0,1-1 0,3-9 0,-25 33-147,9 17 378,9-15-2330,9-9-6185,5-10 2190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2.444"/>
    </inkml:context>
    <inkml:brush xml:id="br0">
      <inkml:brushProperty name="width" value="0.025" units="cm"/>
      <inkml:brushProperty name="height" value="0.025" units="cm"/>
    </inkml:brush>
  </inkml:definitions>
  <inkml:trace contextRef="#ctx0" brushRef="#br0">152 1 11082,'0'0'7976,"-10"-1"-6332,-58 9-85,64-8-1507,0 1 0,0 0-1,0 0 1,0 0 0,1 1 0,-1-1-1,0 1 1,1 0 0,0 0-1,-1 0 1,1 1 0,0-1-1,0 1 1,0 0 0,0 0-1,1 0 1,-1 0 0,-2 4-1,5-6-52,1 0 0,0 0-1,-1-1 1,1 1-1,0-1 1,0 1-1,0-1 1,-1 1 0,1-1-1,0 1 1,0-1-1,0 0 1,0 0 0,0 1-1,0-1 1,0 0-1,0 0 1,0 0 0,-1 0-1,1 0 1,0 0-1,2 0 1,25 1-308,-16-1-89,-6 0 259,1 0 1,0 0-1,-1 0 1,1 0-1,0 1 0,-1 0 1,1 1-1,-1 0 1,0 0-1,12 5 1,-18-7 164,1 1 1,-1-1-1,0 1 1,0-1-1,0 1 1,1-1-1,-1 1 1,0-1-1,0 1 1,0-1-1,0 1 1,0-1-1,0 1 1,0-1-1,0 1 0,0-1 1,0 1-1,0-1 1,0 1-1,0-1 1,0 1-1,-1-1 1,1 1-1,0-1 1,0 1-1,0-1 1,-1 0-1,1 1 1,0-1-1,-1 1 1,1-1-1,0 0 1,-1 1-1,1-1 1,-1 0-1,1 1 1,0-1-1,-1 0 0,1 1 1,-1-1-1,1 0 1,-1 0-1,1 0 1,-1 0-1,1 1 1,-1-1-1,1 0 1,-1 0-1,0 0 1,-32 12 863,28-11-846,-8 4 46,-1-1 0,0 0 0,-1-1-1,1-1 1,-16 1 0,30-3-196,0 0 0,-1 0 1,1-1-1,0 1 0,0 0 0,-1 0 0,1-1 0,0 1 0,0 0 1,-1 0-1,1-1 0,0 1 0,0 0 0,0 0 0,0-1 0,0 1 1,-1 0-1,1-1 0,0 1 0,0 0 0,0-1 0,0 1 0,0 0 1,0-1-1,0 1 0,0 0 0,0-1 0,0 1 0,0 0 0,0-1 1,1 1-1,-1 0 0,0-1 0,0 1 0,0 0 0,0 0 0,0-1 1,1 1-1,-1 0 0,0-1 0,0 1 0,0 0 0,1 0 0,-1 0 1,0-1-1,0 1 0,1 0 0,0 0 0,11-18-4695,8-1-884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2.801"/>
    </inkml:context>
    <inkml:brush xml:id="br0">
      <inkml:brushProperty name="width" value="0.025" units="cm"/>
      <inkml:brushProperty name="height" value="0.025" units="cm"/>
    </inkml:brush>
  </inkml:definitions>
  <inkml:trace contextRef="#ctx0" brushRef="#br0">44 0 2915,'0'0'17382,"-1"10"-15808,-3 12-737,-1 1 1,-9 21-1,-3 13 9,17-56-839,-1 0 0,1 0 0,0 0 0,-1 0 0,1 0-1,0 1 1,0-1 0,0 0 0,0 0 0,0 0 0,0 0 0,0 0-1,0 0 1,1 0 0,-1 1 0,0-1 0,1 0 0,-1 0 0,1 0-1,-1 0 1,1 0 0,-1 0 0,1 0 0,0-1 0,-1 1 0,1 0-1,0 0 1,1 1 0,0-1 7,0 0 0,1 0 0,-1 0 0,1-1 0,-1 1 0,1 0 0,-1-1 0,1 0 0,-1 1 0,1-1 0,5-1 0,5 0-292,0-1-1,1-1 0,22-6 1,-17 1-440,-13 5 661,0 1 0,0-1-1,0 1 1,0 0 0,1 1 0,-1-1 0,0 1 0,1 1-1,-1-1 1,1 1 0,7 1 0,-14-1 105,0 1 1,1-1 0,-1 1-1,0-1 1,0 1-1,0-1 1,1 1-1,-1-1 1,0 1 0,0 0-1,0-1 1,0 1-1,0-1 1,0 1 0,0-1-1,0 1 1,0 0-1,-1-1 1,1 1-1,0-1 1,0 1 0,0-1-1,-1 1 1,1-1-1,0 1 1,0-1 0,-1 1-1,1-1 1,0 1-1,-1-1 1,0 1 0,-12 19 313,12-19-325,-15 35-94,14-20-2812,2-12-2549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21.640"/>
    </inkml:context>
    <inkml:brush xml:id="br0">
      <inkml:brushProperty name="width" value="0.025" units="cm"/>
      <inkml:brushProperty name="height" value="0.025" units="cm"/>
    </inkml:brush>
  </inkml:definitions>
  <inkml:trace contextRef="#ctx0" brushRef="#br0">37 156 2338,'0'0'7565,"7"-8"-6300,-2 3-1362,37-47 4406,-39 48-3542,0-1 0,0 0 0,0 0 0,-1 0 0,1 0 0,-1 0 0,-1 0 0,1-1-1,-1 1 1,0-1 0,1-5 0,-5 11-637,1 0 0,0 0-1,-1 1 1,1-1-1,-1 1 1,1-1 0,0 1-1,0 0 1,-1-1 0,1 1-1,0 0 1,0 1 0,-2 0-1,-5 5-106,1 1 0,0 0-1,0 0 1,0 0 0,-10 18-1,15-22-2,0 0-1,0 1 0,1-1 0,0 0 0,0 1 1,0 0-1,0-1 0,1 1 0,0 0 0,0 0 0,0 0 1,1 0-1,-1 0 0,1 0 0,1 6 0,0-9-10,-1-1-1,1 0 1,0 0-1,0 0 1,0 0-1,0 0 0,0-1 1,0 1-1,0 0 1,0 0-1,1-1 1,-1 1-1,0 0 0,0-1 1,1 0-1,-1 1 1,0-1-1,0 0 1,1 1-1,-1-1 0,0 0 1,1 0-1,-1 0 1,1 0-1,-1 0 1,0 0-1,3-1 0,38-7 162,-31 2-156,0 0-1,0 0 0,0-1 1,-1 0-1,0-1 1,-1 0-1,1-1 0,7-10 1,-10 12-4,-1 0 0,0 0 0,-1-1 0,0 0 0,0 0 0,-1-1 0,0 1-1,0-1 1,-1 0 0,0 0 0,2-11 0,-17 54-225,9-28 213,1 0-1,-1 1 1,1-1-1,1 0 1,-1 1-1,1-1 1,-1 9-1,2-13-24,0 0 1,0 0-1,0 1 0,0-1 0,0 0 0,1 0 0,-1 0 0,1 0 0,0 0 0,-1 0 0,1-1 0,0 1 0,0 0 0,0 0 0,0 0 0,0-1 0,3 3 0,-3-2-593,1-1 1,0 0-1,-1 0 0,1 0 0,0 0 1,0-1-1,-1 1 0,1 0 1,0-1-1,0 1 0,0-1 1,3 1-1,6-1-10083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23.627"/>
    </inkml:context>
    <inkml:brush xml:id="br0">
      <inkml:brushProperty name="width" value="0.025" units="cm"/>
      <inkml:brushProperty name="height" value="0.025" units="cm"/>
    </inkml:brush>
  </inkml:definitions>
  <inkml:trace contextRef="#ctx0" brushRef="#br0">5 1 10858,'0'0'9999,"0"11"-9161,-1 14-450,-1-9 58,1 1 0,0-1 0,2 0 0,0 1 0,6 28 0,-7-44-403,1 0-1,0 0 0,0 0 0,0 0 1,0 0-1,0 0 0,0 0 0,0-1 1,0 1-1,0 0 0,0-1 0,1 1 1,-1 0-1,0-1 0,0 0 0,1 1 1,-1-1-1,0 0 0,1 0 0,-1 0 1,0 1-1,1-1 0,-1-1 0,0 1 1,1 0-1,-1 0 0,0 0 0,0-1 1,1 1-1,-1-1 0,0 1 0,0-1 1,1 1-1,-1-1 0,0 0 0,2-1 1,41-26 465,-30 14-423,-11 10-68,0 0-1,1 1 1,-1-1-1,0 1 0,1 0 1,0 0-1,0 0 1,0 1-1,0-1 1,0 1-1,6-2 1,-9 34-87,-1 68 188,0-97-114,-1-1 0,1 1 0,0 0 0,1-1 0,-1 1 1,0 0-1,0 0 0,0-1 0,0 1 0,0-1 0,1 1 1,-1 0-1,0-1 0,1 1 0,-1 0 0,0-1 0,1 1 1,-1-1-1,1 1 0,-1-1 0,1 1 0,-1-1 0,1 1 1,-1-1-1,1 0 0,-1 1 0,1-1 0,0 0 0,-1 1 0,1-1 1,1 0-1,25-2 299,25-21 238,-32 10-435,-1-1 0,21-21 0,-34 30-95,0-1-1,0 0 1,-1-1 0,0 1 0,0-1 0,-1 0 0,0-1 0,0 1 0,0 0-1,2-9 1,-5 11-292,-4 15-16387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24.162"/>
    </inkml:context>
    <inkml:brush xml:id="br0">
      <inkml:brushProperty name="width" value="0.025" units="cm"/>
      <inkml:brushProperty name="height" value="0.025" units="cm"/>
    </inkml:brush>
  </inkml:definitions>
  <inkml:trace contextRef="#ctx0" brushRef="#br0">53 139 9513,'0'0'16624,"6"-1"-16069,11-3-304,-6 2-140,-1 0 1,1-1-1,-1 0 1,0 0-1,0-1 0,0-1 1,13-8-1,25-26-27,-45 37-75,-1 0 1,1-1-1,-1 1 0,1-1 1,-1 0-1,0 0 0,0 0 1,0 0-1,0 0 1,-1 0-1,1-1 0,-1 1 1,0 0-1,1-6 1,-2 8-9,-1 0 0,1 1 1,0-1-1,-1 0 0,1 1 1,-1-1-1,1 1 0,-1-1 1,0 1-1,1-1 0,-1 1 1,1-1-1,-1 1 0,0-1 1,0 1-1,1 0 1,-1-1-1,0 1 0,1 0 1,-1 0-1,0 0 0,0 0 1,1-1-1,-1 1 0,0 0 1,0 0-1,0 0 0,1 1 1,-1-1-1,-1 0 0,-27 3-37,15 2 31,-1 1 0,1 0 0,0 2 0,0-1 0,1 2 0,0-1 0,1 2 0,0 0 1,0 0-1,1 1 0,0 1 0,-9 12 0,18-21 15,-1 0 0,1 1 0,0-1 0,0 1 0,0-1 0,0 1 0,0 0 0,1-1 0,0 1 0,0 0 0,0 0 0,0 0 0,1 0 0,-1 5 0,1-7-5,1 1 0,-1-1 0,1-1-1,0 1 1,-1 0 0,1 0 0,0 0-1,0 0 1,0 0 0,1-1-1,-1 1 1,0-1 0,1 1 0,-1-1-1,1 1 1,-1-1 0,1 0 0,0 1-1,-1-1 1,1 0 0,0 0-1,0 0 1,0-1 0,0 1 0,0 0-1,0-1 1,4 1 0,14 4-134,1-1-1,0-2 1,23 1 0,28-2-4504,-48-1 1135,19 0-8322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4.405"/>
    </inkml:context>
    <inkml:brush xml:id="br0">
      <inkml:brushProperty name="width" value="0.025" units="cm"/>
      <inkml:brushProperty name="height" value="0.025" units="cm"/>
    </inkml:brush>
  </inkml:definitions>
  <inkml:trace contextRef="#ctx0" brushRef="#br0">211 1 7175,'0'0'14728,"-2"4"-14413,-8 11-260,0-1-1,-1 0 1,-1-1-1,0 0 1,-1-1-1,0 0 0,-15 10 1,-28 13-3373,23-28-4476,22-7 2850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4.752"/>
    </inkml:context>
    <inkml:brush xml:id="br0">
      <inkml:brushProperty name="width" value="0.025" units="cm"/>
      <inkml:brushProperty name="height" value="0.025" units="cm"/>
    </inkml:brush>
  </inkml:definitions>
  <inkml:trace contextRef="#ctx0" brushRef="#br0">33 0 8136,'0'0'6198,"-4"9"-5104,2-4-944,-18 51 1334,19-52-1281,-1 0 0,1 1 0,0-1-1,1 1 1,-1 0 0,1-1 0,-1 1 0,2-1-1,-1 1 1,0-1 0,2 8 0,-1-11-175,0 0 1,0 0 0,0 0 0,0-1-1,0 1 1,0 0 0,0-1-1,0 1 1,0 0 0,1-1-1,-1 1 1,0-1 0,0 0-1,0 1 1,1-1 0,-1 0-1,0 0 1,0 0 0,3 0-1,33 0 87,-26-1-88,25 1-169,84-2-114,-41-10-4471,-51 3 211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0.568"/>
    </inkml:context>
    <inkml:brush xml:id="br0">
      <inkml:brushProperty name="width" value="0.025" units="cm"/>
      <inkml:brushProperty name="height" value="0.025" units="cm"/>
    </inkml:brush>
  </inkml:definitions>
  <inkml:trace contextRef="#ctx0" brushRef="#br0">12 0 8648,'0'0'12834,"0"8"-11676,2 32 1,-2-1-1,-6 50 0,-1 34-976,7-122-177,0 0 0,0 1 0,0-1 0,0 1 1,0-1-1,0 0 0,0 1 0,1-1 0,-1 1 0,0-1 1,1 0-1,-1 0 0,1 1 0,0-1 0,-1 0 0,1 0 0,0 1 1,0-1-1,0 0 0,0 0 0,0 0 0,0 0 0,0 0 0,2 1 1,-1-1 13,0-1 1,0 1-1,1-1 1,-1 1-1,0-1 1,1 0-1,-1 0 1,0 0-1,0 0 1,1 0-1,-1-1 1,0 1 0,5-2-1,7-3 98,1-1 0,-1 0 0,22-14-1,-26 15-104,171-95-701,-179 98 307,6-4-1448,-6 0-2823,-2 0-3408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5.210"/>
    </inkml:context>
    <inkml:brush xml:id="br0">
      <inkml:brushProperty name="width" value="0.025" units="cm"/>
      <inkml:brushProperty name="height" value="0.025" units="cm"/>
    </inkml:brush>
  </inkml:definitions>
  <inkml:trace contextRef="#ctx0" brushRef="#br0">65 0 9673,'0'0'6481,"-3"12"-5451,-10 60-84,-20 98 462,33-170-1409,0-1 0,0 1-1,0 0 1,0 0-1,0 0 1,0 0-1,-1-1 1,1 1-1,0 0 1,0 0 0,0 0-1,0 0 1,-1 0-1,1 0 1,0 0-1,0-1 1,0 1-1,0 0 1,-1 0 0,1 0-1,0 0 1,0 0-1,0 0 1,-1 0-1,1 0 1,0 0-1,0 0 1,0 0-1,-1 0 1,1 0 0,0 0-1,0 0 1,0 0-1,-1 0 1,1 0-1,0 1 1,0-1-1,0 0 1,0 0 0,-1 0-1,1 0 1,0 0-1,0 0 1,0 0-1,0 1 1,0-1-1,-1 0 1,1 0-1,0 0 1,0 0 0,0 1-1,0-1 1,0 0-1,0 0 1,0 0-1,0 1 1,0-1-1,0 0 1,0 0 0,0 0-1,0 1 1,0-1-1,0 0 1,0 0-1,-6-16-160,5-1 129,1 1 0,0-1 0,1 0 0,1 0-1,0 1 1,5-19 0,-5 31 26,-1 0-1,0 0 1,1 0 0,0 0-1,0 0 1,0 0-1,0 1 1,1-1 0,0 1-1,-1-1 1,1 1-1,0 0 1,0 0 0,1 1-1,-1-1 1,1 0 0,-1 1-1,1 0 1,0 0-1,0 0 1,0 1 0,0-1-1,0 1 1,0 0-1,0 0 1,1 0 0,-1 1-1,0-1 1,7 1-1,-7 0-1,0 1-1,0-1 0,0 1 1,0 0-1,0 0 0,0 0 0,-1 0 1,1 1-1,5 2 0,-8-3 10,0-1 1,0 1-1,0 0 0,0-1 0,0 1 0,0 0 0,0 0 1,-1 0-1,1-1 0,0 1 0,-1 0 0,1 0 0,0 0 0,-1 0 1,1 0-1,-1 0 0,1 0 0,-1 0 0,0 1 0,0-1 1,1 0-1,-1 0 0,0 0 0,0 0 0,0 0 0,0 1 1,0-1-1,0 0 0,0 0 0,-1 0 0,1 0 0,0 0 1,-1 0-1,1 1 0,-1-1 0,1 0 0,-1 0 0,1 0 1,-2 0-1,0 2 60,0-1 1,-1 0-1,1 1 1,-1-1-1,0-1 1,0 1-1,1 0 1,-1-1-1,0 1 1,0-1-1,-1 0 1,1 0-1,0 0 1,0 0-1,-1-1 1,-3 1-1,-3 0 93,0 0 0,0 0 0,0-1 0,-13-2 0,23 2-174,-1 0 0,1 0 0,-1-1 0,1 1-1,-1 0 1,0 0 0,1 0 0,-1 0-1,1-1 1,-1 1 0,1 0 0,-1-1-1,1 1 1,0 0 0,-1-1 0,1 1 0,-1-1-1,1 1 1,0 0 0,-1-1 0,1 1-1,0-1 1,0 1 0,-1-1 0,1 1-1,0-1 1,0 0 0,0 1 0,-1-1 0,1 1-1,0-1 1,0 1 0,0-1 0,0 1-1,0-1 1,0 0 0,0 1 0,0-1 0,1 1-1,-1-1 1,0 1 0,0-1 0,0 1-1,1-1 1,-1 1 0,0-1 0,0 1-1,1-1 1,0 0 0,17-22-6658,-4 15 1287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5.913"/>
    </inkml:context>
    <inkml:brush xml:id="br0">
      <inkml:brushProperty name="width" value="0.025" units="cm"/>
      <inkml:brushProperty name="height" value="0.025" units="cm"/>
    </inkml:brush>
  </inkml:definitions>
  <inkml:trace contextRef="#ctx0" brushRef="#br0">0 228 8360,'0'0'14579,"8"-1"-13965,-4 0-568,2-1 14,1 1-1,-1-1 0,0 0 1,0 0-1,9-5 1,-14 6-45,1-1-1,0 1 1,0 0 0,0-1 0,-1 1 0,1-1 0,-1 0 0,1 1 0,-1-1 0,0 0 0,0 0 0,0 0 0,0 0 0,0 0 0,0 0 0,0 0 0,0 0 0,-1 0 0,1 0 0,-1 0 0,0-1 0,0-3 0,0 5-18,0 0 0,-1 1 0,1-1 0,-1 0 0,1 1 0,-1-1 0,1 1 0,-1-1 0,0 1 0,1-1 0,-1 1 0,0-1 0,1 1-1,-1 0 1,0-1 0,1 1 0,-1 0 0,0 0 0,0-1 0,1 1 0,-1 0 0,0 0 0,0 0 0,0 0 0,1 0 0,-1 0 0,0 0 0,0 0 0,0 0-1,1 1 1,-1-1 0,0 0 0,0 0 0,1 1 0,-1-1 0,0 0 0,1 1 0,-2 0 0,-30 12-65,30-12 65,1-1-1,-1 1 0,1 0 0,0 0 0,-1 0 1,1 1-1,0-1 0,0 0 0,0 0 0,0 1 1,0-1-1,0 0 0,0 1 0,0-1 0,0 1 1,1 0-1,-1-1 0,1 1 0,-1-1 0,1 1 1,0 0-1,-1-1 0,1 1 0,0 2 0,1-3 1,0 0 0,0 1 0,0-1 0,0 0 0,0 0-1,0 0 1,0 0 0,1 0 0,-1 0 0,0 0 0,1 0 0,-1 0-1,1-1 1,-1 1 0,1 0 0,-1-1 0,1 1 0,-1-1-1,1 0 1,0 0 0,-1 1 0,1-1 0,2 0 0,10 1-114,53 4-1329,-63-5 1428,0 0 0,1 0 0,-1 0 0,0-1 0,0 0 0,-1 0 0,1 0 0,0 0 0,0 0 0,0-1 0,-1 0 0,1 0 0,4-3 0,-1 0 100,0 1 1,1-1 0,-1 1-1,1 1 1,0-1-1,13-2 1,29-15-128,-33 11-84,0 0 0,-1-2-1,22-19 1,-34 28 87,1-1 0,-1-1-1,0 1 1,-1-1 0,1 1 0,-1-1 0,1 0 0,-1 0 0,-1 0 0,1-1 0,-1 1 0,0-1 0,0 1 0,-1-1-1,1 0 1,-1-6 0,-1 12 41,0-1-1,0 1 1,0 0 0,0-1-1,0 1 1,0 0-1,0-1 1,0 1 0,-1 0-1,1-1 1,0 1-1,0 0 1,0 0 0,0-1-1,-1 1 1,1 0-1,0 0 1,0-1 0,-1 1-1,1 0 1,0 0-1,-1 0 1,1-1 0,0 1-1,0 0 1,-1 0-1,1 0 1,0 0 0,-1 0-1,1 0 1,0 0-1,-1 0 1,1 0 0,0 0-1,-1 0 1,1 0-1,0 0 1,-1 0 0,1 0-1,0 0 1,-1 0-1,1 0 1,0 0 0,-1 0-1,1 1 1,0-1-1,-1 0 1,1 0 0,0 0-1,0 1 1,-1-1-1,1 0 1,0 0 0,0 0-1,0 1 1,-1-1-1,1 0 1,0 1 0,-17 13-66,10-3 139,0 0 0,1 0-1,0 1 1,1 0 0,0 1 0,1-1 0,-5 24 0,7-29-38,1-1 1,0 1-1,1 0 0,-1 0 1,1-1-1,1 1 0,-1 0 0,1 0 1,0-1-1,1 1 0,-1 0 1,1-1-1,1 0 0,-1 1 1,1-1-1,6 10 0,-8-16-129,18 33-435,-16-18-5950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6.291"/>
    </inkml:context>
    <inkml:brush xml:id="br0">
      <inkml:brushProperty name="width" value="0.025" units="cm"/>
      <inkml:brushProperty name="height" value="0.025" units="cm"/>
    </inkml:brush>
  </inkml:definitions>
  <inkml:trace contextRef="#ctx0" brushRef="#br0">1 35 8840,'0'0'7848,"53"-4"-6471,-23 4-128,5 0-544,1 0-289,-3 0-288,-3 0-96,-7 0-128,-7 0-2050,-7 0-2882</inkml:trace>
  <inkml:trace contextRef="#ctx0" brushRef="#br0" timeOffset="1">298 18 11018,'0'0'12813,"35"-17"-20405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6.887"/>
    </inkml:context>
    <inkml:brush xml:id="br0">
      <inkml:brushProperty name="width" value="0.025" units="cm"/>
      <inkml:brushProperty name="height" value="0.025" units="cm"/>
    </inkml:brush>
  </inkml:definitions>
  <inkml:trace contextRef="#ctx0" brushRef="#br0">0 0 10634,'0'0'8691,"4"9"-7896,7 34 132,-1 1 1,5 62-1,-15-104-872,0-1 0,0 1 0,0 0 0,0 0 0,1 0 0,-1 0-1,0-1 1,1 1 0,-1 0 0,1 0 0,0-1 0,-1 1 0,1-1 0,0 1 0,0 0 0,0-1 0,0 1 0,1-1 0,-1 0 0,0 1 0,0-1 0,1 0 0,-1 0 0,1 0 0,-1 0 0,1 0 0,0 0 0,-1 0 0,1-1 0,0 1 0,-1-1 0,1 1 0,0-1 0,0 1 0,-1-1 0,1 0 0,0 0 0,0 0 0,0 0 0,0 0 0,-1 0 0,1-1 0,0 1 0,0-1 0,-1 1 0,1-1-1,0 0 1,1 0 0,8-4 72,0-1 0,0 1-1,0-2 1,-1 0 0,17-14 0,-11 8-255,37-35 456,-49 44-490,-1 0 0,0 1 1,1-1-1,-2 0 0,1 0 0,0-1 1,-1 1-1,0-1 0,0 1 1,0-1-1,1-6 0,-3 11-71,0-1 0,0 1-1,0-1 1,-1 1 0,1 0-1,0-1 1,0 1 0,0 0-1,-1-1 1,1 1 0,0 0-1,0-1 1,-1 1 0,1 0 0,0 0-1,0-1 1,-1 1 0,1 0-1,0 0 1,-1 0 0,1 0-1,0-1 1,-1 1 0,1 0-1,-1 0 1,1 0 0,0 0-1,-1 0 1,1 0 0,-1 0-1,1 0 1,0 0 0,-1 0-1,1 0 1,0 0 0,-1 0-1,1 0 1,-1 0 0,1 0 0,-1 1-1,-2-1-1880,-11 0-6689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7.215"/>
    </inkml:context>
    <inkml:brush xml:id="br0">
      <inkml:brushProperty name="width" value="0.025" units="cm"/>
      <inkml:brushProperty name="height" value="0.025" units="cm"/>
    </inkml:brush>
  </inkml:definitions>
  <inkml:trace contextRef="#ctx0" brushRef="#br0">1 0 4805,'0'0'14573,"53"34"-13516,-35-33-864,-2 2-129,1-1-257,-4-2-2657,1 0-4165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7.547"/>
    </inkml:context>
    <inkml:brush xml:id="br0">
      <inkml:brushProperty name="width" value="0.025" units="cm"/>
      <inkml:brushProperty name="height" value="0.025" units="cm"/>
    </inkml:brush>
  </inkml:definitions>
  <inkml:trace contextRef="#ctx0" brushRef="#br0">1 0 7175,'0'0'13138,"3"4"-12428,1 0-556,0-1 1,0 0-1,1 0 1,-1-1-1,1 1 1,-1-1-1,1 0 1,0 0-1,0 0 1,0-1-1,0 1 1,0-1-1,0 0 1,0-1 0,0 0-1,0 1 1,1-1-1,6-2 1,63 7 316,-38-2-1364,1-1-3719,-14-5-4288,-9-5 188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7.920"/>
    </inkml:context>
    <inkml:brush xml:id="br0">
      <inkml:brushProperty name="width" value="0.025" units="cm"/>
      <inkml:brushProperty name="height" value="0.025" units="cm"/>
    </inkml:brush>
  </inkml:definitions>
  <inkml:trace contextRef="#ctx0" brushRef="#br0">64 1 10570,'0'0'7613,"-2"10"-6268,-17 67-318,-12 99 1,22-106-919,7-62 92,4-45-95,2 15-276,2 2-1,0-1 0,1 1 0,1 0 0,1 0 1,1 1-1,1 0 0,19-26 0,-25 38 84,0 1 0,0 0 1,1 0-1,0 0 0,0 1 0,9-6 0,-13 9 25,0 0-1,1 1 1,-1-1-1,0 1 1,1 0-1,-1 0 1,1 0-1,0 0 1,-1 0 0,1 1-1,0-1 1,-1 1-1,1-1 1,0 1-1,0 0 1,-1 0-1,1 0 1,0 1-1,0-1 1,-1 1-1,1-1 1,3 2-1,-5-1 64,-1 1 0,1-1 0,0 0-1,-1 0 1,1 0 0,0 1 0,-1-1-1,1 0 1,-1 0 0,0 1 0,0-1-1,1 0 1,-1 1 0,0-1 0,0 1-1,0-1 1,0 0 0,0 1 0,-1-1-1,1 0 1,0 1 0,-1-1-1,1 0 1,-1 1 0,1-1 0,-1 0-1,1 0 1,-1 0 0,0 0 0,0 1-1,0-1 1,1 0 0,-1 0 0,0 0-1,-2 0 1,-6 3 321,0 0-1,-1-1 1,0 0 0,1 0-1,-1-1 1,0-1 0,0 1-1,-1-2 1,1 1 0,0-2-1,-12-1 1,21 2-350,1 0-1,-1 0 1,0 0 0,0-1 0,0 1 0,1 0 0,-1-1 0,0 1-1,0 0 1,1-1 0,-1 1 0,0-1 0,1 1 0,-1-1 0,1 0-1,-1 1 1,1-1 0,-1 0 0,1 1 0,-1-1 0,1 0 0,-1 1-1,1-1 1,0 0 0,-1 0 0,1 0 0,0 1 0,0-1 0,0 0-1,0 0 1,0 0 0,-1 0 0,2 1 0,-1-1 0,0 0 0,0 0-1,0 0 1,0 0 0,0 1 0,1-1 0,-1 0 0,0 0 0,1 0-1,-1 1 1,0-1 0,1 0 0,22-39-7127,-4 20 1849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8.250"/>
    </inkml:context>
    <inkml:brush xml:id="br0">
      <inkml:brushProperty name="width" value="0.025" units="cm"/>
      <inkml:brushProperty name="height" value="0.025" units="cm"/>
    </inkml:brush>
  </inkml:definitions>
  <inkml:trace contextRef="#ctx0" brushRef="#br0">37 1 11403,'0'0'6598,"4"63"-4612,-10-34-160,-1 1-609,-1 1-384,-3-2-385,6-5-352,3-2-32,0-4-32,2-7-224,0-5-577,0-3-896,4-3-834,1 0-1953,4-9-2723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8.641"/>
    </inkml:context>
    <inkml:brush xml:id="br0">
      <inkml:brushProperty name="width" value="0.025" units="cm"/>
      <inkml:brushProperty name="height" value="0.025" units="cm"/>
    </inkml:brush>
  </inkml:definitions>
  <inkml:trace contextRef="#ctx0" brushRef="#br0">1 1 10346,'0'0'7276,"6"8"-6037,-5-8-1240,1 4 141,1 0-1,0-1 0,0 0 1,0 1-1,0-1 0,0 0 0,1-1 1,0 1-1,-1 0 0,1-1 1,0 0-1,0 0 0,0 0 1,1-1-1,-1 1 0,0-1 1,1 0-1,-1 0 0,0-1 1,8 1-1,1-1-54,-5 1-62,-1-1 0,0 0 0,0-1 0,0 0 0,8-2-1,-12 2-16,-1 0 0,1 0 0,-1 0-1,1 0 1,-1-1 0,1 1-1,-1-1 1,0 1 0,0-1 0,0 0-1,0 0 1,0 0 0,0 0 0,0-1-1,-1 1 1,1 0 0,1-5 0,-3 8 17,-1 0 0,1 0 1,-1-1-1,1 1 0,0 0 1,-1 0-1,1 0 0,0 0 1,0 0-1,-1 0 1,1-1-1,0 1 0,0 0 1,0 0-1,0 0 0,1 0 1,-1 0-1,0 0 0,0 0 1,0 0-1,1-1 0,-1 1 1,0 0-1,1 0 1,-1 0-1,1-1 0,-1 1 1,1 1-1,1-1 4,0 1-1,0-1 1,0 0-1,0 1 1,0-1-1,0 0 1,0 0 0,0-1-1,1 1 1,-1 0-1,2 0 1,61 4 107,-61-5-122,8-1-149,-1 0-1,0 0 1,0-1 0,15-4-1,-4 0-825,-21 6 905,0-1 0,0 1 0,0 0 0,0-1 0,-1 1 0,1 0 0,0 0 0,0-1 0,0 1 0,0 0-1,0 0 1,0 0 0,0 0 0,0 0 0,0 0 0,0 1 0,0-1 0,0 0 0,0 0 0,0 1 0,0-1 0,0 1-1,0-1 1,0 1 0,-1-1 0,1 1 0,0-1 0,0 1 0,0 0 0,-1-1 0,1 1 0,0 0 0,-1 0 0,1 0-1,-1-1 1,1 1 0,-1 0 0,1 0 0,-1 0 0,0 0 0,1 1 0,0-1-359,0 0 0,0 0 0,0 0 0,1 0 1,-1 0-1,0-1 0,1 1 0,-1-1 0,0 1 0,1-1 0,-1 1 0,1-1 1,-1 0-1,0 1 0,1-1 0,-1 0 0,1 0 0,-1 0 0,1 0 1,-1-1-1,1 1 0,2-1 0,13-2-7238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18.982"/>
    </inkml:context>
    <inkml:brush xml:id="br0">
      <inkml:brushProperty name="width" value="0.025" units="cm"/>
      <inkml:brushProperty name="height" value="0.025" units="cm"/>
    </inkml:brush>
  </inkml:definitions>
  <inkml:trace contextRef="#ctx0" brushRef="#br0">36 0 9865,'0'0'6849,"-5"11"-5909,-1 5-748,0 0 0,1 0 0,-4 23 0,8-35-272,0 1 1,0-1-1,1 1 1,-1 0-1,1 0 1,0-1-1,0 1 1,0 0-1,1-1 0,0 1 1,0 0-1,0-1 1,0 1-1,1-1 1,0 1-1,0-1 1,0 0-1,0 0 1,1 0-1,3 5 1,-5-9-82,-1 1 0,1-1 0,0 1 0,-1-1 0,1 1 0,0-1 0,-1 1 0,1-1 0,0 0 0,0 0 0,-1 1 0,1-1 0,0 0 0,0 0 0,0 0 1,-1 0-1,1 0 0,0 0 0,0 0 0,0 0 0,-1 0 0,1 0 0,0 0 0,0-1 0,-1 1 0,1 0 0,0 0 0,0-1 0,0 0 0,21-19-3354,-7 6 4088,-1 9 4465,2 11-4147,-5-2-492,1 0 0,-1-1 0,0 0 0,1-1-1,0 0 1,17 0 0,-23-2-268,5 0-118,-1 0 0,1-1 0,21-4-1,-30 5 39,0 0 0,-1-1 0,1 1-1,0-1 1,0 1 0,-1-1 0,1 0 0,0 0-1,-1 0 1,1 0 0,0 0 0,-1 0-1,0 0 1,1 0 0,-1-1 0,0 1 0,1-1-1,-1 1 1,0-1 0,0 1 0,0-1-1,-1 0 1,1 1 0,0-1 0,0 0 0,-1 1-1,1-1 1,-1 0 0,0 0 0,1-3-1,-1 5 22,0-1 0,0 0-1,-1 1 1,1-1 0,0 0-1,0 1 1,0-1-1,-1 0 1,1 1 0,0-1-1,0 0 1,-1 1 0,1-1-1,-1 1 1,1-1 0,0 1-1,-1-1 1,1 1-1,-1-1 1,1 1 0,-1-1-1,0 1 1,1 0 0,-1-1-1,1 1 1,-1 0-1,0 0 1,0-1 0,-26-1 682,22 2-664,1 1 0,0 0 0,0 0 1,0 0-1,0 0 0,0 0 0,0 1 0,1 0 0,-1-1 0,-5 5 0,7-5-22,1 1-1,-1 0 1,0-1 0,0 1 0,1 0 0,-1 0 0,1 0 0,0 1 0,0-1 0,0 0-1,0 0 1,0 1 0,0-1 0,0 0 0,1 1 0,-1-1 0,1 1 0,0-1-1,0 1 1,0-1 0,0 1 0,0-1 0,0 1 0,0-1 0,1 1 0,0-1 0,-1 0-1,1 1 1,0-1 0,0 0 0,0 1 0,1-1 0,-1 0 0,0 0 0,1 0-1,1 2 1,1 0-254,0-1-1,-1 0 0,1 0 0,1 0 1,-1 0-1,0-1 0,7 4 0,37 6-7386,-24-11-4860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0.897"/>
    </inkml:context>
    <inkml:brush xml:id="br0">
      <inkml:brushProperty name="width" value="0.025" units="cm"/>
      <inkml:brushProperty name="height" value="0.025" units="cm"/>
    </inkml:brush>
  </inkml:definitions>
  <inkml:trace contextRef="#ctx0" brushRef="#br0">1 0 6086,'0'0'17072,"69"53"-16688,-41-42-320,4-1-672,1-2-2243,-3-3-2690,-1-2-4901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25.803"/>
    </inkml:context>
    <inkml:brush xml:id="br0">
      <inkml:brushProperty name="width" value="0.025" units="cm"/>
      <inkml:brushProperty name="height" value="0.025" units="cm"/>
    </inkml:brush>
  </inkml:definitions>
  <inkml:trace contextRef="#ctx0" brushRef="#br0">1 0 11082,'0'0'11809,"5"11"-11088,2 7-288,0 1 1,-2-1 0,7 32 0,-12-45-367,1-1 0,0 0 1,0 0-1,0 0 1,1 0-1,-1 1 0,1-2 1,0 1-1,0 0 1,0 0-1,1-1 1,-1 1-1,1-1 0,4 4 1,-5-6-19,0 1 1,0-1-1,0 0 1,0 0 0,0 0-1,0-1 1,0 1-1,0 0 1,0-1-1,0 1 1,0-1 0,1 0-1,-1 0 1,0 0-1,0 0 1,0 0 0,1 0-1,-1-1 1,0 1-1,0-1 1,0 1-1,0-1 1,0 0 0,0 0-1,0 0 1,0 0-1,0 0 1,0 0-1,3-3 1,11-9 104,0-1 1,-1 0-1,-1-1 1,0-1-1,20-29 1,-19 24 317,-22 80-307,6-56-162,0 0-1,0 1 1,0-1 0,1 0-1,0 0 1,-1 1-1,1-1 1,0 0 0,1 1-1,-1-1 1,0 0 0,1 1-1,0-1 1,2 5-1,-2-6 7,1 0 0,0-1 0,-1 1 0,1-1 0,0 0 0,0 0 0,0 1 0,0-1-1,0 0 1,0-1 0,0 1 0,1 0 0,-1 0 0,0-1 0,0 0 0,1 1 0,-1-1-1,0 0 1,0 0 0,1 0 0,2-1 0,2 0 37,0 0 0,-1 0 0,1-1 0,-1 0 1,0 0-1,1 0 0,-1-1 0,0 0 0,-1 0 0,1-1 0,0 1 0,-1-1 0,6-5 0,-5 3 53,0 1 0,0-1-1,-1 0 1,0 0-1,0 0 1,0-1-1,-1 1 1,1-1 0,-2 0-1,6-13 1,-12 0 508,-3 15-4375,3 5-1841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26.246"/>
    </inkml:context>
    <inkml:brush xml:id="br0">
      <inkml:brushProperty name="width" value="0.025" units="cm"/>
      <inkml:brushProperty name="height" value="0.025" units="cm"/>
    </inkml:brush>
  </inkml:definitions>
  <inkml:trace contextRef="#ctx0" brushRef="#br0">76 158 6822,'6'-9'5360,"4"-6"-3742,29-47 2820,-36 56-3783,1 0 1,-1 0-1,-1-1 0,1 1 0,-1 0 0,0-1 0,-1 0 1,2-8-1,-3 15-624,0 0 1,0-1-1,-1 1 1,1 0 0,0-1-1,0 1 1,0 0-1,-1-1 1,1 1-1,0 0 1,0 0-1,-1-1 1,1 1-1,0 0 1,0 0-1,-1 0 1,1-1-1,0 1 1,-1 0 0,1 0-1,0 0 1,-1 0-1,1 0 1,0 0-1,-1 0 1,1-1-1,0 1 1,-1 0-1,1 0 1,-1 1-1,1-1 1,0 0 0,-1 0-1,1 0 1,0 0-1,-1 0 1,1 0-1,0 0 1,-1 0-1,1 1 1,0-1-1,-1 0 1,1 0-1,0 0 1,0 1-1,-1-1 1,1 0 0,0 0-1,-1 1 1,-17 10-125,6 1 172,0 0 0,0 1-1,1 0 1,1 1 0,0 0 0,-10 20 0,15-24 72,0-1 0,1 1 0,0 0 0,0 0 0,1 0 0,1 1 0,-1-1 0,2 1 0,0-1 1,0 1-1,1 14 0,1-21-85,0 0 1,0 0-1,1-1 0,0 1 1,0-1-1,0 1 0,0-1 1,0 0-1,0 1 1,1-1-1,0-1 0,-1 1 1,1 0-1,0-1 0,0 1 1,1-1-1,3 2 1,19 11-1211,-18-12-6680,-46-24-2474,17 7 2883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5:26.635"/>
    </inkml:context>
    <inkml:brush xml:id="br0">
      <inkml:brushProperty name="width" value="0.025" units="cm"/>
      <inkml:brushProperty name="height" value="0.025" units="cm"/>
    </inkml:brush>
  </inkml:definitions>
  <inkml:trace contextRef="#ctx0" brushRef="#br0">0 37 10346,'0'0'11339,"71"-16"-10411,-27 16-191,9 0-321,-1 0-351,3 0-33,-8 0-385,1-7-3426,-7-6-7912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8.309"/>
    </inkml:context>
    <inkml:brush xml:id="br0">
      <inkml:brushProperty name="width" value="0.025" units="cm"/>
      <inkml:brushProperty name="height" value="0.025" units="cm"/>
    </inkml:brush>
  </inkml:definitions>
  <inkml:trace contextRef="#ctx0" brushRef="#br0">110 3 5637,'-9'0'-341,"-7"-1"257,3 0 1976,0 0 1,0 1 0,1 0 0,-21 4-1,33-4-1853,0 0-1,0 1 1,0-1-1,0 0 1,0 1-1,-1-1 1,1 0-1,0 0 1,0 1 0,0-1-1,0 0 1,0 1-1,0-1 1,0 0-1,0 1 1,0-1-1,0 0 1,1 1-1,-1-1 1,0 0-1,0 0 1,0 1-1,0-1 1,0 0-1,0 1 1,1-1 0,-1 0-1,0 0 1,0 1-1,0-1 1,1 0-1,-1 0 1,0 0-1,0 1 1,1-1-1,-1 0 1,0 0-1,0 0 1,1 0-1,-1 0 1,0 0-1,1 1 1,-1-1-1,0 0 1,1 0 0,19 5 420,0-1 0,0 0 1,0-1-1,1-1 0,-1-2 1,23-1-1,12 2 14,1727 20 660,-1630-21-1444,1155-29 157,-1206 27 479,-58 2 330,-1-1 0,75-13 0,-144 13-374,-23-2-8297,31 3-200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56.841"/>
    </inkml:context>
    <inkml:brush xml:id="br0">
      <inkml:brushProperty name="width" value="0.025" units="cm"/>
      <inkml:brushProperty name="height" value="0.025" units="cm"/>
    </inkml:brush>
  </inkml:definitions>
  <inkml:trace contextRef="#ctx0" brushRef="#br0">1 1 18129,'0'0'1249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58.386"/>
    </inkml:context>
    <inkml:brush xml:id="br0">
      <inkml:brushProperty name="width" value="0.025" units="cm"/>
      <inkml:brushProperty name="height" value="0.025" units="cm"/>
    </inkml:brush>
  </inkml:definitions>
  <inkml:trace contextRef="#ctx0" brushRef="#br0">3 1 5317,'0'0'13255,"0"12"-12587,-2 241 2289,23-277-1943,30-60-619,-41 64-370,1 1 1,1 0-1,24-30 1,-33 96-101,-8-19 138,4-23-52,-1 1-1,1 0 0,0-1 0,1 1 0,-1 0 1,1 0-1,0 0 0,0-1 0,2 9 1,-1-14-6,0 1 1,0 0 0,-1-1 0,1 1 0,0 0 0,0-1 0,0 1 0,0-1 0,0 0-1,0 1 1,0-1 0,0 0 0,0 1 0,0-1 0,0 0 0,0 0 0,1 0 0,-1 0-1,0 0 1,0 0 0,0 0 0,0-1 0,0 1 0,0 0 0,0 0 0,0-1 0,0 1-1,1-1 1,30-12 197,-6-5-147,0-2-1,0-1 1,21-24-1,-28 28-37,-19 17-24,0-1 0,0 1 0,0 0 0,0 0 0,0 0-1,1-1 1,-1 1 0,0 0 0,0 0 0,0 0 0,0 0-1,1-1 1,-1 1 0,0 0 0,0 0 0,0 0 0,1 0-1,-1 0 1,0 0 0,0 0 0,1 0 0,-1-1 0,0 1-1,0 0 1,0 0 0,1 0 0,-1 0 0,0 0 0,0 0-1,1 0 1,-1 0 0,0 0 0,0 1 0,1-1 0,-1 0-1,0 0 1,0 0 0,0 0 0,1 0 0,-1 0 0,0 0-1,0 0 1,0 1 0,1-1 0,-1 0 0,0 0 0,0 0-1,0 0 1,0 1 0,0-1 0,1 0 0,-1 0 0,0 0-1,0 1 1,0-1 0,2 21-34,-8 24 137,4-37-615,-7 37 1667,13-26-3062,-3-19 1596,-1 1-1,1 0 0,-1-1 1,1 1-1,-1-1 1,1 1-1,-1-1 0,1 1 1,0-1-1,-1 1 1,1-1-1,0 0 0,-1 1 1,1-1-1,0 0 1,-1 0-1,1 1 0,0-1 1,0 0-1,0 0 1,1 0-1,6 0-8266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58.842"/>
    </inkml:context>
    <inkml:brush xml:id="br0">
      <inkml:brushProperty name="width" value="0.025" units="cm"/>
      <inkml:brushProperty name="height" value="0.025" units="cm"/>
    </inkml:brush>
  </inkml:definitions>
  <inkml:trace contextRef="#ctx0" brushRef="#br0">131 0 13933,'0'0'4463,"-8"1"-3043,3-1-1301,0 1-1,-1 0 1,1 0-1,0 1 1,0-1-1,0 1 1,0 0-1,0 0 1,0 1-1,1 0 1,-1 0-1,1 0 1,0 0-1,0 0 1,0 1-1,0 0 1,1 0-1,-1 0 1,1 0-1,0 1 1,0-1-1,1 1 1,-1 0-1,-2 6 1,-9 38 357,14-47-469,-1-1 0,1 0 0,0 0 0,-1 0 0,1 1-1,0-1 1,0 0 0,0 0 0,-1 1 0,1-1 0,1 0-1,-1 0 1,0 1 0,0-1 0,0 0 0,1 0-1,-1 1 1,0-1 0,1 0 0,0 0 0,-1 0 0,1 0-1,-1 0 1,1 0 0,0 0 0,0 0 0,0 0 0,0 0-1,-1 0 1,1 0 0,0 0 0,1-1 0,-1 1-1,2 1 1,1-2 42,1-1 1,0 1-1,0-1 0,-1 1 0,1-1 0,-1-1 1,1 1-1,-1-1 0,1 0 0,-1 0 0,0 0 0,1 0 1,-1-1-1,-1 1 0,1-1 0,0 0 0,-1-1 1,1 1-1,3-6 0,0 1 17,0 0-1,-1-1 1,0 0 0,0 0-1,-1 0 1,-1-1 0,1 1-1,2-11 1,-19 25 723,-4 9-836,-18 39 97,33-50-54,-1 0 0,1 0 0,-1 0-1,1 0 1,0 0 0,1 0-1,-1 0 1,0 1 0,1-1 0,0 0-1,0 1 1,0-1 0,0 0 0,0 0-1,1 1 1,-1-1 0,2 4-1,-1-6-73,0 0 0,0 1 0,1-1 0,-1 0-1,0 0 1,1 0 0,-1 0 0,1 0 0,-1 0 0,1-1-1,-1 1 1,1 0 0,-1-1 0,1 1 0,0-1-1,-1 0 1,1 0 0,0 1 0,-1-1 0,1 0 0,0 0-1,-1 0 1,1-1 0,0 1 0,2-1 0,43-12-6255,-21-2 317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59.218"/>
    </inkml:context>
    <inkml:brush xml:id="br0">
      <inkml:brushProperty name="width" value="0.025" units="cm"/>
      <inkml:brushProperty name="height" value="0.025" units="cm"/>
    </inkml:brush>
  </inkml:definitions>
  <inkml:trace contextRef="#ctx0" brushRef="#br0">207 0 13229,'0'0'6790,"-42"56"-4964,21-31-705,1 3-288,-8 2-289,7 0-128,3-4-255,-1-1-129,6-5-32,6-6-545,2-6-736,1-8-929,-1 0-1185,1-15-8809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6:59.608"/>
    </inkml:context>
    <inkml:brush xml:id="br0">
      <inkml:brushProperty name="width" value="0.025" units="cm"/>
      <inkml:brushProperty name="height" value="0.025" units="cm"/>
    </inkml:brush>
  </inkml:definitions>
  <inkml:trace contextRef="#ctx0" brushRef="#br0">1 0 12524,'0'0'9289,"39"52"-7175,-20-33-577,-4 1-704,0-2-481,3-1-288,3 0-32,-3-1-288,3-2-1217,1-2-1794,-5-5-3524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00.562"/>
    </inkml:context>
    <inkml:brush xml:id="br0">
      <inkml:brushProperty name="width" value="0.025" units="cm"/>
      <inkml:brushProperty name="height" value="0.025" units="cm"/>
    </inkml:brush>
  </inkml:definitions>
  <inkml:trace contextRef="#ctx0" brushRef="#br0">1 0 9097,'0'0'7132,"1"13"-6412,-1 62 1228,-2-34-950,2 0 1,2 0-1,11 60 1,-13-99-947,0 1 0,1-1 0,-1 0 1,1 1-1,0-1 0,0 0 0,0 0 0,0 0 0,0 0 0,0 0 0,1 0 1,-1 0-1,0 0 0,1 0 0,0-1 0,-1 1 0,1 0 0,0-1 1,0 0-1,0 1 0,0-1 0,0 0 0,0 0 0,0 0 0,0 0 0,1-1 1,-1 1-1,0 0 0,0-1 0,1 0 0,-1 1 0,0-1 0,1 0 1,-1 0-1,0 0 0,1-1 0,-1 1 0,0-1 0,1 1 0,2-2 0,4-1 97,-1-1-1,0 0 0,0 0 0,0 0 0,-1-1 1,1 0-1,-1-1 0,0 0 0,7-8 0,0-2-46,0 0 0,-1-1 0,-1 0 0,-1-1 0,-1 0 0,0-1 0,-1 0 0,-1-1 0,6-25 0,-18 72-114,0-1 0,2 1 0,1 47 0,2-72 22,-1 0 1,1 0-1,-1 0 1,1-1-1,0 1 1,0 0-1,0-1 0,0 1 1,0-1-1,0 1 1,0-1-1,0 0 1,1 1-1,-1-1 0,0 0 1,1 0-1,-1 0 1,1 0-1,0 0 0,-1 0 1,1 0-1,0-1 1,-1 1-1,1 0 1,0-1-1,0 0 0,-1 1 1,1-1-1,0 0 1,0 0-1,0 0 1,0 0-1,0 0 0,-1 0 1,4-1-1,3 0 106,-1 0 0,1 0 0,-1-1 0,1 0 0,-1 0 0,0-1 0,11-5 0,-7 1-128,-1 0 0,0 0 1,0-1-1,-1-1 1,0 1-1,0-1 1,-1-1-1,0 0 0,-1 0 1,0-1-1,-1 1 1,0-1-1,-1-1 1,0 1-1,-1-1 0,0 0 1,3-13-1,-7 23-57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1.256"/>
    </inkml:context>
    <inkml:brush xml:id="br0">
      <inkml:brushProperty name="width" value="0.025" units="cm"/>
      <inkml:brushProperty name="height" value="0.025" units="cm"/>
    </inkml:brush>
  </inkml:definitions>
  <inkml:trace contextRef="#ctx0" brushRef="#br0">139 0 9545,'0'0'8104,"53"46"-5798,-32-22-512,-3 5-962,-2 4-159,-8 1-161,-8 4-383,0 3-65,-14 2 0,-14 4-32,-7-1 0,-10-2-353,1-4-1088,0-9-1762,0-14-5637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01.471"/>
    </inkml:context>
    <inkml:brush xml:id="br0">
      <inkml:brushProperty name="width" value="0.025" units="cm"/>
      <inkml:brushProperty name="height" value="0.025" units="cm"/>
    </inkml:brush>
  </inkml:definitions>
  <inkml:trace contextRef="#ctx0" brushRef="#br0">125 198 10090,'0'0'10692,"-7"-2"-10569,2 2-98,0-1 0,1 1 0,-1 0 0,0 1 1,1-1-1,-1 1 0,0 0 0,1 0 0,-1 0 0,1 0 0,-1 1 0,1 0 0,0 0 0,0 0 0,0 0 1,0 1-1,0 0 0,0 0 0,1 0 0,-1 0 0,1 0 0,0 1 0,0-1 0,0 1 0,0 0 0,1 0 1,0 0-1,-1 0 0,-2 9 0,5-13 0,0 1 1,0-1-1,0 1 0,0-1 1,1 0-1,-1 1 0,0-1 1,0 1-1,0-1 0,0 1 1,0-1-1,1 1 0,-1-1 1,0 0-1,0 1 1,1-1-1,-1 1 0,0-1 1,1 0-1,-1 1 0,0-1 1,1 0-1,-1 1 0,1-1 1,-1 0-1,0 0 1,1 1-1,-1-1 0,1 0 1,-1 0-1,1 0 0,-1 0 1,1 0-1,-1 0 0,1 0 1,-1 0-1,0 1 0,1-2 1,-1 1-1,1 0 1,-1 0-1,1 0 0,-1 0 1,1 0-1,-1 0 0,1-1 1,25-3 896,-12-3-715,-1 1-1,0-2 1,0 0 0,-1 0 0,0-1 0,0-1 0,16-17-1,-10 8 51,-1-1-1,-1-1 0,21-33 1,-31 44-72,-1-1 0,0 1 0,0-1 0,-1 0 0,3-13 0,-23 40 167,8 0-369,0 0 0,2 0-1,-9 30 1,13-37 6,0-1 0,0 1 1,1 0-1,0 0 0,1 0 1,0 0-1,1-1 1,-1 1-1,4 13 0,-3-19-77,0 0 0,1-1 0,-1 1 0,0 0 0,1-1-1,0 1 1,0-1 0,0 1 0,0-1 0,0 0 0,0 0 0,1 0-1,-1 0 1,0 0 0,1 0 0,0-1 0,4 3 0,32 6-5447,-18-9-1085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07.586"/>
    </inkml:context>
    <inkml:brush xml:id="br0">
      <inkml:brushProperty name="width" value="0.025" units="cm"/>
      <inkml:brushProperty name="height" value="0.025" units="cm"/>
    </inkml:brush>
  </inkml:definitions>
  <inkml:trace contextRef="#ctx0" brushRef="#br0">0 1 8936,'0'0'13042,"14"4"-12572,8 3-387,1-2 0,1 0 1,-1-2-1,37 1 0,46-4-1251,-62 0-6291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07.932"/>
    </inkml:context>
    <inkml:brush xml:id="br0">
      <inkml:brushProperty name="width" value="0.025" units="cm"/>
      <inkml:brushProperty name="height" value="0.025" units="cm"/>
    </inkml:brush>
  </inkml:definitions>
  <inkml:trace contextRef="#ctx0" brushRef="#br0">1 1 9225,'0'0'9513,"46"19"-7944,-9-19-704,4 0-577,-1 0-160,5 0-96,-6 0-32,-2 0-384,-7-2-1314,-2-2-1152,-3-2-1634,-2-1-1282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08.279"/>
    </inkml:context>
    <inkml:brush xml:id="br0">
      <inkml:brushProperty name="width" value="0.025" units="cm"/>
      <inkml:brushProperty name="height" value="0.025" units="cm"/>
    </inkml:brush>
  </inkml:definitions>
  <inkml:trace contextRef="#ctx0" brushRef="#br0">57 1 9865,'0'0'9951,"10"3"-8664,14 5-820,44 15 226,-62-21-661,0 0 0,0 1 0,-1-1-1,1 2 1,-1-1 0,0 0 0,0 1 0,7 7-1,-11-10-26,0 1 0,0 0-1,0 0 1,0-1-1,0 1 1,-1 0 0,1 0-1,-1 0 1,1 0 0,-1 0-1,0 0 1,1 0 0,-1 0-1,0 0 1,-1 0-1,1 0 1,0 0 0,0 0-1,-1 0 1,1 0 0,-1 0-1,0 0 1,0 0-1,1-1 1,-1 1 0,0 0-1,-1 0 1,1-1 0,0 1-1,0-1 1,-1 1 0,-1 1-1,-6 7 48,-1-1 0,0-1 0,-18 13 0,21-17-39,-45 35 170,0 0-674,18-16-4465,29-21-1428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09.678"/>
    </inkml:context>
    <inkml:brush xml:id="br0">
      <inkml:brushProperty name="width" value="0.025" units="cm"/>
      <inkml:brushProperty name="height" value="0.025" units="cm"/>
    </inkml:brush>
  </inkml:definitions>
  <inkml:trace contextRef="#ctx0" brushRef="#br0">1 1 14638,'0'0'5050,"1"8"-3641,-1 5-852,-1-2-347,1 0 1,0 0 0,1 0-1,0 0 1,1 0 0,0 0 0,7 19-1,-8-29-149,0 0-1,0 0 0,0 0 0,0-1 1,0 1-1,1 0 0,-1-1 0,0 1 1,0-1-1,1 1 0,-1-1 0,0 0 1,1 1-1,-1-1 0,0 0 0,1 0 1,-1 0-1,1 0 0,-1 0 0,0 0 1,1-1-1,-1 1 0,0 0 0,1-1 1,-1 1-1,0-1 0,1 1 0,-1-1 1,2-1-1,35-21 722,-12-3-662,14-11 5,-39 38-122,-1-1 1,1 0-1,-1 1 0,1-1 1,-1 0-1,0 1 0,1-1 1,-1 1-1,0-1 0,0 0 1,1 1-1,-1-1 0,0 1 0,0-1 1,1 1-1,-1-1 0,0 1 1,0-1-1,0 1 0,0-1 1,0 1-1,0-1 0,0 1 1,0-1-1,0 1 0,0-1 1,0 1-1,0-1 0,0 1 0,-1-1 1,1 2-1,-1 18 163,0-14-147,0-2 4,0-1 0,1 1-1,-1-1 1,1 1 0,0 0-1,0-1 1,0 1 0,0 0-1,2 5 1,-1-7-5,0-1 0,0 0 0,0 0 0,0 0 0,1 0-1,-1 0 1,0 0 0,1 0 0,-1 0 0,0-1 0,1 1 0,-1 0 0,1-1 0,-1 1 0,1-1 0,-1 1 0,1-1 0,0 0 0,-1 0 0,1 0 0,-1 0 0,1 0-1,0 0 1,2-1 0,4 1 18,-1-1 0,1 0 0,-1 0 0,0-1 0,1 0-1,-1-1 1,0 1 0,0-1 0,0-1 0,-1 1 0,1-1-1,-1 0 1,10-8 0,-19 19-1238,-9 21-3155,11-28 4168,1 1 0,-1 0 0,1-1-1,0 1 1,0 0 0,-1-1 0,1 1-1,0 0 1,0 0 0,0-1 0,-1 1-1,1 0 1,0 0 0,0-1 0,0 1-1,0 0 1,1 0 0,-1-1 0,0 1-1,0 0 1,0 0 0,1-1 0,-1 1-1,0 0 1,1 1 0,11-1-6628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0.055"/>
    </inkml:context>
    <inkml:brush xml:id="br0">
      <inkml:brushProperty name="width" value="0.025" units="cm"/>
      <inkml:brushProperty name="height" value="0.025" units="cm"/>
    </inkml:brush>
  </inkml:definitions>
  <inkml:trace contextRef="#ctx0" brushRef="#br0">132 1 1345,'0'0'15850,"-8"0"-13902,1 0-1675,0 1-1,0 0 1,1 1-1,-1 0 1,1 0-1,-1 0 0,1 1 1,0 0-1,-10 5 1,13-6-103,0 0 0,-1 0 1,1 0-1,0 1 0,0-1 0,0 1 1,1 0-1,-1 0 0,1 0 0,-1 0 1,1 0-1,0 0 0,0 1 0,0-1 1,1 1-1,-1-1 0,1 1 1,0 0-1,0 0 0,0-1 0,0 7 1,1-9-149,1 0 0,-1 0 1,1 0-1,0 0 0,-1 0 1,1 0-1,0 0 0,0 0 1,0 0-1,0 0 0,0 0 1,-1-1-1,2 1 0,-1 0 1,0-1-1,0 1 0,0-1 1,0 1-1,0-1 0,0 1 1,1-1-1,-1 0 0,0 1 1,0-1-1,0 0 0,1 0 1,-1 0-1,0 0 0,0 0 1,3-1-1,41-1 471,-39 0-472,0 0 0,0 0 1,0 0-1,0-1 0,0 0 1,0 0-1,-1-1 1,1 1-1,-1-1 0,0 0 1,0-1-1,-1 1 0,1-1 1,-1 0-1,0 0 0,0 0 1,-1-1-1,0 1 0,6-12 1,-9 16-25,0 1 1,0 0 0,0 0 0,0 0-1,0 0 1,0-1 0,0 1-1,0 0 1,0 0 0,0 0-1,0 0 1,0-1 0,-1 1-1,1 0 1,0 0 0,0 0-1,0 0 1,0 0 0,0-1-1,0 1 1,0 0 0,0 0 0,0 0-1,-1 0 1,1 0 0,0 0-1,0 0 1,0-1 0,0 1-1,0 0 1,-1 0 0,1 0-1,0 0 1,0 0 0,0 0-1,0 0 1,0 0 0,-1 0 0,1 0-1,0 0 1,0 0 0,0 0-1,0 0 1,-1 0 0,1 0-1,0 0 1,0 0 0,0 0-1,0 0 1,-1 0 0,1 0-1,0 0 1,0 0 0,0 0-1,0 1 1,-1-1 0,1 0 0,0 0-1,0 0 1,0 0 0,0 0-1,0 0 1,0 0 0,0 1-1,0-1 1,-1 0 0,1 0-1,0 0 1,0 1 0,-9 5-44,6-3 38,0 0 1,0 0-1,0 0 1,0 1-1,1-1 1,0 1 0,0-1-1,0 1 1,0 0-1,0 0 1,1 0 0,-1 0-1,1 0 1,0 0-1,1 0 1,-1 0 0,0 8-1,2-11-87,1 0 0,-1 0 0,0 0 0,0 0 0,0 0 0,1 0 0,-1-1-1,0 1 1,1 0 0,-1-1 0,0 1 0,1-1 0,-1 1 0,1-1 0,-1 0 0,1 1 0,-1-1 0,1 0 0,-1 0-1,1 0 1,0-1 0,1 1 0,40-3-3329,-12-4-425,4-6-2364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0.385"/>
    </inkml:context>
    <inkml:brush xml:id="br0">
      <inkml:brushProperty name="width" value="0.025" units="cm"/>
      <inkml:brushProperty name="height" value="0.025" units="cm"/>
    </inkml:brush>
  </inkml:definitions>
  <inkml:trace contextRef="#ctx0" brushRef="#br0">213 0 10762,'0'0'10058,"-64"63"-7816,32-37-32,-1-2-480,1-1-962,9-2-640,9-4-64,5-2-32,3-5-128,6-3-384,0-5-673,0-15-10474,0-5 4196</inkml:trace>
  <inkml:trace contextRef="#ctx0" brushRef="#br0" timeOffset="1">4 26 11115,'0'0'14733,"44"46"-13579,-16-29-610,3 0-416,6 0-96,2 0-384,-6 0-1698,3-4-2819,-4-1-5220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5.542"/>
    </inkml:context>
    <inkml:brush xml:id="br0">
      <inkml:brushProperty name="width" value="0.025" units="cm"/>
      <inkml:brushProperty name="height" value="0.025" units="cm"/>
    </inkml:brush>
  </inkml:definitions>
  <inkml:trace contextRef="#ctx0" brushRef="#br0">39 1 8776,'-4'22'8545,"-7"6"-5923,6-18-2347,1-1-1,1 1 1,0-1 0,-3 19-1,5-22-151,1-2 32,-1 0 0,1 1 0,0-1 1,0 0-1,0 1 0,1-1 0,-1 0 0,3 7 0,-2-10-121,0 0-1,0 1 1,0-1-1,0 0 1,0 0-1,0 0 1,0 0-1,0 0 1,1 0-1,-1 0 1,1 0-1,-1-1 1,0 1-1,1-1 1,-1 1-1,1-1 1,-1 1-1,1-1 1,-1 0-1,1 0 1,0 1-1,-1-1 1,1 0-1,-1 0 1,1-1-1,2 1 1,1-1 14,1 0 0,-1 0 0,1-1 0,-1 0 0,1 0 0,-1 0 0,0 0 0,0-1 0,0 0 0,0 0 0,-1 0 0,1-1-1,-1 0 1,0 1 0,0-2 0,7-7 0,-1 0-14,-1-1-1,-1 0 0,0 0 0,0 0 0,5-17 0,-24 81 191,7-40-235,1-3 59,0 0 0,0 1 0,1-1 0,-2 17 0,3-24-70,1 1 1,0-1-1,0 0 0,0 1 1,0-1-1,0 0 1,1 1-1,-1-1 0,0 0 1,1 0-1,-1 1 1,1-1-1,-1 0 1,1 0-1,-1 0 0,1 0 1,0 1-1,0-1 1,-1 0-1,1 0 0,0 0 1,0-1-1,0 1 1,0 0-1,0 0 0,0 0 1,0-1-1,1 1 1,-1-1-1,0 1 0,0-1 1,0 1-1,1-1 1,-1 1-1,0-1 0,1 0 1,-1 0-1,0 0 1,2 0-1,27 0-3089,-2-8-4311,-11-4-2000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6.309"/>
    </inkml:context>
    <inkml:brush xml:id="br0">
      <inkml:brushProperty name="width" value="0.025" units="cm"/>
      <inkml:brushProperty name="height" value="0.025" units="cm"/>
    </inkml:brush>
  </inkml:definitions>
  <inkml:trace contextRef="#ctx0" brushRef="#br0">100 1 8936,'0'0'16112,"-5"10"-15504,-49 79-148,14-28-471,73-99-14616,-15 13 8114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6.671"/>
    </inkml:context>
    <inkml:brush xml:id="br0">
      <inkml:brushProperty name="width" value="0.025" units="cm"/>
      <inkml:brushProperty name="height" value="0.025" units="cm"/>
    </inkml:brush>
  </inkml:definitions>
  <inkml:trace contextRef="#ctx0" brushRef="#br0">77 1 7207,'0'11'5733,"0"2"-3523,-3 1-320,-6 3-641,3 4-224,1-2 96,0-1-192,5-3-384,0-1-385,0-2-96,0-2 0,5-5-256,-1 1-1185,-3-4-1602</inkml:trace>
  <inkml:trace contextRef="#ctx0" brushRef="#br0" timeOffset="1">1 99 10698,'0'0'8840,"64"-12"-8295,-38 9-449,4-4-96,-1 0-1153,-1-1-4228,-1-4-5029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1.621"/>
    </inkml:context>
    <inkml:brush xml:id="br0">
      <inkml:brushProperty name="width" value="0.025" units="cm"/>
      <inkml:brushProperty name="height" value="0.025" units="cm"/>
    </inkml:brush>
  </inkml:definitions>
  <inkml:trace contextRef="#ctx0" brushRef="#br0">34 1 14446,'0'0'6726,"57"29"-5156,-27-22-289,4-5-320,5 2-577,-6 0-320,-4-1-96,-6-1-1313,-9 1-2211</inkml:trace>
  <inkml:trace contextRef="#ctx0" brushRef="#br0" timeOffset="1">1 94 13581,'0'0'7143,"67"2"-5222,-32-2-607,3 0-674,-1 0-512,-4 2-128,1-1-832,-7-1-2339,-10 0-5157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7.002"/>
    </inkml:context>
    <inkml:brush xml:id="br0">
      <inkml:brushProperty name="width" value="0.025" units="cm"/>
      <inkml:brushProperty name="height" value="0.025" units="cm"/>
    </inkml:brush>
  </inkml:definitions>
  <inkml:trace contextRef="#ctx0" brushRef="#br0">154 1 13773,'0'0'6502,"-25"46"-5509,24-24-448,-5-2-385,5-3-96,1-2-384,0 0-449,0-4-288,-6-1-256,3-4-1026,-8-3-2209,4-2-2691</inkml:trace>
  <inkml:trace contextRef="#ctx0" brushRef="#br0" timeOffset="1">0 105 10025,'0'0'8745,"48"-5"-7944,-23 7-449,3 0-256,4-2-32,-2 0-224,-2 0-2819,-3 0-3555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7.362"/>
    </inkml:context>
    <inkml:brush xml:id="br0">
      <inkml:brushProperty name="width" value="0.025" units="cm"/>
      <inkml:brushProperty name="height" value="0.025" units="cm"/>
    </inkml:brush>
  </inkml:definitions>
  <inkml:trace contextRef="#ctx0" brushRef="#br0">35 0 12172,'0'0'4265,"-5"9"-2893,5-8-1361,-5 7 319,1-1-1,1 1 1,-1 0 0,1 0-1,1 0 1,-1 1-1,1-1 1,1 1 0,0-1-1,0 1 1,1 17-1,0-25-312,0 0 0,1 1 0,0-1-1,-1 0 1,1 0 0,0 0 0,-1 0 0,1 0-1,0 0 1,0 0 0,0-1 0,0 1-1,0 0 1,0 0 0,0-1 0,0 1 0,0 0-1,0-1 1,0 1 0,1-1 0,-1 0 0,0 1-1,0-1 1,0 0 0,1 0 0,-1 0 0,0 1-1,0-1 1,1-1 0,-1 1 0,0 0-1,0 0 1,1 0 0,-1-1 0,2 0 0,2 0 19,0 0 0,-1 0 0,1-1 0,-1 0 0,1 0 0,-1 0 0,0 0 0,5-4 0,3-4-93,-1-1 0,0 0 0,-1-1-1,0 0 1,0 0 0,11-21 0,-29 46 176,2 1 0,0 0 0,0 0 0,2 1 0,0-1 0,0 1 0,1 0 0,1 1 0,0 17 0,2-32-213,0-1 0,0 1 0,1 0 1,-1-1-1,0 1 0,1-1 0,-1 1 0,0-1 0,1 1 0,-1-1 0,1 1 0,-1-1 0,1 1 0,-1-1 0,1 1 0,0-1 0,-1 0 1,1 1-1,-1-1 0,1 0 0,0 0 0,-1 0 0,1 1 0,0-1 0,-1 0 0,1 0 0,0 0 0,-1 0 0,1 0 0,0 0 0,-1 0 1,1 0-1,0 0 0,-1 0 0,1-1 0,-1 1 0,2-1 0,3 1-1366,9-1-4769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7.774"/>
    </inkml:context>
    <inkml:brush xml:id="br0">
      <inkml:brushProperty name="width" value="0.025" units="cm"/>
      <inkml:brushProperty name="height" value="0.025" units="cm"/>
    </inkml:brush>
  </inkml:definitions>
  <inkml:trace contextRef="#ctx0" brushRef="#br0">44 1 11435,'0'0'5669,"-30"57"-3299,25-36-512,1 1-737,-1 1-672,5-2-353,0-2-64,0-4-96,0-3-321,0-4-351,0-4-738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8.100"/>
    </inkml:context>
    <inkml:brush xml:id="br0">
      <inkml:brushProperty name="width" value="0.025" units="cm"/>
      <inkml:brushProperty name="height" value="0.025" units="cm"/>
    </inkml:brush>
  </inkml:definitions>
  <inkml:trace contextRef="#ctx0" brushRef="#br0">0 27 2851,'0'0'15759,"9"-6"-14772,-6 4-914,0-1 0,0 1-1,1 0 1,-1 0 0,1 1 0,-1-1-1,1 1 1,0-1 0,0 1 0,-1 0-1,1 1 1,0-1 0,0 1 0,0-1-1,0 1 1,0 0 0,0 1-1,0-1 1,-1 1 0,1 0 0,0-1-1,0 2 1,5 1 0,103 39 1064,-111-42-1049,-1 0 1,0 0-1,0 0 1,1 0-1,-1 0 1,0 1-1,0-1 1,0 0-1,1 0 1,-1 0-1,0 1 1,0-1-1,0 0 1,0 0-1,1 1 1,-1-1-1,0 0 1,0 0-1,0 1 1,0-1-1,0 0 1,0 1-1,0-1 1,0 0-1,0 0 1,0 1-1,0-1 1,0 0-1,0 1 1,0-1-1,0 0 1,0 0-1,0 1 1,0-1-1,0 0 1,0 0-1,0 1 1,-1-1-1,1 0 1,0 0-1,0 1 1,-1-1 0,-11 15 599,10-13-748,0-1 1,1 1-1,-1 0 1,1-1-1,-1 1 1,1 0-1,0 0 1,0 0-1,0 0 1,0 0-1,-1 4 1,2-5-25,1 1 0,0-1 1,-1 1-1,1-1 0,0 1 1,0-1-1,0 0 0,0 1 1,0-1-1,1 0 1,-1 0-1,0 0 0,0 0 1,1 0-1,-1 0 0,1 0 1,-1 0-1,1-1 1,-1 1-1,1-1 0,-1 1 1,1-1-1,0 1 0,2-1 1,-2 0 77,0 1 0,0-1 0,0 0 1,-1 1-1,1 0 0,0-1 0,0 1 0,0 0 1,-1 0-1,1 0 0,0 0 0,-1 0 0,1 0 1,-1 0-1,0 1 0,1-1 0,-1 0 0,0 1 0,0-1 1,1 1-1,-1 0 0,0-1 0,-1 1 0,1 0 1,0 0-1,0 2 0,-1-3 71,-1 0 0,0 0 0,1 1 1,-1-1-1,0 0 0,0 0 0,0 0 0,0 0 0,0 0 0,0 0 0,0 0 0,0 0 1,0 0-1,0 0 0,0-1 0,-1 1 0,1 0 0,0-1 0,-1 1 0,1-1 0,-2 1 1,-37 12 473,32-11-354,-5 3-174,-1-1 0,0-1 1,1 0-1,-1-1 0,0 0 0,-1-1 1,1 0-1,-27-4 0,40 3-401,-1-1 0,1 1 0,0-1 0,-1 0 0,1 1 0,0-1 0,0 0 0,-1 0 0,1 0 0,0 0 0,0 0 0,0 0 0,0 0 0,0 0 0,0-1 0,1 1 0,-2-2 0,-4-12-8258</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8.573"/>
    </inkml:context>
    <inkml:brush xml:id="br0">
      <inkml:brushProperty name="width" value="0.025" units="cm"/>
      <inkml:brushProperty name="height" value="0.025" units="cm"/>
    </inkml:brush>
  </inkml:definitions>
  <inkml:trace contextRef="#ctx0" brushRef="#br0">115 0 14029,'0'0'5638,"-7"2"-5313,1 0-280,-1 1-1,1-1 1,0 1-1,0 1 0,1-1 1,-1 1-1,1 0 1,-1 0-1,1 1 0,0-1 1,1 1-1,-1 0 1,1 1-1,0-1 1,0 1-1,1-1 0,0 1 1,0 0-1,0 1 1,1-1-1,-1 0 1,2 1-1,-1-1 0,1 1 1,0 0-1,0-1 1,0 12-1,2-17-56,0 1-1,-1 0 1,1-1-1,0 1 1,-1-1-1,1 1 1,0-1-1,0 1 1,0-1-1,1 0 1,-1 0-1,0 1 1,0-1-1,1 0 1,-1 0-1,0 0 1,1 0-1,-1 0 1,1-1-1,0 1 1,1 0-1,44 16-1598,-29-12 422,-12-3 818,1 1 0,-1-1 0,0 1 0,0 1 0,0-1 0,0 1 0,-1 0 0,1 0 0,-1 0 0,0 1 0,0 0 0,4 6 0,-7-8 434,0 1 0,0-1 0,-1 1 0,1 0 0,-1 0 0,0 0 0,0 0 0,0 0 0,-1 0 0,1 0 0,-1 0-1,0 0 1,0 0 0,-1 0 0,1 0 0,-1 0 0,0 0 0,0 0 0,0 0 0,0-1 0,-4 8 0,-17 33 1690,17-35-1612,0-1 1,0 1-1,1 0 0,0 0 0,1 0 0,0 1 0,0-1 0,1 1 0,0 0 0,1-1 0,0 1 1,0 11-1,1-21-283,1 1 0,-1 0 0,0-1 1,1 1-1,-1-1 0,0 1 1,1-1-1,-1 1 0,1-1 0,-1 1 1,1-1-1,-1 1 0,1-1 1,-1 1-1,1-1 0,-1 0 0,1 1 1,0-1-1,-1 0 0,1 0 0,-1 1 1,1-1-1,0 0 0,-1 0 1,1 0-1,0 0 0,-1 0 0,1 0 1,0 0-1,-1 0 0,1 0 1,0 0-1,-1 0 0,1 0 0,1-1 1,2 1-1046,22-1-5230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19.110"/>
    </inkml:context>
    <inkml:brush xml:id="br0">
      <inkml:brushProperty name="width" value="0.025" units="cm"/>
      <inkml:brushProperty name="height" value="0.025" units="cm"/>
    </inkml:brush>
  </inkml:definitions>
  <inkml:trace contextRef="#ctx0" brushRef="#br0">128 0 12268,'0'0'8456,"-10"8"-6769,-1 2-1256,-55 52 1623,62-58-1972,0 1-1,0-1 1,0 1 0,1 0 0,0 0 0,0 0-1,0 1 1,0-1 0,1 0 0,0 1-1,0 0 1,1-1 0,-2 10 0,3-14-120,1 1 1,-1-1-1,0 0 1,1 0-1,-1 0 1,0 0-1,1 0 1,0 0-1,-1 0 0,1 0 1,-1 0-1,1 0 1,0 0-1,0 0 1,0-1-1,-1 1 1,1 0-1,0 0 1,0-1-1,0 1 1,0-1-1,0 1 1,0-1-1,1 1 1,-1-1-1,1 1 1,40 10-1839,-9-3 889,-31-7 982,1 0 1,-1 0-1,0 0 0,1 1 1,-1-1-1,0 1 0,0-1 1,0 1-1,-1 0 0,1 0 1,0 0-1,0 0 0,-1 0 1,0 0-1,1 0 1,-1 1-1,0-1 0,0 0 1,0 1-1,0-1 0,-1 1 1,1-1-1,-1 1 0,1-1 1,-1 1-1,0 3 0,-1 5 511,0 0-1,-1 0 1,0 0-1,-1 0 1,-5 12-1,4-11-572,0 1-1,0 0 0,-2 23 0,6-33-326,0-1 0,0 1-1,0 0 1,0 0 0,1 0-1,-1 0 1,1 0 0,-1 0 0,1-1-1,0 1 1,0 0 0,1-1 0,-1 1-1,0 0 1,1-1 0,-1 0 0,1 1-1,0-1 1,0 0 0,0 0 0,3 3-1,4 0-10159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1.882"/>
    </inkml:context>
    <inkml:brush xml:id="br0">
      <inkml:brushProperty name="width" value="0.025" units="cm"/>
      <inkml:brushProperty name="height" value="0.025" units="cm"/>
    </inkml:brush>
  </inkml:definitions>
  <inkml:trace contextRef="#ctx0" brushRef="#br0">0 23 5317,'1'30'686,"-1"-21"161,0 0-1,0 0 1,1 0-1,0-1 0,1 1 1,0 0-1,4 10 1,-5-18-777,-1 0 0,1-1 0,-1 1 0,1-1 0,0 1 1,-1 0-1,1-1 0,0 1 0,0-1 0,-1 0 0,1 1 0,0-1 0,0 1 1,0-1-1,0 0 0,-1 0 0,1 0 0,0 1 0,0-1 0,0 0 1,0 0-1,0 0 0,0 0 0,0-1 0,-1 1 0,1 0 0,0 0 0,0 0 1,0-1-1,0 1 0,0 0 0,-1-1 0,1 1 0,0-1 0,0 1 1,0-1-1,29-20 1056,75-95-256,-103 153 304,-15 35-29,10-59-870,-1 1-1,2-1 0,-2 24 0,4-36-264,0 0 0,1 0 0,-1-1 0,0 1 0,1 0 0,-1-1 0,0 1 0,1 0 0,-1-1 0,1 1 0,-1 0 0,1-1 0,-1 1 0,1-1 0,0 1 0,-1-1 0,1 1 0,0-1 0,-1 1 0,1-1 0,0 0 0,0 1 0,-1-1 0,1 0 0,0 0 0,0 0 0,-1 0 0,1 1 0,0-1 0,0 0 0,0 0 0,-1 0 0,1-1 0,0 1 0,0 0 0,-1 0 0,1 0-1,0 0 1,0-1 0,-1 1 0,1 0 0,0-1 0,0 1 0,0-1 0,38-16 241,-24 5-224,-1 1 0,23-24 0,7-7-103,-43 41-9,-2 8 170,0-1 1,0 1-1,0-1 1,-1 1-1,0-1 1,-5 11-1,5-12-649,-1 1-1,1 0 1,1 0 0,-1 1-1,1-1 1,-1 11-1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2.552"/>
    </inkml:context>
    <inkml:brush xml:id="br0">
      <inkml:brushProperty name="width" value="0.025" units="cm"/>
      <inkml:brushProperty name="height" value="0.025" units="cm"/>
    </inkml:brush>
  </inkml:definitions>
  <inkml:trace contextRef="#ctx0" brushRef="#br0">62 35 7399,'0'0'13837,"-8"5"-13725,8-4-111,-37 29 241,36-29-227,-1 0-1,1 0 1,0 1-1,-1-1 0,1 0 1,0 1-1,0-1 0,0 0 1,0 1-1,1-1 1,-1 1-1,0-1 0,1 1 1,-1 0-1,1-1 0,-1 1 1,1 0-1,0-1 0,-1 1 1,1 0-1,0 0 1,0-1-1,0 1 0,1 0 1,-1-1-1,0 1 0,1 0 1,-1-1-1,1 1 1,0 2-1,2-3 9,-1-1 1,0 0 0,0 0-1,1 0 1,-1 0-1,0 0 1,0 0-1,1 0 1,-1-1-1,0 1 1,0-1-1,0 0 1,1 0 0,-1 0-1,0 0 1,3-2-1,9-6 3,0-1 0,0-1 0,-1 0 0,-1-1 0,0 0 0,0-1 0,15-22 0,-37 78-485,8-40 414,-3 9-372,0 0 0,1-1 0,1 2 1,0-1-1,0 0 0,-1 19 1,4-31 316,0 0 0,0 0 0,0 1 1,0-1-1,0 0 0,0 0 1,0 1-1,0-1 0,0 0 0,0 0 1,0 1-1,0-1 0,0 0 1,0 0-1,0 1 0,0-1 0,0 0 1,1 0-1,-1 1 0,0-1 1,0 0-1,0 0 0,0 1 0,0-1 1,1 0-1,-1 0 0,0 0 1,0 0-1,1 1 0,-1-1 1,0 0-1,0 0 0,0 0 0,1 0 1,-1 0-1,0 0 0,0 0 1,1 0-1,-1 0 0,0 0 0,1 0 1,-1 0-1,0 0 0,0 0 1,1 0-1,-1 0 0,0 0 0,0 0 1,1 0-1,-1 0 0,0 0 1,0 0-1,1 0 0,-1 0 0,0-1 1,0 1-1,0 0 0,1 0 1,14-6-5395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2.900"/>
    </inkml:context>
    <inkml:brush xml:id="br0">
      <inkml:brushProperty name="width" value="0.025" units="cm"/>
      <inkml:brushProperty name="height" value="0.025" units="cm"/>
    </inkml:brush>
  </inkml:definitions>
  <inkml:trace contextRef="#ctx0" brushRef="#br0">202 1 11243,'0'0'2498,"-42"61"-224,19-31-832,-4 3-1,3-1-32,1-2-544,3-5-385,6-5-287,5-5-129,4-4-96,-1-5-769,-2-16-14798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3.288"/>
    </inkml:context>
    <inkml:brush xml:id="br0">
      <inkml:brushProperty name="width" value="0.025" units="cm"/>
      <inkml:brushProperty name="height" value="0.025" units="cm"/>
    </inkml:brush>
  </inkml:definitions>
  <inkml:trace contextRef="#ctx0" brushRef="#br0">1 0 11755,'0'0'8360,"48"33"-7143,-23-18-640,3-2-353,2 2-128,2-1-128,1-4-1890,1-3-2946,-4-4-4133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2.675"/>
    </inkml:context>
    <inkml:brush xml:id="br0">
      <inkml:brushProperty name="width" value="0.025" units="cm"/>
      <inkml:brushProperty name="height" value="0.025" units="cm"/>
    </inkml:brush>
  </inkml:definitions>
  <inkml:trace contextRef="#ctx0" brushRef="#br0">207 63 7655,'0'0'5547,"1"-9"-2291,2-23-672,-3 32-2527,0-1-1,-1 1 1,1-1 0,0 1 0,0-1-1,0 1 1,0 0 0,0-1-1,-1 1 1,1-1 0,0 1-1,0-1 1,-1 1 0,1 0 0,0-1-1,-1 1 1,1 0 0,0-1-1,-1 1 1,1 0 0,0 0-1,-1-1 1,1 1 0,-1 0 0,1 0-1,0 0 1,-1 0 0,1-1-1,-1 1 1,1 0 0,-1 0 0,1 0-1,-1 0 1,1 0 0,0 0-1,-1 0 1,1 0 0,-1 0-1,1 0 1,-1 0 0,0 1 0,-17 4 214,11-2-247,0 1 0,0 1 0,1-1 0,0 1 0,0 0-1,0 0 1,1 1 0,0 0 0,0 0 0,0 0 0,0 0 0,1 1 0,0 0-1,1 0 1,-4 9 0,5-11-10,0 0-1,0 0 0,0 1 1,1-1-1,0 0 0,0 0 1,0 1-1,1-1 0,0 0 1,0 1-1,0-1 0,1 0 1,0 1-1,0-1 0,0 0 1,0 0-1,1 0 0,0 0 1,0 0-1,0 0 0,1 0 1,5 8-1,2-2 27,-2-3-35,0 1-1,-1 0 1,0 1 0,-1 0 0,0 0 0,7 14 0,-12-21-5,-1-1 1,1 1 0,0 0 0,-1-1 0,0 1-1,0 0 1,1-1 0,-2 1 0,1 0 0,0-1 0,0 1-1,-1 0 1,0-1 0,1 1 0,-1 0 0,0-1-1,0 1 1,-1-1 0,1 0 0,0 1 0,-1-1-1,1 0 1,-1 0 0,0 0 0,0 0 0,0 0 0,0 0-1,0 0 1,0-1 0,0 1 0,-1-1 0,1 0-1,-5 2 1,3 0 14,0-1 1,-1 1-1,1-1 0,-1 0 0,0-1 0,1 1 0,-1-1 0,0 0 0,0-1 1,0 1-1,0-1 0,0 1 0,0-2 0,0 1 0,-8-2 0,10 1 15,1 0 1,-1 0-1,1 0 0,-1-1 0,1 1 0,-1-1 0,1 1 0,0-1 0,0 0 1,0 0-1,0 0 0,0 0 0,0 0 0,0-1 0,1 1 0,-1-1 1,1 1-1,0-1 0,-1 1 0,1-1 0,0 0 0,1 1 0,-1-1 0,0 0 1,1 0-1,0 0 0,0 1 0,0-5 0,0 2-24,1-1-1,-1 0 1,1 1 0,1-1-1,-1 1 1,1-1 0,0 1-1,1 0 1,-1 0 0,1 0-1,0 0 1,0 0 0,0 0-1,1 1 1,0 0 0,-1-1-1,2 2 1,-1-1 0,0 0-1,1 1 1,6-4 0,15-10 186,0 2 0,49-21 0,-62 31-23,15-8 95,-13 8-78,1-2 0,-1 0 0,0-1 0,-1 0-1,0-1 1,0-1 0,20-18 0,-33 27-175,1 0 0,-1 0 0,0-1 0,0 1 0,1 0 1,-1 0-1,0-1 0,0 1 0,0-1 0,-1 1 0,1 0 0,0-1 0,0 0 0,-1 1 0,1-1 0,-1 1 0,1-1 0,-1 0 0,0 0 0,0 1 0,0-1 0,0 0 1,0 1-1,0-1 0,0 0 0,-1 1 0,1-1 0,0 0 0,-1 1 0,1-1 0,-1 1 0,0-1 0,0 0 0,1 1 0,-1 0 0,0-1 0,0 1 0,0 0 0,-1-1 1,1 1-1,0 0 0,-3-2 0,-1 0-95,0 0 0,0 1 1,0-1-1,-1 1 0,1 0 1,-1 1-1,1-1 0,-1 1 1,0 0-1,0 1 0,-7-1 1,10 1-113,-6 0-205,0 0 0,0 0 0,0 1 0,0 1 0,-10 2 0,18-4 146,-1 1 0,0 0-1,0 0 1,1-1 0,-1 1-1,1 0 1,-1 0 0,1 1 0,-1-1-1,1 0 1,-1 0 0,1 1-1,-2 1 1,3-1-176,-1-1-1,0 1 0,1-1 1,-1 1-1,1 0 1,-1-1-1,1 1 1,0 0-1,-1 0 0,1-1 1,0 1-1,0 0 1,1-1-1,-1 1 1,0 0-1,0-1 0,1 3 1,5 10-4368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4.316"/>
    </inkml:context>
    <inkml:brush xml:id="br0">
      <inkml:brushProperty name="width" value="0.025" units="cm"/>
      <inkml:brushProperty name="height" value="0.025" units="cm"/>
    </inkml:brush>
  </inkml:definitions>
  <inkml:trace contextRef="#ctx0" brushRef="#br0">252 0 8072,'0'0'5434,"-8"5"-4062,-50 32 1850,-100 83 0,144-102-2972,15-17-244,-1-1 1,0 0-1,0 1 0,0-1 1,0 0-1,0 1 0,0-1 0,1 1 1,-1-1-1,0 0 0,0 1 1,0-1-1,1 0 0,-1 0 1,0 1-1,1-1 0,-1 0 0,0 0 1,0 1-1,1-1 0,-1 0 1,1 0-1,-1 0 0,0 1 0,1-1 1,-1 0-1,0 0 0,1 0 1,-1 0-1,1 0 0,-1 0 1,48 0-243,-28-1-402,-17 0 598,-1 1 0,0 0 0,1 0 1,-1 0-1,0 0 0,1 0 0,-1 1 0,0-1 0,0 1 1,1-1-1,-1 1 0,0 0 0,0 0 0,0 0 1,0 0-1,0 0 0,0 0 0,0 1 0,0-1 1,0 1-1,-1-1 0,1 1 0,-1 0 0,1 0 1,-1-1-1,1 1 0,-1 0 0,0 0 0,0 0 0,0 0 1,0 1-1,0-1 0,0 4 0,-1-2 92,0 1 0,0-1 0,0 1 0,-1-1 1,0 0-1,0 1 0,0-1 0,0 0 0,-1 0 0,0 1 0,1-1 0,-2 0 0,1-1 0,0 1 0,-1 0 0,0-1 0,-3 5 0,-86 81 2428,74-73-1719,82-10-7221,-62-4 6465,-1-1-1,1 0 0,-1 1 1,1-1-1,-1 1 0,0-1 1,1 1-1,-1 0 0,0 0 0,0-1 1,0 1-1,-1 0 0,1 0 1,0 0-1,-1 0 0,1 0 1,-1 0-1,1 0 0,-1 0 1,0 0-1,0 0 0,0 0 1,0 0-1,-1 0 0,1 0 1,0 0-1,-1 2 0,-15 56 1819,-16 2 99,25-53-1724,1 1-1,1 0 1,0 0-1,0 1 1,1 0-1,0 0 0,1 0 1,0 0-1,-2 22 1,5-32-230,0 0 0,1 0 0,-1 0 1,1 0-1,0 0 0,-1 0 1,1-1-1,0 1 0,-1 0 1,1 0-1,0-1 0,0 1 0,0-1 1,0 1-1,0 0 0,0-1 1,-1 0-1,1 1 0,0-1 1,0 0-1,0 1 0,0-1 1,1 0-1,-1 0 0,0 0 0,0 0 1,0 0-1,0 0 0,0 0 1,1 0-1,38-3-4383,-12-4-2434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6.322"/>
    </inkml:context>
    <inkml:brush xml:id="br0">
      <inkml:brushProperty name="width" value="0.025" units="cm"/>
      <inkml:brushProperty name="height" value="0.025" units="cm"/>
    </inkml:brush>
  </inkml:definitions>
  <inkml:trace contextRef="#ctx0" brushRef="#br0">243 28 5445,'0'0'4992,"8"-5"-2318,34-18 3535,-50 29-5702,0-1 1,1 1 0,0 0 0,0 0-1,-10 13 1,-5 4-148,-153 127 157,175-149-612,-1-1-1,1 1 0,0-1 0,-1 1 0,1-1 1,-1 0-1,1 1 0,-1-1 0,1 0 1,-1 1-1,1-1 0,-1 0 0,1 0 1,-1 1-1,1-1 0,-1 0 0,1 0 0,-1 0 1,0 0-1,1 0 0,-1 0 0,1 0 1,-1 0-1,0 0 0,1 0 0,-1 0 1,1 0-1,-1 0 0,1-1 0,-1 1 0,0 0 1,1 0-1,-1-1 0,1 1 0,-1 0 1,1-1-1,-1 1 0,1 0 0,0-1 1,-1 1-1,1-1 0,-1 1 0,1 0 1,0-1-1,-1 1 0,1-1 0,0 0 0,0 1 1,-1-1-1,1 1 0,0-1 0,0 1 1,0-1-1,0 1 0,0-1 0,0 0 1,0 0-1,-6-50-8413,5 24 4892,-3 8 2460,-1-1 2502,4-1 6319,7 20-4316,18 11-1699,14 14 2,48 28-487,-27-30-4427,-41-20-1809,-2-2-3816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6.686"/>
    </inkml:context>
    <inkml:brush xml:id="br0">
      <inkml:brushProperty name="width" value="0.025" units="cm"/>
      <inkml:brushProperty name="height" value="0.025" units="cm"/>
    </inkml:brush>
  </inkml:definitions>
  <inkml:trace contextRef="#ctx0" brushRef="#br0">1 99 13389,'0'0'9481,"9"-2"-9214,0-1-250,-1 0 1,1 0 0,0-1 0,-1 0 0,0 0-1,0-1 1,0 0 0,-1 0 0,0-1-1,0 0 1,12-12 0,-13 10-3,-5 6-15,0 0 0,1 0 0,-1 1 0,0-1 0,1 1 0,-1-1 0,1 1 0,0-1 1,-1 1-1,1 0 0,0 0 0,0 0 0,0 0 0,2-1 0,-10 31 27,1-15-42,0 0 1,0 1-1,1-1 1,1 1-1,1 0 1,-1 19-1,5-25-1562,6-10-3481,1-7-516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7.033"/>
    </inkml:context>
    <inkml:brush xml:id="br0">
      <inkml:brushProperty name="width" value="0.025" units="cm"/>
      <inkml:brushProperty name="height" value="0.025" units="cm"/>
    </inkml:brush>
  </inkml:definitions>
  <inkml:trace contextRef="#ctx0" brushRef="#br0">6 1 7399,'0'0'13869,"-6"51"-12299,6-29-545,0 2-513,0-1-288,0 1-160,0-2-32,0-4-64,0 1-576,6-5-898,-3-5-736,2-4-737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7.381"/>
    </inkml:context>
    <inkml:brush xml:id="br0">
      <inkml:brushProperty name="width" value="0.025" units="cm"/>
      <inkml:brushProperty name="height" value="0.025" units="cm"/>
    </inkml:brush>
  </inkml:definitions>
  <inkml:trace contextRef="#ctx0" brushRef="#br0">0 1 5926,'0'0'15214,"57"4"-14734,-33-5-319,10 1-97,-6 0-96,-1 0-833,-1 0-2370,-11 0-2146,-1 0-1346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29.416"/>
    </inkml:context>
    <inkml:brush xml:id="br0">
      <inkml:brushProperty name="width" value="0.025" units="cm"/>
      <inkml:brushProperty name="height" value="0.025" units="cm"/>
    </inkml:brush>
  </inkml:definitions>
  <inkml:trace contextRef="#ctx0" brushRef="#br0">31 33 8200,'-2'1'255,"0"1"1,0-1 0,0 1 0,0-1-1,0 1 1,0-1 0,1 1-1,-1 0 1,1 0 0,-1 0-1,1 0 1,0 0 0,-1 0-1,1 0 1,0 0 0,-1 5-1,2-7-204,-1 1-1,1 0 1,0 0-1,-1 0 0,1-1 1,0 1-1,0 0 0,0 0 1,-1 0-1,1 0 0,0 0 1,0 0-1,0-1 0,1 1 1,-1 0-1,0 0 1,0 0-1,0 0 0,1 0 1,-1-1-1,0 1 0,1 0 1,-1 0-1,0 0 0,1-1 1,-1 1-1,1 0 0,0-1 1,-1 1-1,1 0 0,-1-1 1,1 1-1,0-1 1,0 1-1,-1-1 0,1 1 1,0-1-1,0 0 0,-1 1 1,1-1-1,0 0 0,0 1 1,0-1-1,0 0 0,0 0 1,-1 0-1,2 0 0,7 0 149,1-1 0,-1 1 0,0-2 0,0 1 0,0-2 0,0 1 0,0-1 0,0 0 0,-1-1 0,1 0 0,-1 0 0,0-1 0,-1 0 0,15-11 0,-22 15-173,-21 29 428,-1-1 131,11-15-228,1 1 0,0 0 0,-12 23 0,75-89 876,-50 48-1307,1 1-1,-1-1 1,-1 0 0,1 0-1,-1 0 1,0 0 0,0 0-1,0 0 1,-1 0 0,1-1 0,0-7-1,-3 12 56,1 1-1,-1-1 0,1 0 1,-1 1-1,1-1 0,-1 1 1,1 0-1,-1-1 1,1 1-1,-1-1 0,0 1 1,1 0-1,-1-1 0,0 1 1,1 0-1,-1 0 0,0-1 1,1 1-1,-1 0 0,0 0 1,1 0-1,-1 0 1,0 0-1,1 0 0,-1 0 1,0 0-1,0 0 0,1 0 1,-1 1-1,0-1 0,1 0 1,-1 0-1,0 1 1,1-1-1,-2 1 0,-26 9-36,16 0 139,33-22-86,4-1-24,68-27-2781,-98 40 2816,-1-1 171,1 1 0,-1 0 1,0 0-1,0 0 0,1 1 0,-1 0 0,-7 2 1,11-3-127,1 1 1,-1-1 0,0 1-1,1 0 1,-1 0 0,1-1-1,-1 1 1,1 0 0,-1 1-1,1-1 1,0 0-1,-1 0 1,1 1 0,0-1-1,0 0 1,0 1 0,0-1-1,0 1 1,0-1 0,1 1-1,-1 0 1,0-1 0,1 1-1,-1 3 1,1-4-200,1 1 0,0-1 0,-1 1 0,1-1-1,0 0 1,0 1 0,0-1 0,0 0 0,0 0 0,0 1 0,0-1 0,0 0 0,1 0 0,-1-1 0,0 1-1,1 0 1,-1 0 0,0 0 0,1-1 0,-1 1 0,1-1 0,-1 1 0,1-1 0,0 0 0,-1 0 0,1 1 0,2-1-1,8 1-4059,2-1-1490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0.201"/>
    </inkml:context>
    <inkml:brush xml:id="br0">
      <inkml:brushProperty name="width" value="0.025" units="cm"/>
      <inkml:brushProperty name="height" value="0.025" units="cm"/>
    </inkml:brush>
  </inkml:definitions>
  <inkml:trace contextRef="#ctx0" brushRef="#br0">6 13 8808,'2'-3'6777,"15"-6"-4265,-8 8-2142,-1 1 1,0 1-1,0-1 0,0 1 0,0 1 1,0-1-1,10 4 0,-17-4-313,1 0-1,0 0 1,-1-1 0,1 1-1,0 0 1,-1 0-1,0 1 1,1-1 0,-1 0-1,0 0 1,1 1-1,-1-1 1,0 1 0,0-1-1,0 1 1,0-1-1,0 1 1,-1 0 0,1-1-1,0 1 1,-1 0 0,1 0-1,-1 0 1,0-1-1,0 1 1,1 0 0,-1 0-1,0 0 1,-1 0-1,1-1 1,0 1 0,0 0-1,-1 0 1,1 0-1,-1-1 1,0 1 0,1 0-1,-1-1 1,-2 4-1,-2 3 60,0 0-1,0 0 1,-1-1-1,0 1 1,0-1-1,0-1 0,-1 1 1,0-1-1,-15 9 1,-22 22 1148,44-37-1195,24 0 65,81 0-404,-70 0-2302,1 0-3331,-15 0-2168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0.706"/>
    </inkml:context>
    <inkml:brush xml:id="br0">
      <inkml:brushProperty name="width" value="0.025" units="cm"/>
      <inkml:brushProperty name="height" value="0.025" units="cm"/>
    </inkml:brush>
  </inkml:definitions>
  <inkml:trace contextRef="#ctx0" brushRef="#br0">0 0 8968,'0'0'11563,"48"42"-10538,-39-29-320,-2 0-160,2-2-225,-2-1-192,0-1-128,4-2 0,-1-6-641,3-1-1088,6 0-1282,-5-8-3715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1.047"/>
    </inkml:context>
    <inkml:brush xml:id="br0">
      <inkml:brushProperty name="width" value="0.025" units="cm"/>
      <inkml:brushProperty name="height" value="0.025" units="cm"/>
    </inkml:brush>
  </inkml:definitions>
  <inkml:trace contextRef="#ctx0" brushRef="#br0">188 0 8296,'0'0'7367,"-51"59"-5221,25-30-545,3 3-31,-1 2-193,1 1-384,6-1-609,3-2-319,7-3-33,5-5-64,2-4-737,0-10-1377,0-5-1378,9-5-2689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2.332"/>
    </inkml:context>
    <inkml:brush xml:id="br0">
      <inkml:brushProperty name="width" value="0.025" units="cm"/>
      <inkml:brushProperty name="height" value="0.025" units="cm"/>
    </inkml:brush>
  </inkml:definitions>
  <inkml:trace contextRef="#ctx0" brushRef="#br0">1 17 7559,'9'-16'5821,"-5"15"-1339,-5 28 121,-1-3-5042,-3 54 1923,1-14-2185,3-21-6451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3.036"/>
    </inkml:context>
    <inkml:brush xml:id="br0">
      <inkml:brushProperty name="width" value="0.025" units="cm"/>
      <inkml:brushProperty name="height" value="0.025" units="cm"/>
    </inkml:brush>
  </inkml:definitions>
  <inkml:trace contextRef="#ctx0" brushRef="#br0">194 55 13613,'0'0'3144,"1"-8"-619,5-24-379,-6 31-2104,0 0-1,0 1 1,0-1 0,0 0-1,-1 1 1,1-1-1,0 1 1,0-1-1,-1 0 1,1 1 0,0-1-1,-1 1 1,1-1-1,-1 1 1,1-1 0,0 1-1,-1-1 1,1 1-1,-1-1 1,1 1-1,-1 0 1,0-1 0,1 1-1,-1 0 1,1 0-1,-1-1 1,0 1-1,1 0 1,-1 0 0,0 0-1,1 0 1,-1 0-1,0 0 1,1 0 0,-1 0-1,0 0 1,-27 1 23,26-1 13,-5 2-79,0 0-1,1 1 1,-1-1 0,0 1-1,1 1 1,0-1 0,0 1-1,0 0 1,0 0 0,1 1-1,-1 0 1,1 0 0,1 0-1,-1 0 1,1 1 0,-5 7 0,2-3 145,1 0 0,0 0 0,0 0 0,1 1 1,0 0-1,1 0 0,1 0 0,0 0 1,-3 14-1,6-22-94,0 1 1,-1-1-1,1 0 1,0 1-1,1-1 1,-1 1-1,0-1 1,1 0-1,0 1 1,0-1-1,0 0 1,0 0-1,1 0 1,-1 1-1,1-2 1,-1 1-1,1 0 1,0 0-1,3 3 1,0-3 3,-1 1 1,1-1 0,0 0 0,0 0-1,0 0 1,1-1 0,-1 0 0,1 0 0,-1 0-1,12 1 1,-6-1 50,0 0-1,1 0 1,-1-1 0,1-1-1,-1 0 1,1 0-1,-1-1 1,1-1 0,-1 0-1,0 0 1,18-7 0,-23 6-39,-1 0 0,1 0 0,-1 0 0,0 0 0,1-1 0,-2 0 0,1 0 0,0-1 0,-1 1 0,0-1 0,0 0 0,0 0 0,-1 0 0,0-1 0,0 1 0,0-1 0,-1 0 0,1 1 0,-1-1 0,-1 0 0,1 0 0,-1-1 0,1-6 0,-1 7-121,0 1-1,-1-1 1,1 0 0,-1 1-1,0-1 1,-1 0-1,1 0 1,-1 1 0,0-1-1,-1 1 1,1-1-1,-1 1 1,0-1 0,-1 1-1,1 0 1,-1 0 0,0 0-1,0 0 1,-1 0-1,1 1 1,-1 0 0,0 0-1,0 0 1,0 0-1,-1 0 1,1 1 0,-1 0-1,0 0 1,0 0 0,0 0-1,-1 1 1,1 0-1,0 0 1,-1 1 0,1-1-1,-1 1 1,0 0-1,1 1 1,-10-1 0,13 1-97,-49 1-3269,49-1 2979,-1 1 1,1-1-1,0 1 0,0 0 0,0 0 1,0 0-1,0 0 0,0 0 0,0 0 1,1 0-1,-1 1 0,0-1 0,1 1 0,-1-1 1,1 1-1,-1-1 0,1 1 0,0 0 1,0 0-1,-2 3 0,-4 15-5948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2.694"/>
    </inkml:context>
    <inkml:brush xml:id="br0">
      <inkml:brushProperty name="width" value="0.025" units="cm"/>
      <inkml:brushProperty name="height" value="0.025" units="cm"/>
    </inkml:brush>
  </inkml:definitions>
  <inkml:trace contextRef="#ctx0" brushRef="#br0">1 18 9833,'0'0'12076,"65"-7"-11596,-31 3-224,1 0-192,-1 2-31,-1 2-98,-6 0-799,-6 0-1154,-10 4-1217,-9 4-769,-2 1 609,0-1-2243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3.087"/>
    </inkml:context>
    <inkml:brush xml:id="br0">
      <inkml:brushProperty name="width" value="0.025" units="cm"/>
      <inkml:brushProperty name="height" value="0.025" units="cm"/>
    </inkml:brush>
  </inkml:definitions>
  <inkml:trace contextRef="#ctx0" brushRef="#br0">62 1 6118,'0'0'10266,"-7"5"-9871,-1 0-388,-8 11 594,16-15-549,1 0-1,0 0 1,-1-1 0,1 1 0,0 0-1,0 0 1,0 0 0,-1 0 0,1-1-1,0 1 1,0 0 0,0-1 0,0 1-1,0-1 1,1 1 0,-1-1 0,0 1-1,0-1 1,0 0 0,0 0 0,0 1-1,1-1 1,-1 0 0,0 0 0,1 0-1,0 0-15,0 0-1,0 1 0,0-1 0,-1 1 1,1-1-1,0 1 0,-1 0 0,1-1 1,0 1-1,-1 0 0,1 0 0,-1 0 1,0 0-1,1 1 0,-1-1 0,0 0 1,0 1-1,1-1 0,0 2 1,-2-1 2,1-1 0,-1 0 0,0 1 0,0-1 0,0 1 1,1-1-1,-1 0 0,-1 1 0,1-1 0,0 1 1,0-1-1,0 1 0,-1-1 0,1 0 0,-1 1 1,1-1-1,-1 0 0,-1 3 0,-2 2 130,0 0-1,-1 0 1,0-1-1,0 1 1,0-1-1,-1 0 1,-11 7-1,2-3-5,-4 4 1535,22-9-990,14-3-604,97-1-224,-38 0-5272,-55 0-389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3.541"/>
    </inkml:context>
    <inkml:brush xml:id="br0">
      <inkml:brushProperty name="width" value="0.025" units="cm"/>
      <inkml:brushProperty name="height" value="0.025" units="cm"/>
    </inkml:brush>
  </inkml:definitions>
  <inkml:trace contextRef="#ctx0" brushRef="#br0">0 1 7783,'0'0'13282,"3"12"-11899,1 10-795,-1 0 0,-2 0 0,0 0 0,-1 1 0,-5 36 1,2-33-1049,1 47 0,2-56-1647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33.887"/>
    </inkml:context>
    <inkml:brush xml:id="br0">
      <inkml:brushProperty name="width" value="0.025" units="cm"/>
      <inkml:brushProperty name="height" value="0.025" units="cm"/>
    </inkml:brush>
  </inkml:definitions>
  <inkml:trace contextRef="#ctx0" brushRef="#br0">0 0 10474,'0'0'9737,"75"0"-8263,-33 3-706,-1-1-576,0 0-128,3-2-96,-5 0-1793,-2-5-5126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0.603"/>
    </inkml:context>
    <inkml:brush xml:id="br0">
      <inkml:brushProperty name="width" value="0.025" units="cm"/>
      <inkml:brushProperty name="height" value="0.025" units="cm"/>
    </inkml:brush>
  </inkml:definitions>
  <inkml:trace contextRef="#ctx0" brushRef="#br0">1 90 10698,'19'-14'3238,"1"0"1,28-14-1,-37 22-2786,1 1 0,0 0 1,0 1-1,0 1 0,1 0 0,-1 0 1,1 1-1,-1 1 0,26 0 1,-38 1-441,1 0 0,-1 0 0,1 1 0,0-1 0,-1 0 0,1 1 0,-1-1 0,1 0 0,-1 1 0,1-1 0,-1 1 0,1-1 0,-1 1 0,1-1 0,-1 1 0,0-1 0,1 1 0,-1-1 0,0 1 0,1-1 0,-1 1 0,0 0 0,0-1 0,0 1 0,1 0 0,-1-1 0,0 1 0,0-1 0,0 1 0,0 0 0,0-1 0,0 1 0,0 0 0,0-1 0,-1 1 0,1 0 0,0-1 0,0 1 0,0-1 0,-1 1 0,0 1 0,-12 26 551,-3-16-376,0 0 0,-1 0-1,-22 10 1,35-20-160,3-2-26,1 0-1,0 0 0,0 0 0,-1 1 1,1-1-1,0 0 0,0 0 0,0 0 1,-1 0-1,1 0 0,0 0 0,0 1 1,0-1-1,-1 0 0,1 0 0,0 0 1,0 1-1,0-1 0,0 0 0,0 0 1,0 0-1,-1 1 0,1-1 1,0 0-1,0 0 0,0 1 0,0-1 1,0 0-1,0 0 0,0 1 0,0-1 1,0 0-1,0 0 0,0 1 0,0-1 1,0 0-1,0 0 0,0 0 0,1 1 1,9 7 12,24 4-19,-27-10-17,2 1-10,1 1 1,-1 1-1,0-1 0,0 1 0,-1 1 1,11 8-1,-17-13 27,0 1 0,0 0 0,0-1 0,-1 1 0,1 0 0,0 0 0,-1 0 0,0 0 0,1 0 0,-1 0 0,0 0 0,0 1 0,0-1 0,0 0 0,-1 1 0,1-1 0,0 0 0,-1 1 0,0-1 0,0 1 0,0-1 0,0 1 0,0-1 0,0 1 0,0-1 0,-1 1 0,1-1 0,-1 0 0,0 1 0,0-1 0,0 0 0,-2 4 0,-1-1 87,0 0 0,-1 0 0,0 0 0,1 0 0,-2-1 0,1 0 0,0 0 0,-1-1 0,0 1 0,0-1 0,0 0 0,0-1 0,-8 3 0,0 0 93,0-2 0,0 1 0,0-2 0,0 0 0,-19 1 0,32-3-207,1 0 1,-1 0-1,1 0 0,-1 0 0,1 0 1,-1 0-1,0 0 0,1 0 1,-1 0-1,1 0 0,-1 0 0,1 0 1,-1 0-1,0 0 0,1-1 1,-1 1-1,1 0 0,-1 0 0,1-1 1,-1 1-1,1 0 0,0-1 0,-1 1 1,1-1-1,-1 1 0,1 0 1,0-1-1,-1 1 0,1-1 0,0 1 1,-1-1-1,1 1 0,0-1 1,0 1-1,0-1 0,-1 0 0,1 1 1,0-1-1,0 1 0,0-1 1,0 1-1,0-1 0,0 1 0,0-1 1,0 0-1,0 1 0,0-1 1,0 1-1,1-1 0,-1 1 0,0-1 1,0 1-1,1-1 0,-1 1 1,0-1-1,0 1 0,1-2 0,1-1-483,0 0 0,0 0-1,0 0 1,1 0 0,-1 0-1,1 1 1,-1-1-1,4-2 1,42-28-9931,-19 16 518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0.932"/>
    </inkml:context>
    <inkml:brush xml:id="br0">
      <inkml:brushProperty name="width" value="0.025" units="cm"/>
      <inkml:brushProperty name="height" value="0.025" units="cm"/>
    </inkml:brush>
  </inkml:definitions>
  <inkml:trace contextRef="#ctx0" brushRef="#br0">102 28 14189,'0'0'9545,"9"-5"-8498,28-12-433,-37 16-608,1 1 0,-1-1 0,1 1 0,0-1 0,-1 1 1,1 0-1,0-1 0,-1 1 0,1 0 0,0-1 0,0 1 0,-1 0 1,1 0-1,0 0 0,0 0 0,-1 0 0,1 0 0,0 0 0,0 0 1,-1 0-1,1 0 0,0 0 0,-1 0 0,1 1 0,0-1 0,0 0 1,-1 1-1,1-1 0,0 0 0,-1 1 0,1-1 0,-1 1 1,1-1-1,0 1 0,-1-1 0,1 1 0,-1-1 0,1 1 0,-1-1 1,0 1-1,1 0 0,-1-1 0,0 1 0,1 0 0,-1 0 0,0-1 1,0 1-1,1 0 0,-1-1 0,0 1 0,0 0 0,0 0 0,0-1 1,0 1-1,0 0 0,0 0 0,0-1 0,-1 1 0,1 0 0,0 0 1,0-1-1,-1 2 0,0 3 27,0 0 0,0 0 0,0-1 0,-1 1 0,0-1 0,0 1 0,-4 6 0,-56 47 918,43-42-799,1 0 0,1 1 0,-15 20 0,31-36-152,0 0 0,0 0 0,0 0 0,0 0 0,0 0 0,1 1 0,-1-1 0,0 0 0,1 0 0,-1 1 0,1-1 0,0 0 0,-1 1 0,1-1 0,0 1 0,0-1 0,0 1 0,0-1 0,0 0 0,0 3 0,1-3 4,-1 0 1,1 0 0,0 0 0,-1-1 0,1 1 0,0 0-1,0 0 1,0 0 0,0-1 0,0 1 0,0 0 0,0-1-1,0 1 1,0-1 0,0 1 0,0-1 0,0 0 0,0 1-1,2-1 1,9 2-162,0-1 0,0-1-1,25-1 1,-17 0-698,10 1-606,51-1-8150,-44-6 1417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1.322"/>
    </inkml:context>
    <inkml:brush xml:id="br0">
      <inkml:brushProperty name="width" value="0.025" units="cm"/>
      <inkml:brushProperty name="height" value="0.025" units="cm"/>
    </inkml:brush>
  </inkml:definitions>
  <inkml:trace contextRef="#ctx0" brushRef="#br0">1 11 13869,'0'0'13229,"55"-10"-13101,-32 10-160,3 0-64,1 0-865,1-1-1762,-3 1-1505,-2 0-3876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1.651"/>
    </inkml:context>
    <inkml:brush xml:id="br0">
      <inkml:brushProperty name="width" value="0.025" units="cm"/>
      <inkml:brushProperty name="height" value="0.025" units="cm"/>
    </inkml:brush>
  </inkml:definitions>
  <inkml:trace contextRef="#ctx0" brushRef="#br0">234 1 11723,'0'0'12390,"-6"11"-11658,-26 39-364,-2-1 1,-57 62-1,77-93-444,-10 12-355,8-21-4433,12-10 562,2-6-1757</inkml:trace>
  <inkml:trace contextRef="#ctx0" brushRef="#br0" timeOffset="1">0 66 11915,'0'0'10634,"46"31"-9577,-24-13-160,4-1-320,-3 0-385,2-1-160,5-1-224,-5-4-1570,-2 0-993,0-6-800,-7-4-2178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2.041"/>
    </inkml:context>
    <inkml:brush xml:id="br0">
      <inkml:brushProperty name="width" value="0.025" units="cm"/>
      <inkml:brushProperty name="height" value="0.025" units="cm"/>
    </inkml:brush>
  </inkml:definitions>
  <inkml:trace contextRef="#ctx0" brushRef="#br0">279 1 11659,'0'0'7629,"8"9"-5910,-1-1-1379,-1-1 0,0 2 0,0-1 0,0 1 0,-1 0 0,-1 0 0,1 0 0,-1 0 0,-1 1 0,0 0 0,0 0 0,1 13 0,-4-11-301,-1 1 0,-1 0 0,0-1 0,0 1 0,-1-1 0,-1 0 0,0 1 0,-1-2 0,0 1 1,-1-1-1,0 1 0,-1-2 0,0 1 0,0-1 0,-1 0 0,-1 0 0,-10 9 0,1-2-556,-1 0-1,-1-1 1,-23 14-1,21-16-1645,-1-2-1,-38 16 0,16-13-4643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2.452"/>
    </inkml:context>
    <inkml:brush xml:id="br0">
      <inkml:brushProperty name="width" value="0.025" units="cm"/>
      <inkml:brushProperty name="height" value="0.025" units="cm"/>
    </inkml:brush>
  </inkml:definitions>
  <inkml:trace contextRef="#ctx0" brushRef="#br0">207 1 12300,'0'0'7009,"-8"11"-6449,-28 37-108,1 3 0,-34 68 0,59-99-326,1 0 0,1 1 1,1 0-1,0 1 0,2 0 0,0 0 1,2 0-1,0 0 0,2 1 0,1 24 0,0-42-121,1-1 0,0 1-1,0 0 1,0 0-1,0-1 1,1 1-1,0-1 1,0 1 0,0-1-1,1 0 1,-1 0-1,1 0 1,0 0-1,7 6 1,-3-4 25,0 0-1,0 0 1,1-1 0,0 0-1,0 0 1,1-1 0,10 4-1,6 0-363,1 0-1,-1-2 1,1-1-1,42 2 1,0-4-2640,0-3-2839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3.417"/>
    </inkml:context>
    <inkml:brush xml:id="br0">
      <inkml:brushProperty name="width" value="0.025" units="cm"/>
      <inkml:brushProperty name="height" value="0.025" units="cm"/>
    </inkml:brush>
  </inkml:definitions>
  <inkml:trace contextRef="#ctx0" brushRef="#br0">223 22 12588,'0'0'7917,"-8"-4"-6775,4 2-1076,0-1 0,-1 1 0,1 0 0,-1 0-1,1 1 1,-1-1 0,0 1 0,1 0 0,-1 1 0,0-1-1,0 1 1,1 0 0,-1 0 0,0 0 0,0 0 0,0 1-1,1 0 1,-1 0 0,0 1 0,-8 3 0,4-1 17,1 2 0,-1-1-1,1 1 1,0 1 0,1-1 0,0 2 0,0-1 0,-8 11 0,11-13 7,1 0 0,0 0 0,0 0 0,0 0 0,0 0 1,1 1-1,0-1 0,0 1 0,1-1 0,-1 1 1,1 0-1,1 0 0,-1-1 0,1 1 0,0 9 1,1-12-70,0-1 0,0 1 0,0-1 1,0 1-1,0-1 0,1 1 1,-1-1-1,1 0 0,-1 0 1,1 0-1,0 0 0,0 0 1,0 0-1,0 0 0,0-1 1,0 1-1,1-1 0,-1 1 1,0-1-1,1 0 0,-1 0 1,1 0-1,0 0 0,-1 0 1,1-1-1,-1 1 0,1-1 0,4 0 1,10 2 89,-1-1 1,1-1-1,21-2 0,-37 2-107,10-2 43,0 0 0,0-1 0,-1 0 0,1 0-1,0-1 1,-1-1 0,0 0 0,0 0 0,15-11 0,-20 13-33,-1 0 1,0 0 0,0 0 0,-1 0 0,1-1-1,-1 1 1,1-1 0,-1 0 0,0 0 0,-1 0-1,1 0 1,-1 0 0,1-1 0,-1 1-1,-1-1 1,1 0 0,-1 0 0,1 1 0,-1-1-1,-1 0 1,1 0 0,-1 0 0,0 0 0,0-6-1,-1 9-108,0-1 1,1 1-1,-1-1 0,0 1 0,-1-1 0,1 1 0,0 0 0,-1 0 1,1-1-1,-1 1 0,0 0 0,0 0 0,0 1 0,0-1 0,0 0 1,0 1-1,0-1 0,0 1 0,-1 0 0,1-1 0,0 1 0,-6-1 1,0-1-1342,0 1 0,-1 0 0,0 1 0,1 0 1,-16 0-1,1 1-4929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3.953"/>
    </inkml:context>
    <inkml:brush xml:id="br0">
      <inkml:brushProperty name="width" value="0.025" units="cm"/>
      <inkml:brushProperty name="height" value="0.025" units="cm"/>
    </inkml:brush>
  </inkml:definitions>
  <inkml:trace contextRef="#ctx0" brushRef="#br0">0 103 8712,'0'0'7287,"5"-9"-5248,-2 3-1746,0 1-1,0 0 0,0 0 1,1 0-1,0 0 0,0 1 0,0-1 1,1 1-1,-1 0 0,1 0 0,0 1 1,0 0-1,0-1 0,1 2 1,6-4-1,-2 2 35,0 0 0,0 0 0,0 1 0,1 0 0,-1 1 0,1 0 1,0 1-1,0 0 0,-1 1 0,20 2 0,-29-2-325,0 0 0,-1 1 0,1-1 0,-1 1 1,1-1-1,-1 0 0,1 1 0,-1-1 0,1 1 0,-1-1 1,0 1-1,1 0 0,-1-1 0,0 1 0,1-1 0,-1 1 0,0 0 1,0-1-1,1 1 0,-1 0 0,0-1 0,0 1 0,0 0 1,0-1-1,0 1 0,0 0 0,0-1 0,0 1 0,0 0 0,0-1 1,0 1-1,-1 0 0,1-1 0,0 1 0,0-1 0,-1 1 0,1 0 1,0-1-1,-1 1 0,1-1 0,-2 2 0,-14 23 111,-7-7-66,17-14-40,0 0 0,1 1 0,-1-1-1,1 1 1,0 1 0,0-1-1,-6 9 1,11-13-11,1 0 1,-1-1-1,0 1 0,0 0 0,0 0 0,1 0 0,-1 0 1,0-1-1,1 1 0,-1 0 0,0 0 0,1-1 0,-1 1 1,1 0-1,0-1 0,-1 1 0,1 0 0,-1-1 0,1 1 1,0-1-1,0 1 0,-1-1 0,1 1 0,0-1 0,0 0 1,-1 1-1,1-1 0,0 0 0,0 0 0,0 1 0,0-1 1,-1 0-1,3 0 0,40 10-218,-32-7 163,-6-2 36,-1 0 1,1 1-1,-1 0 0,0 0 0,0 0 1,0 0-1,8 6 0,-12-7 20,1-1 1,-1 1-1,1-1 0,-1 1 0,1-1 0,-1 1 0,1-1 1,-1 1-1,1 0 0,-1-1 0,0 1 0,0 0 1,1-1-1,-1 1 0,0 0 0,0 0 0,0-1 1,0 1-1,1 0 0,-1-1 0,0 1 0,-1 1 1,1-1 3,-1 0 0,1 0 0,-1 0 1,0 0-1,1 0 0,-1 0 0,0 0 1,0 0-1,0 0 0,0 0 0,0 0 0,0 0 1,0-1-1,0 1 0,0-1 0,0 1 1,-3 0-1,-18 8 269,-1 0 1,-37 6-1,-14 6 51,62-11-2507,12-10 1958,0 1 0,1-1-1,-1 1 1,0-1 0,0 0 0,0 1 0,1-1 0,-1 0 0,0 1 0,1-1 0,-1 0 0,0 1 0,1-1-1,-1 0 1,0 0 0,1 1 0,-1-1 0,1 0 0,-1 0 0,0 0 0,1 1 0,-1-1 0,1 0 0,-1 0-1,0 0 1,1 0 0,-1 0 0,1 0 0,-1 0 0,1 0 0,12 2-6226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4.300"/>
    </inkml:context>
    <inkml:brush xml:id="br0">
      <inkml:brushProperty name="width" value="0.025" units="cm"/>
      <inkml:brushProperty name="height" value="0.025" units="cm"/>
    </inkml:brush>
  </inkml:definitions>
  <inkml:trace contextRef="#ctx0" brushRef="#br0">0 228 9257,'0'0'11894,"11"-5"-10053,252-115 1685,-52 22-3715,-199 94-995,-16 7-2836,-17 10-3049,6-5 1277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4.690"/>
    </inkml:context>
    <inkml:brush xml:id="br0">
      <inkml:brushProperty name="width" value="0.025" units="cm"/>
      <inkml:brushProperty name="height" value="0.025" units="cm"/>
    </inkml:brush>
  </inkml:definitions>
  <inkml:trace contextRef="#ctx0" brushRef="#br0">62 1 8648,'0'0'13282,"-7"8"-11947,2-3-1244,0-1 52,1 1-1,-1 1 0,1-1 0,0 1 1,0 0-1,0-1 0,1 2 1,0-1-1,0 0 0,0 1 1,1-1-1,0 1 0,1 0 0,-2 7 1,4-13-131,-1 0 1,1 0-1,0 0 0,-1 0 1,1-1-1,0 1 1,0 0-1,0 0 0,0 0 1,-1-1-1,1 1 0,0-1 1,0 1-1,1-1 1,-1 1-1,0-1 0,0 1 1,0-1-1,0 0 1,0 0-1,0 0 0,0 1 1,1-1-1,-1 0 1,0 0-1,0-1 0,1 1 1,45 0 189,-37 0-196,6 0-343,52-3-871,-40-9-3685,-27 11 4251,1 0 0,-1 0 0,0 0 0,0 0-1,0 0 1,0 0 0,0-1 0,0 1 0,0 0-1,-1-1 1,1 1 0,0 0 0,-1-1-1,1 1 1,-1-1 0,1-1 0,-1-9-3084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5.036"/>
    </inkml:context>
    <inkml:brush xml:id="br0">
      <inkml:brushProperty name="width" value="0.025" units="cm"/>
      <inkml:brushProperty name="height" value="0.025" units="cm"/>
    </inkml:brush>
  </inkml:definitions>
  <inkml:trace contextRef="#ctx0" brushRef="#br0">85 0 1922,'0'0'16538,"-4"6"-15540,-4 4-403,0 2-1,1-1 0,0 1 0,1 0 0,0 0 1,1 1-1,0 0 0,-3 18 0,-7 46-698,9-7-7921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5.552"/>
    </inkml:context>
    <inkml:brush xml:id="br0">
      <inkml:brushProperty name="width" value="0.025" units="cm"/>
      <inkml:brushProperty name="height" value="0.025" units="cm"/>
    </inkml:brush>
  </inkml:definitions>
  <inkml:trace contextRef="#ctx0" brushRef="#br0">177 0 10314,'0'0'11445,"-9"10"-11060,-11 15-17,1 0 1,1 1-1,2 1 1,-23 50 0,28-55-225,2 0 1,1 1-1,1 1 1,1-1 0,1 1-1,1 0 1,-1 31 0,5-51-154,0 0 0,0-1 0,1 1 0,-1-1 0,1 1 0,0-1 0,0 1 0,0-1 0,1 1 1,-1-1-1,1 0 0,0 0 0,0 0 0,0 0 0,0 0 0,0 0 0,1 0 0,-1-1 0,1 1 0,0-1 0,-1 0 0,1 0 0,0 0 1,1 0-1,-1 0 0,0-1 0,0 1 0,1-1 0,-1 0 0,1 0 0,-1 0 0,6 0 0,1 1-599,0-1 0,1 0 0,-1-1 0,15 0 0,36-11-7332,-26-2-4872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6.104"/>
    </inkml:context>
    <inkml:brush xml:id="br0">
      <inkml:brushProperty name="width" value="0.025" units="cm"/>
      <inkml:brushProperty name="height" value="0.025" units="cm"/>
    </inkml:brush>
  </inkml:definitions>
  <inkml:trace contextRef="#ctx0" brushRef="#br0">0 39 12844,'0'0'6171,"9"-5"-4115,3-1-1461,-1 1-1,1 0 1,0 1 0,0 1 0,0 0 0,1 0 0,-1 1 0,22-1 0,-31 3-540,0 0 0,0 0 0,0 0 0,0 1 1,-1-1-1,1 1 0,0-1 0,0 1 0,-1 0 0,1 0 0,0 0 0,-1 1 1,1-1-1,-1 0 0,4 3 0,-6-3-40,1 1-1,-1-1 1,1 0 0,-1 0-1,1 0 1,-1 1-1,1-1 1,-1 0 0,0 1-1,0-1 1,0 0 0,0 0-1,0 1 1,0-1 0,0 0-1,0 1 1,0-1 0,-1 0-1,1 1 1,-1-1 0,1 0-1,-1 0 1,1 0 0,-1 1-1,1-1 1,-1 0-1,0 0 1,0 0 0,0 0-1,0 0 1,0 0 0,0 0-1,0-1 1,0 1 0,-2 1-1,-10 10 93,-1-1-1,0 0 1,-1-1-1,-26 13 0,14-8-61,27-15-48,0 0 1,0 0-1,0 0 0,0 0 1,0 0-1,0 0 0,0 1 1,0-1-1,-1 0 0,1 0 1,0 0-1,0 0 0,0 0 1,0 0-1,0 1 0,0-1 1,0 0-1,0 0 0,0 0 1,0 0-1,0 0 0,0 0 1,0 1-1,0-1 0,0 0 1,0 0-1,0 0 0,0 0 1,1 0-1,-1 0 0,0 1 1,0-1-1,0 0 0,0 0 1,0 0-1,0 0 0,0 0 1,0 0-1,0 0 0,0 0 1,1 0-1,-1 1 0,0-1 1,0 0-1,0 0 0,0 0 1,0 0-1,0 0 0,0 0 1,1 0-1,-1 0 0,0 0 1,0 0-1,0 0 0,0 0 1,0 0-1,0 0 0,1 0 1,-1 0-1,0 0 0,0 0 1,18 5-382,18 2-364,-12-4 366,-11-2 194,1 1 0,-1 0-1,1 1 1,-1 0 0,23 9 0,-35-11 182,0-1 1,-1 0-1,1 1 1,0-1-1,0 1 0,0-1 1,0 1-1,-1-1 1,1 1-1,0 0 1,0-1-1,-1 1 0,1 0 1,-1-1-1,1 1 1,0 0-1,-1 0 0,1 0 1,-1 0-1,0 0 1,1-1-1,-1 1 1,0 0-1,0 0 0,1 0 1,-1 0-1,0 0 1,0 2-1,-1-1 21,1-1 0,-1 1-1,0 0 1,0-1 0,0 1 0,0-1-1,0 1 1,0-1 0,-1 1 0,1-1 0,0 0-1,-1 1 1,-2 1 0,-52 27 913,55-29-908,-86 28 2117,52-19-3106,30-8-2013,12-4-2422,14-8-863,6-6-2168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6.449"/>
    </inkml:context>
    <inkml:brush xml:id="br0">
      <inkml:brushProperty name="width" value="0.025" units="cm"/>
      <inkml:brushProperty name="height" value="0.025" units="cm"/>
    </inkml:brush>
  </inkml:definitions>
  <inkml:trace contextRef="#ctx0" brushRef="#br0">140 1 8936,'0'0'14430,"-11"8"-13917,-5 6-299,1 1 0,1 0 1,0 1-1,-13 20 1,22-29-139,0 1 0,0-1 0,1 1 0,0 1 1,0-1-1,1 0 0,0 1 0,0-1 1,1 1-1,0 0 0,1 0 0,0 0 1,0 0-1,2 11 0,0-17-61,0-1 1,0 0-1,0 1 1,0-1-1,1 0 0,-1 0 1,1 0-1,-1 0 1,1 0-1,0 0 0,0-1 1,0 1-1,0 0 0,0-1 1,0 0-1,0 1 1,1-1-1,-1 0 0,0 0 1,1 0-1,-1-1 1,1 1-1,-1 0 0,1-1 1,-1 0-1,1 0 1,-1 1-1,1-2 0,3 1 1,0 0 7,0 1 0,0-2-1,0 1 1,0-1 0,0 1 0,0-2 0,0 1 0,-1-1 0,1 0 0,0 0 0,10-5 0,-14 4-1,1 1 1,0 0 0,-1-1-1,1 1 1,-1-1 0,0 0-1,0 0 1,0 0 0,0 0 0,0 0-1,-1 0 1,1 0 0,-1-1-1,0 1 1,0-1 0,1-6-1,-2 8-13,0 0-1,0 1 0,0-1 1,-1 0-1,1 0 1,-1 0-1,1 0 0,-1 0 1,0 1-1,0-1 0,1 0 1,-1 1-1,0-1 1,0 0-1,-1 1 0,1 0 1,0-1-1,-1 1 0,1-1 1,0 1-1,-1 0 1,1 0-1,-1 0 0,0 0 1,1 0-1,-1 0 0,0 1 1,0-1-1,0 0 1,1 1-1,-1 0 0,-3-1 1,-50-9-193,50 10-85,1-1 0,0 1 0,-1 0 0,1 0 0,0 0 0,0 1 0,-1-1 0,1 1 0,0 0 0,0 0 0,-5 3 0,1 7-3600,11 2-4807,8-6 1272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6.838"/>
    </inkml:context>
    <inkml:brush xml:id="br0">
      <inkml:brushProperty name="width" value="0.025" units="cm"/>
      <inkml:brushProperty name="height" value="0.025" units="cm"/>
    </inkml:brush>
  </inkml:definitions>
  <inkml:trace contextRef="#ctx0" brushRef="#br0">0 13 15791,'0'0'14029,"59"-12"-13805,-40 12-160,4 0-64,4 0-384,-4 2-1057,-6-2-1730,3 0-2851,-11-3-8776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7.263"/>
    </inkml:context>
    <inkml:brush xml:id="br0">
      <inkml:brushProperty name="width" value="0.025" units="cm"/>
      <inkml:brushProperty name="height" value="0.025" units="cm"/>
    </inkml:brush>
  </inkml:definitions>
  <inkml:trace contextRef="#ctx0" brushRef="#br0">1 0 8456,'0'0'15471,"58"52"-14350,-38-35-641,3-1-288,1-2-128,-1-2-32,2-4-288,0-5-993,-7-3-545,-1 0-896,-4-4-2659,1-11-3267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7.641"/>
    </inkml:context>
    <inkml:brush xml:id="br0">
      <inkml:brushProperty name="width" value="0.025" units="cm"/>
      <inkml:brushProperty name="height" value="0.025" units="cm"/>
    </inkml:brush>
  </inkml:definitions>
  <inkml:trace contextRef="#ctx0" brushRef="#br0">135 0 4356,'0'0'11691,"-46"65"-9096,28-37-1090,2 2 33,-2 0-129,6-3-672,1 3-609,2-3-96,4-4-1346,5-6-3394,0-3-8521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3.765"/>
    </inkml:context>
    <inkml:brush xml:id="br0">
      <inkml:brushProperty name="width" value="0.025" units="cm"/>
      <inkml:brushProperty name="height" value="0.025" units="cm"/>
    </inkml:brush>
  </inkml:definitions>
  <inkml:trace contextRef="#ctx0" brushRef="#br0">0 7 15054,'0'0'11980,"73"-6"-11788,-38 10-128,-1-1-64,-1 0-96,-3-3-769,-5 0-1890,-7 0-2402,-7-9-7334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9.112"/>
    </inkml:context>
    <inkml:brush xml:id="br0">
      <inkml:brushProperty name="width" value="0.025" units="cm"/>
      <inkml:brushProperty name="height" value="0.025" units="cm"/>
    </inkml:brush>
  </inkml:definitions>
  <inkml:trace contextRef="#ctx0" brushRef="#br0">0 304 4644,'8'-28'13104,"12"3"-7970,36-20-5324,-27 23 1574,-29 22-1380,92-82 1092,-84 73-948,0 1-1,0-1 1,-1-1 0,0 1-1,-1-1 1,0-1 0,0 1-1,5-16 1,-18 58-141,1-1 0,1 1 0,2 1 1,1-1-1,3 35 0,9-37 68,-2-12-2590,-7 2-7628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9.488"/>
    </inkml:context>
    <inkml:brush xml:id="br0">
      <inkml:brushProperty name="width" value="0.025" units="cm"/>
      <inkml:brushProperty name="height" value="0.025" units="cm"/>
    </inkml:brush>
  </inkml:definitions>
  <inkml:trace contextRef="#ctx0" brushRef="#br0">1 54 11018,'0'0'8745,"69"6"-7112,-21-6-480,-1-5-448,6-4-481,-5 1-160,0 1-96,-13 2-192,-6 0-801,-4-2-769,-11 1-1377,0-2-3203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49.883"/>
    </inkml:context>
    <inkml:brush xml:id="br0">
      <inkml:brushProperty name="width" value="0.025" units="cm"/>
      <inkml:brushProperty name="height" value="0.025" units="cm"/>
    </inkml:brush>
  </inkml:definitions>
  <inkml:trace contextRef="#ctx0" brushRef="#br0">35 1 7783,'0'0'16395,"-1"11"-15915,-3 10-338,-1-1 1,-12 34-1,16-53-127,0 0 0,0 1 0,0-1-1,1 0 1,-1 0 0,1 1 0,-1-1 0,1 0 0,-1 1 0,1-1-1,0 0 1,0 1 0,-1-1 0,1 1 0,0-1 0,0 0 0,1 1-1,-1-1 1,0 1 0,0-1 0,1 0 0,-1 1 0,1-1 0,-1 0-1,1 1 1,-1-1 0,1 0 0,0 0 0,1 3 0,2-3 25,0 0-1,0 0 1,-1 0 0,1 0 0,0-1 0,0 1-1,0-1 1,0 0 0,6-1 0,-4 1-56,2 0-284,0 0 0,0-1 1,-1 0-1,1-1 0,0 0 1,-1 0-1,14-5 1,-17 4-695,0 1 1,1 0-1,-1-1 0,0 0 1,0 0-1,-1 0 1,1 0-1,5-7 1,4-9-6182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50.244"/>
    </inkml:context>
    <inkml:brush xml:id="br0">
      <inkml:brushProperty name="width" value="0.025" units="cm"/>
      <inkml:brushProperty name="height" value="0.025" units="cm"/>
    </inkml:brush>
  </inkml:definitions>
  <inkml:trace contextRef="#ctx0" brushRef="#br0">41 0 8264,'0'0'8840,"-28"67"-7270,26-43 95,-7 3-287,7-2-610,2 1-447,0-1-225,0-1-96,0-4-417,0-5-2049,11-6-3011,-4-4-6118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7:51.284"/>
    </inkml:context>
    <inkml:brush xml:id="br0">
      <inkml:brushProperty name="width" value="0.025" units="cm"/>
      <inkml:brushProperty name="height" value="0.025" units="cm"/>
    </inkml:brush>
  </inkml:definitions>
  <inkml:trace contextRef="#ctx0" brushRef="#br0">169 0 5285,'0'0'8013,"8"1"-6049,-4 0-1762,0 0-1,1 1 1,-1-1-1,0 1 0,0 0 1,0 0-1,0 0 1,0 1-1,-1-1 0,1 1 1,-1 0-1,1 0 1,-1 0-1,0 0 0,0 1 1,0-1-1,-1 1 1,1 0-1,-1 0 0,0 0 1,3 7-1,4 10 110,-1 0 0,0 1 0,-2 0 0,0 0 0,-2 0 0,0 1 0,-1 0 0,-2-1 0,0 1 0,-2 0 0,0 0 0,-9 44-1,3-34-170,-2 0-1,-1-1 0,-1 0 1,-2 0-1,-1-2 0,-2 1 0,-1-2 1,-23 31-1,25-39-726,-35 33 0,-1-12-3972,12-19-3006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2.451"/>
    </inkml:context>
    <inkml:brush xml:id="br0">
      <inkml:brushProperty name="width" value="0.025" units="cm"/>
      <inkml:brushProperty name="height" value="0.025" units="cm"/>
    </inkml:brush>
  </inkml:definitions>
  <inkml:trace contextRef="#ctx0" brushRef="#br0">0 1 11211,'0'0'5349,"4"72"-4933,-4-32 577,0 4-224,0 3-161,5-1-95,0-3-353,1-2-96,2-6-32,-2-2-32,-1-6-32,-3-6-384,-2-5-1,0-7-416,-5-5-1377,-6-4-1954,-5 0-1441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2.800"/>
    </inkml:context>
    <inkml:brush xml:id="br0">
      <inkml:brushProperty name="width" value="0.025" units="cm"/>
      <inkml:brushProperty name="height" value="0.025" units="cm"/>
    </inkml:brush>
  </inkml:definitions>
  <inkml:trace contextRef="#ctx0" brushRef="#br0">1 224 10698,'0'0'7052,"9"-4"-6054,10-2-700,3 0 117,-1-1-1,0-2 0,29-15 1,-43 19-352,0 1 0,0-1 0,-1 0-1,0-1 1,0 1 0,0-1 0,0 0 0,-1-1 0,-1 0 0,1 1 0,-1-1-1,0-1 1,0 1 0,3-10 0,-2-1-11,-5 15-44,1-1-1,0 1 0,0-1 1,0 1-1,0 0 0,0-1 1,1 1-1,-1 0 0,1 0 1,0 0-1,0 0 0,0 0 1,4-3-1,-4 7-27,-1 0-1,1 1 1,-1-1 0,1 1 0,-1-1 0,0 1-1,0 0 1,0-1 0,0 1 0,0 0-1,0 0 1,0 0 0,0 0 0,-1 0-1,1 0 1,0 2 0,1 2 6,16 41-136,-13-29-81,2 0 1,0 0 0,2-1 0,0 0 0,0 0 0,2-1 0,23 29 0,-11-30-4099,3-10-4421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3.413"/>
    </inkml:context>
    <inkml:brush xml:id="br0">
      <inkml:brushProperty name="width" value="0.025" units="cm"/>
      <inkml:brushProperty name="height" value="0.025" units="cm"/>
    </inkml:brush>
  </inkml:definitions>
  <inkml:trace contextRef="#ctx0" brushRef="#br0">141 71 11755,'0'0'2077,"6"-9"891,2 0-1974,-5 5-656,0 1 0,0-1 1,0 1-1,0-1 1,-1 0-1,0 0 0,0 0 1,0 0-1,2-6 0,-4 9-275,0 1-1,0-1 1,0 1-1,-1 0 1,1-1 0,0 1-1,0-1 1,-1 1-1,1 0 1,0-1-1,0 1 1,-1 0-1,1-1 1,0 1-1,-1 0 1,1 0-1,0-1 1,-1 1-1,1 0 1,-1 0-1,1 0 1,0-1 0,-1 1-1,1 0 1,-1 0-1,1 0 1,-1 0-1,1 0 1,-1 0-1,1 0 1,0 0-1,-1 0 1,1 0-1,-1 0 1,1 0-1,-1 0 1,1 0-1,0 1 1,-1-1 0,1 0-1,-1 0 1,1 0-1,-1 1 1,-24 5 41,14 1-101,1 0 0,-1 0 0,1 1 0,0 0 0,1 1 0,0 0 0,0 0 0,1 1 0,0 0 0,1 1 0,0 0 0,0 0 0,1 0 0,1 1 0,-7 19 0,12-30-3,-1 1-1,1 0 1,0-1-1,0 1 1,-1 0-1,1-1 1,0 1-1,1-1 1,-1 1-1,0 0 1,0-1-1,1 1 1,-1-1-1,1 1 0,-1 0 1,1-1-1,0 0 1,-1 1-1,1-1 1,0 1-1,0-1 1,0 0-1,0 1 1,0-1-1,0 0 1,1 0-1,-1 0 1,0 0-1,1 0 0,-1 0 1,0 0-1,1-1 1,-1 1-1,4 1 1,5 0-49,0 0 0,1 0 0,-1 0 0,20-1 0,17 4-248,-45-5 289,1 0 0,-1 1 0,0-1 1,0 1-1,0 0 0,0 0 0,0 0 0,0 0 0,0 0 1,0 0-1,0 0 0,0 1 0,0-1 0,-1 1 0,1-1 1,-1 1-1,1-1 0,-1 1 0,1 0 0,-1 0 0,0 0 1,0 0-1,0 0 0,0 0 0,0 0 0,-1 0 0,1 1 1,-1-1-1,1 0 0,-1 0 0,0 0 0,0 4 1,0-3 22,-1 1 0,0-1 0,0 0 1,0 1-1,-1-1 0,1 0 1,-1 0-1,0 0 0,0 0 1,0 0-1,0 0 0,0 0 1,-1-1-1,1 1 0,-1-1 1,1 0-1,-1 0 0,0 0 1,-6 4-1,2-3 37,-1 1 0,1-1 0,-1-1 0,1 1 0,-1-1-1,0-1 1,0 1 0,0-1 0,-13 0 0,19-1-150,-1-1-1,0 1 1,0 0-1,0-1 1,0 0-1,1 0 1,-1 0 0,0 0-1,1 0 1,-1 0-1,1 0 1,-4-4-1,4 4-223,0-1 1,1 0-1,-1 1 0,1-1 0,-1 0 0,1 0 0,0 0 0,0 0 0,0-1 0,0 1 0,0 0 0,0 0 0,1 0 0,-1-1 0,1 1 0,0 0 0,-1-4 0,1-23-6217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3.791"/>
    </inkml:context>
    <inkml:brush xml:id="br0">
      <inkml:brushProperty name="width" value="0.025" units="cm"/>
      <inkml:brushProperty name="height" value="0.025" units="cm"/>
    </inkml:brush>
  </inkml:definitions>
  <inkml:trace contextRef="#ctx0" brushRef="#br0">10 72 12396,'0'0'7484,"10"3"-6486,-7-2-961,0 0-1,0 0 1,1 0-1,-1 0 1,1 0-1,-1-1 1,0 1-1,1-1 1,-1 0-1,1 0 1,-1-1-1,1 1 1,-1-1-1,0 1 1,1-1-1,-1 0 1,0 0-1,1-1 1,-1 1-1,0-1 0,0 1 1,0-1-1,0 0 1,-1 0-1,1 0 1,0-1-1,-1 1 1,0-1-1,4-4 1,-4 5-6,0 0-1,-1 0 1,1 0 0,-1 0 0,1-1 0,-1 1-1,0 0 1,0-1 0,0 1 0,1-5 0,-2 6-12,0 0 0,1 1 0,-1-1 0,0 0 0,0 1 0,0-1 0,0 0 0,-1 1 0,1-1 0,0 0 1,0 1-1,0-1 0,0 0 0,-1 1 0,1-1 0,0 0 0,-1 1 0,1-1 0,0 1 0,-1-1 0,1 1 0,-1-1 1,1 1-1,-1-1 0,1 1 0,-2-1 0,0 0-10,0 1-1,0 0 1,0-1-1,0 1 1,0 0 0,0 0-1,0 0 1,0 1 0,0-1-1,0 0 1,0 1-1,0-1 1,0 1 0,0 0-1,0 0 1,0-1 0,1 1-1,-1 0 1,0 1-1,0-1 1,1 0 0,-1 0-1,1 1 1,-1-1 0,-1 3-1,-4 3 0,0 1-1,0-1 1,1 1-1,0 0 1,0 1-1,1 0 0,0 0 1,0 0-1,1 0 1,1 0-1,-1 1 1,2 0-1,-1 0 1,1 0-1,1 0 1,0 0-1,0 0 1,1 0-1,2 20 1,-2-27-28,1-1 1,0 1-1,1-1 1,-1 0 0,0 1-1,1-1 1,-1 0 0,1 0-1,0 0 1,-1 0-1,1 0 1,0 0 0,0 0-1,0-1 1,1 1-1,-1-1 1,0 0 0,1 1-1,-1-1 1,0 0 0,1 0-1,0-1 1,-1 1-1,1 0 1,-1-1 0,1 0-1,0 1 1,2-1-1,2 0-510,0 1 0,0-1 0,0-1-1,0 1 1,-1-1 0,1 0-1,0-1 1,-1 0 0,1 0 0,6-3-1,16-13-4871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4.168"/>
    </inkml:context>
    <inkml:brush xml:id="br0">
      <inkml:brushProperty name="width" value="0.025" units="cm"/>
      <inkml:brushProperty name="height" value="0.025" units="cm"/>
    </inkml:brush>
  </inkml:definitions>
  <inkml:trace contextRef="#ctx0" brushRef="#br0">75 1 12204,'0'0'2114,"-7"10"-577,-2 5-845,0-1 0,1 1 0,1 0 0,0 1 0,1 0 0,1 0 0,0 0 0,2 1 0,0-1 0,-2 20 1,5-31-648,0-1 0,0 1 0,0 0 0,1 0 0,-1 0 1,1 0-1,0 0 0,1-1 0,-1 1 0,1 0 0,0-1 1,0 0-1,0 1 0,1-1 0,3 5 0,-4-7-33,1 0 0,-1 0 0,1-1 0,-1 1-1,1 0 1,0-1 0,0 0 0,-1 1 0,1-1 0,0 0-1,0-1 1,0 1 0,0 0 0,0-1 0,0 0 0,1 0-1,-1 0 1,0 0 0,0 0 0,0 0 0,0-1 0,0 0-1,0 1 1,0-1 0,4-2 0,16-8-284,11-6-260,-33 16 517,0 1 1,0-1 0,1 1 0,-1-1-1,0 1 1,1 0 0,-1 0 0,0-1-1,1 1 1,-1 0 0,0 0 0,1 0-1,-1 1 1,0-1 0,1 0 0,-1 0 0,0 1-1,0-1 1,3 2 0,-3-1 8,0 1 0,0-1 1,-1 1-1,1-1 0,0 1 1,-1-1-1,1 1 0,-1 0 1,0-1-1,0 1 0,1 0 1,-1 0-1,0-1 0,0 1 1,-1 0-1,1-1 0,-1 4 1,-6 30 214,2-24-82,-1 1 1,0-1-1,-13 18 1,-14 27 659,33-56-776,0 1 1,1-1 0,-1 0-1,0 0 1,1 1 0,-1-1-1,0 0 1,0 0-1,1 1 1,-1-1 0,0 0-1,1 0 1,-1 0 0,1 0-1,-1 0 1,0 1 0,1-1-1,-1 0 1,0 0-1,1 0 1,-1 0 0,1 0-1,-1 0 1,0 0 0,1 0-1,-1 0 1,0-1-1,1 1 1,-1 0 0,1 0-1,-1 0 1,0 0 0,1 0-1,-1-1 1,0 1 0,1 0-1,-1-1 1,19-4 5,26-8-455,1 1 1,80-8-1,-126 20 427,1 0 2,18-4-2277,-19 3 2053,0 1 1,1 0-1,-1 0 1,0-1-1,1 1 1,-1 0 0,0-1-1,1 1 1,-1 0-1,0 0 1,0-1-1,1 1 1,-1-1 0,0 1-1,0 0 1,0-1-1,0 1 1,1-1-1,-1 1 1,0 0 0,0-1-1,0 1 1,0-1-1,0 1 1,0-1-1,0 1 1,0 0 0,0-1-1,0 1 1,0-1-1,0 1 1,-1-1-1,1 1 1,0 0 0,0-1-1,0 1 1,0 0-1,-1-1 1,-6-9-6526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4.295"/>
    </inkml:context>
    <inkml:brush xml:id="br0">
      <inkml:brushProperty name="width" value="0.025" units="cm"/>
      <inkml:brushProperty name="height" value="0.025" units="cm"/>
    </inkml:brush>
  </inkml:definitions>
  <inkml:trace contextRef="#ctx0" brushRef="#br0">47 1 15054,'0'0'5056,"9"1"-3081,-8-1-1920,1-1-1,0 1 0,0 0 0,0 0 0,0 0 0,0 0 0,-1 0 0,1 0 0,0 0 1,0 1-1,0-1 0,0 1 0,0-1 0,-1 1 0,1 0 0,0 0 0,0 0 1,-1 0-1,1 0 0,-1 0 0,1 0 0,-1 0 0,1 1 0,-1-1 0,0 1 0,1-1 1,-1 1-1,0-1 0,0 1 0,0 0 0,0-1 0,-1 1 0,1 0 0,0 0 0,-1 0 1,1 0-1,-1-1 0,0 1 0,0 0 0,1 0 0,-1 0 0,-1 2 0,1 8 19,-1 0 0,-1 0-1,0 0 1,-1-1-1,0 1 1,-1-1 0,0 0-1,0 0 1,-1 0-1,-1-1 1,0 1 0,-14 17-1,8-10 50,1 0-1,-15 35 0,26-52-112,-1-1 0,1 1 0,0-1 0,0 1-1,1-1 1,-1 1 0,0-1 0,0 1 0,0 0-1,0-1 1,0 1 0,0-1 0,1 1 0,-1-1 0,0 1-1,0-1 1,1 1 0,-1-1 0,0 0 0,1 1-1,-1-1 1,1 1 0,-1-1 0,0 0 0,1 1-1,-1-1 1,1 0 0,-1 0 0,1 1 0,-1-1 0,1 0-1,-1 0 1,1 0 0,-1 1 0,1-1 0,0 0-1,-1 0 1,1 0 0,-1 0 0,1 0 0,-1 0-1,1 0 1,-1 0 0,2-1 0,32 1 180,-28 0-150,45 2-104,33-2-2283,-32-8-5873,-24-3-4960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4.498"/>
    </inkml:context>
    <inkml:brush xml:id="br0">
      <inkml:brushProperty name="width" value="0.025" units="cm"/>
      <inkml:brushProperty name="height" value="0.025" units="cm"/>
    </inkml:brush>
  </inkml:definitions>
  <inkml:trace contextRef="#ctx0" brushRef="#br0">0 28 11243,'0'0'9481,"66"-26"-8520,-33 24-545,1 2-384,3 0-256,2 0-1602,0 0-2979,0 6-3202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4.847"/>
    </inkml:context>
    <inkml:brush xml:id="br0">
      <inkml:brushProperty name="width" value="0.025" units="cm"/>
      <inkml:brushProperty name="height" value="0.025" units="cm"/>
    </inkml:brush>
  </inkml:definitions>
  <inkml:trace contextRef="#ctx0" brushRef="#br0">1 115 11499,'0'0'6587,"12"4"-5668,-5-2-786,-2 0-77,0 0 0,0-1 1,0 1-1,0-1 1,0 0-1,1-1 0,-1 1 1,0-1-1,0 0 1,0-1-1,1 1 1,-1-1-1,0 0 0,0 0 1,7-3-1,3-1-20,0-2-1,0 1 1,-1-2 0,0 0-1,0-1 1,-1 0-1,-1-1 1,18-16 0,-30 26-10,1-1 0,0 1 0,-1-1 0,1 1 0,0-1 0,-1 0 0,1 1 0,-1-1 0,1 1 0,-1-1 0,0 0 0,1 0 0,-1 1 0,0-1 1,1 0-1,-1 0 0,0 1 0,0-1 0,1 0 0,-1 0 0,0 0 0,0 1 0,0-1 0,0 0 0,0 0 0,0 0 0,0 1 0,-1-1 0,1 0 1,0 0-1,0 1 0,-1-1 0,1 0 0,0 0 0,-1 1 0,1-1 0,-1 0 0,1 1 0,-1-1 0,1 0 0,-1 1 0,1-1 0,-1 1 0,0-1 0,1 1 1,-1-1-1,0 1 0,1 0 0,-1-1 0,0 1 0,0 0 0,1-1 0,-1 1 0,0 0 0,0 0 0,1 0 0,-1 0 0,0 0 0,0 0 0,0 0 0,0 0 1,-55 0 1059,54 0-1071,-6 1 123,0 1 1,0 0-1,0 0 0,0 1 1,0 0-1,1 1 0,-1-1 1,1 1-1,0 1 0,0-1 1,1 1-1,-9 8 0,12-10-71,-1 0 0,1 0 0,-1 1 0,1-1 0,0 1-1,0 0 1,1 0 0,-1 0 0,1 1 0,0-1 0,0 0 0,1 1 0,-1-1-1,1 1 1,0 0 0,0-1 0,0 1 0,1 0 0,0 0 0,0 0 0,0-1-1,1 9 1,0-10-76,1-1-1,-1 1 1,0 0-1,1-1 1,0 1 0,-1-1-1,1 0 1,0 0-1,0 0 1,0 0-1,1 0 1,-1 0-1,0 0 1,1-1-1,-1 1 1,1-1-1,0 0 1,-1 1-1,1-1 1,0 0 0,0-1-1,0 1 1,-1 0-1,7-1 1,7 2-1208,0 0 1,0-2 0,17-1-1,-32 1 986,40-3-7077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5.255"/>
    </inkml:context>
    <inkml:brush xml:id="br0">
      <inkml:brushProperty name="width" value="0.025" units="cm"/>
      <inkml:brushProperty name="height" value="0.025" units="cm"/>
    </inkml:brush>
  </inkml:definitions>
  <inkml:trace contextRef="#ctx0" brushRef="#br0">12 0 16688,'0'0'592,"0"11"-117,-5 57 1232,2-38-1233,1 0-1,1 1 1,1-1 0,2 0-1,9 54 1,-10-80-405,0 0 0,1 0 1,-1 0-1,1 0 0,0 0 1,0 0-1,0-1 0,0 1 1,1-1-1,-1 0 0,1 0 1,0 0-1,0 0 1,0 0-1,1 0 0,-1-1 1,0 1-1,1-1 0,4 2 1,-3-2 49,1-1 1,-1 0-1,1 0 1,-1 0 0,1-1-1,-1 0 1,1 0-1,-1 0 1,0 0 0,1-1-1,-1 0 1,10-3-1,6-3 34,-1-2 0,0 0 0,0-1 0,-1-1 0,35-26 0,-45 30-370,33-27 579,-40 33-631,0-1 0,0 0 0,0-1 0,-1 1 0,1 0 0,0 0 0,-1-1 0,0 1 0,1-1 0,-1 1 1,0-1-1,0 1 0,-1-1 0,1 0 0,0-3 0,-3-4-3436,-7 2-2456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5.582"/>
    </inkml:context>
    <inkml:brush xml:id="br0">
      <inkml:brushProperty name="width" value="0.025" units="cm"/>
      <inkml:brushProperty name="height" value="0.025" units="cm"/>
    </inkml:brush>
  </inkml:definitions>
  <inkml:trace contextRef="#ctx0" brushRef="#br0">1 0 11755,'0'0'5381,"0"55"-3651,10-40-257,5-1-448,4-1-801,4-4-192,7-2-1281,-2-6-2274,2-1-3460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5.917"/>
    </inkml:context>
    <inkml:brush xml:id="br0">
      <inkml:brushProperty name="width" value="0.025" units="cm"/>
      <inkml:brushProperty name="height" value="0.025" units="cm"/>
    </inkml:brush>
  </inkml:definitions>
  <inkml:trace contextRef="#ctx0" brushRef="#br0">34 0 12043,'0'0'7239,"-6"9"-6235,-19 27-177,25-35-814,-1-1 0,1 0 1,0 0-1,0 1 0,0-1 0,-1 0 0,1 1 0,0-1 0,0 1 0,0-1 0,0 0 0,0 1 0,0-1 0,0 0 0,0 1 0,0-1 0,0 1 0,0-1 1,0 0-1,0 1 0,0-1 0,0 0 0,0 1 0,0-1 0,0 1 0,0-1 0,1 0 0,-1 1 0,0-1 0,0 0 0,0 0 0,1 1 0,-1-1 0,0 0 1,0 1-1,1-1 0,-1 0 0,0 0 0,1 1 0,-1-1 0,0 0 0,1 0 0,-1 0 0,0 0 0,1 0 0,-1 1 0,1-1 0,-1 0 0,0 0 1,1 0-1,-1 0 0,0 0 0,1 0 0,-1 0 0,1 0 0,-1 0 0,26 0 61,-22-1-12,58-5 82,-52 3-197,1 2 1,0-1-1,0 2 0,0-1 1,0 1-1,0 1 0,11 2 1,-20-3 46,0 1 0,0 0 0,-1 0 0,1-1 0,0 1 0,-1 0 0,1 0 1,-1 0-1,1 1 0,-1-1 0,0 0 0,1 1 0,-1-1 0,0 1 0,0-1 0,0 1 1,0-1-1,1 4 0,-1-3-39,0-1 0,-1 1 0,1-1 1,0 1-1,0-1 0,0 1 0,0-1 1,0 0-1,0 0 0,1 1 0,-1-1 0,0 0 1,1 0-1,-1 0 0,0 0 0,1-1 0,-1 1 1,1 0-1,-1-1 0,1 1 0,0 0 1,-1-1-1,1 0 0,0 1 0,-1-1 0,1 0 1,0 0-1,-1 0 0,1 0 0,2-1 0,3-1-667,-1 0-1,1 0 1,-1-1 0,1 0-1,-1 0 1,0 0-1,0-1 1,0 0-1,-1 0 1,1-1-1,-1 0 1,9-10-1,-9 11-360,21-24-6982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6.262"/>
    </inkml:context>
    <inkml:brush xml:id="br0">
      <inkml:brushProperty name="width" value="0.025" units="cm"/>
      <inkml:brushProperty name="height" value="0.025" units="cm"/>
    </inkml:brush>
  </inkml:definitions>
  <inkml:trace contextRef="#ctx0" brushRef="#br0">92 1 9833,'0'0'5547,"-8"9"-3753,-2 3-1332,1 0 1,1 0 0,0 1-1,0 0 1,1 1 0,1-1-1,1 1 1,0 0 0,0 1-1,1-1 1,-3 29 0,6-28-286,1-2-70,-1-1-1,1 1 1,1-1-1,1 1 1,3 17-1,-4-27-104,0 0-1,0 0 1,0 0-1,1-1 1,-1 1-1,1-1 1,-1 1-1,1-1 1,0 1-1,0-1 0,0 0 1,0 0-1,0 0 1,1 0-1,-1 0 1,0-1-1,1 1 1,0-1-1,-1 1 1,1-1-1,0 0 1,0 0-1,0 0 1,-1 0-1,1-1 1,0 1-1,0-1 1,5 0-1,48-6-638,-49 5 584,1-1-1,0 1 1,0 0 0,0 1 0,0 0 0,15 2 0,-22-2 55,0 0-1,-1 0 1,1 1-1,-1-1 1,1 0-1,-1 1 1,1-1-1,0 0 1,-1 1-1,0-1 1,1 1-1,-1-1 1,1 1-1,-1-1 1,0 1-1,1-1 1,-1 1-1,0-1 1,1 1-1,-1 0 1,0-1-1,0 1 1,0-1-1,0 1 1,1 0-1,-1-1 1,0 1-1,0 0 1,0-1-1,0 1 1,0-1-1,-1 1 1,1 0-1,0-1 1,0 1-1,0 0 1,0-1-1,-1 2 1,-12 29 701,8-18-397,34-17-55,-13-1-235,134-51-171,-149 56-29,1-1 1,0 0 0,0 0-1,-1 0 1,1 0-1,-1 0 1,1-1 0,-1 1-1,0 0 1,1-1-1,-1 1 1,0-1 0,1-1-1,-1 2-105,-1 0 0,0 1 0,1-1-1,-1 0 1,0 0 0,0 0 0,0 1-1,0-1 1,0 0 0,0 0 0,0 1 0,0-1-1,0 0 1,0 0 0,0 1 0,-1-1 0,1 0-1,0 0 1,0 1 0,-1-1 0,1 0 0,-1-1-1,-12-10-6655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6.621"/>
    </inkml:context>
    <inkml:brush xml:id="br0">
      <inkml:brushProperty name="width" value="0.025" units="cm"/>
      <inkml:brushProperty name="height" value="0.025" units="cm"/>
    </inkml:brush>
  </inkml:definitions>
  <inkml:trace contextRef="#ctx0" brushRef="#br0">0 1 10794,'0'0'5734,"62"3"-4998,-26 5-223,8 3-321,0 1-192,2-2-1249,-1 1-3844</inkml:trace>
  <inkml:trace contextRef="#ctx0" brushRef="#br0" timeOffset="1">661 118 11723,'0'0'2616,"-8"7"491,3-3-2816,-36 39 2911,38-40-2968,1-1-1,0 1 1,0 1-1,0-1 0,0 0 1,1 0-1,-1 1 1,1-1-1,0 1 1,0-1-1,0 1 0,0-1 1,1 1-1,-1 0 1,1 7-1,1-10-212,0 0 0,0 0 0,0 0 0,0 1 0,0-1 0,0 0 0,0-1 0,0 1 0,0 0 0,0 0 0,1 0 0,-1-1 0,0 1 0,1 0 0,-1-1 0,0 1 0,1-1 0,-1 0 0,1 0 0,-1 1 0,1-1 0,-1 0 0,0 0 0,1 0 0,-1 0-1,1-1 1,-1 1 0,3-1 0,43-8 150,-36 4-187,-1-1 0,0-1-1,0 0 1,-1 0-1,0-1 1,0 0-1,0 0 1,-1-1 0,-1 0-1,1-1 1,-2 1-1,8-14 1,-23 40-470,4-9 595,0 0-1,1 0 1,0 0-1,1 1 1,-3 10-1,5-17-209,1-1-1,-1 1 1,1-1-1,0 1 1,0-1-1,0 1 1,0-1 0,0 1-1,0-1 1,0 1-1,1-1 1,-1 1 0,0-1-1,1 0 1,-1 1-1,1-1 1,0 1-1,-1-1 1,1 0 0,0 1-1,0-1 1,0 0-1,0 0 1,0 0-1,0 0 1,0 0 0,0 0-1,0 0 1,1 0-1,-1 0 1,0 0 0,1-1-1,-1 1 1,0-1-1,1 1 1,-1-1-1,1 1 1,-1-1 0,3 1-1,17 0-5007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7.155"/>
    </inkml:context>
    <inkml:brush xml:id="br0">
      <inkml:brushProperty name="width" value="0.025" units="cm"/>
      <inkml:brushProperty name="height" value="0.025" units="cm"/>
    </inkml:brush>
  </inkml:definitions>
  <inkml:trace contextRef="#ctx0" brushRef="#br0">1 0 13357,'0'0'4447,"2"13"-2227,7 90 1669,-4 109 0,-5-211-3853,-1 0 0,1 0 0,0 1 0,0-1 0,0 0 0,1 0-1,-1 0 1,0 0 0,0 1 0,1-1 0,-1 0 0,0 0 0,1 0 0,-1 0-1,1 0 1,0 0 0,-1 0 0,1 0 0,0 0 0,-1 0 0,1 0 0,0-1-1,0 1 1,0 0 0,0 0 0,0-1 0,0 1 0,0-1 0,2 2 0,0-2 9,0 1 0,0-1 0,0 0 0,0 0 0,0 0 0,0 0 0,0-1 0,0 1 0,-1-1 1,1 0-1,5-1 0,8-5 24,0-1 1,31-18-1,-28 15-93,41-28 129,-56 36-155,0 0-1,0 0 1,0-1-1,-1 1 0,0-1 1,1 0-1,-1 0 1,-1 0-1,1 0 1,4-9-1,-7 13-41,0 0 1,0 0-1,0-1 0,0 1 0,0 0 1,0 0-1,0 0 0,0-1 1,0 1-1,0 0 0,0 0 1,0 0-1,0-1 0,0 1 1,0 0-1,0 0 0,0 0 1,0 0-1,-1-1 0,1 1 0,0 0 1,0 0-1,0 0 0,0 0 1,0-1-1,0 1 0,-1 0 1,1 0-1,0 0 0,0 0 1,0 0-1,0 0 0,-1 0 1,1-1-1,0 1 0,0 0 0,0 0 1,0 0-1,-1 0 0,1 0 1,0 0-1,0 0 0,0 0 1,-1 0-1,1 0 0,0 0 1,-1 0-1,-15 2-3918,-15 8-4283,12 0 1417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7.485"/>
    </inkml:context>
    <inkml:brush xml:id="br0">
      <inkml:brushProperty name="width" value="0.025" units="cm"/>
      <inkml:brushProperty name="height" value="0.025" units="cm"/>
    </inkml:brush>
  </inkml:definitions>
  <inkml:trace contextRef="#ctx0" brushRef="#br0">1 321 9289,'0'0'6374,"23"56"-3876,-5-44-576,6-4-192,-1-5-834,2-3-671,0 0-161,3-10-192,-8-8-673,5-1-1473,-6-7-2243,-1-5-1312</inkml:trace>
  <inkml:trace contextRef="#ctx0" brushRef="#br0" timeOffset="1">350 0 9449,'0'0'9481,"-34"72"-8488,27-38-192,0 3-321,3 0-192,4-1-192,0-2-32,0-2-224,9-7-993,-4-4-833,-3-7-1153,-2-6-800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7.833"/>
    </inkml:context>
    <inkml:brush xml:id="br0">
      <inkml:brushProperty name="width" value="0.025" units="cm"/>
      <inkml:brushProperty name="height" value="0.025" units="cm"/>
    </inkml:brush>
  </inkml:definitions>
  <inkml:trace contextRef="#ctx0" brushRef="#br0">0 55 8616,'0'0'14158,"55"-45"-13742,-16 44-352,2 1-64,-1 0-673,8-2-2498,-4-5-4964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0"/>
    </inkml:context>
    <inkml:brush xml:id="br0">
      <inkml:brushProperty name="width" value="0.025" units="cm"/>
      <inkml:brushProperty name="height" value="0.025" units="cm"/>
    </inkml:brush>
  </inkml:definitions>
  <inkml:trace contextRef="#ctx0" brushRef="#br0">235 0 4837,'0'0'12902,"-6"8"-12165,-41 45 1126,16-19-857,2 1 0,-47 71-1,70-95-949,0 0 0,0 1-1,1-1 1,0 1 0,1 0-1,1 0 1,0 0 0,0 1-1,1-1 1,1 1 0,0-1-1,1 1 1,0-1 0,1 1-1,3 18 1,-1-23-39,0 0 0,0-1 1,0 0-1,1 1 0,1-1 0,-1 0 0,1-1 1,0 1-1,0-1 0,1 0 0,0-1 1,0 1-1,12 8 0,42 19-2579,-51-29 894,0-1 0,0 0 0,1 0 0,12 1 0,-2-3-4775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4.697"/>
    </inkml:context>
    <inkml:brush xml:id="br0">
      <inkml:brushProperty name="width" value="0.025" units="cm"/>
      <inkml:brushProperty name="height" value="0.025" units="cm"/>
    </inkml:brush>
  </inkml:definitions>
  <inkml:trace contextRef="#ctx0" brushRef="#br0">230 9 13036,'0'0'7624,"9"-2"-6151,-4 1-1379,-4 0-54,1 0 1,-1 0-1,1 1 0,-1-1 0,1 1 1,0-1-1,-1 1 0,1 0 0,0 0 1,-1 0-1,1-1 0,0 2 0,-1-1 1,1 0-1,0 0 0,-1 0 1,1 1-1,-1-1 0,1 1 0,0 0 1,-1-1-1,1 1 0,-1 0 0,1 0 1,-1 0-1,0 0 0,1 0 0,-1 0 1,0 0-1,0 0 0,0 0 0,0 1 1,0-1-1,0 1 0,0-1 0,0 0 1,0 1-1,-1 0 0,1-1 0,0 1 1,-1-1-1,0 1 0,1 0 0,-1 1 1,3 18 110,0-1 1,-2 0 0,0 0 0,-1 1-1,-1-1 1,-1 1 0,-1-1 0,-1 0-1,0 0 1,-2-1 0,0 1 0,-1-1-1,-11 19 1,-5 9-267,-2-2 1,-2-1-1,-65 80 0,87-117-606,-1 0 0,0-1-1,0 0 1,0 0 0,-1-1-1,0 0 1,-12 8 0,-10-3-5600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8.177"/>
    </inkml:context>
    <inkml:brush xml:id="br0">
      <inkml:brushProperty name="width" value="0.025" units="cm"/>
      <inkml:brushProperty name="height" value="0.025" units="cm"/>
    </inkml:brush>
  </inkml:definitions>
  <inkml:trace contextRef="#ctx0" brushRef="#br0">1 0 2787,'0'0'15828,"5"12"-14365,1 4-1027,0 0 0,-1 1 0,-1 0 1,-1-1-1,0 1 0,0 23 0,-2 146 2580,-2-185-2989,1 0-1,0 0 1,0 0-1,0 0 0,0 1 1,1-1-1,-1 0 1,0 0-1,0 0 0,1 0 1,-1 0-1,0 0 0,1 0 1,0 0-1,-1 0 1,1 0-1,-1 0 0,1 0 1,0 0-1,0 0 1,-1 0-1,1 0 0,0-1 1,0 1-1,0 0 0,1 0 1,0 0 20,0-1 1,0 0-1,0 0 1,-1 0-1,1 0 1,0 0-1,0 0 1,-1-1-1,1 1 1,0 0-1,0-1 1,-1 0-1,1 1 1,0-1-1,1-1 0,7-4 93,0 0-1,0-1 0,16-15 0,13-16-296,-1-2-1,-3-2 1,42-64-1,-72 97-1147,-8 9-2448,-11 9-1907,13-8 5765,-16 12-6308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9.135"/>
    </inkml:context>
    <inkml:brush xml:id="br0">
      <inkml:brushProperty name="width" value="0.025" units="cm"/>
      <inkml:brushProperty name="height" value="0.025" units="cm"/>
    </inkml:brush>
  </inkml:definitions>
  <inkml:trace contextRef="#ctx0" brushRef="#br0">0 175 10570,'0'0'9230,"7"8"-7591,-4-4-1589,-1-1 0,1 0 0,0 0 0,0 0 0,0 0 0,1-1 0,-1 1 0,0-1 0,1 0 0,0 0 0,-1 0 0,1-1 0,0 1 0,0-1 0,0 0 0,0 0 0,0 0 0,0 0 0,0-1 0,0 0 0,0 0 0,1 0 0,-1 0 0,0-1 0,0 1 0,0-1 0,0 0 0,0 0 0,0-1 0,0 1 0,0-1 0,4-2 0,-2 0-101,0-1 1,0 0 0,0 0-1,0 0 1,-1-1 0,0 0-1,0 0 1,-1 0 0,1-1 0,-1 1-1,-1-1 1,1 0 0,-1 0-1,0 0 1,-1-1 0,0 1 0,0-1-1,1-14 1,-4 27-4,0 1 1,0-1-1,-1 0 0,0 0 0,0 1 1,0-1-1,-5 7 0,-8 21 164,11-21-21,1-6 172,1 0 0,1 0 1,-1 1-1,1-1 0,0 0 0,0 1 0,1-1 0,0 12 0,1-17-221,-1 0 0,1 0 0,0 0-1,0 0 1,0 0 0,0 0 0,0-1 0,0 1-1,0 0 1,0-1 0,0 1 0,0-1-1,0 1 1,0-1 0,1 1 0,-1-1 0,0 0-1,0 0 1,0 0 0,1 1 0,-1-1 0,0 0-1,0-1 1,1 1 0,-1 0 0,2-1-1,36-6 206,-26 1-297,-1 0 0,0-1 0,0-1 0,-1 0 1,0 0-1,0-1 0,-1-1 0,0 1 0,0-2 0,-1 1 0,-1-1 1,0-1-1,8-13 0,-27 43-397,-16 29 277,25-44 210,1 0 0,0-1 0,0 1 0,0 0 0,0 0-1,0 0 1,0 0 0,1 0 0,0 0 0,0 0 0,-1 0-1,2 0 1,0 5 0,3-6-10,0-1-1,0 0 1,0-1-1,0 1 1,0-1 0,1 1-1,-1-1 1,0 0-1,0-1 1,1 1-1,7-3 1,2-2-17,-1 0-1,1-1 1,-1-1-1,0 0 1,0-1-1,18-15 1,10-4 166,-41 26-162,1 1 0,-1 0 0,1-1 0,-1 1 0,1 0 0,-1-1-1,1 1 1,-1 0 0,1 0 0,-1 0 0,1-1 0,-1 1 0,1 0 0,-1 0 0,1 0 0,-1 0 0,1 0 0,0 0 0,-1 0 0,1 0 0,-1 0-1,1 0 1,-1 0 0,1 1 0,-1-1 0,1 0 0,-1 0 0,1 0 0,-1 1 0,1-1 0,-1 0 0,1 1 0,7 21 123,-8 40-202,-1-45 164,2-16-95,-1-1-1,0 0 1,1 1-1,-1-1 1,0 1 0,1-1-1,-1 0 1,1 0-1,-1 1 1,0-1-1,1 0 1,-1 1-1,1-1 1,-1 0-1,1 0 1,-1 0-1,1 0 1,-1 0 0,1 1-1,-1-1 1,1 0-1,-1 0 1,1 0-1,-1 0 1,1 0-1,-1-1 1,1 1-1,-1 0 1,1 0-1,-1 0 1,1 0 0,-1 0-1,1-1 1,-1 1-1,1 0 1,0-1-1,20-8 133,-16 5-113,-1 0 0,0-1 0,0 1 1,0-1-1,0 0 0,-1-1 0,0 1 1,0 0-1,0-1 0,-1 0 0,0 1 1,0-1-1,0 0 0,-1 0 1,0 0-1,0 0 0,0 0 0,-1-1 1,0 1-1,0 0 0,-2-11 0,2 16-26,0 1-1,0-1 1,0 0-1,0 1 1,0-1-1,-1 0 0,1 1 1,0-1-1,0 1 1,-1-1-1,1 0 0,0 1 1,-1-1-1,1 1 1,-1-1-1,1 1 1,-1-1-1,1 1 0,-1-1 1,1 1-1,-1-1 1,1 1-1,-1 0 1,1-1-1,-1 1 0,0 0 1,1 0-1,-1-1 1,0 1-1,1 0 1,-1 0-1,0 0 0,1 0 1,-1 0-1,0 0 1,1 0-1,-1 0 1,0 0-1,1 0 0,-1 0 1,0 0-1,0 1 1,0-1-3,-1 1 0,1 0 0,0-1 1,0 1-1,0 0 0,1-1 0,-1 1 1,0 0-1,0 0 0,0 0 0,0 0 1,1 0-1,-1 0 0,1 0 0,-1 0 1,0 0-1,1 0 0,0 0 0,-1 0 1,1 1-1,0-1 0,-1 0 0,1 0 1,0 2-1,1-1 6,-1 1 1,1-1-1,-1 0 0,1 0 1,0 1-1,0-1 0,0 0 1,0 0-1,1 0 1,-1 0-1,1 0 0,-1 0 1,1-1-1,-1 1 1,1 0-1,0-1 0,0 1 1,0-1-1,0 0 0,0 0 1,0 1-1,0-1 1,0-1-1,1 1 0,-1 0 1,0 0-1,5 0 0,5 2 14,1-1-1,-1 0 1,26 1-1,-27-3-10,1 0 1,0 0-1,0-1 0,0-1 1,-1 0-1,1 0 1,-1-1-1,1-1 0,-1 0 1,0-1-1,-1 0 0,1 0 1,-1-1-1,0 0 0,0-1 1,-1 0-1,0-1 1,0 0-1,-1 0 0,0-1 1,10-13-1,-17 21-3,-1 1-1,1-1 0,0 0 1,0 0-1,-1 0 1,1 0-1,-1 0 1,1 0-1,-1-1 1,1 1-1,-1 0 1,0 0-1,1 0 1,-1 0-1,0 0 1,0-1-1,0 1 1,0 0-1,0 0 1,0 0-1,0-1 1,0 1-1,-1 0 0,1 0 1,0 0-1,-1-2 1,0 2-3,-1 0 1,1 0-1,0 0 1,0 0-1,-1 1 1,1-1-1,0 0 1,-1 0-1,1 1 1,-1-1-1,1 1 1,-1 0-1,1-1 1,-1 1-1,1 0 0,-1 0 1,-1 0-1,-5 0 2,1 0 0,-1 1 0,1-1 0,0 2 0,-1-1-1,1 1 1,-11 4 0,13-3 51,1-1-1,-1 2 1,0-1-1,1 0 1,-1 1-1,1 0 1,0 0-1,1 0 1,-1 0-1,1 1 1,-1 0-1,1-1 1,-4 10-1,6-12-28,1 0-1,-1 0 1,0 0 0,1 0-1,-1 0 1,1 1-1,0-1 1,0 0-1,0 0 1,0 0-1,0 0 1,0 1 0,0-1-1,1 0 1,-1 0-1,1 0 1,0 0-1,0 0 1,-1 0 0,1 0-1,0 0 1,1 0-1,-1 0 1,0 0-1,0-1 1,1 1 0,-1-1-1,1 1 1,0-1-1,-1 1 1,1-1-1,0 0 1,0 0 0,0 0-1,0 0 1,0 0-1,2 1 1,5 1-162,0 1-1,0-2 1,0 1 0,1-1 0,9 0 0,26 1-4475,-16-3-1973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09.858"/>
    </inkml:context>
    <inkml:brush xml:id="br0">
      <inkml:brushProperty name="width" value="0.025" units="cm"/>
      <inkml:brushProperty name="height" value="0.025" units="cm"/>
    </inkml:brush>
  </inkml:definitions>
  <inkml:trace contextRef="#ctx0" brushRef="#br0">35 57 11115,'-3'-1'981,"-17"-8"6146,19 9-7009,1 0 1,0 0-1,-1 0 0,1 0 1,0 0-1,-1 0 0,1 0 1,0 0-1,-1 0 0,1 0 1,0 0-1,-1 0 0,1 0 1,0 0-1,-1 0 0,1 0 1,0 0-1,-1 0 0,1 0 1,0 0-1,-1 1 0,1-1 0,0 0 1,0 0-1,-1 0 0,1 1 1,0-1-1,0 0 0,-1 0 1,1 1-1,0-1 0,0 0 1,0 0-1,-1 1 0,1-1 1,0 0-1,0 1 0,0-1 1,0 0-1,0 1 0,0-1 1,0 0-1,0 1 0,0-1 1,0 0-1,0 1 0,0-1 1,0 0-1,0 1 0,0-1 1,0 0-1,0 1 0,0-1 1,0 1-1,1 0-99,-1-1 0,1 1 0,0 0-1,-1 0 1,1 0 0,0-1 0,0 1 0,-1 0 0,1-1 0,0 1-1,0 0 1,0-1 0,0 1 0,0-1 0,0 0 0,0 1 0,0-1-1,0 0 1,0 0 0,0 1 0,0-1 0,0 0 0,0 0 0,0 0-1,0 0 1,0 0 0,0 0 0,0-1 0,0 1 0,0 0 0,0 0-1,2-2 1,-1 2-8,0 0-1,1-1 1,-1 1-1,0-1 1,0 0-1,0 0 1,0 1-1,0-1 1,0-1-1,0 1 1,0 0-1,0 0 1,0-1-1,-1 1 1,3-3-1,-3 2-12,0 0 0,-1 0 0,1 0 0,-1 0 1,0 0-1,1 0 0,-1 0 0,0 0 0,0 0 0,0 0 0,0 0 0,-1 0 0,1 0 0,0 0 1,-1 0-1,-1-3 0,2 4-10,0 0 0,-1 1 1,1-1-1,-1 0 0,1 1 0,-1-1 1,0 0-1,1 1 0,-1-1 0,0 0 1,1 1-1,-1-1 0,0 1 0,1-1 1,-1 1-1,0 0 0,0-1 1,0 1-1,0 0 0,1-1 0,-1 1 1,0 0-1,0 0 0,0 0 0,0 0 1,0 0-1,0 0 0,1 0 0,-1 0 1,0 0-1,0 0 0,0 1 0,0-1 1,0 0-1,1 1 0,-1-1 1,0 0-1,0 1 0,-1 0 0,0 1 2,0-1 0,0 1 0,1 0 0,-1 0 0,0 0 0,1 0 0,-1 0 0,1 0 0,-1 1 0,1-1 0,0 0 0,0 1 0,0-1 0,0 1 0,1-1 0,-1 1 0,1-1 0,0 1 0,-1 0 0,1-1 0,0 1 0,0 0 0,1 4 0,-1-4 17,1 1 0,-1-1 0,0 0 0,1 1 0,0-1 0,0 0 0,0 0 0,0 0 0,0 1 0,1-1 0,-1 0 0,1-1 0,0 1 0,0 0 0,0 0 0,0-1 0,0 1 1,4 1-1,1 0 18,0-1 0,1 0 0,0-1 0,0 0 0,0 0 0,0-1 0,0 0 0,0 0 0,0 0 0,0-1 0,0-1 0,14-2 0,-2 0-3,0-1-1,0-1 0,34-14 1,-23 5 6,-1-1 0,0-2 0,34-25 0,-64 42-25,0 0 1,0 0 0,0-1-1,1 1 1,-1 0 0,0 0-1,0 0 1,0 0 0,1-1-1,-1 1 1,0 0 0,0 0-1,0 0 1,1 0 0,-1 0-1,0-1 1,0 1 0,1 0-1,-1 0 1,0 0 0,1 0-1,-1 0 1,0 0 0,0 0-1,1 0 1,-1 0 0,0 0-1,0 0 1,1 0 0,-1 0-1,0 0 1,1 0 0,-1 1-1,0-1 1,0 0 0,1 0-1,-1 0 1,0 0 0,0 0-1,0 1 1,1-1 0,-1 0-1,0 0 1,0 0 0,0 1-1,1-1 1,-1 0 0,0 0-1,0 1 1,0-1 0,0 0-1,0 0 1,0 1 0,0-1-1,1 0 1,-1 0 0,0 1-1,0-1 1,0 1 0,-1 26 480,0-24-439,1-1 0,-1 1 0,1-1 0,0 1-1,0-1 1,0 1 0,0 0 0,0-1 0,1 1 0,-1-1 0,1 1-1,-1 0 1,1-1 0,1 3 0,5-2 23,0-1 0,1 0 0,-1 0 0,0-1 0,1 0 0,-1-1 0,1 1 0,-1-1 0,1-1 0,-1 1 0,9-3 0,11 2-99,26-3-459,-39 2 291,0 1-1,0 0 1,0 1 0,0 0 0,0 1-1,22 5 1,-33-4 630,2 0-4174,-13-18-16967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0.237"/>
    </inkml:context>
    <inkml:brush xml:id="br0">
      <inkml:brushProperty name="width" value="0.025" units="cm"/>
      <inkml:brushProperty name="height" value="0.025" units="cm"/>
    </inkml:brush>
  </inkml:definitions>
  <inkml:trace contextRef="#ctx0" brushRef="#br0">1 1 20531,'0'0'6631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1.556"/>
    </inkml:context>
    <inkml:brush xml:id="br0">
      <inkml:brushProperty name="width" value="0.025" units="cm"/>
      <inkml:brushProperty name="height" value="0.025" units="cm"/>
    </inkml:brush>
  </inkml:definitions>
  <inkml:trace contextRef="#ctx0" brushRef="#br0">25 0 9257,'0'0'7415,"-2"11"-6022,-16 88 1557,16-84-2587,0 0 1,2 0-1,-1 1 0,2-1 1,3 23-1,-4-37-344,1 0-1,-1 0 0,1 0 1,-1 0-1,1 0 0,-1 0 1,1 0-1,-1 0 0,1 0 1,0 0-1,-1 0 0,1 0 1,0-1-1,0 1 0,0 0 1,0-1-1,0 1 0,0-1 1,0 1-1,0-1 0,0 1 1,0-1-1,0 1 0,0-1 1,0 0-1,0 0 0,0 0 1,0 1-1,0-1 0,0 0 0,0 0 1,1 0-1,-1-1 0,0 1 1,0 0-1,0 0 0,0-1 1,0 1-1,0 0 0,0-1 1,0 1-1,0-1 0,0 0 1,0 1-1,0-1 0,1-1 1,4-1 34,1-1 0,0-1 0,-1 1 0,0-1 0,6-6 0,-5 2-17,0 1-1,-1-1 1,9-18 0,4-4 45,-13 29 113,-3 13-113,-2 19 28,-1-27-71,0 5 29,0 0 0,0 0-1,1 1 1,0-1 0,0 0 0,1 0 0,4 10 0,-6-16-38,1-1 0,0 1 0,0-1 0,0 1 0,0-1 0,0 0 0,0 0 0,0 0 1,0 1-1,0-1 0,1 0 0,-1 0 0,0-1 0,1 1 0,-1 0 0,1 0 0,1 0 0,0 0 17,0-1-1,0 1 0,0-1 0,-1 0 1,1 0-1,0-1 0,0 1 1,0 0-1,-1-1 0,1 0 0,0 1 1,-1-1-1,5-2 0,3-2-33,-1-1 0,0 0 1,0 0-1,0-1 0,-1 0 0,0-1 0,0 0 0,0 0 0,-2 0 0,1-1 0,-1 0 0,0 0 1,0-1-1,4-11 0,-17 46-193,-6 42-1,12-65 182,0 2-289,1 0 0,-1-1 0,1 1 0,-1 0 0,1 0 0,0-1 0,1 1 0,0 7 0,0-10 129,0 0-1,-1 0 1,1 0 0,0 0 0,-1-1 0,1 1 0,0 0 0,0 0 0,0 0 0,0-1-1,0 1 1,-1 0 0,1-1 0,1 1 0,-1-1 0,0 1 0,0-1 0,0 0 0,0 1-1,0-1 1,0 0 0,0 0 0,0 0 0,1 0 0,-1 0 0,0 0 0,0 0 0,0 0-1,0 0 1,0-1 0,2 1 0,14-3-5963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1.900"/>
    </inkml:context>
    <inkml:brush xml:id="br0">
      <inkml:brushProperty name="width" value="0.025" units="cm"/>
      <inkml:brushProperty name="height" value="0.025" units="cm"/>
    </inkml:brush>
  </inkml:definitions>
  <inkml:trace contextRef="#ctx0" brushRef="#br0">130 6 15855,'0'0'2845,"-12"0"-378,2 1-1977,-1 0 1,1 0-1,-1 1 1,-16 5-1,24-6-406,0 0-1,1 0 1,-1 0-1,1 0 1,-1 0-1,1 0 0,0 1 1,-1-1-1,1 1 1,0 0-1,0 0 0,0 0 1,0 0-1,0 0 1,1 0-1,-1 0 1,1 1-1,-1-1 0,1 0 1,0 1-1,0-1 1,0 1-1,0 0 1,0-1-1,1 1 0,-1 0 1,0 5-1,2-7-73,0 1 0,-1-1 0,1 0 0,0 0 0,0 1 0,0-1 1,0 0-1,0 0 0,0 0 0,0 0 0,0 0 0,1 0 0,-1 0 0,0-1 0,0 1 0,1 0 0,-1-1 0,1 1 0,-1-1 0,0 1 0,1-1 0,-1 0 0,1 1 0,-1-1 0,1 0 0,-1 0 0,1 0 0,-1 0 0,1 0 0,1-1 0,51-4 208,-47 2-259,0 0 0,0-1 0,0 0 1,-1 0-1,1-1 0,-1 0 0,0 0 0,-1 0 1,1-1-1,-1 1 0,0-1 0,5-9 1,8-7 36,-23 27 5,1 1 1,-1 1-1,1-1 1,1 1-1,-1-1 1,1 1-1,0 0 1,1 0-1,0 0 1,0 1-1,0-1 1,1 1-1,0-1 1,1 0-1,-1 1 1,1 0-1,2 7 1,-2-13-86,1 0 0,0 0 0,0 0 0,0 0 0,0 0 0,0 0 0,1 0 0,-1-1 0,1 1 0,-1-1 0,1 1 0,-1-1 0,1 1 0,0-1 0,0 0 0,0 0 0,-1 0 0,1 0 0,0 0 0,0 0 0,1-1 0,-1 1 0,0 0 0,0-1 0,0 0 0,0 0 0,0 1 0,1-1 0,-1 0 0,0-1 0,0 1 0,0 0 0,3-1 0,4 0-1052,-1-1-1,1 1 1,-1-1-1,0 0 1,0-1-1,0 0 1,12-7-1,16-13-6390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2.232"/>
    </inkml:context>
    <inkml:brush xml:id="br0">
      <inkml:brushProperty name="width" value="0.025" units="cm"/>
      <inkml:brushProperty name="height" value="0.025" units="cm"/>
    </inkml:brush>
  </inkml:definitions>
  <inkml:trace contextRef="#ctx0" brushRef="#br0">138 1 4004,'0'0'14317,"-33"58"-12427,8-29-64,2 3 224,3 0-641,1-4-864,8-3-481,8-6-256,-1-6-833,4-8-609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2.563"/>
    </inkml:context>
    <inkml:brush xml:id="br0">
      <inkml:brushProperty name="width" value="0.025" units="cm"/>
      <inkml:brushProperty name="height" value="0.025" units="cm"/>
    </inkml:brush>
  </inkml:definitions>
  <inkml:trace contextRef="#ctx0" brushRef="#br0">1 1 7751,'0'0'15951,"56"29"-14189,-26-14-769,-1 0-673,4 0-256,3 0-320,-4-4-1954,-4-3-3459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3.721"/>
    </inkml:context>
    <inkml:brush xml:id="br0">
      <inkml:brushProperty name="width" value="0.025" units="cm"/>
      <inkml:brushProperty name="height" value="0.025" units="cm"/>
    </inkml:brush>
  </inkml:definitions>
  <inkml:trace contextRef="#ctx0" brushRef="#br0">189 1 10890,'-4'0'520,"0"0"0,0 1 0,1 0-1,-1 0 1,1 0 0,-1 0 0,1 0-1,-1 1 1,1-1 0,-5 4 0,-33 29 1726,24-15-1845,1 1 0,-14 23-1,25-36-345,1-1 6,0-1 0,0 1 0,1 0-1,-1 0 1,1 1 0,1-1 0,-1 1 0,1-1 0,0 1-1,0 0 1,0 9 0,2-15-53,1 0-1,0 1 0,-1-1 1,1 0-1,0 0 1,-1 0-1,1 0 1,0 0-1,0 0 1,0-1-1,0 1 1,0 0-1,0 0 1,0-1-1,0 1 1,0 0-1,0-1 1,0 1-1,1-1 1,-1 0-1,0 1 1,0-1-1,0 0 1,1 0-1,-1 1 1,0-1-1,0 0 1,1 0-1,1-1 0,51 1-241,-41 0-247,-7 0 224,-1-1-122,0 1 0,0 0 0,0 0-1,0 1 1,1 0 0,-1-1-1,0 2 1,9 2 0,-12-3 353,-1 1-1,1-1 1,0 1-1,-1 0 1,0 0 0,1-1-1,-1 1 1,0 0 0,0 0-1,0 0 1,0 0 0,0 1-1,-1-1 1,1 0-1,0 0 1,-1 0 0,0 1-1,0-1 1,1 0 0,-1 0-1,0 1 1,-1-1 0,1 2-1,-1 6 440,0-1-1,-1 1 0,0-1 0,0 1 1,-1-1-1,0 0 0,0 0 1,-9 14-1,-45 68 2620,43-71-2392,14-19-631,-1-1 0,1 1-1,0-1 1,-1 0 0,1 1-1,0-1 1,-1 1 0,1-1 0,0 1-1,0-1 1,0 1 0,-1-1-1,1 1 1,0-1 0,0 1 0,0-1-1,0 1 1,0 0 0,0-1-1,0 1 1,0-1 0,0 1 0,0-1-1,0 1 1,0-1 0,0 1-1,1-1 1,-1 1 0,0 0 0,0-1-1,0 0 1,1 1 0,-1-1-1,0 1 1,1-1 0,0 1 0,22 8-2287,-21-8 1929,1-1 1,-1 0-1,1 1 1,-1 0-1,0-1 1,0 1-1,1 0 1,-1 0-1,0 1 1,0-1-1,0 0 1,0 1-1,0-1 0,0 1 1,0-1-1,-1 1 1,1 0-1,0 0 1,1 2-1,0 9 706,-1 0 0,0 0 0,0 0 0,-1 0-1,-1 0 1,-1 1 0,1-1 0,-5 16 0,3-10 658,0 0 0,3 36 0,-1-54-1029,0 0 0,0 1-1,1-1 1,-1 0 0,0 0 0,1 1 0,-1-1 0,1 0-1,0 0 1,-1 0 0,1 0 0,0 0 0,0 0 0,-1 0-1,1 0 1,0 0 0,0 0 0,0 0 0,0-1 0,0 1-1,1 0 1,-1-1 0,0 1 0,0 0 0,0-1 0,0 0 0,1 1-1,1 0 1,24 1-4401,-9-2-3352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4.952"/>
    </inkml:context>
    <inkml:brush xml:id="br0">
      <inkml:brushProperty name="width" value="0.025" units="cm"/>
      <inkml:brushProperty name="height" value="0.025" units="cm"/>
    </inkml:brush>
  </inkml:definitions>
  <inkml:trace contextRef="#ctx0" brushRef="#br0">276 1 10698,'-28'16'9658,"-25"33"-7953,18-16-779,-118 107 467,153-140-1574,0 0 0,-1-1 0,1 1 0,0 0 0,-1 0 0,1 0 0,0 0 0,-1-1 0,1 1 0,0 0-1,-1 0 1,1 0 0,0-1 0,0 1 0,-1 0 0,1-1 0,0 1 0,0 0 0,-1-1 0,1 1 0,0 0 0,0-1-1,0 1 1,0 0 0,0-1 0,0 1 0,-1 0 0,1-1 0,0 1 0,0-1 0,0 1 0,0 0 0,0-1 0,0 1-1,1 0 1,-1-1 0,0 1 0,0-1 0,0 1 0,0 0 0,0-1 0,1 1 0,-1-25-5464,5 2-660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5.596"/>
    </inkml:context>
    <inkml:brush xml:id="br0">
      <inkml:brushProperty name="width" value="0.025" units="cm"/>
      <inkml:brushProperty name="height" value="0.025" units="cm"/>
    </inkml:brush>
  </inkml:definitions>
  <inkml:trace contextRef="#ctx0" brushRef="#br0">246 0 7911,'0'0'12402,"-11"4"-12317,1 0-49,0 1 0,1 0 0,-1 0 1,1 1-1,0 0 0,0 0 0,1 1 0,0 1 0,0-1 0,1 1 0,0 1 1,-10 15-1,1 0 181,2 1 0,0 0 0,2 1 1,1 1-1,1 0 0,1 0 0,1 1 1,2 0-1,0 0 0,3 1 0,0-1 1,2 51-1,1-72-268,1 0 1,0 0 0,0 0-1,1 0 1,0 0 0,0-1-1,1 1 1,-1-1 0,2 0-1,-1 1 1,0-1 0,1-1-1,0 1 1,1 0 0,-1-1-1,1 0 1,8 7 0,-5-6-530,0-1 1,0 1 0,1-1 0,15 7 0,43 7-6381,-21-12-5073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5.281"/>
    </inkml:context>
    <inkml:brush xml:id="br0">
      <inkml:brushProperty name="width" value="0.025" units="cm"/>
      <inkml:brushProperty name="height" value="0.025" units="cm"/>
    </inkml:brush>
  </inkml:definitions>
  <inkml:trace contextRef="#ctx0" brushRef="#br0">0 0 9129,'0'0'13068,"48"30"-11883,-25-11-64,6 5-352,1-4-353,3 1-320,6-3-32,0-1-352,-2-7-1762,-7-2-1537,-3-5-4132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5.659"/>
    </inkml:context>
    <inkml:brush xml:id="br0">
      <inkml:brushProperty name="width" value="0.025" units="cm"/>
      <inkml:brushProperty name="height" value="0.025" units="cm"/>
    </inkml:brush>
  </inkml:definitions>
  <inkml:trace contextRef="#ctx0" brushRef="#br0">0 0 12684,'0'0'10154,"32"61"-9962,-27-28-96,2 0-32,2-3-64,-5-2-32,5-1-545,-8-5-992,-1-3-1666,0-5-3139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6.020"/>
    </inkml:context>
    <inkml:brush xml:id="br0">
      <inkml:brushProperty name="width" value="0.025" units="cm"/>
      <inkml:brushProperty name="height" value="0.025" units="cm"/>
    </inkml:brush>
  </inkml:definitions>
  <inkml:trace contextRef="#ctx0" brushRef="#br0">0 28 11659,'0'0'7527,"51"-3"-6182,-22-3 1,4 0-481,1 1-673,-6 0-128,-5 3-96,-3 2-1057,-11 0-1698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6.362"/>
    </inkml:context>
    <inkml:brush xml:id="br0">
      <inkml:brushProperty name="width" value="0.025" units="cm"/>
      <inkml:brushProperty name="height" value="0.025" units="cm"/>
    </inkml:brush>
  </inkml:definitions>
  <inkml:trace contextRef="#ctx0" brushRef="#br0">1 0 7431,'0'0'7976,"10"1"-6338,5-1-1210,58 2 2209,-68-1-2477,1-1-1,0 1 0,-1 0 0,1 0 0,-1 1 0,0 0 0,1 0 0,-1 0 0,0 0 1,7 6-1,-11-8-133,0 1 0,0 0 0,0 0 1,-1 1-1,1-1 0,0 0 0,-1 0 1,1 0-1,-1 0 0,1 1 0,-1-1 1,1 0-1,-1 0 0,0 1 0,0-1 1,0 0-1,0 0 0,0 1 0,0-1 1,0 0-1,0 1 0,0-1 0,0 0 1,-1 1-1,1-1 0,-1 0 0,1 0 1,-1 0-1,1 1 0,-1-1 0,0 0 1,1 0-1,-1 0 0,0 0 0,0 0 1,0 0-1,-1 1 0,-36 32 708,36-33-746,-14 10 194,-27 20 222,41-30-377,1 1-1,-1-1 1,0 1-1,0 0 0,1-1 1,-1 1-1,1 0 1,-1 0-1,1 0 0,0 0 1,0 0-1,0 1 1,0-1-1,0 0 0,1 0 1,-2 3-1,3-4-20,-1 0-1,0 0 0,1 0 1,-1-1-1,1 1 0,-1 0 1,1 0-1,-1-1 0,1 1 1,-1 0-1,1 0 0,0-1 1,-1 1-1,1-1 0,0 1 1,0-1-1,-1 1 0,1-1 1,0 1-1,0-1 0,0 0 1,0 1-1,0-1 0,-1 0 1,1 0-1,0 0 0,2 0 1,32 5 39,-27-5-53,86 7-2626,-30-4-3663,-25-3-1630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6.720"/>
    </inkml:context>
    <inkml:brush xml:id="br0">
      <inkml:brushProperty name="width" value="0.025" units="cm"/>
      <inkml:brushProperty name="height" value="0.025" units="cm"/>
    </inkml:brush>
  </inkml:definitions>
  <inkml:trace contextRef="#ctx0" brushRef="#br0">52 35 18289,'0'0'11339,"11"-25"-11819,-11 19 127,0 3-223,-5 2-353,-8 1-256,1 0-929,-2 0-673,5 0-2114,0 0-10281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9.629"/>
    </inkml:context>
    <inkml:brush xml:id="br0">
      <inkml:brushProperty name="width" value="0.025" units="cm"/>
      <inkml:brushProperty name="height" value="0.025" units="cm"/>
    </inkml:brush>
  </inkml:definitions>
  <inkml:trace contextRef="#ctx0" brushRef="#br0">1 185 6022,'0'0'14013,"8"-2"-12235,7-3-1426,0-1 0,0 0 0,-1-1 0,1-1 1,-2 0-1,1-1 0,16-13 0,-4 0 72,0-1 0,36-43 0,-71 83-468,1 0-1,1 1 1,1 0 0,0 0-1,1 0 1,1 1 0,1 0-1,1 0 1,-1 26 0,4-44-77,-1 0-1,0 0 1,1 0 0,-1-1 0,1 1-1,0 0 1,-1 0 0,1 0 0,0-1-1,-1 1 1,1 0 0,0-1 0,0 1-1,-1-1 1,1 1 0,0-1 0,0 1-1,0-1 1,0 1 0,0-1 0,0 0-1,0 0 1,0 1 0,0-1 0,0 0-1,0 0 1,0 0 0,0 0 0,0 0-1,1 0 1,35-4-3792,-28 2 2584,0-2 0,0 1 0,0-1-1,-1-1 1,13-7 0,16-13-3454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19.988"/>
    </inkml:context>
    <inkml:brush xml:id="br0">
      <inkml:brushProperty name="width" value="0.025" units="cm"/>
      <inkml:brushProperty name="height" value="0.025" units="cm"/>
    </inkml:brush>
  </inkml:definitions>
  <inkml:trace contextRef="#ctx0" brushRef="#br0">121 1 4388,'0'0'11899,"-10"3"-9865,4-1-1804,0 0 0,0 0 0,0 1 0,0 0 0,0 0 0,1 0 0,-1 1 0,1 0 0,0 0 0,0 1 0,0-1 0,1 1 0,-1 0 0,1 0 0,0 1-1,1-1 1,-1 1 0,1-1 0,0 1 0,1 0 0,-1 1 0,1-1 0,0 0 0,1 1 0,0-1 0,-1 10 0,2-14-188,1 0 0,-1 0 0,1-1 0,0 1 1,-1 0-1,1 0 0,0-1 0,0 1 0,0 0 0,0-1 0,0 1 0,1-1 1,-1 0-1,0 1 0,1-1 0,-1 0 0,1 0 0,0 0 0,-1 0 0,1 0 1,0 0-1,-1 0 0,1-1 0,0 1 0,0 0 0,0-1 0,-1 0 0,1 1 1,0-1-1,0 0 0,0 0 0,0 0 0,3-1 0,0 2 0,0-1 1,0 0-1,0-1 0,0 1 0,0-1 0,-1 0 1,1 0-1,0 0 0,0-1 0,-1 0 0,1 0 1,-1 0-1,6-4 0,-7 4-27,0-1-1,-1 0 1,1 1-1,-1-1 0,1-1 1,-1 1-1,0 0 1,0-1-1,0 1 1,0-1-1,-1 1 1,0-1-1,1 0 1,-1 1-1,0-1 0,-1 0 1,1 0-1,-1 0 1,0 0-1,0 0 1,-1-6-1,1 7-36,-1 1 0,0-1 0,0 1 0,0-1 0,0 1 1,0-1-1,-1 1 0,1 0 0,-1-1 0,1 1 0,-1 0 0,0 0 0,0 0 0,0 0 0,0 1 0,0-1 0,0 1 0,-1-1 0,1 1 0,-1 0 0,1-1 0,-1 1 0,1 0 0,-1 1 0,1-1 0,-1 0 1,0 1-1,1 0 0,-1-1 0,0 1 0,-3 1 0,-12 1-1996,17-2 1900,1 0 1,0 0-1,0 0 1,-1 0-1,1 0 1,0 0-1,-1 0 1,1 0-1,0 1 0,0-1 1,-1 0-1,1 0 1,0 0-1,0 0 1,-1 0-1,1 1 1,0-1-1,0 0 1,0 0-1,-1 0 1,1 1-1,0-1 1,0 0-1,0 0 1,0 1-1,0-1 1,-1 0-1,1 0 1,0 1-1,0-1 1,0 0-1,0 0 0,0 1 1,0-1-1,0 0 1,0 1-1,0-1 1,0 0-1,0 0 1,0 1-1,0-1 1,0 0-1,0 0 1,0 1-1,0-1 1,0 0-1,1 0 1,-1 1-1,0-1 1,0 0-1,0 0 1,0 1-1,1-1 1,-1 0-1,0 0 0,0 0 1,0 1-1,1-1 1,-1 0-1,0 0 1,0 0-1,1 0 1,-1 1-1,0-1 1,0 0-1,1 0 1,12 5-6327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0.382"/>
    </inkml:context>
    <inkml:brush xml:id="br0">
      <inkml:brushProperty name="width" value="0.025" units="cm"/>
      <inkml:brushProperty name="height" value="0.025" units="cm"/>
    </inkml:brush>
  </inkml:definitions>
  <inkml:trace contextRef="#ctx0" brushRef="#br0">80 30 8488,'0'0'12385,"-8"3"-12139,4-2-234,1 0 0,-1 1 0,1 0 0,-1 0 0,1 0 0,0 0 0,0 0 0,0 1 0,0-1 0,-5 7 1,7-7-16,0 0 0,0-1 1,0 1-1,0 0 0,0 0 1,0 0-1,1 0 0,-1 1 1,1-1-1,0 0 0,-1 0 1,1 0-1,0 0 0,0 0 1,0 1-1,1-1 1,-1 0-1,0 0 0,1 0 1,0 0-1,-1 0 0,1 0 1,0 0-1,0 0 0,0 0 1,0 0-1,2 1 0,11 16-110,0-1 0,2-1 0,0 0 0,1-1-1,1-1 1,21 14 0,-29-21 19,-9-8 91,0 1 1,0-1-1,-1 1 0,1-1 1,0 1-1,0-1 0,-1 1 0,1 0 1,0-1-1,-1 1 0,1 0 0,-1 0 1,1-1-1,-1 1 0,1 0 1,-1 0-1,1 0 0,-1 0 0,0-1 1,0 1-1,1 0 0,-1 0 0,0 0 1,0 0-1,0 0 0,0 2 1,-1-2 29,1-1 0,-1 1 0,0 0 0,0 0 1,0 0-1,0 0 0,0 0 0,0-1 0,0 1 1,0 0-1,0-1 0,0 1 0,0-1 1,0 1-1,0-1 0,0 0 0,-2 1 0,-58 7 1403,56-8-1285,-4 1 174,-1 0 1,1-1-1,0 0 0,0-1 0,0 0 0,-12-3 0,20 4-288,-1-1-1,0 0 1,1 0-1,-1 1 1,0-1 0,1 0-1,-1 0 1,1-1-1,0 1 1,-1 0 0,1 0-1,0-1 1,0 1-1,0-1 1,0 1 0,0-1-1,0 1 1,0-1 0,0 0-1,1 1 1,-1-1-1,1 0 1,-1 1 0,1-1-1,-1 0 1,1 0-1,0 0 1,0 0 0,0 1-1,0-1 1,0 0-1,1 0 1,-1 0 0,0 1-1,1-1 1,0 0-1,-1 1 1,2-3 0,-1 1-34,1 0 0,0 0 0,-1 0 0,1 0 0,0 0 1,0 1-1,1-1 0,-1 1 0,0-1 0,1 1 0,-1 0 0,7-3 1,41-24 22,-32 20-25,-6 2 9,0 0 0,0-1 0,-1 0 0,11-10 0,-19 15 51,0-1 0,0 1 0,0 0-1,-1-1 1,1 1 0,-1-1-1,0 0 1,0 0 0,0 0 0,-1 0-1,1 0 1,-1 0 0,0 0-1,0-1 1,-1 1 0,1-8 0,-1 11-12,0-1 1,0 1 0,-1 0-1,1-1 1,0 1 0,-1 0-1,1 0 1,-1-1 0,1 1-1,-1 0 1,0 0 0,1 0 0,-1 0-1,0 0 1,0 0 0,0 0-1,0 0 1,0 0 0,0 0-1,0 0 1,0 1 0,-2-2-1,-2 0 1,1 0 0,0 0-1,-1 0 1,1 1 0,-1 0-1,0 0 1,-4 0 0,3 0-105,1 0 0,-1 1-1,1 0 1,-1 0 0,0 0 0,1 1 0,-1 0 0,1 0 0,-1 0 0,1 1 0,0 0 0,-7 3 0,10-4-174,0 0 0,1 1 1,-1-1-1,1 1 0,-1 0 0,1-1 0,0 1 0,0 0 0,0 0 1,0 0-1,0 0 0,0 0 0,-1 3 0,0 18-6737,2-11-6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0.762"/>
    </inkml:context>
    <inkml:brush xml:id="br0">
      <inkml:brushProperty name="width" value="0.025" units="cm"/>
      <inkml:brushProperty name="height" value="0.025" units="cm"/>
    </inkml:brush>
  </inkml:definitions>
  <inkml:trace contextRef="#ctx0" brushRef="#br0">175 1 9225,'0'0'10596,"0"9"-8423,-2 2-1738,-1 0-1,0 0 1,-1 0 0,0-1-1,-1 1 1,0-1 0,-1 0-1,0 0 1,0-1-1,-1 0 1,-9 10 0,11-12-397,-70 100-760,61-96-2670,14-10 3096,0-1 1,-1 0 0,1 0 0,0 0 0,-1 0-1,1 0 1,0 0 0,-1 0 0,1 0 0,0 0-1,-1 1 1,1-1 0,0-1 0,-1 1 0,1 0 0,0 0-1,-1 0 1,1 0 0,0 0 0,-1 0 0,1 0-1,0 0 1,-1-1 0,1 1 0,0 0 0,0 0 0,-1 0-1,1-1 1,0 1 0,0 0 0,-1-1 0,-3-9-8236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1.121"/>
    </inkml:context>
    <inkml:brush xml:id="br0">
      <inkml:brushProperty name="width" value="0.025" units="cm"/>
      <inkml:brushProperty name="height" value="0.025" units="cm"/>
    </inkml:brush>
  </inkml:definitions>
  <inkml:trace contextRef="#ctx0" brushRef="#br0">1 1 9065,'0'0'11659,"70"51"-10186,-41-34-416,1 2-769,0-3-224,-2-1-96,-8-2-1505,-4-5-1890,-6-3-4261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6.394"/>
    </inkml:context>
    <inkml:brush xml:id="br0">
      <inkml:brushProperty name="width" value="0.025" units="cm"/>
      <inkml:brushProperty name="height" value="0.025" units="cm"/>
    </inkml:brush>
  </inkml:definitions>
  <inkml:trace contextRef="#ctx0" brushRef="#br0">1 36 7783,'0'0'4239,"3"-8"-790,-1-1-3341,5-9 4198,-3 41-1524,-14 309 709,9-324-3499,1-3 41,-1 1 1,1-1 0,0 0-1,1 0 1,-1 1 0,1-1-1,1 6 1,-1-10-18,-1 0 1,0-1-1,1 1 0,-1 0 1,0-1-1,1 1 1,-1 0-1,1-1 0,-1 1 1,1-1-1,-1 1 0,1-1 1,0 1-1,-1-1 0,1 0 1,0 1-1,-1-1 1,1 0-1,0 1 0,-1-1 1,2 0-1,0 1 27,0-1 1,1 0-1,-1-1 1,0 1-1,0 0 1,0-1-1,0 1 1,0-1-1,-1 1 1,1-1-1,3-2 0,19-10 103,-2-2-1,0 0 0,-1-2 1,28-26-1,-13 10-87,-8 10-166,-8 7-289,0-1 0,-2-1 0,0 0 0,25-34 1,-42 52 77,-1-1 1,0 0 0,1 1-1,-1-1 1,0 0-1,0 1 1,0-1 0,1 0-1,-1 0 1,0 1 0,0-1-1,0 0 1,0 1 0,0-1-1,0 0 1,0 0-1,0 1 1,-1-1 0,1 0-1,0 0 1,-1 0 0,-6-4-7556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1.532"/>
    </inkml:context>
    <inkml:brush xml:id="br0">
      <inkml:brushProperty name="width" value="0.025" units="cm"/>
      <inkml:brushProperty name="height" value="0.025" units="cm"/>
    </inkml:brush>
  </inkml:definitions>
  <inkml:trace contextRef="#ctx0" brushRef="#br0">0 107 8680,'0'0'6684,"8"-1"-4122,35-6 310,54-3 0,126 8-974,-83 3-1607,138-10-91,402-64 1,-660 69-175,-22 3-59,-32 3-468,-2 4-1383,-5 0-4218,19-5-710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2.095"/>
    </inkml:context>
    <inkml:brush xml:id="br0">
      <inkml:brushProperty name="width" value="0.025" units="cm"/>
      <inkml:brushProperty name="height" value="0.025" units="cm"/>
    </inkml:brush>
  </inkml:definitions>
  <inkml:trace contextRef="#ctx0" brushRef="#br0">32 1 11723,'0'0'10415,"10"3"-9091,4 0-970,50 15 1724,-61-18-1997,-1 1 1,1 0-1,-1 0 0,1 0 0,-1 0 0,1 1 1,-1-1-1,0 1 0,1-1 0,-1 1 0,0 0 1,0 0-1,0 0 0,-1 0 0,1 0 0,0 0 1,-1 0-1,1 1 0,-1-1 0,2 3 0,-4-2-72,1-1-1,0 0 0,-1 0 1,1 0-1,-1 1 0,1-1 1,-1 0-1,0 0 0,0 0 1,0 0-1,0 0 0,0 0 1,-1 0-1,1-1 0,-1 1 1,1 0-1,-1-1 0,1 1 1,-1-1-1,0 1 0,0-1 0,0 0 1,0 0-1,-4 2 0,-60 27 222,50-24-208,16-6-26,-1 0 0,1 0 1,0 0-1,0 0 0,-1 0 1,1 0-1,0 0 0,0 0 1,0 0-1,-1 0 1,1 0-1,0 0 0,0 0 1,-1 0-1,1 0 0,0 0 1,0 1-1,0-1 0,-1 0 1,1 0-1,0 0 1,0 0-1,0 0 0,-1 1 1,1-1-1,0 0 0,0 0 1,0 0-1,0 1 0,0-1 1,0 0-1,0 0 1,-1 0-1,1 1 0,0-1 1,0 0-1,0 0 0,0 1 1,0-1-1,0 0 0,0 0 1,0 1-1,0-1 1,0 0-1,0 0 0,0 1 1,0-1-1,0 0 0,1 0 1,-1 0-1,0 1 0,0-1 1,0 0-1,0 0 1,0 0-1,0 1 0,1-1 1,-1 0-1,0 0 0,0 0 1,0 1-1,0-1 0,1 0 1,23 11-506,-21-10 458,1 0 0,-1 0 1,0 1-1,1-1 0,-1 1 0,0 0 1,0-1-1,0 2 0,0-1 0,0 0 1,0 0-1,-1 1 0,5 5 1,-6-3 118,-1-1 0,1 1 1,-1-1-1,0 1 1,-1 0-1,1-1 1,-1 1-1,0-1 0,0 1 1,0-1-1,0 1 1,-1-1-1,0 0 1,0 0-1,0 0 1,-1 0-1,1 0 0,-1 0 1,0 0-1,0-1 1,0 0-1,0 1 1,-1-1-1,1 0 1,-1-1-1,0 1 0,0-1 1,0 1-1,0-1 1,0-1-1,0 1 1,-1 0-1,1-1 1,-1 0-1,1 0 0,-1 0 1,1-1-1,-6 1 1,9-2-139,1 1 1,-1 0-1,0 0 1,1-1-1,-1 1 1,0 0-1,1-1 1,-1 1-1,1-1 1,-1 1-1,1-1 1,-1 1-1,1-1 1,-1 1-1,1-1 1,0 0-1,-1 1 1,1-1-1,0 0 1,-1 1-1,1-1 1,0 0-1,0 1 1,0-1-1,-1 0 1,1 1-1,0-1 1,0 0-1,0-1 1,0-27-3697,1 21 1919,1-21-5168,10-3-4089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2.454"/>
    </inkml:context>
    <inkml:brush xml:id="br0">
      <inkml:brushProperty name="width" value="0.025" units="cm"/>
      <inkml:brushProperty name="height" value="0.025" units="cm"/>
    </inkml:brush>
  </inkml:definitions>
  <inkml:trace contextRef="#ctx0" brushRef="#br0">40 1 12556,'0'0'3283,"11"2"107,-11-2-3384,7 2 566,0 0 1,0 1 0,0-1 0,0 1-1,0 0 1,9 7 0,-14-9-448,-1 0 0,1 1-1,0-1 1,-1 1 0,1-1 0,-1 1 0,1 0 0,-1 0 0,0 0 0,0 0-1,0 0 1,0 0 0,0 0 0,0 0 0,0 0 0,-1 0 0,1 0 0,-1 1-1,0-1 1,1 0 0,-1 0 0,0 1 0,0-1 0,-1 0 0,1 0-1,0 0 1,-1 1 0,1-1 0,-1 0 0,0 0 0,0 0 0,-1 2 0,-2 4-13,0-1 1,-1-1-1,0 1 1,0-1-1,-1 1 0,0-2 1,0 1-1,0 0 1,-9 4-1,8-5-71,1 1-1,-1-1 1,1 1-1,0 0 1,0 0-1,1 1 1,0-1-1,-6 11 1,10-16-39,1 0 0,0 0 1,-1 0-1,1-1 0,-1 1 0,1 0 0,0 0 0,0 0 1,0 0-1,-1 0 0,1 0 0,0 0 0,0 0 1,0 0-1,0 0 0,1 0 0,-1 0 0,0 0 0,0 0 1,1 0-1,-1 0 0,0 0 0,1 0 0,-1-1 1,1 1-1,-1 0 0,2 1 0,-1-1-30,1 1-1,0-1 0,0 0 1,0 0-1,0 0 0,0 0 1,0 0-1,0 0 1,0-1-1,0 1 0,5 0 1,8 1-676,1-1 1,30-2 0,-31 0-439,1 1-868,-1-1 0,0-1 0,17-3 0,6-5-5533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2.798"/>
    </inkml:context>
    <inkml:brush xml:id="br0">
      <inkml:brushProperty name="width" value="0.025" units="cm"/>
      <inkml:brushProperty name="height" value="0.025" units="cm"/>
    </inkml:brush>
  </inkml:definitions>
  <inkml:trace contextRef="#ctx0" brushRef="#br0">0 13 14029,'0'0'11563,"48"-1"-11435,-28 1-96,8 0-224,-3 0-865,3 0-1249,-9-5-1506,1-2-3683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3.190"/>
    </inkml:context>
    <inkml:brush xml:id="br0">
      <inkml:brushProperty name="width" value="0.025" units="cm"/>
      <inkml:brushProperty name="height" value="0.025" units="cm"/>
    </inkml:brush>
  </inkml:definitions>
  <inkml:trace contextRef="#ctx0" brushRef="#br0">199 0 16560,'0'0'11723,"-42"58"-11435,19-32-224,-4 0-32,8-1 0,-3-3-32,5-2 0,1-6-576,3-4-930,5-4-1409,2-6-704,1-1-1986,5-15-4581</inkml:trace>
  <inkml:trace contextRef="#ctx0" brushRef="#br0" timeOffset="1">6 32 7207,'0'0'16431,"60"36"-14957,-37-23-641,6-1-577,3 0-224,1-4-192,3-6-1954,1-2-2531,2 0-4355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3.534"/>
    </inkml:context>
    <inkml:brush xml:id="br0">
      <inkml:brushProperty name="width" value="0.025" units="cm"/>
      <inkml:brushProperty name="height" value="0.025" units="cm"/>
    </inkml:brush>
  </inkml:definitions>
  <inkml:trace contextRef="#ctx0" brushRef="#br0">371 2 9737,'0'0'1436,"10"-1"993,-4 1-2070,0 0 0,0 0 0,-1 1 0,1-1-1,0 1 1,0 1 0,0-1 0,0 1 0,-1 0 0,1 0 0,-1 1 0,1-1-1,-1 1 1,0 0 0,0 1 0,0-1 0,7 9 0,0-1 70,0 1 1,-1 1 0,-1 0-1,0 0 1,-1 1-1,0 0 1,-1 1 0,-1 0-1,-1 0 1,8 23 0,-10-21-301,0-1 0,-1 1 0,-1 0 0,-1 0 0,0 0-1,-1 0 1,-1 0 0,0 0 0,-2 0 0,0 0 0,0 0 0,-2-1 0,0 1 0,-1-1 0,0-1 0,-10 17 0,-10 10-136,-1 0-1,-3-2 0,-1-1 1,-1-2-1,-3-1 1,0-2-1,-73 53 0,63-55-3634,-84 45 0,66-48-4622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3.911"/>
    </inkml:context>
    <inkml:brush xml:id="br0">
      <inkml:brushProperty name="width" value="0.025" units="cm"/>
      <inkml:brushProperty name="height" value="0.025" units="cm"/>
    </inkml:brush>
  </inkml:definitions>
  <inkml:trace contextRef="#ctx0" brushRef="#br0">306 1 10250,'0'0'5231,"-11"3"-5113,6-1-109,0-1-2,-1 1 0,1 0 0,0 0 1,0 0-1,-1 1 0,2 0 0,-1 0 1,0 0-1,1 0 0,-1 1 0,1 0 1,0 0-1,0 0 0,-4 6 0,-21 35 595,1 2 0,3 1 0,1 1 0,3 1 0,2 1 0,2 1 0,3 0 0,2 1 0,2 1 0,2 0 0,3 0 0,2 66 0,4-99-488,1 0 0,1 1-1,0-1 1,2-1 0,0 1-1,2-1 1,0 0 0,1 0-1,21 36 1,-23-45-311,1 0-1,1-1 1,-1-1 0,2 1 0,-1-1 0,1-1-1,1 1 1,-1-2 0,1 1 0,1-1 0,0-1-1,-1 0 1,2 0 0,-1-1 0,1-1-1,0 0 1,0 0 0,14 2 0,31-2-3727,2-4-2674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4.369"/>
    </inkml:context>
    <inkml:brush xml:id="br0">
      <inkml:brushProperty name="width" value="0.025" units="cm"/>
      <inkml:brushProperty name="height" value="0.025" units="cm"/>
    </inkml:brush>
  </inkml:definitions>
  <inkml:trace contextRef="#ctx0" brushRef="#br0">0 0 14638,'0'0'8936,"20"68"-8455,-13-42-1,0 1-416,7 0-64,-3-3-672,-2-2-1026,-4-4-768,-5 0-1058,0-3-2145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4.711"/>
    </inkml:context>
    <inkml:brush xml:id="br0">
      <inkml:brushProperty name="width" value="0.025" units="cm"/>
      <inkml:brushProperty name="height" value="0.025" units="cm"/>
    </inkml:brush>
  </inkml:definitions>
  <inkml:trace contextRef="#ctx0" brushRef="#br0">0 44 9449,'0'0'9321,"53"-4"-8232,-16-4 64,8 0-448,2 1-609,3-2-64,-2 5-545,-13 2-1569,-7 0-2178,-10 2-993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5.058"/>
    </inkml:context>
    <inkml:brush xml:id="br0">
      <inkml:brushProperty name="width" value="0.025" units="cm"/>
      <inkml:brushProperty name="height" value="0.025" units="cm"/>
    </inkml:brush>
  </inkml:definitions>
  <inkml:trace contextRef="#ctx0" brushRef="#br0">104 1 9961,'0'0'3033,"-10"6"-17,3-2-2519,-5 2 335,1 0 0,1 1 0,-18 15 0,25-20-710,1-1 0,1 1 0,-1 0 0,0 0 0,0 0 0,1 0 0,-1 0 1,1 0-1,-1 0 0,1 0 0,0 1 0,0-1 0,0 0 0,0 1 0,0-1 1,1 1-1,-1 0 0,1-1 0,0 1 0,-1-1 0,1 1 0,0-1 0,1 1 1,-1 0-1,0-1 0,1 1 0,1 4 0,1-4-42,1 1 0,-1-1-1,1 0 1,0 0 0,0 0 0,0 0 0,0-1-1,0 0 1,0 0 0,1 0 0,-1 0 0,1 0-1,5 0 1,10 6 95,14 8-9,19 9-885,-18-15-7718,-21-10-297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6.769"/>
    </inkml:context>
    <inkml:brush xml:id="br0">
      <inkml:brushProperty name="width" value="0.025" units="cm"/>
      <inkml:brushProperty name="height" value="0.025" units="cm"/>
    </inkml:brush>
  </inkml:definitions>
  <inkml:trace contextRef="#ctx0" brushRef="#br0">1 0 16303,'0'0'4709,"39"48"-2947,-16-27-1282,-4 3-416,0 3-32,4-4-673,-1-2-2433,-1-5-5350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6.239"/>
    </inkml:context>
    <inkml:brush xml:id="br0">
      <inkml:brushProperty name="width" value="0.025" units="cm"/>
      <inkml:brushProperty name="height" value="0.025" units="cm"/>
    </inkml:brush>
  </inkml:definitions>
  <inkml:trace contextRef="#ctx0" brushRef="#br0">25 1 15086,'0'0'7912,"-12"54"-7464,6-23-320,1 3-64,3-2-64,2-2 64,0-4-256,0-4-448,4-5-385,-1-5-801,-3-7-993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6.583"/>
    </inkml:context>
    <inkml:brush xml:id="br0">
      <inkml:brushProperty name="width" value="0.025" units="cm"/>
      <inkml:brushProperty name="height" value="0.025" units="cm"/>
    </inkml:brush>
  </inkml:definitions>
  <inkml:trace contextRef="#ctx0" brushRef="#br0">1 14 10122,'0'0'12075,"81"-10"-11306,-40 16-449,5-3-224,11-2-64,-2-1-1345,-4 0-3876,-2-13-9353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6.972"/>
    </inkml:context>
    <inkml:brush xml:id="br0">
      <inkml:brushProperty name="width" value="0.025" units="cm"/>
      <inkml:brushProperty name="height" value="0.025" units="cm"/>
    </inkml:brush>
  </inkml:definitions>
  <inkml:trace contextRef="#ctx0" brushRef="#br0">236 0 12043,'0'0'7239,"-6"9"-5808,-33 49 122,3 2 0,-57 127 0,81-155-1382,0 0 0,2 1 0,2 0 0,1 1 0,1-1 0,2 1 0,2 1 0,1 49 0,3-70-124,1-1 0,0 1 1,0-1-1,1 0 0,1 0 0,1 0 1,-1 0-1,2-1 0,0 0 0,0 0 1,12 13-1,-10-14-353,0-1 0,0 0 1,1-1-1,21 15 0,-23-18-490,1-1 0,-1 0 0,1-1 0,0 0 0,0-1 0,0 1 0,12 1 0,22 1-7254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7.605"/>
    </inkml:context>
    <inkml:brush xml:id="br0">
      <inkml:brushProperty name="width" value="0.025" units="cm"/>
      <inkml:brushProperty name="height" value="0.025" units="cm"/>
    </inkml:brush>
  </inkml:definitions>
  <inkml:trace contextRef="#ctx0" brushRef="#br0">0 31 11179,'0'0'3576,"9"-3"-634,8-3-1926,0 0 1,1 2-1,0 0 1,0 1-1,20 0 1,-26 2-781,-1 0 0,1 1 0,-1 1 0,1 0 0,-1 0 0,1 1 0,-1 1 1,0 0-1,0 0 0,11 6 0,-20-9-234,-1 1 1,1 0-1,0 0 1,-1-1-1,1 1 1,-1 0-1,1 1 1,-1-1-1,0 0 1,1 0-1,-1 1 1,0-1-1,0 0 1,0 1-1,0-1 1,0 1-1,0 0 1,0-1-1,-1 1 1,1 0-1,0-1 1,-1 1-1,0 0 1,1 2-1,-1-1 2,-1-1 1,0 0-1,1 0 0,-1 1 1,0-1-1,0 0 1,-1 0-1,1 0 0,0 0 1,-1 0-1,1-1 0,-1 1 1,1 0-1,-1-1 0,0 1 1,-2 1-1,-7 5 14,-1-1-1,0 0 1,0 0 0,-24 8-1,25-11-52,-23 12-415,31-5 189,17 6 89,0-7-113,0-1 120,-1 0 0,-1 1 0,15 15-1,-24-22 165,-1-1 0,0 1 0,0 0 0,0-1-1,0 1 1,0 0 0,0 0 0,-1 0 0,1 1 0,-1-1-1,0 0 1,0 1 0,0-1 0,-1 0 0,1 1-1,-1-1 1,0 1 0,0-1 0,0 1 0,0-1 0,-1 4-1,-1-4 90,0 1 0,1-1-1,-1 0 1,-1 0-1,1-1 1,0 1-1,-1 0 1,1-1 0,-1 1-1,0-1 1,0 0-1,0 0 1,0 0-1,0-1 1,-1 1-1,1-1 1,-6 2 0,-61 18 807,59-19-879,-1 0 0,0-1 0,-23-1 0,34 0-68,1 0 1,0 0-1,-1 0 0,1 0 0,0-1 1,0 1-1,-1 0 0,1 0 0,0-1 1,0 1-1,0 0 0,-1 0 0,1-1 1,0 1-1,0 0 0,0 0 0,0-1 1,-1 1-1,1 0 0,0-1 0,0 1 1,0 0-1,0-1 0,0 1 0,0 0 1,0-1-1,0 1 0,0 0 0,0-1 0,0 1 1,0 0-1,0-1 0,0 1 0,1 0 1,-1-1-1,0 1 0,0 0 0,0-1 1,0 1-1,1 0 0,5-14-2171,11-3-2043,5-4-2759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8.220"/>
    </inkml:context>
    <inkml:brush xml:id="br0">
      <inkml:brushProperty name="width" value="0.025" units="cm"/>
      <inkml:brushProperty name="height" value="0.025" units="cm"/>
    </inkml:brush>
  </inkml:definitions>
  <inkml:trace contextRef="#ctx0" brushRef="#br0">0 22 8040,'0'0'11851,"12"-4"-10992,39-12-314,-47 15-501,0 1 1,-1 0 0,1 0-1,0 0 1,0 0-1,-1 1 1,1 0 0,0-1-1,-1 1 1,1 1-1,0-1 1,-1 0 0,0 1-1,1 0 1,-1 0 0,0 0-1,0 0 1,0 0-1,0 0 1,0 1 0,-1 0-1,1-1 1,-1 1-1,1 0 1,-1 0 0,0 1-1,0-1 1,-1 0-1,1 1 1,-1-1 0,1 1-1,-1-1 1,0 1-1,0 0 1,-1-1 0,1 1-1,-1 0 1,0-1-1,0 1 1,0 0 0,0 0-1,-1-1 1,1 1-1,-3 4 1,0-1 24,-1-1-1,-1-1 1,1 1-1,-1-1 1,0 1-1,0-1 1,0 0-1,-1-1 1,0 0-1,0 0 1,0 0 0,0 0-1,-8 2 1,5-2 112,1 1 1,0 0 0,0 0-1,1 1 1,-1 0 0,1 0-1,-7 8 1,14-14-174,0 1 0,-1-1 0,1 1 0,0-1-1,0 0 1,-1 1 0,1-1 0,0 1 0,0-1 0,0 1 0,0-1 0,-1 1 0,1 0 0,0-1-1,0 1 1,0-1 0,0 1 0,0-1 0,0 1 0,1-1 0,-1 1 0,0-1 0,0 1 0,0-1-1,0 1 1,0-1 0,1 1 0,-1-1 0,0 1 0,1-1 0,-1 1 0,0-1 0,1 0-1,-1 1 1,0-1 0,1 1 0,-1-1 0,1 0 0,-1 0 0,1 1 0,-1-1 0,0 0 0,1 0-1,-1 1 1,1-1 0,0 0 0,-1 0 0,1 0 0,-1 0 0,1 0 0,-1 0 0,1 0 0,-1 0-1,1 0 1,-1 0 0,1 0 0,-1 0 0,2 0 0,43 1 71,-37-2-53,6 1-157,125-4-2854,-117 1 65,0-1-1,25-7 0,1-3-8220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8.597"/>
    </inkml:context>
    <inkml:brush xml:id="br0">
      <inkml:brushProperty name="width" value="0.025" units="cm"/>
      <inkml:brushProperty name="height" value="0.025" units="cm"/>
    </inkml:brush>
  </inkml:definitions>
  <inkml:trace contextRef="#ctx0" brushRef="#br0">1 132 12364,'0'0'13324,"69"12"-13099,-36-12-193,5 0-97,-1 0-1056,-2-4-1697,4-4-1634,0-2-3268</inkml:trace>
  <inkml:trace contextRef="#ctx0" brushRef="#br0" timeOffset="1">619 1 14798,'0'0'5317,"-59"32"-3555,25-10-353,-1 7 96,-2 0-319,3-1-610,6-1-352,5-3-160,7-1-64,4-7-96,6-2-640,6-8-1058,0-5-929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8.945"/>
    </inkml:context>
    <inkml:brush xml:id="br0">
      <inkml:brushProperty name="width" value="0.025" units="cm"/>
      <inkml:brushProperty name="height" value="0.025" units="cm"/>
    </inkml:brush>
  </inkml:definitions>
  <inkml:trace contextRef="#ctx0" brushRef="#br0">0 0 7944,'0'0'15983,"66"32"-14926,-41-17-513,5 0-416,3 0-64,3 1-320,1-2-1890,4 0-1698,-1-4-3747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29.285"/>
    </inkml:context>
    <inkml:brush xml:id="br0">
      <inkml:brushProperty name="width" value="0.025" units="cm"/>
      <inkml:brushProperty name="height" value="0.025" units="cm"/>
    </inkml:brush>
  </inkml:definitions>
  <inkml:trace contextRef="#ctx0" brushRef="#br0">211 0 2050,'0'0'7532,"6"9"-4628,14 20-698,-1 0-1,-2 1 0,25 61 0,-36-74-1808,0 0 1,-2 1-1,0 0 0,0-1 1,-2 1-1,0 0 0,-1 0 1,-1 0-1,-1 1 0,-3 17 1,1-23-353,-1 0 0,0-1 0,-1 1 0,-1-1-1,0 0 1,0 0 0,-1-1 0,-1 0 0,0 0 0,0-1 0,-13 12 0,-17 15-395,-62 47 0,77-66-98,-17 12-2557,13-14-2190,2-2-5652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0.010"/>
    </inkml:context>
    <inkml:brush xml:id="br0">
      <inkml:brushProperty name="width" value="0.025" units="cm"/>
      <inkml:brushProperty name="height" value="0.025" units="cm"/>
    </inkml:brush>
  </inkml:definitions>
  <inkml:trace contextRef="#ctx0" brushRef="#br0">0 58 13293,'0'0'4820,"13"-7"-2887,1-1-1464,0 1 1,0 1 0,0 0 0,1 1 0,0 1-1,0 0 1,25-2 0,-23 5-68,-8-1-234,0 1 1,-1 1 0,1-1-1,0 2 1,0-1-1,-1 1 1,1 0-1,0 1 1,14 5-1,-22-7-165,0 1-1,0-1 1,0 1-1,0-1 1,-1 1-1,1-1 1,0 1-1,0 0 1,-1-1 0,1 1-1,0 0 1,-1 0-1,1-1 1,0 1-1,-1 0 1,0 0-1,1 0 1,-1 0-1,1 0 1,-1 0-1,0 0 1,0 0-1,1 0 1,-1 0 0,0 0-1,0 0 1,0 0-1,0 1 1,-1 0 9,0 0 1,0 0 0,0 0-1,0 0 1,0-1-1,0 1 1,-1 0 0,1-1-1,0 1 1,-1-1 0,1 1-1,-4 1 1,-5 4 56,-1 0-1,1-1 1,-18 6 0,-63 27 69,155-33-303,-54-6 28,0 0 0,0 0 0,1 2 1,-1-1-1,0 1 0,-1 0 0,1 1 0,0 1 0,-1-1 0,17 10 1,-25-13 128,0 1 1,0 0-1,0-1 0,0 1 1,0 0-1,-1 0 1,1 0-1,0 0 1,0 0-1,-1 0 1,1 0-1,0 0 1,-1 0-1,1 0 1,-1 0-1,0 0 1,1 0-1,-1 0 1,0 1-1,0-1 1,0 0-1,1 0 1,-1 0-1,0 1 1,-1-1-1,1 0 1,0 0-1,0 0 1,0 0-1,-1 1 1,1-1-1,-1 0 1,1 0-1,-1 0 1,1 0-1,-1 0 1,1 0-1,-1 0 1,0 0-1,0 0 1,1 0-1,-1-1 1,0 1-1,-1 1 1,-4 3 91,0 0 1,0 0 0,0-1 0,0 0 0,-10 5-1,-50 25 44,-98 34 1,170-68-6578,9-6-582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0.389"/>
    </inkml:context>
    <inkml:brush xml:id="br0">
      <inkml:brushProperty name="width" value="0.025" units="cm"/>
      <inkml:brushProperty name="height" value="0.025" units="cm"/>
    </inkml:brush>
  </inkml:definitions>
  <inkml:trace contextRef="#ctx0" brushRef="#br0">367 1 15503,'0'0'6438,"-73"56"-5125,42-32-512,-3 4-449,-1 1-32,-4 2 161,1-2-289,3 3-160,7-3-160,3-3-1442,11-4-1152,3-6-1122,8-6-2754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9.136"/>
    </inkml:context>
    <inkml:brush xml:id="br0">
      <inkml:brushProperty name="width" value="0.025" units="cm"/>
      <inkml:brushProperty name="height" value="0.025" units="cm"/>
    </inkml:brush>
  </inkml:definitions>
  <inkml:trace contextRef="#ctx0" brushRef="#br0">83 27 12684,'0'0'4650,"10"-4"-3604,-6 3-945,44-15 864,-45 15-847,1 0-1,-1 0 0,1 0 0,-1 1 0,1-1 0,-1 1 1,1 0-1,0 0 0,-1 0 0,1 1 0,-1-1 0,1 1 0,5 2 1,-9-3-119,1 1 1,-1-1-1,1 1 1,-1-1-1,1 1 1,-1-1-1,0 1 1,1 0-1,-1-1 1,0 1-1,0-1 1,0 1-1,1 0 1,-1-1-1,0 1 1,0 0-1,0-1 1,0 1-1,0 0 1,0-1-1,0 1 1,0 0-1,0-1 1,-1 1-1,1 0 1,0-1-1,0 1 1,0 0-1,-1-1 1,0 2-1,-11 18 1,2-9 40,-2-1 0,0 0 0,0-1 1,-1 0-1,-18 9 0,16-9 40,0-1 0,1 2 0,1 0-1,-16 15 1,28-25-51,0 1 0,0 0 0,0 0 0,0 0 1,0 0-1,0 0 0,0 0 0,1 0 0,-1 0 0,0 0 0,1 0 0,-1 0 0,0 1 0,1-1 0,0 0 0,-1 0 0,1 1 0,0-1 0,-1 0 1,1 1-1,0-1 0,0 0 0,0 0 0,0 1 0,1 2 0,0-3-8,0 0 0,0 0 0,0 0 0,1 0 0,-1 0 0,0 0 0,0 0 0,1 0 0,-1 0 0,1-1 0,-1 1 0,1-1 1,-1 1-1,1-1 0,-1 1 0,1-1 0,2 0 0,12 2-70,1-1 0,-1-1 0,17-2 1,-27 2-70,10-2-1296,-1 0-1,0 0 0,-1-2 1,17-5-1,19-9-7799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0.718"/>
    </inkml:context>
    <inkml:brush xml:id="br0">
      <inkml:brushProperty name="width" value="0.025" units="cm"/>
      <inkml:brushProperty name="height" value="0.025" units="cm"/>
    </inkml:brush>
  </inkml:definitions>
  <inkml:trace contextRef="#ctx0" brushRef="#br0">1 71 9513,'0'0'5061,"10"-7"-1666,7-4-1781,0 1 0,29-13 0,-38 19-1175,0 1 0,0 0-1,1 1 1,-1 0 0,1 0-1,0 1 1,0 0 0,-1 0-1,1 1 1,9 1 0,-17-1-431,1 0 1,-1 1-1,0-1 0,0 1 1,1-1-1,-1 1 0,0-1 1,0 1-1,0 0 0,0-1 1,0 1-1,0 0 0,0 0 1,0 0-1,0 0 1,0 0-1,0 0 0,0 0 1,-1 0-1,1 0 0,0 0 1,-1 1-1,1-1 0,-1 0 1,1 0-1,-1 1 0,0-1 1,0 0-1,1 1 1,-1-1-1,0 0 0,0 1 1,0-1-1,0 0 0,-1 1 1,1-1-1,0 0 0,0 1 1,-1-1-1,0 1 0,0 3 12,0 0-1,-1 0 0,1 0 0,-1-1 0,0 1 0,-1-1 0,1 1 0,-1-1 1,-5 7-1,-6 1 32,-1-1 0,0 0 0,0-1 0,-1-1 0,0 0 0,-23 8 0,127-11-29,-38-3-579,-8-1-2680,67-4 0,-68-5-3868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1.314"/>
    </inkml:context>
    <inkml:brush xml:id="br0">
      <inkml:brushProperty name="width" value="0.025" units="cm"/>
      <inkml:brushProperty name="height" value="0.025" units="cm"/>
    </inkml:brush>
  </inkml:definitions>
  <inkml:trace contextRef="#ctx0" brushRef="#br0">118 0 11563,'0'0'15204,"0"8"-14478,-2 6-586,-1 0 1,0 1-1,0-2 1,-2 1-1,0 0 1,0-1-1,-1 0 1,-1 0-1,0-1 1,-9 13-1,2-2 196,1 0-1,-13 35 0,25-57-312,1-1-1,0 1 1,-1 0-1,1-1 1,0 1-1,0 0 1,0-1-1,0 1 0,0 0 1,0-1-1,0 1 1,0 0-1,0-1 1,0 1-1,0 0 1,0-1-1,0 1 1,0 0-1,1-1 0,-1 1 1,0 0-1,0-1 1,1 1-1,-1-1 1,1 1-1,-1-1 1,0 1-1,1 0 1,-1-1-1,1 0 0,-1 1 1,1-1-1,-1 1 1,1-1-1,1 1 1,30 3 444,40-17-56,-29 2-419,-13 3-274,0-1 0,0-1 0,33-16-1,-53 18-1835,-6-4-5480,-3 4 621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1.662"/>
    </inkml:context>
    <inkml:brush xml:id="br0">
      <inkml:brushProperty name="width" value="0.025" units="cm"/>
      <inkml:brushProperty name="height" value="0.025" units="cm"/>
    </inkml:brush>
  </inkml:definitions>
  <inkml:trace contextRef="#ctx0" brushRef="#br0">67 0 12844,'0'0'12940,"-7"58"-11690,-2-33-322,2 1-191,-2 1-256,1 3-225,-1-1-192,2 0-32,1 1-192,3-2-993,1-5-1474,2-9-2882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2.741"/>
    </inkml:context>
    <inkml:brush xml:id="br0">
      <inkml:brushProperty name="width" value="0.025" units="cm"/>
      <inkml:brushProperty name="height" value="0.025" units="cm"/>
    </inkml:brush>
  </inkml:definitions>
  <inkml:trace contextRef="#ctx0" brushRef="#br0">249 1 11979,'0'0'8168,"-10"8"-7378,-3 4-566,0 0 1,1 1-1,0 1 0,2 0 0,-1 1 0,2 0 1,0 0-1,-8 19 0,-18 44 1384,-30 93-1,57-146-1490,1 0 0,2 1-1,0-1 1,2 1 0,0 1-1,2-1 1,1 0 0,4 33-1,-2-51-156,0 0-1,1 0 0,0-1 0,0 1 1,1-1-1,0 0 0,0 0 0,0 0 0,1-1 1,0 0-1,1 1 0,-1-2 0,1 1 0,0-1 1,0 0-1,1 0 0,9 5 0,-4-2-681,1-1-1,0-1 1,22 8-1,-22-10-987,1 0 1,-1-1-1,22 2 0,9-4-7872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3.593"/>
    </inkml:context>
    <inkml:brush xml:id="br0">
      <inkml:brushProperty name="width" value="0.025" units="cm"/>
      <inkml:brushProperty name="height" value="0.025" units="cm"/>
    </inkml:brush>
  </inkml:definitions>
  <inkml:trace contextRef="#ctx0" brushRef="#br0">0 1 11915,'0'0'5830,"9"0"-4042,17-1-938,67 3 1793,-85-1-2547,0-1 0,-1 2 0,1-1 0,-1 1 0,1 0 0,-1 1 0,0 0 0,0 0 0,0 0-1,7 5 1,-13-7-93,0 0-1,0 0 1,1 0-1,-1 1 0,0-1 1,0 0-1,0 0 0,-1 1 1,1-1-1,0 0 1,0 1-1,-1-1 0,1 1 1,-1-1-1,1 1 0,-1-1 1,0 1-1,1 0 1,-1-1-1,0 1 0,0-1 1,0 1-1,0-1 1,-1 1-1,1 0 0,0-1 1,-1 1-1,1-1 0,-1 1 1,1-1-1,-1 1 1,0-1-1,1 0 0,-1 1 1,0-1-1,0 0 0,0 1 1,-2 0-1,-3 5 24,0 0 1,0 0-1,-1 0 0,-13 9 1,-108 62 10,135-75-361,0 0-1,0-1 1,0 1-1,1-2 1,10 3-1,7 2-173,-18-5 283,11 4-267,1 1 0,28 13-1,-43-18 469,-1 1-1,0-1 0,0 1 0,0 0 0,0 0 1,0 0-1,0 0 0,0 0 0,-1 1 0,1-1 1,-1 1-1,0 0 0,0-1 0,0 1 1,0 0-1,0 0 0,-1 1 0,1-1 0,-1 0 1,0 1-1,0-1 0,1 4 0,-2-5 138,-1 1 0,1-1 1,-1 1-1,0-1 0,0 0 0,0 1 0,0-1 0,0 0 0,0 0 0,-1 1 0,1-1 1,-1 0-1,1 0 0,-1-1 0,0 1 0,1 0 0,-1-1 0,0 1 0,0-1 0,-1 1 1,1-1-1,0 0 0,0 0 0,-1 0 0,-2 1 0,-69 22 1983,63-21-1877,-10 3 68,-1-1 0,0 0-1,1-2 1,-26 1 0,47-4-331,0 0 0,0 0 0,0 0-1,-1 0 1,1 0 0,0 0 0,0 0 0,0 0-1,0 0 1,0 0 0,0 0 0,0 0 0,0 0-1,0 0 1,-1 0 0,1-1 0,0 1 0,0 0-1,0 0 1,0 0 0,0 0 0,0 0 0,0 0 0,0 0-1,0 0 1,0 0 0,0 0 0,0-1 0,0 1-1,0 0 1,0 0 0,0 0 0,0 0 0,-1 0-1,1 0 1,0 0 0,0 0 0,0-1 0,1 1-1,-1 0 1,0 0 0,0 0 0,0 0 0,0 0-1,0 0 1,0 0 0,0 0 0,0-1 0,0 1 0,0 0-1,0 0 1,0 0 0,0 0 0,0 0 0,0 0-1,0 0 1,0 0 0,0 0 0,1 0 0,-1 0-1,0 0 1,0-1 0,0 1 0,0 0 0,0 0-1,0 0 1,0 0 0,1 0 0,10-10-2135,15-9-2020,6-1-2095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3.970"/>
    </inkml:context>
    <inkml:brush xml:id="br0">
      <inkml:brushProperty name="width" value="0.025" units="cm"/>
      <inkml:brushProperty name="height" value="0.025" units="cm"/>
    </inkml:brush>
  </inkml:definitions>
  <inkml:trace contextRef="#ctx0" brushRef="#br0">178 0 13645,'0'0'2237,"-9"6"-235,-4 4-1610,0 0 1,0 0 0,1 2 0,1-1 0,0 1-1,0 1 1,1 0 0,1 0 0,0 1 0,1 1-1,1-1 1,0 1 0,0 0 0,2 1-1,0-1 1,1 1 0,0 0 0,-1 20 0,5-32-360,1-1 1,-1 1-1,1 0 1,0-1-1,0 1 0,0-1 1,0 0-1,1 1 1,-1-1-1,1 0 1,0 0-1,0 0 1,0 0-1,0 0 1,0 0-1,1 0 1,0-1-1,-1 1 1,1-1-1,0 0 1,0 0-1,0 0 0,0 0 1,6 2-1,-4-2-2,0 0-1,0 0 0,0 0 0,0 0 1,1-1-1,-1 0 0,0 0 0,1-1 0,-1 1 1,1-1-1,-1 0 0,1-1 0,-1 1 1,0-1-1,1 0 0,5-2 0,-10 2-14,0 1 0,0-1 0,0 0-1,0 1 1,0-1 0,0 0-1,0 0 1,-1 0 0,1 1 0,0-1-1,0 0 1,-1 0 0,1 0 0,-1 0-1,1 0 1,-1 0 0,1 0 0,-1 0-1,0-1 1,1 1 0,-1 0 0,0 0-1,0 0 1,0 0 0,0 0 0,0-1-1,0 1 1,0 0 0,0 0 0,0 0-1,-1 0 1,1-1 0,-1-1 9,0 0 1,1 0-1,-1 1 0,0-1 0,-1 1 1,1-1-1,0 1 0,-1-1 1,1 1-1,-1 0 0,0 0 1,-3-3-1,-2 0-54,0 0 0,0 1 0,-1 0 0,1 0 0,-1 0 0,0 1 0,0 1 1,-13-3-1,-39-1-6656,53 6 989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34.317"/>
    </inkml:context>
    <inkml:brush xml:id="br0">
      <inkml:brushProperty name="width" value="0.025" units="cm"/>
      <inkml:brushProperty name="height" value="0.025" units="cm"/>
    </inkml:brush>
  </inkml:definitions>
  <inkml:trace contextRef="#ctx0" brushRef="#br0">1 43 15310,'0'0'4805,"58"5"-2403,-5-5-1153,4 0 1,7-7-386,3 0-703,0 0-129,-6 1-353,-10-3-2177,-7-3-3428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0.044"/>
    </inkml:context>
    <inkml:brush xml:id="br0">
      <inkml:brushProperty name="width" value="0.025" units="cm"/>
      <inkml:brushProperty name="height" value="0.025" units="cm"/>
    </inkml:brush>
  </inkml:definitions>
  <inkml:trace contextRef="#ctx0" brushRef="#br0">123 90 8904,'-13'0'540,"-5"-1"-182,-70 3 2006,84 0 388,16 1-2035,19 0-454,825-50 2622,-313 7-2802,841 28 145,-2 78 1791,-1303-61-1837,-77-4-172,-16-1-346,-5 0-889,-36-1-7559,30-3-991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1.627"/>
    </inkml:context>
    <inkml:brush xml:id="br0">
      <inkml:brushProperty name="width" value="0.025" units="cm"/>
      <inkml:brushProperty name="height" value="0.025" units="cm"/>
    </inkml:brush>
  </inkml:definitions>
  <inkml:trace contextRef="#ctx0" brushRef="#br0">1 260 11915,'0'0'7212,"8"-1"-5423,6-1-1435,-1 0 1,0-1-1,0-1 1,-1 0-1,1-1 1,-1 0-1,0-1 1,0-1-1,12-8 1,106-79-121,-6-17-106,-150 138-34,1 1-1,-27 39 1,42-51-56,-1 1-1,2-1 1,0 1 0,1 1 0,1 0-1,-7 25 1,14-42-59,0-1-1,0 1 1,-1-1 0,1 1-1,0-1 1,0 1-1,0-1 1,0 0 0,0 1-1,0-1 1,0 1 0,0-1-1,0 1 1,0-1 0,0 1-1,0-1 1,0 1-1,0-1 1,0 1 0,1-1-1,-1 1 1,0-1 0,0 1-1,1-1 1,-1 0 0,0 1-1,0-1 1,1 1-1,-1-1 1,0 0 0,1 1-1,0-1 1,16-3-1803,18-18-3436,-9 0-1429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2.022"/>
    </inkml:context>
    <inkml:brush xml:id="br0">
      <inkml:brushProperty name="width" value="0.025" units="cm"/>
      <inkml:brushProperty name="height" value="0.025" units="cm"/>
    </inkml:brush>
  </inkml:definitions>
  <inkml:trace contextRef="#ctx0" brushRef="#br0">153 0 7079,'0'0'10137,"-10"9"-8460,-9 8-764,0 2 1,1 0 0,-18 25-1,30-37-702,0 1 0,1-1 0,0 1 0,1 0 0,0 1-1,0-1 1,1 1 0,0-1 0,0 1 0,1 0-1,0 0 1,0 0 0,1 0 0,0 16 0,2-24-182,-1 1 1,1-1-1,-1 1 1,1-1-1,0 1 1,0-1-1,0 1 1,-1-1-1,1 0 1,0 0-1,1 1 1,-1-1-1,0 0 1,0 0-1,0 0 1,1 0-1,-1 0 1,1 0-1,-1-1 1,0 1-1,1 0 1,0-1-1,-1 1 1,1-1 0,-1 1-1,1-1 1,-1 0-1,1 0 1,0 0-1,-1 0 1,1 0-1,0 0 1,-1 0-1,3-1 1,2 1 48,0-1 1,0 0-1,0 0 1,0 0 0,0-1-1,-1 0 1,1 0-1,6-4 1,-3 0-52,-1 0 0,0 0 1,0-1-1,-1 0 0,0-1 0,0 0 1,-1 0-1,0 0 0,5-11 0,-7 14-19,-2 0-1,1 0 0,0-1 0,-1 1 0,0-1 0,-1 1 0,1-1 0,-1 0 0,0 0 1,0 0-1,-1 0 0,0 0 0,0 0 0,0 0 0,-1 1 0,0-1 0,-2-8 0,2 11-94,-1 1 1,0 0-1,0 0 0,0-1 0,0 1 0,0 1 0,-1-1 0,1 0 0,0 0 0,-1 1 0,1 0 0,-1-1 1,0 1-1,1 0 0,-1 0 0,0 0 0,0 1 0,0-1 0,0 1 0,-3-1 0,4 1-274,-1 0-1,1-1 0,-1 1 1,1 0-1,-1 0 1,1 1-1,0-1 0,-1 0 1,1 1-1,-1 0 0,1-1 1,0 1-1,-1 0 0,-3 2 1,1 12-8997,5-9 1030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9.484"/>
    </inkml:context>
    <inkml:brush xml:id="br0">
      <inkml:brushProperty name="width" value="0.025" units="cm"/>
      <inkml:brushProperty name="height" value="0.025" units="cm"/>
    </inkml:brush>
  </inkml:definitions>
  <inkml:trace contextRef="#ctx0" brushRef="#br0">73 14 13613,'0'0'2584,"-8"2"-673,4-2-1815,1 1 0,0 0 0,0 0 0,0 0 0,0 0-1,0 1 1,0-1 0,0 1 0,0 0 0,0 0 0,1 0 0,-1 0 0,1 0 0,0 0 0,-1 1 0,1-1 0,0 1 0,0-1 0,1 1 0,-1 0 0,0 0 0,1 0 0,0 0 0,0 0-1,0 0 1,0 0 0,0 1 0,0-1 0,1 0 0,0 0 0,0 1 0,0-1 0,0 0 0,0 1 0,0-1 0,2 6 0,-1-5-72,0-1 0,1 1-1,-1 0 1,0-1 0,1 0 0,0 1 0,0-1 0,0 0 0,0 0 0,0 0 0,1 0 0,-1 0-1,1-1 1,0 1 0,0-1 0,0 1 0,0-1 0,0 0 0,0 0 0,1-1 0,-1 1-1,1-1 1,-1 1 0,1-1 0,0 0 0,-1-1 0,7 2 0,-6-1 0,1-1 0,-1 1 0,0-1 0,1 1 0,-1-1 0,1-1 0,-1 1 0,1-1 0,-1 1 0,1-1 1,-1 0-1,0-1 0,0 1 0,1-1 0,-1 0 0,0 0 0,0 0 0,-1-1 0,1 1 0,0-1 0,-1 0 0,6-6 0,-6 5 99,-1 0 0,1 0-1,-1 0 1,0 0-1,0-1 1,0 1 0,-1-1-1,0 1 1,1-1 0,-2 0-1,1 0 1,-1 1-1,1-1 1,-1 0 0,0 0-1,-1 1 1,1-1-1,-1 0 1,0 0 0,0 1-1,-3-7 1,2 8-165,1 0-1,-1 1 1,1-1 0,-1 1 0,0-1-1,-1 1 1,1-1 0,0 1-1,0 0 1,-1 0 0,0 0 0,1 0-1,-1 1 1,0-1 0,0 1 0,0 0-1,0-1 1,0 1 0,0 0-1,0 1 1,0-1 0,0 1 0,0-1-1,0 1 1,-1 0 0,1 0 0,0 0-1,0 1 1,0-1 0,0 1-1,-1 0 1,-2 1 0,4-2-183,1 1 1,-1 0 0,0 0-1,1 0 1,-1 1-1,1-1 1,-1 0-1,1 0 1,0 1-1,-1-1 1,1 1-1,0-1 1,0 1 0,0 0-1,0-1 1,0 1-1,0 0 1,1 0-1,-1 0 1,1-1-1,-1 1 1,1 0-1,0 0 1,-1 0 0,1 3-1,0-1-373,0-1 0,-1 0 1,1 0-1,1 1 0,-1-1 0,0 0 0,1 0 0,0 1 1,-1-1-1,1 0 0,1 0 0,-1 0 0,0 0 0,3 3 1,10 7-4427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2.668"/>
    </inkml:context>
    <inkml:brush xml:id="br0">
      <inkml:brushProperty name="width" value="0.025" units="cm"/>
      <inkml:brushProperty name="height" value="0.025" units="cm"/>
    </inkml:brush>
  </inkml:definitions>
  <inkml:trace contextRef="#ctx0" brushRef="#br0">294 86 8136,'0'0'12166,"0"-8"-10431,1-25-134,-1 32-1524,0 0-1,-1 0 1,1 0-1,-1 0 0,1 1 1,-1-1-1,1 0 0,-1 0 1,0 0-1,1 1 1,-1-1-1,0 0 0,0 1 1,0-1-1,1 1 1,-1-1-1,0 1 0,0-1 1,0 1-1,0-1 1,0 1-1,0 0 0,0 0 1,0-1-1,0 1 1,0 0-1,0 0 0,0 0 1,0 0-1,0 0 0,-1 0 1,-31 3 596,25 0-614,-1-1 1,1 1-1,0 1 1,0 0-1,0 0 1,1 0-1,-1 1 0,1 0 1,0 0-1,1 1 1,-12 11-1,14-12-53,0-1-1,0 1 1,0-1 0,1 1 0,0 0-1,0 0 1,0 1 0,0-1 0,1 1-1,0-1 1,0 1 0,0 0 0,1 0-1,0 0 1,0 0 0,0 0 0,1 0-1,0 6 1,1-10 0,0 0 0,0 0 0,0 0 0,0 0 0,0 0 0,0-1 0,0 1 0,0 0-1,1-1 1,-1 1 0,1-1 0,-1 1 0,1-1 0,0 0 0,0 0 0,-1 0 0,1 0 0,0 0 0,0 0 0,0 0 0,0 0-1,0-1 1,0 1 0,3-1 0,61 10-52,-44-8-147,-15-1 150,0 1-1,0 0 0,-1 0 1,1 0-1,-1 1 0,0-1 1,12 8-1,-17-9 43,0 0 0,0 0 0,1-1 1,-1 1-1,0 0 0,0 0 0,0 0 0,-1 0 0,1 0 0,0 1 0,0-1 1,0 0-1,-1 0 0,1 0 0,-1 1 0,1-1 0,-1 0 0,1 1 0,-1-1 1,0 0-1,0 1 0,0-1 0,0 1 0,0-1 0,0 0 0,0 1 0,0-1 0,0 1 1,-1-1-1,1 0 0,0 1 0,-1-1 0,1 0 0,-1 0 0,0 1 0,1-1 1,-1 0-1,0 0 0,0 0 0,0 0 0,0 0 0,0 0 0,0 0 0,0 0 1,-2 1-1,-10 10 15,-1-1 1,0 0-1,0-1 1,-1 0-1,-1-2 1,-17 8-1,23-11 49,-1-1 0,0 0 1,0 0-1,0-1 0,0-1 0,0 0 0,-1-1 0,1 0 0,-1 0 0,-16-2 0,27 1-57,0-1 0,-1 1 0,1-1 0,0 1-1,0-1 1,-1 1 0,1-1 0,0 1 0,0-1 0,0 0 0,-1 0 0,1 0-1,0 0 1,0 0 0,0 0 0,1 0 0,-1 0 0,0 0 0,0 0 0,0 0 0,1 0-1,-1-1 1,1 1 0,-1 0 0,1-1 0,-1 1 0,1 0 0,0-1 0,0 1-1,0 0 1,-1-1 0,1 1 0,1 0 0,-1-1 0,0 1 0,0-1 0,0 1-1,1 0 1,-1-1 0,1-1 0,1-2-9,-1 1-1,0-1 1,1 1-1,0-1 1,0 1-1,1-1 1,-1 1-1,1 0 1,0 0-1,4-4 1,25-18-4,1 2-1,42-23 1,-51 33 128,0 0 0,-1-1 0,-1-2-1,0 0 1,-1-2 0,-1 0 0,18-22 0,-36 39-87,0-1 1,-1 1 0,1 0-1,0-1 1,-1 0 0,0 1-1,0-1 1,0 0 0,0 0-1,0 1 1,0-1 0,-1 0-1,1 0 1,-1 0 0,0 0-1,0 0 1,0-5 0,-1 6-29,0 0 1,0 1 0,0-1-1,0 0 1,0 1 0,-1-1-1,1 1 1,0 0 0,-1-1-1,1 1 1,0 0 0,-1 0-1,0 0 1,1 0-1,-1 0 1,0 0 0,1 1-1,-1-1 1,0 0 0,0 1-1,0-1 1,1 1 0,-1 0-1,0 0 1,0 0 0,0 0-1,0 0 1,-2 0 0,-10 0-39,0 0 1,0 1 0,-26 5 0,35-5-196,1 0 0,-1 0 0,0 1-1,1-1 1,0 1 0,-1 0 0,1 1 0,0-1 0,0 1 0,0 0 0,0 0 0,0 0 0,1 0 0,0 1-1,-4 4 1,4 5-5864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3.217"/>
    </inkml:context>
    <inkml:brush xml:id="br0">
      <inkml:brushProperty name="width" value="0.025" units="cm"/>
      <inkml:brushProperty name="height" value="0.025" units="cm"/>
    </inkml:brush>
  </inkml:definitions>
  <inkml:trace contextRef="#ctx0" brushRef="#br0">232 0 10602,'0'0'10794,"-28"50"-9384,8-21-289,-6 1-609,-1 1-384,4 1-96,4-5 0,-1-2-32,3-7 0,6-3-416,-1-9-737,1-6-737,6 0-897,-2-8-2049,1-11-2435</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3.549"/>
    </inkml:context>
    <inkml:brush xml:id="br0">
      <inkml:brushProperty name="width" value="0.025" units="cm"/>
      <inkml:brushProperty name="height" value="0.025" units="cm"/>
    </inkml:brush>
  </inkml:definitions>
  <inkml:trace contextRef="#ctx0" brushRef="#br0">0 1 3203,'0'0'15375,"62"13"-13774,-34 3 65,4 0-577,5 1-385,-1 1-415,-1-1-193,4 3-128,-11-2-1378,-3-1-2337,-7-4-4165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3.910"/>
    </inkml:context>
    <inkml:brush xml:id="br0">
      <inkml:brushProperty name="width" value="0.025" units="cm"/>
      <inkml:brushProperty name="height" value="0.025" units="cm"/>
    </inkml:brush>
  </inkml:definitions>
  <inkml:trace contextRef="#ctx0" brushRef="#br0">1 147 9513,'0'0'4447,"8"1"-2440,40 0-349,0-2 0,0-2 0,93-19 0,-56 8-971,282-37 434,529-4 0,-840 54-1095,-27-1 18,0 2 1,38 5 0,-67-5-51,1 0 0,-1 0 0,1 0 0,0 0 0,-1 0 0,1 0-1,0 0 1,-1 0 0,1 0 0,0 0 0,-1 0 0,1 1 0,-1-1 0,1 0-1,0 1 1,-1-1 0,1 0 0,-1 1 0,1-1 0,-1 0 0,1 1-1,-1-1 1,1 1 0,-1-1 0,1 1 0,-1-1 0,0 1 0,1-1 0,-1 1-1,0 0 1,0-1 0,1 1 0,-1-1 0,0 2 0,0-1-177,-1-1 0,1 1 1,-1-1-1,0 1 0,1-1 1,-1 0-1,0 1 0,1-1 1,-1 0-1,0 0 0,0 1 1,1-1-1,-1 0 0,0 0 1,0 0-1,1 0 0,-1 0 1,0 0-1,0 0 0,1 0 1,-1 0-1,0-1 0,0 1 1,1 0-1,-1 0 0,0 0 0,1-1 1,-1 1-1,0-1 0,0 0 1,-15-8-5408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5.961"/>
    </inkml:context>
    <inkml:brush xml:id="br0">
      <inkml:brushProperty name="width" value="0.025" units="cm"/>
      <inkml:brushProperty name="height" value="0.025" units="cm"/>
    </inkml:brush>
  </inkml:definitions>
  <inkml:trace contextRef="#ctx0" brushRef="#br0">95 29 8936,'-2'0'10439,"-2"0"-4400,-8 0-2975,3 0-5039,13 0 3333,93-13-1159,-60 7-104,61-2 1,-97 7-96,0 1 0,1 0 0,-1-1 1,0 1-1,0 0 0,1 0 0,-1 0 0,0 0 1,0 0-1,1 1 0,-1-1 0,0 0 0,0 0 1,0 1-1,1-1 0,-1 1 0,0-1 0,0 1 1,0-1-1,0 1 0,0 0 0,0 0 0,0-1 1,0 1-1,0 0 0,0 0 0,0 0 0,-1 0 1,1 0-1,0 0 0,-1 0 0,2 2 0,-3-1 2,1 0 0,-1 1 0,0-1 0,0 0-1,0 0 1,0 0 0,0 1 0,0-1 0,0 0-1,-1-1 1,1 1 0,-1 0 0,1 0 0,-1-1-1,0 1 1,-3 2 0,-12 10 41,-1-1 0,0 0-1,0-2 1,-1 0 0,-1-1-1,0-1 1,-27 9 0,45-17-6,27-1-96,-11 0 2,0 1-1,-1 0 0,0 1 1,27 8-1,-37-9 47,0 0 0,0 0 1,0 0-1,0 1 0,0-1 0,0 1 1,-1 0-1,1 0 0,-1 0 1,1 0-1,-1 1 0,3 2 0,-4-4 10,-1 1 0,1-1 0,0 1 0,0 0 0,-1 0 0,1-1 0,-1 1 0,0 0 0,1 0 0,-1 0 0,0-1-1,0 1 1,0 0 0,0 0 0,0 0 0,-1-1 0,1 1 0,0 0 0,-1 0 0,0 0 0,1-1 0,-1 1 0,-1 2 0,-1 0 28,0 1-1,-1-1 1,0 1 0,0-1 0,0-1 0,0 1 0,0 0 0,-1-1 0,1 0 0,-1 0 0,0 0 0,-10 3 0,-66 24 813,78-29-803,-12 3 68,-1 1-1,0-2 1,0 0-1,0-1 1,0-1-1,-26-1 1,42 0-107,0 0 0,-1 0 1,1 0-1,0 0 0,-1 0 0,1 0 1,0 0-1,-1 0 0,1 0 1,0 0-1,-1 0 0,1 0 0,0 0 1,-1-1-1,1 1 0,0 0 0,0 0 1,-1 0-1,1 0 0,0-1 1,0 1-1,-1 0 0,1 0 0,0-1 1,0 1-1,0 0 0,-1-1 0,1 1 1,0 0-1,0 0 0,0-1 1,0 1-1,0 0 0,0-1 0,-1 1 1,1 0-1,0-1 0,0 0 0,8-14-831,16-10-2088,29-12-5311,-19 13 1190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6.341"/>
    </inkml:context>
    <inkml:brush xml:id="br0">
      <inkml:brushProperty name="width" value="0.025" units="cm"/>
      <inkml:brushProperty name="height" value="0.025" units="cm"/>
    </inkml:brush>
  </inkml:definitions>
  <inkml:trace contextRef="#ctx0" brushRef="#br0">89 12 8936,'0'0'6284,"11"-2"-3562,-4 1-2535,4-2 665,0 1 1,1 0-1,-1 1 1,1 1 0,12 0-1,-23 0-767,1 0-1,0 0 0,-1 1 0,1-1 1,0 0-1,-1 1 0,1-1 1,-1 1-1,1-1 0,0 1 1,-1 0-1,0 0 0,1-1 0,-1 1 1,1 0-1,-1 1 0,0-1 1,0 0-1,1 0 0,-1 0 1,0 1-1,0-1 0,0 0 1,-1 1-1,1-1 0,0 1 0,0-1 1,-1 1-1,1 0 0,-1-1 1,1 1-1,-1 0 0,0-1 1,0 1-1,0 0 0,0-1 1,0 1-1,0 0 0,0-1 0,0 1 1,-1 0-1,1-1 0,-1 1 1,1 0-1,-1-1 0,1 1 1,-1-1-1,-1 2 0,-5 10 134,0-1 0,-1 0 0,0-1 0,-1 0 0,0 0 0,-1 0 0,-13 10 0,-1 3-3,-2 1-18,-33 37 64,56-58-246,-1 0-1,1 0 1,0 0-1,1 1 1,-1-1-1,1 1 1,0 0-1,0 0 1,1 0-1,-1 0 0,1 0 1,-1 9-1,2-12-9,1-1 0,-1 0 0,1 0 0,-1 0 0,1 0 0,0 1 0,-1-1 0,1 0 0,0 0 0,0 0 0,0 0 0,0-1 0,0 1 0,0 0-1,0 0 1,0 0 0,0-1 0,0 1 0,0-1 0,0 1 0,1-1 0,-1 1 0,0-1 0,0 0 0,1 1 0,-1-1 0,0 0 0,1 0 0,-1 0 0,0 0 0,2 0-1,55 0-11,-42 0-80,90-8-2349,-35-6-3824,-31 6-1251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6.924"/>
    </inkml:context>
    <inkml:brush xml:id="br0">
      <inkml:brushProperty name="width" value="0.025" units="cm"/>
      <inkml:brushProperty name="height" value="0.025" units="cm"/>
    </inkml:brush>
  </inkml:definitions>
  <inkml:trace contextRef="#ctx0" brushRef="#br0">1 1 13196,'0'0'10506,"53"19"-9449,-20-15-544,6-1-321,6-1-128,-1-2-64,-2 0-544,-5-2-2243,-3-11-2978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7.628"/>
    </inkml:context>
    <inkml:brush xml:id="br0">
      <inkml:brushProperty name="width" value="0.025" units="cm"/>
      <inkml:brushProperty name="height" value="0.025" units="cm"/>
    </inkml:brush>
  </inkml:definitions>
  <inkml:trace contextRef="#ctx0" brushRef="#br0">251 1 9961,'0'0'9738,"-8"8"-8062,-208 208 2119,215-215-3892,0 0 0,0 0-1,1 0 1,-1 0 0,0 0-1,0 0 1,0 0-1,0-1 1,0 1 0,0 0-1,0-1 1,0 1 0,0-1-1,0 1 1,0-1-1,-1 1 1,-1-1 0,3 0-259,-1-1 1,0 1-1,1-1 1,-1 0-1,1 1 1,-1-1-1,1 0 1,0 0 0,-1 1-1,1-1 1,0 0-1,-1 0 1,1 0-1,0 1 1,0-1-1,0 0 1,0 0-1,-1 0 1,1 0-1,0 1 1,1-1-1,-1 0 1,0 0 0,0-1-1,0-21-7385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7.969"/>
    </inkml:context>
    <inkml:brush xml:id="br0">
      <inkml:brushProperty name="width" value="0.025" units="cm"/>
      <inkml:brushProperty name="height" value="0.025" units="cm"/>
    </inkml:brush>
  </inkml:definitions>
  <inkml:trace contextRef="#ctx0" brushRef="#br0">0 0 12908,'0'0'7816,"64"37"-6087,-39-22-223,3 1-642,4-2-415,1-1-353,3-3-64,-2-3-416,4-2-1923,-4-5-1376,-2 0-3268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8.345"/>
    </inkml:context>
    <inkml:brush xml:id="br0">
      <inkml:brushProperty name="width" value="0.025" units="cm"/>
      <inkml:brushProperty name="height" value="0.025" units="cm"/>
    </inkml:brush>
  </inkml:definitions>
  <inkml:trace contextRef="#ctx0" brushRef="#br0">162 0 10314,'0'0'2279,"9"2"-602,4 2-1115,0 0 0,0 1 1,0 1-1,0 0 0,-1 1 1,0 0-1,0 1 0,-1 0 1,0 1-1,-1 0 0,1 0 1,-2 2-1,1-1 1,9 16-1,-8-11-249,0 1 0,-1 0 0,-1 0 0,-1 1 0,0 0 0,-1 1 0,-1-1 0,-1 1 0,0 1-1,4 33 1,-8-22-146,-2 0 0,0 0 0,-2 0 0,-1 0 0,-1 0 0,-2-1 0,-1 1 0,-18 42 0,4-24-132,-2-1 0,-1-2-1,-3 0 1,-37 45 0,62-87-73,-102 126-2079,86-110-809,-1 0 0,-21 16 0,6-10-9096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09.847"/>
    </inkml:context>
    <inkml:brush xml:id="br0">
      <inkml:brushProperty name="width" value="0.025" units="cm"/>
      <inkml:brushProperty name="height" value="0.025" units="cm"/>
    </inkml:brush>
  </inkml:definitions>
  <inkml:trace contextRef="#ctx0" brushRef="#br0">127 12 8488,'0'0'12017,"-11"0"-11425,7 0-546,0 0-1,-1 0 0,1 0 1,0 1-1,0-1 1,0 1-1,0 0 0,0 1 1,0-1-1,0 1 0,0-1 1,0 1-1,1 0 1,-1 0-1,1 1 0,-1-1 1,1 1-1,0 0 0,0 0 1,0 0-1,0 0 1,1 0-1,-1 1 0,1-1 1,-3 6-1,1-3 56,1 1-1,1-1 1,-1 1-1,1-1 1,0 1-1,0 0 1,1 0-1,-1 12 1,2-17-87,0 0-1,0 0 1,0 0 0,0-1 0,1 1-1,-1 0 1,1 0 0,-1 0 0,1 0-1,0 0 1,0-1 0,0 1 0,0 0-1,0 0 1,0-1 0,0 1 0,0-1-1,1 1 1,-1-1 0,0 0-1,1 1 1,-1-1 0,1 0 0,0 0-1,-1 0 1,1 0 0,0 0 0,0-1-1,0 1 1,0 0 0,-1-1 0,1 1-1,4-1 1,5 2 40,0-1 1,1-1-1,-1 0 0,0-1 1,1 0-1,-1 0 0,0-1 1,0-1-1,0 0 0,0 0 1,10-6-1,-17 8 60,1-1 0,-1 0 1,0 0-1,0-1 0,-1 1 0,1-1 0,0 0 0,-1 0 0,0 0 1,1 0-1,-1 0 0,0-1 0,-1 0 0,1 1 0,-1-1 0,0 0 1,1 0-1,-2-1 0,1 1 0,0 0 0,-1 0 0,0-1 1,0 1-1,0-1 0,-1 1 0,1-1 0,-1 0 0,0 1 0,-1-1 1,0-4-1,0 6-114,0 0 1,0 0-1,-1 1 1,1-1 0,-1 0-1,1 1 1,-1 0 0,0-1-1,0 1 1,0 0-1,0 0 1,0 0 0,-1 0-1,1 0 1,-1 0-1,1 1 1,-1-1 0,0 1-1,0 0 1,1 0 0,-1 0-1,0 0 1,0 0-1,0 0 1,0 1 0,0 0-1,0-1 1,0 1-1,-6 1 1,4-1-243,1 0 0,0 0 0,-1 0 1,1 0-1,-1 1 0,1 0 0,0 0 0,-1 0 0,1 0 0,0 1 1,0 0-1,0 0 0,0 0 0,0 0 0,1 1 0,-1-1 0,1 1 0,-1 0 1,1 0-1,-4 4 0,6-4-613,0 0 1,-1-1-1,1 1 0,0 0 1,0 0-1,1 0 0,-1 0 1,1 0-1,-1 0 1,1 5-1,0 6-7750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8.799"/>
    </inkml:context>
    <inkml:brush xml:id="br0">
      <inkml:brushProperty name="width" value="0.025" units="cm"/>
      <inkml:brushProperty name="height" value="0.025" units="cm"/>
    </inkml:brush>
  </inkml:definitions>
  <inkml:trace contextRef="#ctx0" brushRef="#br0">0 0 9257,'0'0'12588,"29"66"-11179,-24-36-416,4 2-577,-4 4-288,1-1-63,-5-2-33,5-3-64,-5-3-833,5-4-801,-6-8-800,0-5-2018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9.170"/>
    </inkml:context>
    <inkml:brush xml:id="br0">
      <inkml:brushProperty name="width" value="0.025" units="cm"/>
      <inkml:brushProperty name="height" value="0.025" units="cm"/>
    </inkml:brush>
  </inkml:definitions>
  <inkml:trace contextRef="#ctx0" brushRef="#br0">0 1 12748,'0'0'6662,"60"6"-5316,-22-6-674,-1 0-448,5-1-127,4 1-65,2 0-225,-7 0-1664,-6 0-1731,-6 0-1953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49.610"/>
    </inkml:context>
    <inkml:brush xml:id="br0">
      <inkml:brushProperty name="width" value="0.025" units="cm"/>
      <inkml:brushProperty name="height" value="0.025" units="cm"/>
    </inkml:brush>
  </inkml:definitions>
  <inkml:trace contextRef="#ctx0" brushRef="#br0">104 0 11050,'0'0'12786,"-7"9"-12466,-9 8-265,-33 39 420,45-51-342,0 0-1,1 0 0,-1 0 0,1 1 0,0 0 1,0-1-1,1 1 0,0 0 0,-2 7 1,4-11-105,0-1 1,0 1-1,1-1 1,-1 1 0,0-1-1,1 0 1,-1 1-1,1-1 1,-1 0 0,1 1-1,-1-1 1,1 0 0,0 0-1,0 0 1,0 1-1,0-1 1,0 0 0,0 0-1,0 0 1,0 0-1,0-1 1,0 1 0,1 0-1,-1 0 1,0-1-1,0 1 1,1-1 0,-1 1-1,0-1 1,1 1 0,-1-1-1,1 0 1,-1 0-1,0 0 1,1 0 0,2 0-1,63 0 140,-56 0-140,-2-1-307,1 0 0,0-1 0,-1 1-1,0-2 1,15-5 0,18-16-5653,-24 9-335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0.003"/>
    </inkml:context>
    <inkml:brush xml:id="br0">
      <inkml:brushProperty name="width" value="0.025" units="cm"/>
      <inkml:brushProperty name="height" value="0.025" units="cm"/>
    </inkml:brush>
  </inkml:definitions>
  <inkml:trace contextRef="#ctx0" brushRef="#br0">31 1 13036,'0'0'4677,"-20"56"-2916,12-32-383,6 0-129,2-2-641,0 0-447,2-3-129,12-4-673,3-7-2210,3-8-4484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0.459"/>
    </inkml:context>
    <inkml:brush xml:id="br0">
      <inkml:brushProperty name="width" value="0.025" units="cm"/>
      <inkml:brushProperty name="height" value="0.025" units="cm"/>
    </inkml:brush>
  </inkml:definitions>
  <inkml:trace contextRef="#ctx0" brushRef="#br0">680 1 10922,'5'10'2082,"41"77"971,41 114-1,-72-159-2592,-2 2 1,-1 0-1,-3 0 1,-1 1-1,2 57 0,-11-49-247,-2 0-1,-3 0 1,-1 0-1,-3-1 1,-2-1-1,-3 0 1,-1 0-1,-45 90 1,5-34 315,-5-2 0,-132 173 0,-182 152-9411,306-361 2776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2.553"/>
    </inkml:context>
    <inkml:brush xml:id="br0">
      <inkml:brushProperty name="width" value="0.025" units="cm"/>
      <inkml:brushProperty name="height" value="0.025" units="cm"/>
    </inkml:brush>
  </inkml:definitions>
  <inkml:trace contextRef="#ctx0" brushRef="#br0">24 1 7175,'0'0'5045,"-3"8"-3780,-2 4-1092,1 0 0,1 0 1,0 1-1,1-1 0,0 1 0,1 0 1,0-1-1,1 1 0,1 0 1,3 22-1,0-14 85,1-1 0,1 0 1,1 0-1,1-1 0,1 0 1,11 19-1,7 4-98,2-2 1,1-1-1,2-1 0,1-2 1,41 34-1,-47-47-145,2 0-1,1-2 1,0-1-1,2-2 1,0 0-1,1-3 1,61 21 0,-42-21 137,-1-3 1,2-2 0,-1-2 0,93 1 0,58-12 66,248-34 1,200-64 218,-149 20-295,47 20 17,841 15 0,-805 76 1314,-416-11-364,239 60 0,-331-59-346,99 39-1,-154-50-646,-1 1 1,0 1-1,0 0 1,-1 2-1,-1 0 1,0 1-1,-1 1 0,0 1 1,16 18-1,-30-28-265,-1-1-1,0 0 1,0 1-1,0-1 0,-1 1 1,4 11-1,6 13-1555,-12-30 1368,0 1-1,1-1 1,-1 0 0,0 1-1,1-1 1,-1 1-1,1-1 1,-1 0-1,0 1 1,1-1-1,-1 0 1,1 1-1,-1-1 1,1 0 0,0 0-1,-1 0 1,1 0-1,-1 1 1,1-1-1,-1 0 1,1 0-1,-1 0 1,1 0-1,0 0 1,-1 0-1,1 0 1,-1 0 0,1-1-1,0 1 1,0 0-173,12-2-9687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3.012"/>
    </inkml:context>
    <inkml:brush xml:id="br0">
      <inkml:brushProperty name="width" value="0.025" units="cm"/>
      <inkml:brushProperty name="height" value="0.025" units="cm"/>
    </inkml:brush>
  </inkml:definitions>
  <inkml:trace contextRef="#ctx0" brushRef="#br0">26 699 16239,'0'0'1319,"-5"-8"192,2 4-1331,1 2-119,1 0 0,-1 0 0,0 0 0,1 0 0,0-1 0,-1 1 0,1 0 0,0-1 0,0 1 0,0-1 0,1 0 0,-1 1 0,0-1 0,1 0 0,0 1 0,0-1 0,0 0 0,0 1 0,0-1 0,0 0 0,1 1 0,-1-1 0,1 0 0,0 1 0,0-1 0,0 1 0,0-1 0,0 1 0,0-1 0,4-3 0,7-6 43,0 0 0,1 1-1,0 1 1,1 0 0,0 1 0,1 0-1,29-13 1,117-35-21,-38 23-83,2 5 0,170-17-1,-114 31 426,195 9 0,-319 9-317,-1 3 0,81 18 1,107 41 577,-111-27-277,-20-12 59,0-5 0,2-5 1,0-5-1,0-4 1,172-14-1,-59-15 57,397-90-1,-165-13-369,-340 84-96,197-98 0,-303 133-51,4-3-65,0-1 0,0-1 0,21-16 1,-28 10-598,-20 8-654,-28 4-1529,35 5 2708,-52 0-4851,-5 0-4026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4.209"/>
    </inkml:context>
    <inkml:brush xml:id="br0">
      <inkml:brushProperty name="width" value="0.025" units="cm"/>
      <inkml:brushProperty name="height" value="0.025" units="cm"/>
    </inkml:brush>
  </inkml:definitions>
  <inkml:trace contextRef="#ctx0" brushRef="#br0">293 264 8168,'6'-14'426,"7"-12"1584,14-45-1,-25 63-1505,0 0 0,0 0 0,-1 0 0,0 0 0,0 0 0,-1-1-1,0 1 1,0 0 0,-1 0 0,-3-13 0,4 18-377,-1 1 1,0-1-1,0 0 1,-1 1-1,1-1 0,0 1 1,-1-1-1,0 1 1,1-1-1,-1 1 1,0 0-1,0 0 1,0 0-1,-1 0 0,1 1 1,0-1-1,-1 0 1,1 1-1,-1 0 1,1-1-1,-1 1 0,0 0 1,1 0-1,-1 1 1,0-1-1,0 1 1,0-1-1,0 1 1,0 0-1,1 0 0,-1 0 1,-4 1-1,0 0-37,0 0 0,0 0 0,0 1 0,0 0 0,0 0 0,0 1 0,0-1 0,1 2 0,-1-1 0,1 1 0,-11 8 0,1 4 39,0 1 1,2 0-1,0 0 1,1 2-1,1-1 1,0 2-1,2 0 1,0 0-1,1 0 1,1 1-1,-6 28 1,5-15 86,3 1 1,0 0-1,2 0 1,2 1-1,1-1 1,6 52-1,0-61-158,1 1 0,1-1 0,2 0 0,0 0 0,2-1 0,0 0 0,2-1 0,26 36 0,15 34 77,-53-93-124,0 0 0,-1 0 0,1 0 0,0 0 0,-1 0 0,1 0 1,-1 0-1,0 0 0,1 0 0,-1 0 0,0 0 0,1 0 0,-1 0 0,0 0 0,0 0 0,0 0 0,0 0 0,0 0 0,0 0 0,0 0 0,0 0 1,-1 0-1,0 2 0,0-2-25,1-1 0,-1 0 0,0 1 0,0-1 0,0 0 0,0 0 0,0 0 1,0 0-1,0 0 0,0 0 0,0 0 0,0 0 0,0 0 0,0 0 0,1 0 1,-1 0-1,0-1 0,0 1 0,0 0 0,-1-1 0,-48-25-2277,35 15 1,1-1 0,-23-23 0,1-3-4127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4.552"/>
    </inkml:context>
    <inkml:brush xml:id="br0">
      <inkml:brushProperty name="width" value="0.025" units="cm"/>
      <inkml:brushProperty name="height" value="0.025" units="cm"/>
    </inkml:brush>
  </inkml:definitions>
  <inkml:trace contextRef="#ctx0" brushRef="#br0">0 72 11819,'0'0'6470,"73"-13"-5317,-34 12 0,1 1 481,10-2-897,3 0-641,-2-2-160,2-5-1730,2-7-2466,-3-8-5061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4.897"/>
    </inkml:context>
    <inkml:brush xml:id="br0">
      <inkml:brushProperty name="width" value="0.025" units="cm"/>
      <inkml:brushProperty name="height" value="0.025" units="cm"/>
    </inkml:brush>
  </inkml:definitions>
  <inkml:trace contextRef="#ctx0" brushRef="#br0">297 0 17296,'-13'9'566,"-13"12"106,0 0-1,0 2 1,2 0 0,-32 42-1,38-38 134,0 0 1,2 2-1,0 0 0,-14 40 0,24-53-692,1 0 0,1 0 0,0 1 0,1 0 0,0 0 0,2 0 0,0 0 0,1 0 0,0 0 0,4 18 0,-3-29-128,1 1-1,0-1 1,0 0-1,1 0 1,0 0-1,0 0 1,0 0 0,1-1-1,-1 1 1,1-1-1,1 0 1,-1 0-1,1-1 1,0 1 0,0-1-1,0 0 1,0 0-1,1-1 1,0 1-1,0-1 1,0 0-1,0-1 1,0 0 0,0 0-1,7 1 1,12 3-836,0-2 1,0-1-1,0-1 1,0 0 0,31-4-1,10-6-2742,0-10-2076</inkml:trace>
  <inkml:trace contextRef="#ctx0" brushRef="#br0" timeOffset="1">1002 213 14253,'0'0'1538,"-76"49"1024,23-5-1312,-6 10-514,-3 5 770,9-1-97,-2-2-800,8-5-385,9-7-160,8-12-64,7-7-256,13-12-1186,1-10-1440,3-3-2243,6-16-4645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1.051"/>
    </inkml:context>
    <inkml:brush xml:id="br0">
      <inkml:brushProperty name="width" value="0.025" units="cm"/>
      <inkml:brushProperty name="height" value="0.025" units="cm"/>
    </inkml:brush>
  </inkml:definitions>
  <inkml:trace contextRef="#ctx0" brushRef="#br0">57 0 15983,'0'0'6908,"0"8"-5766,0 3-965,0 1 0,-1-1 0,0 1-1,-1-1 1,0 0 0,-1 1 0,0-1-1,-6 13 1,4-15-92,-21 48 81,26-56-163,-1 0 0,1 0 0,-1 0 1,1 0-1,-1 1 0,1-1 0,0 0 1,-1 0-1,1 0 0,0 1 0,0-1 1,0 0-1,0 0 0,0 1 0,0-1 1,0 0-1,0 0 0,1 1 0,-1-1 1,0 0-1,1 0 0,-1 0 0,1 1 0,0-1 1,-1 0-1,1 0 0,0 0 0,-1 0 1,1 0-1,0 0 0,0-1 0,0 1 1,0 0-1,0 0 0,0 0 0,0-1 1,2 2-1,21 2 84,1-1 1,-1 0-1,1-2 1,44-4-1,-6 2-1170,6 0-6562,-44-1-1670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5.227"/>
    </inkml:context>
    <inkml:brush xml:id="br0">
      <inkml:brushProperty name="width" value="0.025" units="cm"/>
      <inkml:brushProperty name="height" value="0.025" units="cm"/>
    </inkml:brush>
  </inkml:definitions>
  <inkml:trace contextRef="#ctx0" brushRef="#br0">0 356 13229,'0'0'8039,"55"11"-7014,-26 12-160,6 1-545,11 2-224,7-4-64,6-5-512,8-5-1506,-2-9-1281,-1-3-2370,0-8-2883</inkml:trace>
  <inkml:trace contextRef="#ctx0" brushRef="#br0" timeOffset="1">747 0 15054,'0'0'4677,"6"70"-3556,8-27 801,4 9-289,-1 5-736,-1 6-641,-9 7 0,-7 7 65,-5 4-97,-20 8-128,-19 4-96,-16 9-448,-13-7-2403,-14-2-3523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8.990"/>
    </inkml:context>
    <inkml:brush xml:id="br0">
      <inkml:brushProperty name="width" value="0.025" units="cm"/>
      <inkml:brushProperty name="height" value="0.025" units="cm"/>
    </inkml:brush>
  </inkml:definitions>
  <inkml:trace contextRef="#ctx0" brushRef="#br0">1 65 14157,'0'0'4805,"48"39"-3812,6-38-320,21-1-97,8-2-480,7-9-256,9-5-1570,-8-2-384,-7 1-1505,-14-2-1025,-17-2-4261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9.318"/>
    </inkml:context>
    <inkml:brush xml:id="br0">
      <inkml:brushProperty name="width" value="0.025" units="cm"/>
      <inkml:brushProperty name="height" value="0.025" units="cm"/>
    </inkml:brush>
  </inkml:definitions>
  <inkml:trace contextRef="#ctx0" brushRef="#br0">91 1 10954,'0'0'4143,"12"6"-2702,40 14 405,1-1-1,88 18 0,-123-34-1766,-5-1-51,0 0 0,0 1 0,0 0 0,0 1 0,16 8-1,-27-11-24,1 0 0,-1 0 0,0 1 0,0-1 1,0 1-1,0 0 0,0-1 0,0 1 0,-1 0 0,1 0 0,-1 0 0,1 0 0,-1 0 0,1 1 0,-1-1 0,0 0 0,0 1 0,0-1 0,-1 0 0,1 1 0,-1-1 0,1 1 0,-1-1 0,0 1 0,1 0 0,-2-1 0,1 1 0,0-1 0,0 1 0,-1-1 0,1 1 0,-1-1 1,0 1-1,-1 2 0,-3 8 122,-1 0 0,-1-1 0,0 0 0,0 0 0,-1-1 1,-1 0-1,-9 10 0,-76 71 389,80-79-513,-195 169 100,119-110-6721,75-61-2989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8:59.964"/>
    </inkml:context>
    <inkml:brush xml:id="br0">
      <inkml:brushProperty name="width" value="0.025" units="cm"/>
      <inkml:brushProperty name="height" value="0.025" units="cm"/>
    </inkml:brush>
  </inkml:definitions>
  <inkml:trace contextRef="#ctx0" brushRef="#br0">229 118 11179,'-4'-13'1083,"1"3"-810,-1 0 0,0 0-1,0 0 1,-1 0 0,-8-11 0,12 18-156,-1 1 0,1 0 0,-1 0 0,0 0 0,1 0 0,-1 0 0,0 0 0,0 0 0,0 0 0,-1 1 0,1-1 0,0 1 0,0 0 0,-1 0 1,1-1-1,-1 2 0,1-1 0,-1 0 0,0 0 0,1 1 0,-1-1 0,0 1 0,1 0 0,-1 0 0,0 0 0,1 0 0,-1 0 0,0 1 0,1-1 0,-1 1 0,1 0 1,-1 0-1,1 0 0,-3 1 0,0 1-25,1 1 0,0-1 0,0 1 0,0 0 1,0 0-1,1 0 0,0 1 0,-1-1 0,2 1 0,-1 0 1,0-1-1,1 1 0,0 1 0,0-1 0,-1 7 0,-4 14 351,-6 47-1,3 42 1222,7 163 1,4-153-1428,14 319-215,-16-450-622,0 1 0,-1-1 0,1 1 0,-1 0-1,0 0 1,-3-6 0,-1-4-1456,-13-28-3875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00.376"/>
    </inkml:context>
    <inkml:brush xml:id="br0">
      <inkml:brushProperty name="width" value="0.025" units="cm"/>
      <inkml:brushProperty name="height" value="0.025" units="cm"/>
    </inkml:brush>
  </inkml:definitions>
  <inkml:trace contextRef="#ctx0" brushRef="#br0">0 860 11819,'0'0'4036,"83"13"-2146,-33-1-1025,8-1-193,4-3-480,0-6-160,2-2-1473,-7-17-4645</inkml:trace>
  <inkml:trace contextRef="#ctx0" brushRef="#br0" timeOffset="1">722 1 11050,'0'0'7047,"-16"73"-5990,16-34-32,0 5-480,15 0-449,2 5-32,1 2-32,0 0-513,-2-2-1344,-6-7-2211,-3-5-3203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00.737"/>
    </inkml:context>
    <inkml:brush xml:id="br0">
      <inkml:brushProperty name="width" value="0.025" units="cm"/>
      <inkml:brushProperty name="height" value="0.025" units="cm"/>
    </inkml:brush>
  </inkml:definitions>
  <inkml:trace contextRef="#ctx0" brushRef="#br0">268 0 10858,'0'0'7453,"-6"14"-6284,-23 50 572,-42 65 1,-34 72 53,94-176-1703,1-1-1,2 2 1,0-1 0,2 1 0,1 0-1,-3 35 1,8-53-83,-1 0 1,1 0-1,1 0 0,0-1 0,0 1 1,0 0-1,1 0 0,0-1 0,0 1 1,1-1-1,0 0 0,7 13 1,-6-15-42,0-1 0,0 1 0,1-1 0,-1 1 0,1-1 0,0-1 0,0 1 0,0-1 0,0 0 1,1 0-1,-1 0 0,1-1 0,0 0 0,0 0 0,0 0 0,11 1 0,3 0-772,0-1 0,0-1-1,0-1 1,0 0 0,0-2-1,0 0 1,0-1 0,0-1-1,-1-1 1,0-1 0,21-8 0,35-22-4978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01.068"/>
    </inkml:context>
    <inkml:brush xml:id="br0">
      <inkml:brushProperty name="width" value="0.025" units="cm"/>
      <inkml:brushProperty name="height" value="0.025" units="cm"/>
    </inkml:brush>
  </inkml:definitions>
  <inkml:trace contextRef="#ctx0" brushRef="#br0">448 1 10954,'0'0'4965,"-62"25"-2819,20 11-993,-2 9 385,-4 4-97,4 5-480,1 1 128,8-1-641,1-5-320,8-4-63,6-8-354,1-9-1056,10-11-897,-5-14-1410,7-3-3106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01.428"/>
    </inkml:context>
    <inkml:brush xml:id="br0">
      <inkml:brushProperty name="width" value="0.025" units="cm"/>
      <inkml:brushProperty name="height" value="0.025" units="cm"/>
    </inkml:brush>
  </inkml:definitions>
  <inkml:trace contextRef="#ctx0" brushRef="#br0">1 274 11018,'0'0'10837,"8"3"-9689,5 4-807,0 0 0,-1 1 0,0 1-1,-1 0 1,0 0 0,19 21 0,-12-11-304,0-2 1,28 20-1,-24-23-591,0-2 0,1 0-1,1-1 1,0-2-1,0 0 1,0-1 0,29 4-1,-39-9-168,0-1 0,0 0 1,0-1-1,0-1 0,0 0 0,1-1 0,-1 0 0,0-1 0,-1-1 0,1 0 1,0-1-1,-1-1 0,1 0 0,17-9 0,13-18-3895</inkml:trace>
  <inkml:trace contextRef="#ctx0" brushRef="#br0" timeOffset="1">804 0 10250,'0'0'5541,"-14"73"-2530,14-29-1025,0 3-97,4 1 129,-2 1-704,1-2-642,-3-1-416,-3 0-159,-10-1-1,-8 2-32,-7-5-128,-2-1-545,-4-7-1601,2-12-2595,0-11-6469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01.788"/>
    </inkml:context>
    <inkml:brush xml:id="br0">
      <inkml:brushProperty name="width" value="0.025" units="cm"/>
      <inkml:brushProperty name="height" value="0.025" units="cm"/>
    </inkml:brush>
  </inkml:definitions>
  <inkml:trace contextRef="#ctx0" brushRef="#br0">0 3 15407,'0'0'4292,"60"-3"-2114,-10 3-417,6 0 33,8 0-897,3 5-577,1-1-256,-1-1-32,-9-1-288,-10 2-1345,-9-2-1410,-21-2-2370</inkml:trace>
  <inkml:trace contextRef="#ctx0" brushRef="#br0" timeOffset="1">23 120 11851,'0'0'5894,"62"44"-4197,-23-38 1,14-3-577,6-2-480,6-1-449,4 0-32,4 0-544,-1-4-2531,4-8-4260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02.133"/>
    </inkml:context>
    <inkml:brush xml:id="br0">
      <inkml:brushProperty name="width" value="0.025" units="cm"/>
      <inkml:brushProperty name="height" value="0.025" units="cm"/>
    </inkml:brush>
  </inkml:definitions>
  <inkml:trace contextRef="#ctx0" brushRef="#br0">366 28 8840,'0'0'5344,"-13"1"-3726,-3 1-1198,-1 1 1,1 0 0,0 1-1,1 1 1,-1 1 0,1 0-1,0 1 1,0 0 0,-15 11-1,11-6 206,1 1-1,0 0 0,0 2 0,2 0 0,-26 28 1,36-35-528,1 0-1,-1 0 1,1 0 0,1 0 0,0 1 0,0 0 0,0 0 0,1 0-1,0 0 1,1 0 0,0 1 0,1-1 0,0 1 0,0 0-1,2 16 1,-1-21-84,1-1-1,0 1 0,1 0 0,-1-1 1,1 0-1,0 1 0,0-1 1,0 0-1,1 0 0,-1 0 0,1 0 1,0 0-1,0-1 0,0 1 0,1-1 1,-1 0-1,1 0 0,0 0 1,0-1-1,0 1 0,0-1 0,0 0 1,0 0-1,1 0 0,-1 0 1,1-1-1,-1 0 0,7 1 0,8 1 26,0 0 0,0-1 0,1 0 0,-1-2 1,32-3-1,-33 0-32,0-1 1,-1 0 0,0-1 0,0-1-1,0 0 1,-1-2 0,0 0 0,0 0 0,-1-2-1,0 0 1,-1 0 0,15-14 0,-20 15 1,0 1 0,0-1 1,-1 0-1,0 0 0,-1-1 0,0 0 1,0-1-1,-1 0 0,0 0 1,-1 0-1,-1 0 0,0-1 0,0 0 1,-1 0-1,-1 0 0,0 0 1,0 0-1,-1-15 0,-1 22-20,-1 0 0,1 0 0,-1 0 0,0 0 0,-1 0 1,1 1-1,-1-1 0,0 1 0,0-1 0,-1 1 0,1 0 0,-1 0 0,0 0 0,0 0 0,0 0 0,-7-5 0,3 3 21,-1 1 1,1 0-1,-1 0 0,0 1 0,-1 0 1,1 0-1,-1 1 0,-14-4 0,5 3-660,0 1 1,0 0-1,0 2 0,-1 0 0,1 1 1,0 0-1,0 2 0,-31 6 1,7 7-5635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1.400"/>
    </inkml:context>
    <inkml:brush xml:id="br0">
      <inkml:brushProperty name="width" value="0.025" units="cm"/>
      <inkml:brushProperty name="height" value="0.025" units="cm"/>
    </inkml:brush>
  </inkml:definitions>
  <inkml:trace contextRef="#ctx0" brushRef="#br0">0 5 13549,'0'0'12492,"44"-2"-11852,-21 0-480,7 2-160,-7 0-640,0 0-1634,-1 0-1378,-8 0-2434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16.491"/>
    </inkml:context>
    <inkml:brush xml:id="br0">
      <inkml:brushProperty name="width" value="0.025" units="cm"/>
      <inkml:brushProperty name="height" value="0.025" units="cm"/>
    </inkml:brush>
  </inkml:definitions>
  <inkml:trace contextRef="#ctx0" brushRef="#br0">433 1 5605,'-16'0'-90,"3"0"232,1 1 0,0 1 0,-1 0 0,1 0 1,0 1-1,0 1 0,0 0 0,0 0 1,1 1-1,0 1 0,0 0 0,0 1 1,-16 12-1,10-2-18,0 1-1,1 1 1,1 0 0,0 1 0,2 1 0,1 0-1,0 1 1,1 0 0,-10 31 0,1 10-67,3 0 0,-13 83 0,22-93 1,2 0 0,2 1 1,2-1-1,3 1 0,8 53 0,-4-74-46,1-1-1,2 0 1,1 0-1,2 0 1,1-1-1,1-1 1,2 0-1,0-1 1,25 33 0,-16-29-430,1-2 1,1-1-1,55 48 1,-72-69 317,2-1 1,-1 0-1,1 0 1,1-2-1,-1 1 1,1-1-1,0-1 1,0 0-1,1-1 1,-1 0-1,1-1 1,0-1-1,0 1 1,0-2-1,17 0 1,-23-1 93,-1-1 0,1 0 0,-1-1 0,0 0 0,1 0 0,-1 0 0,0 0 0,0-1 0,-1 0 1,1-1-1,0 1 0,-1-1 0,5-4 0,-1-1 134,0 0-1,-1 0 1,0-1 0,-1 1-1,0-2 1,8-15 0,0-6 421,-2 0 0,-1-1-1,-1 0 1,5-35 0,-6 21-294,-2-1-1,-2 0 1,-2 0-1,-2-1 1,-9-86 0,3 105-306,-1 0 0,-2 0 0,-1 1 0,-1 0 0,-1 0 0,-2 1-1,-1 1 1,-1 0 0,-2 0 0,-24-32 0,-91-92-4796,89 97-689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49:17.405"/>
    </inkml:context>
    <inkml:brush xml:id="br0">
      <inkml:brushProperty name="width" value="0.025" units="cm"/>
      <inkml:brushProperty name="height" value="0.025" units="cm"/>
    </inkml:brush>
  </inkml:definitions>
  <inkml:trace contextRef="#ctx0" brushRef="#br0">377 2 4228,'-11'-1'288,"3"1"-246,-1-1 0,1 2 0,0-1 0,0 1 0,0 0 1,0 1-1,0 0 0,0 0 0,1 0 0,-1 1 0,1 0 0,-1 1 0,1 0 0,0 0 0,-8 6 0,4 2 89,0-1 0,0 1 0,1 1 0,1-1 0,0 2 0,1-1 0,0 1 0,-10 28 0,-2 13 462,-14 59 0,7 5-317,5 0 1,5 1-1,5 1 1,5 164-1,8-264-279,0-1-1,1 1 0,1-1 1,1 0-1,1 0 0,0 0 1,13 26-1,-15-39 2,0 0-1,1 0 1,0-1-1,0 1 1,0-1-1,1 0 1,0-1 0,0 1-1,1-1 1,-1 0-1,1 0 1,0 0-1,1-1 1,-1 0 0,1-1-1,0 1 1,-1-1-1,2 0 1,-1-1-1,0 0 1,0 0-1,15 2 1,-12-3 2,0-1 0,0 0-1,1 0 1,-1-1 0,0-1 0,0 1-1,0-2 1,0 1 0,0-1 0,-1-1-1,1 0 1,-1 0 0,10-6 0,-6 1 63,0-1 0,0 0 0,-1-1 0,-1 0 0,0-1 1,0-1-1,15-22 0,-3-2 295,-1 0 1,-3-2-1,0 0 1,-3-1-1,-1 0 1,12-56-1,-16 42-187,-1 0 0,-4-1 0,-1-1-1,-5-80 1,-2 113-141,0 0 0,-2 0 0,0 0 0,-2 1-1,0-1 1,-2 1 0,0 1 0,-2-1 0,0 2 0,-1-1 0,-25-32-1,16 26-920,-2 2-1,-29-28 0,41 44-95,-1-2-1,2 0 0,0 0 1,-10-15-1,-5-18-4441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51:08.671"/>
    </inkml:context>
    <inkml:brush xml:id="br0">
      <inkml:brushProperty name="width" value="0.025" units="cm"/>
      <inkml:brushProperty name="height" value="0.025" units="cm"/>
    </inkml:brush>
  </inkml:definitions>
  <inkml:trace contextRef="#ctx0" brushRef="#br0">19598 2205 7239,'-59'-48'274,"-388"-300"509,227 183-149,-172-122 586,286 218-1146,-213-103 0,145 100-404,-315-85 0,-198-1 233,506 119 149,-2885-468 765,-237 325-983,2014 227-92,10 121 415,-364 262 3,53 168-656,-67 196 329,886-296 99,552-329 55,-262 257-1,372-314 8,5 5 0,-101 145 1,143-170 2,5 4 1,3 1 0,-75 189-1,-54 305 21,43 14-9,76-292-21,14 2-1,-18 558 1,75-592-66,61 393 0,103 267 383,37-62-150,-141-654-72,179 396-1,-187-505-80,4-3 0,5-2 0,133 161 0,-89-144-3,4-4 0,170 135 1,-10-38 17,9-13 0,9-12 0,9-13 0,494 216 0,-511-285 0,4-13 0,5-12 0,458 73 0,-269-95 21,718 4 0,1546-172 0,-2208 45-1,-4-24 0,-3-23 1,691-231-1,-648 134-3,-9-25 1,-10-25-1,-12-24 0,569-386 0,-839 470 114,-8-13 1,-9-11-1,-10-11 1,383-454-1,120-352 2083,-104-70-1147,-319 443-1129,-55-32-1008,-213 496 359,57-326-1,-96 371 343,-6-2-1,-9-277 0,-14 316 282,-6 0 0,-4 2 0,-5 0-1,-72-205 1,46 194 147,-5 2 0,-5 3-1,-145-214 1,67 146 147,-8 7-1,-230-220 0,169 208-328,-367-260-1,404 338-1609,-184-91-1,81 71-2842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51:10.869"/>
    </inkml:context>
    <inkml:brush xml:id="br0">
      <inkml:brushProperty name="width" value="0.025" units="cm"/>
      <inkml:brushProperty name="height" value="0.025" units="cm"/>
    </inkml:brush>
  </inkml:definitions>
  <inkml:trace contextRef="#ctx0" brushRef="#br0">1418 779 10890,'-7'-70'0,"-9"-10"128,-4 2 161,-10 4 31,-9 6-32,-12 4-64,-11 7-256,-16 5 0,-12 7 96,-11 4-31,-16 4-98,-8 5-255,-20 5-449,-17 5-608,-16 5-993,-19 2-1698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51:11.885"/>
    </inkml:context>
    <inkml:brush xml:id="br0">
      <inkml:brushProperty name="width" value="0.025" units="cm"/>
      <inkml:brushProperty name="height" value="0.025" units="cm"/>
    </inkml:brush>
  </inkml:definitions>
  <inkml:trace contextRef="#ctx0" brushRef="#br0">14110 288 5349,'-2141'-108'4319,"-2554"173"-4997,2363 139 1588,1798-116-623,4 23 1,-680 236-1,934-245-277,4 12 1,-321 187-1,416-196 10,6 7 1,4 9 0,6 6-1,-158 162 1,255-224 36,2 3 1,4 3 0,2 2 0,4 2-1,-78 153 1,110-186-91,2 1-1,2 0 1,3 1-1,1 1 1,2 0-1,1 1 0,3-1 1,2 1-1,2 1 1,2-1-1,2 0 1,2 0-1,15 70 1,-6-69 6,1-1 0,2-1 0,3 0 0,1-1 0,2-1 0,40 57 0,-24-47 20,2-3 0,2-1 0,3-2 1,64 53-1,-17-30 21,2-3 0,3-5 0,3-4 0,3-5 0,120 45 0,34-4 36,4-11 0,404 75 0,562 0 206,1108-126 157,-2-194 84,-2087 142-425,1524-159 208,1954-457 1,-2397 296-598,-909 207 320,444-209 1,-657 246 10,-4-8 0,229-160 0,-342 201 65,-3-3 0,-3-3-1,-3-5 1,-4-2-1,-2-4 1,113-164 0,-152 188 174,-2-2 1,-3-1 0,-3-1-1,-2-2 1,-3 0 0,-2-1-1,-4-1 1,-2-1 0,-3 0-1,-3 0 1,-2-1 0,-4 0 0,-12-119-1,3 127-203,-3 0 1,-1 1-1,-4 0 0,-2 1 1,-2 1-1,-3 0 0,-2 2 0,-2 1 1,-3 1-1,-1 2 0,-3 0 1,-2 3-1,-2 1 0,-2 2 0,-75-64 1,68 72-219,-2 2 0,-1 3 0,-1 1 0,-1 3 0,-2 2 0,0 2 0,-2 3 0,0 2 0,-100-16 0,-19 11-2849,-338 0 0,159 22-3897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51:38.885"/>
    </inkml:context>
    <inkml:brush xml:id="br0">
      <inkml:brushProperty name="width" value="0.025" units="cm"/>
      <inkml:brushProperty name="height" value="0.025" units="cm"/>
    </inkml:brush>
  </inkml:definitions>
  <inkml:trace contextRef="#ctx0" brushRef="#br0">87 345 6118,'0'0'1473,"0"-9"-1147,0 7-324,0 0 14,-1 0-1,1 0 0,0 0 0,0 0 0,0 0 0,1 0 0,-1 0 0,0 0 0,1 0 0,0 0 0,-1 0 0,1 1 0,0-1 0,0 0 0,0 0 0,0 0 0,0 1 0,0-1 0,0 1 1,1-1-1,-1 1 0,1-1 0,-1 1 0,1 0 0,-1 0 0,1-1 0,0 1 0,0 0 0,0 1 0,-1-1 0,1 0 0,0 0 0,0 1 0,0-1 0,3 1 0,12-4 33,1 2-1,0 0 0,-1 1 0,1 1 0,0 0 1,22 4-1,108 26-35,-34-6 19,541 37 47,6-52 7,-557-10-82,1995-78 830,-1131 27-524,-524 35 41,565-34 239,-987 50-572,38-7 79,-60 8-99,0 0 1,0 0 0,0 0 0,0 0 0,0 0 0,1 0-1,-1 0 1,0 0 0,0 0 0,0 0 0,0 0 0,0 0 0,0 0-1,1 0 1,-1 0 0,0 0 0,0 0 0,0 0 0,0 0-1,0 0 1,0 0 0,0 0 0,0 0 0,1-1 0,-1 1-1,0 0 1,0 0 0,0 0 0,0 0 0,0 0 0,0 0-1,0 0 1,0 0 0,0 0 0,0-1 0,0 1 0,1 0 0,-1 0-1,0 0 1,0 0 0,0 0 0,0 0 0,0 0 0,0-1-1,0 1 1,0 0 0,0 0 0,0 0 0,0 0 0,0 0-1,0 0 1,0-1 0,0 1 0,-1 0 0,1 0 0,0 0-1,0 0 1,0 0 0,0 0 0,0 0 0,0 0 0,0-1 0,0 1-1,-12-5-131,-16-1 22,-424-4 127,274 12-19,-2380 73-17,1312-31 26,67-3 43,374 31 0,790-69-49,-34 6-14,46-9 13,1 1 0,-1 0 0,1 0-1,-1 0 1,1 0 0,-1 0 0,1 1 0,0-1 0,-1 1 0,1-1-1,0 1 1,0 0 0,0 0 0,-2 2 0,4-3-4,0-1 0,0 1 0,-1 0 1,1 0-1,0-1 0,0 1 0,0 0 0,0 0 0,0-1 1,0 1-1,0 0 0,0 0 0,0-1 0,0 1 0,0 0 1,0 0-1,0-1 0,1 1 0,-1 0 0,0 0 0,1-1 0,-1 1 1,0 0-1,1-1 0,-1 1 0,1-1 0,-1 1 0,1 0 1,-1-1-1,1 1 0,0-1 0,-1 1 0,1-1 0,0 0 1,-1 1-1,1-1 0,0 0 0,-1 1 0,1-1 0,0 0 1,1 0-1,35 13-132,-32-12 131,45 9-70,1-1 0,75 2-1,107-9-271,-152-3 306,1339-46-63,-684 15 361,1096-61 359,-12-114-75,-1749 196-556,0 1-146,-1-4-1,79-25 1,-143 38-5,0-2 1,0 1-1,-1-1 0,1 1 0,-1-1 0,8-6 1,-11 7-84,0 0 1,-1 0 0,1 0-1,0 0 1,-1-1 0,0 1 0,1 0-1,-1-1 1,1-4 0,-2 7 244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02.406"/>
    </inkml:context>
    <inkml:brush xml:id="br0">
      <inkml:brushProperty name="width" value="0.025" units="cm"/>
      <inkml:brushProperty name="height" value="0.025" units="cm"/>
    </inkml:brush>
  </inkml:definitions>
  <inkml:trace contextRef="#ctx0" brushRef="#br0">32 3406 3299,'0'0'4997,"-6"-9"-4511,3 4-419,-1-1 0,1 1 1,1-1-1,-1 0 0,1 0 1,0 0-1,0 0 1,1 0-1,0 0 0,0 0 1,0 0-1,1-1 0,0 1 1,0 0-1,0 0 0,1-1 1,0 1-1,0 0 1,1 0-1,3-10 0,5-11 177,2 1 0,0 0 0,2 0-1,1 2 1,20-28 0,21-1-190,-44 44-36,-1-1-1,0 0 1,-1 0 0,-1-1-1,14-18 1,47-75 508,157-177 0,-184 231-400,86-91-28,-83 96-67,36-36 229,143-109-1,-193 168-225,0-2 0,-2-2 0,-1 0 1,35-42-1,-42 43 100,0 1 1,2 1 0,1 1-1,0 2 1,2 0 0,0 2-1,1 1 1,33-15 0,151-97-71,-137 87-36,-3-3 1,121-98-1,-143 106-34,1 2 1,2 3-1,66-30 0,65-39 40,-86 38-26,150-71 0,-140 83-6,-48 21 1,2 2 0,82-24-1,-24 15 13,-3-5 0,-1-6-1,179-100 1,-220 110-13,1 5-1,114-35 0,9-3 0,-40 20 38,-109 37-20,-1-2 0,57-26 1,-68 22-31,1 2 0,1 2 1,0 2-1,66-14 0,-102 27 11,-3 1 176,-24 1 278,24 7-838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07.272"/>
    </inkml:context>
    <inkml:brush xml:id="br0">
      <inkml:brushProperty name="width" value="0.025" units="cm"/>
      <inkml:brushProperty name="height" value="0.025" units="cm"/>
    </inkml:brush>
  </inkml:definitions>
  <inkml:trace contextRef="#ctx0" brushRef="#br0">148 266 1922,'0'-8'1644,"7"-67"2088,-6 18 4926,-2 57-8567,0 0-1,1 1 1,-1-1-1,0 1 1,0-1-1,0 1 0,0-1 1,0 1-1,1 0 1,-1-1-1,0 1 1,1 0-1,-1 0 1,0-1-1,1 1 0,-2 2 1,-17 66 1345,19-68-1281,9-19 731,-6 9-687,10-29 88,-13 36-234,1 1 1,-1-1-1,1 0 0,-1 1 1,0-1-1,0 0 1,1 0-1,-1 1 0,0-1 1,-1 0-1,1 0 0,0 1 1,0-1-1,-1 0 0,1 1 1,-1-1-1,-1-2 1,1 3-44,0 1 0,0-1 1,0 0-1,0 1 0,0-1 1,0 1-1,0-1 0,0 1 1,-1 0-1,1 0 0,0-1 1,0 1-1,0 0 0,-1 0 1,1 0-1,0 0 0,0 0 1,-1 0-1,1 1 0,0-1 1,0 0-1,0 1 0,-1-1 1,1 0-1,0 1 0,0 0 1,0-1-1,0 1 0,0 0 0,0-1 1,0 1-1,0 0 0,0 0 1,0 0-1,1 0 0,-1 0 1,0 0-1,1 0 0,-2 1 1,-2 3-14,1-1 0,-1 1 0,1 0 0,0 0 0,0 0 0,0 1 0,-1 5 0,3-11-1,1 1-1,-1 0 1,1 0 0,0-1-1,0 1 1,-1 0-1,1 0 1,0-1 0,0 1-1,0 0 1,0 0-1,0 0 1,0-1-1,0 1 1,0 0 0,0 0-1,0 0 1,0-1-1,1 1 1,-1 0 0,0 0-1,0-1 1,1 1-1,-1 0 1,1 0-1,-1-1 1,1 1 0,-1 0-1,1-1 1,0 1-1,0 0 8,1-1 0,-1 0-1,0 0 1,1 0 0,-1-1 0,0 1-1,1 0 1,-1 0 0,0-1-1,0 1 1,1-1 0,-1 1 0,0-1-1,0 1 1,2-3 0,43-33 160,-41 30-118,0 1 0,-1-1 1,1-1-1,-1 1 1,0 0-1,-1-1 0,0 0 1,0 0-1,0 0 0,-1 0 1,2-10-1,-6 16-13,1 1 0,-1 0-1,0-1 1,1 1 0,-1 0 0,0 0-1,1-1 1,-1 2 0,0-1 0,1 0-1,-1 0 1,0 0 0,1 1 0,-1-1-1,0 1 1,1-1 0,-1 1 0,-1 1-1,-10 6-29,1 1-1,0 1 0,1 0 0,0 1 0,0 0 0,1 1 0,1 0 0,0 0 0,-10 20 0,13-15 0,19-21-24,19-20 72,-17 10-17,-1 0 1,16-22 0,-27 32-18,1-1 0,-1-1 0,0 1 0,0 0 0,0-1 0,-1 0 0,0 1 0,0-1 0,0 0 0,-1 0 0,0 0 0,1-7 0,-3 13-10,1 0 0,0-1 0,0 1 0,0-1 0,0 1 0,-1 0 0,1-1 0,0 1 0,-1-1-1,1 1 1,0 0 0,0-1 0,-1 1 0,1 0 0,-1 0 0,1-1 0,0 1 0,-1 0-1,1 0 1,0 0 0,-1-1 0,1 1 0,-1 0 0,1 0 0,-1 0 0,1 0 0,-1 0 0,1 0-1,0 0 1,-1 0 0,1 0 0,-1 0 0,1 0 0,-1 0 0,1 0 0,-1 0 0,0 1 0,-17 3 22,5 5-24,1 0-1,1 1 1,-1 0 0,2 1-1,0 0 1,0 0 0,1 1-1,0 1 1,1-1 0,0 2-1,-6 14 1,14-28-6,-1 1 0,1 0 0,-1 0 0,1 0 0,-1 0 0,1-1 0,-1 1 0,1 0 0,0 0 0,0 0 0,-1 0 0,1 0 0,0 0 0,0 0 0,0 0 0,0 0 0,0 0 0,0 0 0,0 0 0,0 0 0,1 0 0,-1 1 0,16-8-5,23-28 96,-27 20-51,47-54-7,-55 64-9,0-1-1,-1-1 1,0 1 0,0 0-1,-1-1 1,1 1-1,-1-1 1,0 0 0,-1 0-1,1 0 1,0-11 0,-2 17-17,0 0 1,0-1 0,0 1 0,0 0 0,0 0-1,0-1 1,-1 1 0,1 0 0,0-1 0,0 1-1,0 0 1,-1 0 0,1-1 0,0 1 0,0 0-1,-1 0 1,1 0 0,0-1 0,0 1 0,-1 0-1,1 0 1,0 0 0,-1 0 0,1 0 0,0-1 0,-1 1-1,1 0 1,0 0 0,-1 0 0,1 0 0,0 0-1,-1 0 1,1 0 0,0 0 0,-1 0 0,1 0-1,0 0 1,0 1 0,-1-1 0,1 0 0,0 0-1,-1 0 1,1 0 0,0 0 0,-1 1 0,-16 6 25,-2 7-31,1 2 0,1-1 0,0 2 0,1 0 1,0 2-1,-13 20 0,25-32-570,14-16-961,14-18-3326,-2-2-1719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08.187"/>
    </inkml:context>
    <inkml:brush xml:id="br0">
      <inkml:brushProperty name="width" value="0.025" units="cm"/>
      <inkml:brushProperty name="height" value="0.025" units="cm"/>
    </inkml:brush>
  </inkml:definitions>
  <inkml:trace contextRef="#ctx0" brushRef="#br0">211 69 8488,'-16'12'655,"1"-1"809,1 1-1,-20 20 1,31-28-1248,0-1 0,0 1 0,0 0 0,0 0-1,1 0 1,0 1 0,0-1 0,0 0 0,0 1 0,1-1 0,-1 1 0,1 0 0,0-1 0,0 10 0,1-14-201,0 0-1,0 1 1,1-1-1,-1 0 1,0 0-1,0 1 1,0-1 0,1 0-1,-1 0 1,0 1-1,1-1 1,-1 0-1,0 0 1,0 0-1,1 1 1,-1-1-1,0 0 1,1 0 0,-1 0-1,0 0 1,1 0-1,-1 0 1,0 0-1,1 0 1,-1 0-1,0 0 1,1 0-1,-1 0 1,0 0-1,1 0 1,-1 0 0,0 0-1,1 0 1,-1 0-1,0 0 1,1 0-1,-1-1 1,0 1-1,1 0 1,-1 0-1,0 0 1,0-1 0,1 1-1,-1 0 1,0 0-1,0-1 1,1 1-1,-1 0 1,0-1-1,0 1 1,0 0-1,1-1 1,16-14 789,-12 9-590,0-1 0,0 1 0,-1-1 0,0-1 0,0 1 0,-1-1-1,1 1 1,-2-1 0,1 0 0,-1 0 0,0 0 0,-1 0 0,1-13 0,-2 21-209,0 0 0,-1-1-1,1 1 1,0 0 0,0-1 0,-1 1 0,1 0 0,0-1 0,0 1 0,-1 0-1,1 0 1,0-1 0,0 1 0,-1 0 0,1 0 0,0 0 0,-1-1-1,1 1 1,0 0 0,-1 0 0,1 0 0,-1 0 0,1 0 0,0 0 0,-1 0-1,1 0 1,0 0 0,-1 0 0,1 0 0,-1 0 0,1 0 0,0 0-1,-1 0 1,1 0 0,0 0 0,-1 0 0,1 1 0,0-1 0,-1 0 0,1 0-1,0 0 1,-1 1 0,1-1 0,0 0 0,-1 0 0,1 1 0,0-1-1,0 0 1,0 1 0,-1 0 0,-17 11 99,10 2-104,-1-1 0,2 2 0,-12 27 0,25-58 221,0 4-86,-1 0 0,-1 0 1,0 0-1,-1-1 1,0 0-1,-1 0 1,-1 1-1,0-1 1,0-20-1,-2 32-131,1 1-1,0-1 1,0 1 0,0-1-1,0 1 1,0 0 0,0-1-1,-1 1 1,1-1-1,0 1 1,0 0 0,-1-1-1,1 1 1,0-1 0,0 1-1,-1 0 1,1 0 0,0-1-1,-1 1 1,1 0 0,-1-1-1,1 1 1,0 0-1,-1 0 1,1 0 0,-1-1-1,1 1 1,-1 0 0,1 0-1,-1 0 1,1 0 0,0 0-1,-1 0 1,1 0 0,-1 0-1,1 0 1,-1 0 0,1 0-1,-1 0 1,1 0-1,-1 0 1,1 1 0,0-1-1,-1 0 1,1 0 0,-1 0-1,1 1 1,0-1 0,-1 0-1,1 1 1,0-1 0,-1 0-1,1 1 1,0-1-1,-1 0 1,1 1 0,0-1-1,0 0 1,-1 2 0,-20 21-20,11-6 20,1 1-1,1 0 1,1 0 0,0 1 0,1 0 0,-5 35 0,23-66-77,4-11 220,11-44 78,-26 62-212,1 1-1,-1-1 1,0 1-1,0-1 1,-1 0-1,0 1 1,1-1-1,-1 0 1,-1 0 0,1 1-1,-1-1 1,0 0-1,-1-4 1,2 8-20,0 1 1,-1 0 0,1-1 0,0 1-1,0 0 1,0 0 0,0-1 0,0 1-1,-1 0 1,1-1 0,0 1 0,0 0-1,-1 0 1,1 0 0,0-1-1,0 1 1,-1 0 0,1 0 0,0 0-1,0 0 1,-1-1 0,1 1 0,0 0-1,-1 0 1,1 0 0,0 0 0,-1 0-1,1 0 1,0 0 0,-1 0 0,1 0-1,0 0 1,-1 0 0,1 0-1,0 0 1,0 0 0,-1 0 0,-12 11-533,-6 15-948,8-4 61,-16 27-4184,12-36 1025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09.151"/>
    </inkml:context>
    <inkml:brush xml:id="br0">
      <inkml:brushProperty name="width" value="0.025" units="cm"/>
      <inkml:brushProperty name="height" value="0.025" units="cm"/>
    </inkml:brush>
  </inkml:definitions>
  <inkml:trace contextRef="#ctx0" brushRef="#br0">107 37 8520,'0'0'3043,"-7"3"-1879,0 1-880,0 0 0,1 0 0,0 0 0,0 1 0,0 0 0,0 0 1,1 0-1,-1 1 0,2 0 0,-1 0 0,1 0 0,-1 1 0,2 0 0,-1-1 1,1 1-1,0 1 0,-4 12 0,6-13-258,-1 0 1,1 0-1,0 0 0,0 0 1,1 1-1,0-1 0,1 13 1,-1-19-20,0 0-1,1 0 1,-1 0 0,0 0 0,1 0 0,-1 0 0,0 0 0,1 0 0,-1 0 0,1 0 0,-1 0 0,1 0 0,0-1 0,-1 1 0,1 0 0,0 0 0,0-1 0,-1 1 0,1 0 0,0-1-1,0 1 1,0-1 0,1 1 0,0-1 6,0 0-1,0 0 0,0 0 0,0 0 1,0 0-1,0-1 0,0 1 0,0-1 1,-1 0-1,1 1 0,0-1 0,0 0 1,-1 0-1,1 0 0,0 0 0,-1 0 1,3-3-1,7-5 43,-1-1 1,0 0 0,-1-1 0,0 0-1,0 0 1,-1-1 0,-1 0 0,0 0-1,-1-1 1,0 1 0,-1-2-1,0 1 1,-1 0 0,-1-1 0,4-23-1,-7 36-34,0 1-1,0-1 0,0 0 1,0 1-1,0-1 0,0 0 1,0 1-1,0-1 0,0 0 1,0 1-1,-1-1 0,1 0 1,0 1-1,0-1 1,0 1-1,-1-1 0,1 1 1,0-1-1,-1 0 0,1 1 1,-1-1-1,1 1 0,0-1 1,-1 1-1,1 0 0,-1-1 1,1 1-1,-1 0 0,0-1 1,0 0-1,-19 7 352,-17 26-211,24-16-114,1 1 0,0 1 0,1 0-1,1 1 1,1 0 0,1 0 0,1 1 0,-7 26 0,14-45-45,-1-1 0,1 1-1,0-1 1,0 1 0,0-1 0,-1 1 0,1-1 0,0 1 0,0-1 0,0 1 0,0-1-1,0 1 1,0-1 0,0 1 0,0 0 0,0-1 0,0 1 0,0-1 0,0 1-1,1-1 1,-1 1 0,0-1 0,0 1 0,0-1 0,1 1 0,-1-1 0,0 1 0,1-1-1,-1 0 1,0 1 0,1 0 0,14-10 27,13-25 149,-17 20-112,40-66 35,-47 74-82,-1 0 1,-1 1 0,1-1-1,-1 0 1,0 0-1,-1 0 1,1 0 0,-1-1-1,-1 1 1,1 0-1,-1-1 1,0-7-1,-1 13-15,1 1 0,0 0 0,-1 0 0,1 0-1,0-1 1,-1 1 0,1 0 0,0 0-1,-1 0 1,1 0 0,0 0 0,-1 0-1,1 0 1,0 0 0,-1 0 0,1 0-1,-1 0 1,1 0 0,0 0 0,-1 0 0,1 0-1,0 0 1,-1 0 0,1 1 0,0-1-1,-1 0 1,1 0 0,0 0 0,-1 0-1,1 1 1,0-1 0,-1 0 0,1 0 0,0 1-1,0-1 1,-1 0 0,1 1 0,-13 9 34,1 7 82,1 1-1,0 0 1,2 1-1,-10 22 1,24-52 110,2-9-140,0 1-1,-1-1 1,-1 0-1,3-30 1,-8 49-90,0 30-1281,0 8-1923,0-14-2593,0-14-1826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1.744"/>
    </inkml:context>
    <inkml:brush xml:id="br0">
      <inkml:brushProperty name="width" value="0.025" units="cm"/>
      <inkml:brushProperty name="height" value="0.025" units="cm"/>
    </inkml:brush>
  </inkml:definitions>
  <inkml:trace contextRef="#ctx0" brushRef="#br0">13 1 13164,'0'0'9743,"0"11"-8280,-12 194 1409,12-205-2847,0 1 0,0-1 1,0 0-1,0 0 0,0 1 0,0-1 1,0 0-1,0 1 0,1-1 0,-1 0 1,0 0-1,0 1 0,0-1 1,0 0-1,0 0 0,1 0 0,-1 1 1,0-1-1,0 0 0,1 0 0,-1 0 1,0 1-1,0-1 0,0 0 0,1 0 1,-1 0-1,0 0 0,1 0 1,-1 0-1,0 1 0,0-1 0,1 0 1,-1 0-1,0 0 0,1 0 0,-1 0 1,0 0-1,1 0 0,17-4 530,15-11-72,2-8-428,54-45 0,-43 22-2727,-38 31-4322,-8 10 770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1.078"/>
    </inkml:context>
    <inkml:brush xml:id="br0">
      <inkml:brushProperty name="width" value="0.025" units="cm"/>
      <inkml:brushProperty name="height" value="0.025" units="cm"/>
    </inkml:brush>
  </inkml:definitions>
  <inkml:trace contextRef="#ctx0" brushRef="#br0">28 20 2210,'0'0'3134,"-4"-4"26,-13-12-1393,17 16-1617,0 0 0,0 1 0,0-1 0,0 0 0,0 0 0,0 0 0,-1 0 0,1 0 0,0 1 0,0-1 0,0 0 0,0 0 0,0 0 0,0 0 0,0 0 0,0 0 0,0 0 0,-1 1 0,1-1 0,0 0 0,0 0 0,0 0 0,0 0 0,0 0 0,-1 0 0,1 0-1,0 0 1,0 0 0,0 0 0,0 0 0,-1 0 0,1 0 0,0 0 0,0 0 0,0 0 0,0 0 0,0 0 0,-1 0 0,1 0 0,0 0 0,0 0 0,0 0 0,0 0 0,0 0 0,-1 0 0,1 0 0,0-1 0,0 1 0,0 0 0,0 0 0,0 0 0,0 0 0,-1 0 0,1 0 0,0 0 0,0-1 0,0 1 0,6 8 3618,0-4-4837,9-2 1801,0 0 1,0-1-1,28-1 0,-24 0-704,-8 0 247,13-1-41,0 1 0,-1 1-1,1 1 1,0 1 0,-1 1 0,0 1 0,27 10 0,3 7-63,-14-6-150,0-1 1,44 10-1,-40-13 19,54 23 0,-24-8-24,-42-14 3,48 26 1,4 3 0,-44-24 1,-1 2 0,39 29 0,20 10 12,-63-41-30,-15-9 3,-1 1-1,1 1 1,-1 1 0,-1 0-1,0 2 1,20 20-1,24 29 9,103 82-1,-95-86-250,113 122-1,-147-145 142,69 54-1,17 16 119,49 82 5,-46-50-19,43 54 0,-123-136-11,82 83 1,-97-108 4,-1 2 0,30 45 0,13 16 8,20 32 8,-19-24-4,-44-61-560,-3 0 0,-1 2 0,-2 0 0,19 57 0,-29-70 473,-11-30 74,18 46-2,37 66 1,-35-75 112,-2 0 0,-2 1 0,-1 1 0,-2 1 1,10 50-1,-10-28 279,-3 0 1,6 112-1,-17-168-463,-1-9-545,0 0-63,0 0 1,0 1-1,1-1 1,-2 0-1,1 1 0,0-1 1,-1 1-1,1-1 1,-1 1-1,1 0 1,-1-1-1,-4-2 0,-4-3-6606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4.850"/>
    </inkml:context>
    <inkml:brush xml:id="br0">
      <inkml:brushProperty name="width" value="0.025" units="cm"/>
      <inkml:brushProperty name="height" value="0.025" units="cm"/>
    </inkml:brush>
  </inkml:definitions>
  <inkml:trace contextRef="#ctx0" brushRef="#br0">151 60 8072,'0'0'9748,"8"-1"-9668,-4 1-60,-2 0-15,0 0-1,0 0 1,0 0-1,-1 0 1,1 0 0,0 0-1,0-1 1,-1 1-1,1 0 1,0-1-1,0 1 1,-1-1-1,1 0 1,0 0-1,-1 1 1,1-1-1,-1 0 1,1-1-1,-1 1 1,0 0-1,1 0 1,-1 0-1,0-1 1,0 1-1,0-1 1,0 1-1,0-1 1,0 1-1,0-1 1,0 0-1,-1 1 1,1-1-1,-1 0 1,1 1-1,-1-1 1,0 0-1,1-2 1,-1 3 18,0 1 0,0-1 1,0 0-1,0 1 0,0-1 0,0 0 1,-1 1-1,1-1 0,0 0 0,0 1 0,0-1 1,-1 0-1,1 1 0,0-1 0,0 0 1,-1 1-1,1-1 0,-1 1 0,1-1 1,-1 1-1,1-1 0,-1 1 0,1-1 1,-1 1-1,1 0 0,-1-1 0,1 1 1,-1-1-1,0 1 0,1 0 0,-1 0 1,0-1-1,1 1 0,-1 0 0,0 0 1,1 0-1,-1 0 0,0 0 0,1 0 1,-1 0-1,0 0 0,1 0 0,-1 0 1,0 0-1,1 0 0,-1 1 0,0-1 1,1 0-1,-1 0 0,0 1 0,0 0 1,-2 0 50,0 0 0,0 0 0,0 1 0,1 0 0,-1-1 0,1 1 0,-1 0 0,1 0 0,-1 0 0,-3 5 0,-16 38 904,22-44-965,-1 0 0,1 0 0,-1 0 0,1 0-1,0-1 1,-1 1 0,1 0 0,0 0 0,-1 0 0,1 0 0,0 0 0,0 0 0,0 0 0,0 0 0,0 0 0,0 0 0,0 0 0,0 0 0,1 0 0,-1 0 0,0 0 0,0-1 0,1 1 0,-1 0 0,1 0 0,-1 0 0,1 0 0,-1 0 0,1-1 0,-1 1 0,1 0 0,0 0 0,-1-1 0,1 1 0,0-1 0,0 1 0,-1 0 0,1-1 0,0 0 0,0 1 0,0-1 0,0 1 0,0-1 0,-1 0 0,3 1 0,-1-1-2,-1 0 1,1 0 0,0 0-1,0 0 1,0 0-1,0 0 1,0 0 0,0 0-1,0-1 1,-1 1-1,1-1 1,0 1-1,0-1 1,-1 0 0,1 0-1,0 0 1,-1 0-1,1 0 1,-1 0-1,1 0 1,-1-1 0,3-2-1,-3 1 20,1 0 0,-1 0 0,0 0 0,0 0-1,0 0 1,0 0 0,-1-1 0,1 1 0,-1 0 0,0-1-1,0 1 1,-1-6 0,1 8 18,-1 0 0,1 0 0,0 0 0,-1 0 1,0 0-1,1 0 0,-1-1 0,0 1 0,1 1 0,-1-1 0,0 0 0,0 0 0,0 0 0,0 0 0,0 0 0,0 1 0,0-1 1,0 1-1,0-1 0,0 0 0,0 1 0,0 0 0,-1-1 0,1 1 0,0 0 0,0-1 0,0 1 0,-1 0 0,1 0 1,0 0-1,0 0 0,-1 0 0,1 1 0,0-1 0,0 0 0,-2 1 0,-3 0 53,1-1 0,0 1 0,-1 1 0,1-1 0,0 1 0,0 0 0,-7 3 0,7-2-81,0 1-1,0 0 1,1-1 0,-1 1-1,1 1 1,0-1-1,0 1 1,0-1 0,1 1-1,-1 0 1,1 1 0,1-1-1,-1 0 1,-2 9 0,5-14-18,0 0 0,1 0 0,-1 1 0,0-1 0,1 0 0,-1 0 0,0 0 0,1 1 0,-1-1 0,0 0 1,1 0-1,-1 0 0,0 0 0,1 0 0,-1 0 0,1 0 0,-1 0 0,0 0 0,1 0 0,-1 0 0,0 0 0,1 0 1,-1 0-1,1 0 0,-1 0 0,0 0 0,1 0 0,-1 0 0,0-1 0,1 1 0,-1 0 0,0 0 0,1 0 0,-1-1 1,0 1-1,0 0 0,1 0 0,-1-1 0,17-8 117,-10 4-97,1-1 0,-1 0 1,-1 0-1,1-1 0,-1 0 1,0 0-1,-1 0 0,0-1 0,0 0 1,4-9-1,-11 17 16,0 0 0,0 0 0,-1 1 0,1-1 0,0 0 0,0 1 0,0-1 0,0 1 0,-1 0 0,1 0 0,0 0 0,-2 1 0,-6 5 84,1 1 0,-1 0 0,2 1-1,-1 0 1,1 0 0,0 1 0,1 0-1,0 0 1,-8 17 0,15-27-118,0 0 0,0 0-1,-1 1 1,1-1 0,0 0-1,0 0 1,0 0 0,0 1 0,-1-1-1,1 0 1,0 0 0,0 0 0,0 1-1,0-1 1,0 0 0,0 0 0,0 1-1,0-1 1,0 0 0,0 0 0,0 1-1,0-1 1,0 0 0,0 0-1,0 1 1,0-1 0,0 0 0,0 0-1,0 1 1,0-1 0,0 0 0,0 0-1,1 0 1,-1 1 0,0-1 0,0 0-1,0 0 1,0 0 0,1 1-1,-1-1 1,0 0 0,0 0 0,0 0-1,0 0 1,1 0 0,-1 1 0,0-1-1,0 0 1,1 0 0,-1 0 0,0 0-1,1 0 1,15-7 123,18-17 11,-27 19-127,4-4-19,-1 1 0,1-2 0,-1 1 0,-1-1 1,0-1-1,0 0 0,8-15 0,-36 35-911,-45 51-2897,5-3-5524,25-33-3185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5.981"/>
    </inkml:context>
    <inkml:brush xml:id="br0">
      <inkml:brushProperty name="width" value="0.025" units="cm"/>
      <inkml:brushProperty name="height" value="0.025" units="cm"/>
    </inkml:brush>
  </inkml:definitions>
  <inkml:trace contextRef="#ctx0" brushRef="#br0">0 0 3716,'0'0'6854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5.462"/>
    </inkml:context>
    <inkml:brush xml:id="br0">
      <inkml:brushProperty name="width" value="0.025" units="cm"/>
      <inkml:brushProperty name="height" value="0.025" units="cm"/>
    </inkml:brush>
  </inkml:definitions>
  <inkml:trace contextRef="#ctx0" brushRef="#br0">4 9 5445,'-4'1'9417,"13"-11"-18193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6.958"/>
    </inkml:context>
    <inkml:brush xml:id="br0">
      <inkml:brushProperty name="width" value="0.025" units="cm"/>
      <inkml:brushProperty name="height" value="0.025" units="cm"/>
    </inkml:brush>
  </inkml:definitions>
  <inkml:trace contextRef="#ctx0" brushRef="#br0">48 216 13229,'0'0'1617,"4"-3"-1756,0 0-440,9-8 488,-9-3-5944,-14 6 2071,-8-2 4244,10 5 1888,-2-3 192,9 7-1745,0 0-1,-1 0 0,1 0 0,-1 0 0,1 0 1,-1 0-1,1 0 0,-1 0 0,0 0 1,1 1-1,-1-1 0,0 1 0,0-1 1,-2 1-1,3 0-80,30-11-102,13-15 204,-40 25-475,0-1-1,0 0 1,0 1 0,0-1-1,-1 0 1,1 0 0,-1 0 0,1 0-1,-1 0 1,0 0 0,0 0-1,0-1 1,0 1 0,0 0 0,0-1-1,0 1 1,0-5 0,-2 7-78,-1-1 1,1 0-1,0 0 1,0 1-1,-1-1 1,1 1-1,0-1 1,-1 1-1,1-1 1,-1 1-1,1 0 1,0 0-1,-1-1 1,1 1-1,-1 0 1,1 0-1,-1 1 1,-1-1 0,-31 4 1078,42-43-9709,-6 16 919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7.480"/>
    </inkml:context>
    <inkml:brush xml:id="br0">
      <inkml:brushProperty name="width" value="0.025" units="cm"/>
      <inkml:brushProperty name="height" value="0.025" units="cm"/>
    </inkml:brush>
  </inkml:definitions>
  <inkml:trace contextRef="#ctx0" brushRef="#br0">103 92 4805,'0'0'16944,"-12"-32"-16880,10 24 0,-12-3-609,-4 1-1889,-8-6-2979,-4 1-6791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8.029"/>
    </inkml:context>
    <inkml:brush xml:id="br0">
      <inkml:brushProperty name="width" value="0.025" units="cm"/>
      <inkml:brushProperty name="height" value="0.025" units="cm"/>
    </inkml:brush>
  </inkml:definitions>
  <inkml:trace contextRef="#ctx0" brushRef="#br0">0 41 8360,'0'0'9449,"6"-1"-6888,15-3-2282,-21 3-267,0 1 0,0 0 1,0-1-1,0 1 0,-1 0 1,1-1-1,0 1 0,0 0 0,0 0 1,0-1-1,0 1 0,-1 0 1,1 0-1,0-1 0,0 1 0,-1 0 1,1 0-1,0-1 0,0 1 1,-1 0-1,1 0 0,0 0 1,0 0-1,-1-1 0,1 1 0,0 0 1,-1 0-1,1 0 0,0 0 1,-1 0-1,1 0 0,0 0 0,-1 0 1,1 0-1,0 0 0,-1 0 1,1 0-1,0 0 0,-1 0 0,1 0 1,0 0-1,-1 1 0,1-1-153,-1 0 0,1 0 0,-1 0 0,1 0 0,0 0 0,-1 0 0,1 0 0,-1 0 0,1 0-1,-1 0 1,1 0 0,-1 0 0,1 0 0,0 0 0,-1 0 0,1 0 0,-1 0 0,1 0 0,-1-1 0,1 1 0,0 0-1,-1 0 1,1-1 0,0 1 0,-1 0 0,1-1 0,0 1 0,-1 0 0,1-1 0,0 1 0,0 0 0,-1-1 0,1 1-1,0 0 1,0-1 0,0 1 0,-1-1 0,1 1 0,0-1 0,0 1 0,0 0 0,0-1 0,0 1 0,0-1 0,0 1-1,0-1 1,0 1 0,0 0 0,0-1 0,0 1 0,0-1 0,1 1 0,-1-1 0,0 1 0,1-1 0,1-14-4936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8.450"/>
    </inkml:context>
    <inkml:brush xml:id="br0">
      <inkml:brushProperty name="width" value="0.025" units="cm"/>
      <inkml:brushProperty name="height" value="0.025" units="cm"/>
    </inkml:brush>
  </inkml:definitions>
  <inkml:trace contextRef="#ctx0" brushRef="#br0">79 77 4548,'0'0'12679,"-8"0"-11713,-32 5-272,39-5-684,-1 0 0,1 1 0,-1-1 0,1 1 0,-1-1 1,1 1-1,-1 0 0,1 0 0,0 0 0,-1-1 0,1 1 1,0 0-1,0 1 0,0-1 0,0 0 0,0 0 0,0 0 1,0 1-1,0-1 0,0 0 0,0 1 0,1-1 0,-1 1 1,1-1-1,-1 1 0,1-1 0,-1 1 0,1-1 0,0 3 0,2-5-160,0 0 0,0 1 0,0-1-1,-1 0 1,1 0 0,0 0-1,0-1 1,-1 1 0,1 0 0,-1-1-1,1 1 1,1-3 0,0 0-415,-1-1 0,0 1 0,0 0 0,-1-1 0,1 0 0,-1 1 1,0-1-1,0 0 0,-1 1 0,0-1 0,1 0 0,-1 0 0,-1 1 0,1-1 1,-2-5-1,-5-10-4016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8.797"/>
    </inkml:context>
    <inkml:brush xml:id="br0">
      <inkml:brushProperty name="width" value="0.025" units="cm"/>
      <inkml:brushProperty name="height" value="0.025" units="cm"/>
    </inkml:brush>
  </inkml:definitions>
  <inkml:trace contextRef="#ctx0" brushRef="#br0">0 0 11627,'0'0'2498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39.929"/>
    </inkml:context>
    <inkml:brush xml:id="br0">
      <inkml:brushProperty name="width" value="0.025" units="cm"/>
      <inkml:brushProperty name="height" value="0.025" units="cm"/>
    </inkml:brush>
  </inkml:definitions>
  <inkml:trace contextRef="#ctx0" brushRef="#br0">1 0 6983,'0'0'7559,"21"54"-6118,-21-29-352,0 1-256,0-1-64,0-4-481,0-4-192,2-5-96,3-3-96,0-7-769,1-2-1025,-1 0-1281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1"/>
    </inkml:context>
    <inkml:brush xml:id="br0">
      <inkml:brushProperty name="width" value="0.025" units="cm"/>
      <inkml:brushProperty name="height" value="0.025" units="cm"/>
    </inkml:brush>
  </inkml:definitions>
  <inkml:trace contextRef="#ctx0" brushRef="#br0">78 1 12620,'0'0'7559,"-8"11"-6390,-5 10-426,-22 45 0,31-58-630,1 0 0,0 1 1,0-1-1,0 1 0,1-1 1,1 1-1,-1 0 0,2 0 1,-1-1-1,1 1 0,1 10 1,0-18-91,0 0 0,0 0 0,0 0 1,0 0-1,0-1 0,0 1 0,0 0 1,0-1-1,1 1 0,-1-1 0,0 1 1,0-1-1,0 0 0,1 0 0,-1 1 1,0-1-1,1 0 0,-1 0 0,0 0 1,0 0-1,1 0 0,-1-1 0,0 1 1,2-1-1,35-5 527,-7-6-571,0-1 0,0-2-1,-2-1 1,39-28 0,-47 25-949,-16 8-1905,-16 5-5591,-3 6 1067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2.103"/>
    </inkml:context>
    <inkml:brush xml:id="br0">
      <inkml:brushProperty name="width" value="0.025" units="cm"/>
      <inkml:brushProperty name="height" value="0.025" units="cm"/>
    </inkml:brush>
  </inkml:definitions>
  <inkml:trace contextRef="#ctx0" brushRef="#br0">4 0 13997,'0'0'11211,"-3"52"-10410,13-47-641,1-1-128,1-1-801,6-3-1761,7 0-1634,-6-1-3684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40.446"/>
    </inkml:context>
    <inkml:brush xml:id="br0">
      <inkml:brushProperty name="width" value="0.025" units="cm"/>
      <inkml:brushProperty name="height" value="0.025" units="cm"/>
    </inkml:brush>
  </inkml:definitions>
  <inkml:trace contextRef="#ctx0" brushRef="#br0">37 192 11915,'0'0'2365,"1"-8"-363,1 2-1860,-1 0 0,1 0 0,1 0 0,-1 0 0,1 0 0,0 1 0,1-1 0,-1 1 0,1 0 0,0 0 0,0 0 0,0 0 0,1 1 0,0 0 0,0 0 0,0 0 0,0 0 0,1 1 0,8-4 0,5-5-21,1 1-1,-1 1 0,2 0 1,0 2-1,0 0 1,0 2-1,1 0 0,37-5 1,-58 11-108,0 0 0,0 0 1,0 0-1,-1 0 0,1 0 1,0 1-1,0-1 0,0 0 0,0 0 1,-1 1-1,1-1 0,0 0 1,0 1-1,0-1 0,-1 1 0,1-1 1,0 1-1,-1-1 0,1 1 1,0-1-1,-1 1 0,1 0 0,-1 0 1,1-1-1,-1 1 0,1 0 1,-1-1-1,0 1 0,1 0 1,-1 0-1,1 1 0,-1 2 78,1 0 0,-1-1 1,0 1-1,0 0 0,0 0 0,0 0 0,-1-1 0,0 5 0,-3 6 167,0 0-1,0 0 0,-9 17 0,-21 26 244,24-42-345,1 1-1,0 0 1,1 0 0,1 0 0,-9 29 0,19-44-202,0-1 1,0 0-1,0 1 0,-1-1 1,1 0-1,0 0 1,0 0-1,0-1 0,0 1 1,4-2-1,-2 1 44,2-1-26,0 0 0,1 0 0,-1 1 0,1 0 0,-1 0 0,1 1-1,-1 0 1,1 0 0,11 2 0,-19-1 26,1-1 0,-1 0 0,1 1 0,-1-1-1,1 0 1,0 1 0,-1-1 0,0 1 0,1-1 0,-1 1 0,1-1-1,-1 1 1,1-1 0,-1 1 0,0 0 0,0-1 0,1 1 0,-1-1-1,0 1 1,0 0 0,0-1 0,1 1 0,-1 0 0,0-1-1,0 1 1,0 0 0,0-1 0,0 1 0,0 0 0,0-1 0,-1 1-1,1 0 1,0-1 0,0 1 0,0-1 0,-1 1 0,1 0 0,0-1-1,-1 1 1,1-1 0,0 1 0,-1-1 0,1 1 0,-2 0-1,-21 22 218,-199 86 3817,90-47-2406,175-91-9729,-16 8 912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2:48.158"/>
    </inkml:context>
    <inkml:brush xml:id="br0">
      <inkml:brushProperty name="width" value="0.025" units="cm"/>
      <inkml:brushProperty name="height" value="0.025" units="cm"/>
    </inkml:brush>
  </inkml:definitions>
  <inkml:trace contextRef="#ctx0" brushRef="#br0">78 59 5157,'0'0'112,"-9"2"523,-39 9 2348,28-7 4780,41-13-7354,0 2 0,1 1 0,0 0 0,0 2 0,0 0 0,28 0 0,142 4 231,-122 3-416,712-7 1062,-499 10 956,-283-8-2264,-1 1 0,1-1 0,-1 1 0,1-1 0,-1 1-1,0-1 1,1 1 0,-1 0 0,0-1 0,0 1 0,0 0 0,0-1-1,0 1 1,0 0 0,0 0 0,0 0 0,-3-1 0,-13-9-6424,7 7 243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3:05.910"/>
    </inkml:context>
    <inkml:brush xml:id="br0">
      <inkml:brushProperty name="width" value="0.025" units="cm"/>
      <inkml:brushProperty name="height" value="0.025" units="cm"/>
      <inkml:brushProperty name="color" value="#66CC00"/>
    </inkml:brush>
  </inkml:definitions>
  <inkml:trace contextRef="#ctx0" brushRef="#br0">17 20 3395,'0'0'9679,"-2"-4"-8766,-9-10-150,7 12-119,8 13 20,3 1-421,0-1 0,0 0 1,18 20-1,-3-5-68,-9-12-115,0 0 1,1-1-1,1 0 1,28 18-1,-24-18 17,0 2 0,28 27 0,82 114 660,-59-85-365,-52-54-305,0 0 0,-1 2 1,16 21-1,-6-3 17,2-1 0,2-1 1,1-2-1,36 30 0,-43-39 49,-1 2-1,-1 1 0,20 31 0,-17-22 244,37 38 1,112 96-57,-157-150-317,26 28 60,60 86-1,-80-96-46,3-1 0,1-1 0,2-2 0,1-1 0,67 56 0,-68-62 12,0 1-1,-3 1 1,0 1-1,-2 1 1,34 56-1,-28-40 19,73 83-1,138 125 20,-73-86-124,12 13 85,-52-46-18,73 83 38,-187-207-954,-9-8-6256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3:08.200"/>
    </inkml:context>
    <inkml:brush xml:id="br0">
      <inkml:brushProperty name="width" value="0.025" units="cm"/>
      <inkml:brushProperty name="height" value="0.025" units="cm"/>
      <inkml:brushProperty name="color" value="#66CC00"/>
    </inkml:brush>
  </inkml:definitions>
  <inkml:trace contextRef="#ctx0" brushRef="#br0">0 159 9001,'0'0'3784,"8"-1"-2881,435-69 1264,-161 41-208,-621 42-1059,-2 0 298,373-15-1118,0-1 0,60-16 0,-28 6-58,-58 12-22,220-37 9,-176 33-23,1 1 0,77 5 1,-128-1 6,1 0 1,0 0 0,-1 0-1,1 0 1,-1 0 0,1 0-1,0 0 1,-1 0-1,1 0 1,0 0 0,-1 0-1,1 0 1,-1 0 0,1 1-1,-1-1 1,1 0-1,0 0 1,-1 1 0,1-1-1,-1 0 1,1 1 0,-1-1-1,1 0 1,-1 1 0,1-1-1,-1 1 1,1 0-1,-15 8 19,-33 4 85,-142 12 621,-299 1 0,515-28-2064,46-8 0,-18 2-35,3-1-1352,-1-3-2008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3:24.538"/>
    </inkml:context>
    <inkml:brush xml:id="br0">
      <inkml:brushProperty name="width" value="0.025" units="cm"/>
      <inkml:brushProperty name="height" value="0.025" units="cm"/>
      <inkml:brushProperty name="color" value="#66CC00"/>
    </inkml:brush>
  </inkml:definitions>
  <inkml:trace contextRef="#ctx0" brushRef="#br0">55 3 1922,'0'0'5691,"-7"0"-4837,-40-2 1948,64 11-682,24-7-1438,-1 2 1,47 10 0,-47-6-140,1-2 1,47 1-1,-85-7-521,13-1 31,-1 0 0,0 2 0,0 0-1,0 1 1,0 0 0,-1 1 0,1 0-1,-1 2 1,22 8 0,-22-7 63,0-1 0,0 0 1,0-1-1,1-1 0,-1 0 1,1-1-1,0-1 0,26 0 1,13 1 720,-47-1-770,-1 1 1,1 1-1,-1-1 0,0 1 0,0 0 1,0 0-1,0 1 0,0 0 1,9 8-1,26 15 29,-23-20-65,-1-1 1,1-1-1,0 0 0,21 2 1,-22-5 22,-1 1 1,1 1 0,-1 1 0,0 0 0,24 11 0,9 11-37,196 96 113,-219-111-125,1 1-1,-1 1 1,-1 2-1,29 23 1,87 84 39,-56-46-32,-35-29-290,-2 2 0,68 91 1,-84-100 230,122 134-288,11 15-31,-111-121 385,107 154 18,-103-131-38,39 70 38,4 11 183,-24-46 369,-47-75-566,-10-18 7,26 58 0,-24-43-12,42 66 0,-39-73 11,-2 0 0,24 63 0,-23-48 492,58 100 1,-45-91 145,-23-36-581,-1 1 0,14 51 0,-16-47-87,27 63 1,-33-87 39,-1 0 0,-1 0 0,0 0 0,2 13 0,9 29-48,-10-43-556,-4-14-2338,-8-19-4586,-2 7-514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3:34.536"/>
    </inkml:context>
    <inkml:brush xml:id="br0">
      <inkml:brushProperty name="width" value="0.025" units="cm"/>
      <inkml:brushProperty name="height" value="0.025" units="cm"/>
      <inkml:brushProperty name="color" value="#66CC00"/>
    </inkml:brush>
  </inkml:definitions>
  <inkml:trace contextRef="#ctx0" brushRef="#br0">56 66 5125,'0'0'1495,"-7"-6"-1661,-26-17 529,32 23-157,0-1 1,0 0-1,0 1 0,0-1 1,0 0-1,0 0 0,0 0 1,0 1-1,0-1 0,0 0 1,1 0-1,-1-1 0,0 1 0,1 0 1,-1 0-1,1 0 0,-1 0 1,0-2-1,1 3-175,1-1 0,-1 1 0,0-1 0,1 1 0,-1-1 0,0 1 0,1-1 0,-1 1 0,0 0 0,1-1 0,-1 1 0,1-1 0,-1 1 0,1 0 0,-1 0 0,1-1 0,-1 1 0,1 0 0,-1 0-1,1-1 1,0 1 0,-1 0 0,1 0 0,-1 0 0,1 0 0,0 0 0,51 0-1158,-44 1 1566,96-4-416,-38 1-16,112 10 0,-163-5 5,0 1 0,0 1-1,0 0 1,-1 1 0,1 0-1,-1 1 1,-1 1 0,1 0-1,18 16 1,20 11 10,-64-40 23,1 0-1,-1 1 1,0 1-1,-24-5 1,-82-11 349,45 8-237,9 0 119,-151-20 692,364 52-1517,-81-11 548,-1-1-7,-1-4-1,1-3 1,0-2-1,107-15 0,-166 13 25,-8-1 19,-19-2 65,-32-2 43,-409 2 375,448 5-512,-7 1 6,0 0 0,-32 7 1,51-8-24,0 0 1,0 0 0,0 0-1,1 0 1,-1 0 0,0 0 0,0 0-1,0 0 1,0 0 0,0 0-1,0 0 1,1 0 0,-1 0-1,0 0 1,0 0 0,0 0 0,0 0-1,0 1 1,0-1 0,0 0-1,0 0 1,1 0 0,-1 0-1,0 0 1,0 0 0,0 0 0,0 0-1,0 0 1,0 1 0,0-1-1,0 0 1,0 0 0,0 0-1,0 0 1,0 0 0,0 0 0,0 0-1,0 1 1,0-1 0,0 0-1,0 0 1,0 0 0,0 0-1,0 0 1,0 0 0,0 1 0,0-1-1,0 0 1,0 0 0,0 0-1,0 0 1,0 0 0,0 0-1,0 0 1,0 1 0,0-1 0,0 0-1,0 0 1,0 0 0,-1 0-1,15 4-145,55-4 124,1-3 0,-1-3 0,68-14 0,-65 8 91,99-3-1,-226 18 114,-67 11 1,-43 4-5,-206-15-670,595-6 58,-1 1-4952,-221 2 5353,22 2-1469,-24-2 1461,0 0-1,1 1 1,-1-1 0,0 0-1,1 0 1,-1 0-1,0 0 1,1 0-1,-1 0 1,0 1-1,1-1 1,-1 0-1,0 0 1,1 1-1,-1-1 1,0 0 0,0 0-1,1 1 1,-1-1-1,0 0 1,0 1-1,1-1 1,-1 0-1,0 1 1,0-1-1,0 0 1,0 1-1,0-1 1,0 1 0,0-1-1,0 0 1,1 1-1,-1-1 1,0 0-1,-1 1 1,1-1-1,0 1 1,0-1-1,0 0 1,0 1-1,0-1 1,0 0 0,0 1-1,0-1 1,-1 0-1,1 1 1,0-1-1,0 0 1,-1 1-1,1-1 1,0 0-1,0 0 1,-1 1-1,1-1 1,-1 0-1,-18 17-2227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3:45.613"/>
    </inkml:context>
    <inkml:brush xml:id="br0">
      <inkml:brushProperty name="width" value="0.025" units="cm"/>
      <inkml:brushProperty name="height" value="0.025" units="cm"/>
      <inkml:brushProperty name="color" value="#66CC00"/>
    </inkml:brush>
  </inkml:definitions>
  <inkml:trace contextRef="#ctx0" brushRef="#br0">0 208 5958,'0'0'4847,"9"-6"-4981,6-3 151,1 1-1,-1 0 0,2 2 1,-1-1-1,26-4 1,102-20 50,-109 25-72,107-16 37,207-7 0,147 28 102,-240 3 271,-408 0 329,-251 36 0,346-29-668,-549 97-1050,598-103 587,20-2-5,24-2 42,76-14 319,114-31 0,-57 10 91,309-44-92,-282 49 31,-157 22 139,-41 6 4,-8 1 22,-71 0 307,3 5-324,-129 21 0,-80 32-331,182-33-51,87-20 179,-273 52-2628,151-38-328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03.076"/>
    </inkml:context>
    <inkml:brush xml:id="br0">
      <inkml:brushProperty name="width" value="0.025" units="cm"/>
      <inkml:brushProperty name="height" value="0.025" units="cm"/>
      <inkml:brushProperty name="color" value="#66CC00"/>
    </inkml:brush>
  </inkml:definitions>
  <inkml:trace contextRef="#ctx0" brushRef="#br0">544 401 7015,'0'0'3331,"-10"0"-1708,-49 1 0,57-1-951,10 0 1229,105-10 1373,204-9-2080,1156-7-532,-580-25-375,-363 12 873,-435 34-1138,1705-62 148,-1696 65-164,-36 0 4,133 13 0,-180-6-106,-26 1-87,-33-1 142,-16-7 117,0-2 1,-77-16-1,-104-37-36,124 28-105,-123-16 0,-190 17 84,-4 30 18,308-1-34,-1423 90-9,1535-90 6,-1455 145-557,730-68 388,218-19 356,638-54-374,684-33-608,-419 10 560,2538-145 235,-1962 102-16,-180 25-32,-757 33 63,-31 0-60,-48-2-53,-745 1 20,687 5 97,-756 28 130,173-4-106,-875 38-37,1083-36 14,-169 13 13,629-38-38,11-1-6,1 0-1,-1 0 0,1 2 0,-25 6 0,38-9 5,-1 0 0,1 0-1,0 0 1,-1 0 0,1 1 0,-1-1 0,1 0 0,0 0 0,-1 0-1,1 0 1,0 0 0,-1 0 0,1 1 0,0-1 0,0 0 0,-1 0-1,1 0 1,0 1 0,-1-1 0,1 0 0,0 1 0,0-1 0,0 0 0,-1 0-1,1 1 1,0-1 0,0 0 0,0 1 0,0-1 0,-1 0 0,1 1-1,0-1 1,0 1 0,0-1 0,0 1 0,12 5-179,21 0 63,559-2 147,-464-7-27,2360-116-239,-1772 74 265,201 5 57,78-6-672,-914 42-27,103-10-2409,-146 8 509,42-12-1,-37 1-2188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06.342"/>
    </inkml:context>
    <inkml:brush xml:id="br0">
      <inkml:brushProperty name="width" value="0.025" units="cm"/>
      <inkml:brushProperty name="height" value="0.025" units="cm"/>
      <inkml:brushProperty name="color" value="#66CC00"/>
    </inkml:brush>
  </inkml:definitions>
  <inkml:trace contextRef="#ctx0" brushRef="#br0">5431 176 4837,'0'0'6043,"-6"-9"-5686,2 3-339,0 0 0,0 1 0,-1-1-1,0 1 1,0 0 0,0 1 0,0-1 0,-1 1-1,0 0 1,0 0 0,0 1 0,0 0 0,-1 0-1,-12-4 1,-61-18 19,-1 5 0,-1 2 0,-1 5 0,-100-5-1,-337 16 154,515 2-190,-155 9 129,0 7 1,0 8-1,-243 67 1,122-5 217,-281 129 0,390-139-347,3 7 1,5 8 0,3 6-1,5 8 1,5 6 0,5 7-1,-238 247 1,244-208-205,7 6 1,7 6-1,8 6 0,7 4 0,-142 316 1,214-402 177,4 2 1,4 1 0,4 1 0,-17 127 0,38-170 16,2 0 0,3 1 1,9 96-1,-2-113 11,1-1 1,1 1-1,3-2 0,0 1 1,3-2-1,20 40 0,-22-52 33,1-1-1,2-1 1,0 0-1,1-1 1,1 0-1,0-1 0,2-1 1,0-1-1,1-1 1,31 20-1,-22-20 12,1 0 1,0-2-1,1-2 0,0 0 0,1-2 0,1-2 1,42 6-1,-6-7 20,0-3 1,0-4 0,0-2-1,0-3 1,-1-4-1,0-2 1,88-26 0,56-29-5,-3-9 1,237-121 0,378-253 112,1099-857 497,-1400 884-584,-43-42 347,-278 219 128,-182 215-514,0 0-1,-2-1 1,-2-1-1,-1-1 1,-1 0-1,15-56 1,-26 75-40,0 1 0,0 0 0,-1-1 1,-1 0-1,0 1 0,-1-1 0,-1 0 1,0 1-1,-1-1 0,0 0 0,-1 1 1,0 0-1,-1 0 0,-1 0 0,0 0 0,-1 1 1,0-1-1,-1 2 0,0-1 0,-1 1 1,0 0-1,-1 0 0,0 1 0,-1 0 1,-18-13-1,-2 1-29,-1 3 0,-1 0 0,-1 2 0,-1 2 0,0 1 0,-1 1 0,0 2 0,-44-8 0,-14 3-317,0 3 0,-100 1 0,-23 11-2254,-388 51-1,305-9-1204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11.699"/>
    </inkml:context>
    <inkml:brush xml:id="br0">
      <inkml:brushProperty name="width" value="0.025" units="cm"/>
      <inkml:brushProperty name="height" value="0.025" units="cm"/>
      <inkml:brushProperty name="color" value="#66CC00"/>
    </inkml:brush>
  </inkml:definitions>
  <inkml:trace contextRef="#ctx0" brushRef="#br0">29 1 14061,'0'0'3011,"9"58"-2370,-9-20-321,-5 9-256,1 3 0,4 1-32,-5 0 32,5-4-128,-2-6-993,-2-8-2082,-6-10-576,3-10-3876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2.445"/>
    </inkml:context>
    <inkml:brush xml:id="br0">
      <inkml:brushProperty name="width" value="0.025" units="cm"/>
      <inkml:brushProperty name="height" value="0.025" units="cm"/>
    </inkml:brush>
  </inkml:definitions>
  <inkml:trace contextRef="#ctx0" brushRef="#br0">68 0 12620,'0'0'10965,"-3"9"-9710,-7 16-548,-1 2-376,2 0-1,0 0 1,1 0-1,2 1 1,-5 54-1,11-81-319,0 0 0,0 0 0,0 0 0,0 0-1,0-1 1,1 1 0,-1 0 0,0 0 0,1 0 0,-1 0 0,0 0 0,1 0 0,-1-1-1,1 1 1,-1 0 0,1 0 0,0-1 0,-1 1 0,1 0 0,0-1 0,-1 1-1,1-1 1,0 1 0,0 0 0,0-1 0,1 1 0,30 3 214,38-16-292,-64 11-22,2-1-248,17-5-1171,-9-1-2727,-8 0-1723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12.029"/>
    </inkml:context>
    <inkml:brush xml:id="br0">
      <inkml:brushProperty name="width" value="0.025" units="cm"/>
      <inkml:brushProperty name="height" value="0.025" units="cm"/>
      <inkml:brushProperty name="color" value="#66CC00"/>
    </inkml:brush>
  </inkml:definitions>
  <inkml:trace contextRef="#ctx0" brushRef="#br0">19 128 13485,'0'0'5253,"-18"-51"-3844,22 43-736,15-2-705,8 3 32,3-1-32,3-1-641,6 1-1313,-2-3-1505,-7-4-1730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12.363"/>
    </inkml:context>
    <inkml:brush xml:id="br0">
      <inkml:brushProperty name="width" value="0.025" units="cm"/>
      <inkml:brushProperty name="height" value="0.025" units="cm"/>
      <inkml:brushProperty name="color" value="#66CC00"/>
    </inkml:brush>
  </inkml:definitions>
  <inkml:trace contextRef="#ctx0" brushRef="#br0">25 20 9449,'0'0'4223,"9"-4"-2366,-2 1-1526,-1 1-1,1-1 1,0 1-1,0 0 1,0 1-1,0 0 1,13-1-1,-18 3-307,1-1-1,-1 0 0,0 0 0,1 1 1,-1-1-1,0 1 0,1 0 1,-1 0-1,0 0 0,0 0 0,0 0 1,0 0-1,0 1 0,0-1 1,0 1-1,0-1 0,0 1 0,-1 0 1,1-1-1,-1 1 0,1 0 0,-1 0 1,0 0-1,0 0 0,0 0 1,0 1-1,0-1 0,0 0 0,-1 0 1,1 1-1,-1-1 0,1 5 1,0-5-24,-1 1 0,0-1 1,1 1-1,-1 0 0,0-1 1,0 1-1,-1 0 1,1-1-1,0 1 0,-1 0 1,0-1-1,1 1 0,-1-1 1,0 1-1,-1-1 1,1 1-1,0-1 0,-1 0 1,1 0-1,-4 4 1,-1-1 59,0 0 1,0 0-1,-1-1 1,1 0-1,-13 5 1,-7 5-63,25-14-5,1 0-1,-1 1 1,0-1-1,1 1 1,-1-1-1,0 1 1,1-1-1,-1 1 1,1-1-1,-1 1 1,1 0-1,0-1 1,-1 1-1,1 0 1,-1-1-1,1 1 1,0 0 0,0 0-1,-1-1 1,1 1-1,0 0 1,0 0-1,0-1 1,0 1-1,0 0 1,0 0-1,0 0 1,0-1-1,0 1 1,0 0-1,1 0 1,-1-1-1,0 1 1,0 0-1,1 0 1,-1-1-1,0 1 1,1 0-1,-1-1 1,1 1-1,-1 0 1,1-1-1,-1 1 1,1-1 0,-1 1-1,1-1 1,0 1-1,0 0 1,37 26-166,-32-23 219,0 0-54,0 1 1,0 0 0,-1 0 0,0 0-1,0 1 1,0-1 0,-1 1 0,1 0-1,-1 1 1,5 10 0,-7-12-8,0 0 0,0 0 0,-1 0 0,1 0 0,-1 0 0,-1 0 0,1 0 0,0 0 0,-1 0 0,0 0 0,0 0 0,-1 0 0,0 0 0,0 1 0,0-1 0,-3 7 0,2-8 128,0-1 0,0 1 0,0-1 1,-1 0-1,0 0 0,1 0 1,-1 0-1,0 0 0,-1-1 0,1 1 1,0-1-1,-1 0 0,1 0 0,-1 0 1,0-1-1,1 1 0,-1-1 0,0 0 1,-8 1-1,-2 1 236,-1-1 1,0-1-1,0 0 1,-15-1-1,29 0-411,1 0-1,-1 0 1,1-1-1,-1 1 1,1 0-1,-1 0 1,1 0-1,-1 0 1,1-1-1,-1 1 1,1 0-1,-1 0 1,1-1-1,-1 1 1,1-1-1,-1 1 1,1 0-1,0-1 1,-1 1-1,1-1 1,0 1-1,-1-1 1,1 1-1,0-1 1,0 1-1,-1-1 1,1 1-1,0-1 1,0 1-1,0-1 0,0 1 1,0-1-1,0 1 1,0-1-1,0 0 1,0 1-1,0-1 1,0 1-1,0-1 1,0 1-1,0-1 1,0 1-1,0-1 1,1 1-1,-1-2 1,14-25-6011,10 4-1271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12.750"/>
    </inkml:context>
    <inkml:brush xml:id="br0">
      <inkml:brushProperty name="width" value="0.025" units="cm"/>
      <inkml:brushProperty name="height" value="0.025" units="cm"/>
      <inkml:brushProperty name="color" value="#66CC00"/>
    </inkml:brush>
  </inkml:definitions>
  <inkml:trace contextRef="#ctx0" brushRef="#br0">236 1 14061,'0'0'2371,"-47"13"-1346,22 7-225,2 2-543,-2 3-161,6-1-32,1-2 0,5-1-64,3-3 32,3-2 32,3-3-32,-1-5-64,5-5-1570,-5-3-2081,-1 0-2883</inkml:trace>
  <inkml:trace contextRef="#ctx0" brushRef="#br0" timeOffset="1">1 43 9865,'0'0'8232,"57"25"-7815,-20-8-289,2 1-32,0-5-2338,1-3-4164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13.080"/>
    </inkml:context>
    <inkml:brush xml:id="br0">
      <inkml:brushProperty name="width" value="0.025" units="cm"/>
      <inkml:brushProperty name="height" value="0.025" units="cm"/>
      <inkml:brushProperty name="color" value="#66CC00"/>
    </inkml:brush>
  </inkml:definitions>
  <inkml:trace contextRef="#ctx0" brushRef="#br0">3 0 8968,'0'0'4949,"0"10"-4057,-2 31-519,2-39-353,1 0-1,-1 0 1,1 0-1,0 0 1,-1 0-1,1-1 0,0 1 1,0 0-1,0-1 1,0 1-1,1-1 1,-1 1-1,0-1 1,1 1-1,-1-1 0,1 0 1,-1 0-1,1 0 1,0 0-1,-1 0 1,1 0-1,0 0 0,0 0 1,0-1-1,0 1 1,-1-1-1,1 1 1,4-1-1,49 3-1079,-51-3 958,0 0 1,0-1 0,-1 0-1,1 0 1,-1 0-1,1 0 1,-1 0-1,1-1 1,-1 0 0,0 0-1,1 1 1,-1-2-1,0 1 1,0 0-1,-1-1 1,1 1 0,0-1-1,-1 0 1,0 0-1,0 0 1,0 0-1,0 0 1,0-1 0,0 1-1,-1 0 1,2-5-1,-3 7 141,0 1 0,0 0 0,0 0 1,0 0-1,0-1 0,-1 1 0,1 0 0,0 0 0,0 0 0,0-1 0,0 1 0,0 0 0,0 0 0,-1 0 0,1 0 0,0 0 0,0-1 0,0 1 1,0 0-1,-1 0 0,1 0 0,0 0 0,0 0 0,0 0 0,-1 0 0,1 0 0,0 0 0,0 0 0,-1 0 0,1 0 0,0 0 0,0 0 0,0 0 0,-1 0 1,1 0-1,0 0 0,0 0 0,0 0 0,-1 0 0,1 0 0,0 0 0,0 0 0,0 0 0,-1 0 0,1 0 0,0 1 0,0-1 0,0 0 0,-1 0 1,1 0-1,0 0 0,0 1 0,0-1 0,0 0 0,-16 8 572,6 0-273,1 0-1,0 1 0,0 1 1,1-1-1,0 1 0,1 0 1,0 1-1,0 0 0,2 0 1,-1 1-1,-6 21 0,6-14-538,1 0 0,-3 28 0,3 42-5593,5-63-2720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23.934"/>
    </inkml:context>
    <inkml:brush xml:id="br0">
      <inkml:brushProperty name="width" value="0.025" units="cm"/>
      <inkml:brushProperty name="height" value="0.025" units="cm"/>
      <inkml:brushProperty name="color" value="#66CC00"/>
    </inkml:brush>
  </inkml:definitions>
  <inkml:trace contextRef="#ctx0" brushRef="#br0">174 0 8200,'0'0'12972,"0"9"-12993,-2 151 828,-1-44-285,2-116-476,1 0 0,0 0 0,0 0 0,0 0 0,0 0 0,0 0 0,0 0 0,0 0 0,0 0 0,0 0 0,0 0 0,0 0 0,-1 0 0,1 0 0,0 0 0,0 0 0,0 0 0,0 0 0,0 0 0,0 0 0,0 0 0,0 0 0,0 0 0,0 0 0,0 0 0,0 0 0,0 0 0,-1 0 0,1 1 0,0-1 0,0 0 0,0 0 0,0 0 0,0 0 0,-6-18 467,-20-44-490,20 53-18,0 0 1,-1 0-1,0 0 0,-11-9 1,16 15-20,-1 1 0,0 0 0,0 0 0,0 0 1,0 0-1,-1 1 0,1-1 0,-1 1 0,1 0 0,-1-1 1,1 2-1,-1-1 0,1 0 0,-1 1 0,0 0 1,-6 0-1,9 0 4,-1 1 0,1-1 0,0 1-1,-1-1 1,1 1 0,0 0 0,0 0 0,0 0 0,-1 0 0,1 0 0,0 0 0,0 0 0,0 0 0,1 0 0,-1 0-1,0 1 1,0-1 0,0 0 0,1 1 0,-1-1 0,1 0 0,-1 1 0,1-1 0,0 1 0,-1-1 0,1 0 0,0 1-1,0 2 1,0-2 0,-1-1 1,1 1-1,0 0 0,0-1 0,0 1 0,0 0 0,0-1 0,1 1 0,-1 0 0,0-1 0,1 1 1,-1-1-1,1 1 0,0 0 0,-1-1 0,1 1 0,0-1 0,0 0 0,0 1 0,0-1 0,0 0 1,0 1-1,0-1 0,1 0 0,1 2 0,8-1 35,-1 1-1,1-1 1,-1-1 0,1 0-1,-1-1 1,1 0 0,0 0-1,-1-1 1,19-4 0,33-1 230,-61 6-254,-1 0 0,0 0-1,0 0 1,1 0 0,-1 0 0,0-1 0,0 1 0,0 0 0,1 0 0,-1 0 0,0-1-1,0 1 1,0 0 0,0 0 0,0 0 0,1-1 0,-1 1 0,0 0 0,0 0 0,0-1 0,0 1-1,0 0 1,0 0 0,0-1 0,0 1 0,0 0 0,0 0 0,0-1 0,0 1 0,0 0 0,0 0-1,0-1 1,0 1 0,0 0 0,0 0 0,0-1 0,-1 1 0,1 0 0,0 0 0,0-1-1,0 1 1,0 0 0,0 0 0,-1 0 0,1-1 0,0 1 0,0 0 0,0 0 0,-1 0 0,1 0-1,0 0 1,0-1 0,-1 1 0,1 0 0,0 0 0,-1 0 0,-12-13-826,-2 9-23,0 0 0,0 1 0,-1 0 0,1 2-1,-1 0 1,1 0 0,-26 3 0,-1 0 570,41-2 769,6-3-220,-1 1 0,0 0 0,0 1 1,1-1-1,-1 1 0,1 0 0,7-1 0,-7 1 10,32-6 737,77-3-1,7-1-655,-126 12-291,-43 5 312,27 2-129,-1 0 0,0-2 0,0-1 0,-1-1 0,0-1 0,-39 1 0,47-8 38,20-7-334,24-8-203,2 10-232,1 1 0,0 1 0,62-4 0,-15 2-7229,-39 5-3777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26.734"/>
    </inkml:context>
    <inkml:brush xml:id="br0">
      <inkml:brushProperty name="width" value="0.025" units="cm"/>
      <inkml:brushProperty name="height" value="0.025" units="cm"/>
      <inkml:brushProperty name="color" value="#66CC00"/>
    </inkml:brush>
  </inkml:definitions>
  <inkml:trace contextRef="#ctx0" brushRef="#br0">357 134 4805,'0'0'74,"-9"7"1709,-18 18-1066,0 2 0,2 0-1,1 2 1,1 1 0,1 0-1,2 2 1,-17 35 0,36-66-705,0 1 1,0-1-1,1 0 1,-1 0 0,1 1-1,-1-1 1,1 0-1,-1 1 1,1-1 0,0 0-1,0 1 1,0-1-1,0 1 1,0-1-1,0 1 1,0-1 0,0 0-1,1 3 1,-1-3-4,1-1 1,0 0-1,-1 1 0,1-1 1,-1 0-1,1 0 0,0 0 1,-1 1-1,1-1 1,0 0-1,0 0 0,-1 0 1,1 0-1,0 0 1,-1 0-1,1 0 0,0 0 1,-1 0-1,1-1 1,0 1-1,-1 0 0,1 0 1,0-1-1,-1 1 1,2-1-1,47-30 389,-21 9-348,-2-1 1,0-2 0,-1-1-1,-2 0 1,0-2 0,-2-1 0,29-52-1,-36 42 77,-14 38-118,0 1 0,0-1-1,0 1 1,0-1 0,0 0 0,0 1-1,1-1 1,-1 1 0,-1-1-1,1 0 1,0 1 0,0-1 0,0 1-1,0-1 1,0 0 0,0 1 0,-1-1-1,1 1 1,0-1 0,-1 1 0,1-1-1,0 1 1,-1-1 0,1 1-1,0-1 1,-1 1 0,1-1 0,-1 1-1,1 0 1,-1-1 0,1 1 0,-1 0-1,1-1 1,-1 1 0,0 0 0,1 0-1,-1-1 1,1 1 0,-1 0-1,1 0 1,-1 0 0,0 0 0,1 0-1,-1 0 1,0 0 0,1 0 0,-1 0-1,1 0 1,-1 0 0,0 0-1,1 1 1,-1-1 0,1 0 0,-1 0-1,1 1 1,-2-1 0,-6 3 8,0 1 0,0 0 0,0 0 0,0 0 1,1 1-1,0 0 0,-12 11 0,-49 52 140,37-35-3,8-11 24,13-14 23,0 1 1,1 1-1,1 0 1,-16 21-1,38-37-3,7-10-148,-1 0 0,-1 0 0,0-2 0,-2 0 0,0-2 0,-1 1 0,0-2 0,-2 0 0,-1-1 0,16-35 0,-27 54-44,-1 0 0,0-1 0,1 1-1,-1-1 1,-1 1 0,1-1 0,0 0 0,-1 1 0,0-1 0,0 0 0,0 1 0,0-1 0,-2-6-1,2 9-11,-1 0 0,0-1 0,0 1 0,0 0 0,0 0 0,0 0 0,0 0 0,-1 0 0,1 0 0,0 0 0,-1 0-1,1 0 1,0 1 0,-1-1 0,1 0 0,-1 1 0,1-1 0,-1 1 0,1 0 0,-1-1 0,1 1 0,-1 0-1,0 0 1,1 0 0,-1 0 0,1 0 0,-1 0 0,1 1 0,-1-1 0,0 0 0,-1 2 0,-12 1-16,0 1 1,0 1-1,1 1 1,0 0-1,0 0 0,0 1 1,-16 13-1,-89 70 42,89-66-22,21-17 4,5-4 10,-1 1 0,0-1-1,1 1 1,0 0 0,0 0 0,0 0 0,0 1 0,1-1-1,-1 1 1,1 0 0,-3 8 0,6-12-18,0-1 0,0 1 0,1-1 0,-1 1 0,0-1 0,1 0 0,-1 1 0,0-1 0,1 1 0,-1-1 0,1 0 0,-1 1-1,1-1 1,-1 0 0,1 1 0,-1-1 0,1 0 0,-1 0 0,1 1 0,-1-1 0,1 0 0,-1 0 0,1 0 0,0 0 0,-1 0 0,1 0 0,-1 0 0,1 0 0,-1 0 0,1 0 0,0 0 0,-1 0 0,1 0 0,-1 0 0,1-1 0,-1 1-1,1 0 1,-1 0 0,1-1 0,0 1 0,28-7 115,1-6-162,0 0 1,-1-2-1,0-2 0,-1 0 0,-1-2 0,-1-1 1,-1-1-1,29-31 0,-36 24 163,-17 28-110,-1 0 0,0-1 0,0 1 0,0 0 0,0-1 0,0 1 0,0 0 0,0-1 0,0 1 1,0 0-1,0-1 0,0 1 0,0 0 0,0-1 0,0 1 0,0 0 0,0-1 0,0 1 0,0 0 0,0 0 0,0-1 0,0 1 0,-1 0 0,1-1 0,0 1 0,0 0 1,0 0-1,0-1 0,-1 1 0,1 0 0,0 0 0,0-1 0,-1 1 0,1 0 0,0 0 0,0 0 0,-1 0 0,1-1 0,0 1 0,-1 0 0,-2 0-13,0 1 0,0-1 0,0 1 0,0 0 0,0 0 0,1 0 0,-1 0 0,0 0 0,1 1 0,-1-1 0,1 1 0,-1 0 0,1 0 0,0-1 0,-4 6 0,-16 15-1,1 1 0,2 1 0,0 0 0,-29 52 0,38-58 41,0 1 1,2 1-1,0-1 0,1 1 1,1 1-1,1-1 0,1 1 1,-2 22-1,6-40-42,-1 0-1,1 1 1,0-1-1,0 1 0,1-1 1,-1 1-1,1-1 1,-1 0-1,1 1 1,0-1-1,0 0 1,1 0-1,-1 0 1,1 0-1,-1 0 0,1 0 1,0 0-1,0 0 1,1-1-1,-1 1 1,0-1-1,1 1 1,-1-1-1,1 0 1,3 2-1,1-1-499,0 0 0,1 0 0,-1-1 0,1 0 0,-1-1 0,1 1 0,0-2 0,-1 1 0,1-1-1,9 0 1,44-3-8325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33.011"/>
    </inkml:context>
    <inkml:brush xml:id="br0">
      <inkml:brushProperty name="width" value="0.025" units="cm"/>
      <inkml:brushProperty name="height" value="0.025" units="cm"/>
      <inkml:brushProperty name="color" value="#66CC00"/>
    </inkml:brush>
  </inkml:definitions>
  <inkml:trace contextRef="#ctx0" brushRef="#br0">150 120 641,'0'0'2466,"0"-10"-1857,0 3-407,-1-2 247,1-1-1,0 0 1,0 0 0,3-12-1,-3 20-398,1 0-1,-1 0 0,1 0 1,-1 0-1,1 0 0,-1 0 1,1 1-1,0-1 0,0 0 1,0 1-1,0-1 0,0 0 1,0 1-1,0 0 1,1-1-1,-1 1 0,1-1 1,-1 1-1,1 0 0,-1 0 1,1 0-1,-1 0 0,1 0 1,0 0-1,0 1 0,-1-1 1,1 1-1,0-1 1,0 1-1,0-1 0,3 1 1,16 1-40,0 1 0,26 6 0,37 3 34,-51-10-35,-1-1 0,52-8 0,-310 41-852,-13 4 3560,382-51-2550,178-8-1637,-338 33 536,-58 19 918,-2-3-1,-113 24 1,146-40 17,24-6 9,-61 15-17,69-14 18,51-8 34,59-14 38,110-33 0,-48 9-89,-126 29-25,-28 4 9,-22 0 16,-11 1 92,-1 2 0,0 1 0,0 1-1,-29 1 1,43 2-122,1 0-1,-1 1 1,1 0-1,0 1 0,0 1 1,0 0-1,0 0 1,0 1-1,1 1 0,-16 10 1,13-4-1747,12-6-2258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52.888"/>
    </inkml:context>
    <inkml:brush xml:id="br0">
      <inkml:brushProperty name="width" value="0.025" units="cm"/>
      <inkml:brushProperty name="height" value="0.025" units="cm"/>
      <inkml:brushProperty name="color" value="#66CC00"/>
    </inkml:brush>
  </inkml:definitions>
  <inkml:trace contextRef="#ctx0" brushRef="#br0">107 163 5157,'0'0'8963,"-7"-9"-7377,-20-28-327,26 35-1170,0 1 0,0-1-1,0 1 1,0-1-1,1 0 1,-1 0 0,1 1-1,-1-1 1,1 0-1,-1 0 1,1 0 0,0 1-1,0-1 1,0 0-1,0 0 1,0 0 0,1 0-1,-1 0 1,0 1-1,1-1 1,-1 0 0,1 0-1,0 1 1,0-1-1,-1 0 1,1 1 0,0-1-1,0 1 1,1-1-1,-1 1 1,0-1 0,0 1-1,1 0 1,1-2-1,4-2 82,1-1-1,0 1 0,0 1 0,0 0 0,8-4 1,-12 7-139,4-3-15,1 0-1,0 0 1,1 1 0,-1 1-1,0 0 1,1 0-1,-1 1 1,1 0-1,0 0 1,-1 1 0,14 2-1,-22-1-7,0-1 0,-1 1 0,1 0 0,0 0 0,-1 0 0,1 0 0,-1 0 0,1 0 0,-1 0 0,1 0 0,-1 0 0,0 0 0,1 0 0,-1 0 0,0 0 0,0 0 0,0 1 0,0-1 0,0 0 0,0 0 0,0 0 0,0 0 0,-1 2 0,-4 29 286,0-18-190,-1-1 1,0 1-1,0-1 0,-1 0 1,-16 21-1,-54 59 302,43-54-168,19-21-128,-1 1-42,0 0 1,-14 25-1,26-37-78,0 0-1,1 1 0,0-1 1,0 1-1,0 0 0,1 0 1,0 0-1,1 1 0,0-1 1,0 11-1,2-18 12,0-1 0,0 0 0,1 0 0,-1 1-1,0-1 1,1 0 0,-1 0 0,0-1 0,0 1 0,1 0 0,-1 0 0,0-1 0,1 1-1,-1 0 1,0-1 0,0 1 0,2-2 0,44-33 161,-42 29-161,1 1 0,-1 0 0,1 1 0,0-1 0,0 1 1,1 0-1,-1 1 0,1-1 0,0 1 0,0 1 0,0-1 0,12-2 0,-18 6-1,0 0-1,1-1 1,-1 1 0,0 0-1,0 0 1,0 0 0,0 0-1,0 0 1,0 0 0,0 0-1,0 0 1,-1 0 0,1 0-1,0 0 1,0 1 0,-1-1-1,1 0 1,-1 1 0,0-1-1,1 0 1,-1 1-1,0-1 1,1 0 0,-1 1-1,0-1 1,0 2 0,8 20 200,-7-23-195,-1 0 0,1 0 0,0 0 0,0 0 0,-1 0 0,1 0 0,0 0 0,0 0 0,0 0 1,-1 0-1,1-1 0,0 1 0,-1 0 0,1 0 0,0-1 0,0 1 0,-1-1 0,1 1 0,0 0 0,-1-1 0,1 1 0,-1-1 0,1 0 0,-1 1 1,1-1-1,-1 1 0,1-1 0,-1 0 0,0 1 0,1-1 0,-1 0 0,0 0 0,1 0 0,62-92 153,-29 27-4250,-20 31-2426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02.217"/>
    </inkml:context>
    <inkml:brush xml:id="br0">
      <inkml:brushProperty name="width" value="0.025" units="cm"/>
      <inkml:brushProperty name="height" value="0.025" units="cm"/>
      <inkml:brushProperty name="color" value="#66CC00"/>
    </inkml:brush>
  </inkml:definitions>
  <inkml:trace contextRef="#ctx0" brushRef="#br0">89 128 3812,'0'0'694,"-10"-1"656,-19-2 289,-18-2 5925,44 5-5889,8-1-446,31 3-833,77 1 488,204-21 1,109-46-1629,-413 62 204,34-8-780,-45 10 943,-1-1 0,0 0 1,1 1-1,-1-1 0,0 0 0,1 1 0,-1-1 0,0 0 0,0 0 0,0 0 0,0 0 0,0 0 0,0 0 0,0-1 0,1 0 1,0-11-8011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3.470"/>
    </inkml:context>
    <inkml:brush xml:id="br0">
      <inkml:brushProperty name="width" value="0.025" units="cm"/>
      <inkml:brushProperty name="height" value="0.025" units="cm"/>
      <inkml:brushProperty name="color" value="#66CC00"/>
    </inkml:brush>
  </inkml:definitions>
  <inkml:trace contextRef="#ctx0" brushRef="#br0">159 602 3235,'0'0'1148,"-10"8"-150,-4 2-727,-58 48 2531,62-49-1731,0 0 0,1 1-1,0 0 1,1 0-1,-8 12 1,32-42 2297,21-17-2461,-7 7-30,609-597 1770,-632 620-3287,17-13 927,-9 14-8416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2.838"/>
    </inkml:context>
    <inkml:brush xml:id="br0">
      <inkml:brushProperty name="width" value="0.025" units="cm"/>
      <inkml:brushProperty name="height" value="0.025" units="cm"/>
    </inkml:brush>
  </inkml:definitions>
  <inkml:trace contextRef="#ctx0" brushRef="#br0">0 5 15086,'0'0'4549,"55"4"-2596,-19-4-223,6 0-513,4 0-320,-2 0-545,-3-2-288,-9-1-160,-9 0-704,-11 2-1154,-31 1-13357</inkml:trace>
  <inkml:trace contextRef="#ctx0" brushRef="#br0" timeOffset="1">47 66 11179,'0'0'11851,"72"28"-10634,-33-28-576,0 0-321,-2 0-224,-1 0-96,-8-5-1409,-5-4-3268,-4 0-9704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4.144"/>
    </inkml:context>
    <inkml:brush xml:id="br0">
      <inkml:brushProperty name="width" value="0.025" units="cm"/>
      <inkml:brushProperty name="height" value="0.025" units="cm"/>
      <inkml:brushProperty name="color" value="#66CC00"/>
    </inkml:brush>
  </inkml:definitions>
  <inkml:trace contextRef="#ctx0" brushRef="#br0">125 1 6278,'0'0'13212,"-9"6"-12768,7-5-410,-39 25 191,39-24-201,-1-1 0,1 1 0,0 0 0,0 0 0,-1 0 0,1 0 0,1 0 0,-1 0 0,0 1 0,0-1 0,1 1 0,0-1 0,-1 1 0,1 0 0,0-1 0,-1 4 0,40-5 125,-11-5-20,-17 2-127,0 1 0,1 0 0,-1 0 0,19 2 0,-27-1-3,0 0 0,0 1 0,-1-1 0,1 1 0,0-1 0,-1 1 0,1-1 0,0 1 0,-1 0 1,1 0-1,-1 0 0,1 0 0,-1 0 0,0 0 0,1 0 0,-1 0 0,0 1 0,0-1 0,0 0 0,0 1 0,0-1 0,0 1 0,0-1 0,0 1 1,0 0-1,-1-1 0,1 1 0,-1 0 0,1-1 0,-1 1 0,0 0 0,0 0 0,0 2 0,0 5 120,-2 1 0,1-1-1,-1 0 1,0 0 0,-1 0 0,0-1 0,-1 1-1,0-1 1,0 1 0,0-1 0,-1 0-1,-1-1 1,1 1 0,-1-1 0,0 0 0,-1-1-1,0 1 1,0-1 0,0-1 0,-1 1-1,1-1 1,-1 0 0,-1-1 0,1 0 0,-1 0-1,1-1 1,-1 0 0,0-1 0,0 0-1,0 0 1,-10 0 0,18-2-214,0-1 1,0 1-1,0 0 1,0-1-1,1 1 0,-1-1 1,0 1-1,0-1 0,0 0 1,0 1-1,1-1 1,-1 0-1,0 0 0,1 1 1,-1-1-1,0 0 0,1 0 1,-1 0-1,1 0 1,-1 0-1,1 0 0,0 0 1,-1 0-1,1 0 1,0 0-1,0 0 0,0 0 1,0 0-1,0 0 0,0 0 1,0-1-1,0-45-6191,0 34 3274,0-24-4708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4.489"/>
    </inkml:context>
    <inkml:brush xml:id="br0">
      <inkml:brushProperty name="width" value="0.025" units="cm"/>
      <inkml:brushProperty name="height" value="0.025" units="cm"/>
      <inkml:brushProperty name="color" value="#66CC00"/>
    </inkml:brush>
  </inkml:definitions>
  <inkml:trace contextRef="#ctx0" brushRef="#br0">0 41 10314,'0'0'6598,"59"-24"-5701,-31 19-257,-3 1-287,3 2-193,-3 2-32,3 0-128,-3 0 0,-6 0-1121,-1 0-1794,-4-1-1281,-1-4-6278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4.867"/>
    </inkml:context>
    <inkml:brush xml:id="br0">
      <inkml:brushProperty name="width" value="0.025" units="cm"/>
      <inkml:brushProperty name="height" value="0.025" units="cm"/>
      <inkml:brushProperty name="color" value="#66CC00"/>
    </inkml:brush>
  </inkml:definitions>
  <inkml:trace contextRef="#ctx0" brushRef="#br0">96 1 13645,'0'0'4965,"-57"51"-3812,41-29-513,4 2-159,1 1-225,11-3-160,0-6-64,0-6-32,18-4-32,7-6 0,3-2-320,2-11-801,2-6-1346,-7 0-2145,-2 0-1186</inkml:trace>
  <inkml:trace contextRef="#ctx0" brushRef="#br0" timeOffset="1">202 84 10570,'0'0'4644,"-46"61"-2690,30-36-512,6 1-321,-1 0-128,6 1-513,1-4-256,4 1-128,0-1-96,0-3 0,12 2 32,-1 0-960,-4-1-1507,0-1-3266,-1-3-6567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42.436"/>
    </inkml:context>
    <inkml:brush xml:id="br0">
      <inkml:brushProperty name="width" value="0.025" units="cm"/>
      <inkml:brushProperty name="height" value="0.025" units="cm"/>
      <inkml:brushProperty name="color" value="#66CC00"/>
    </inkml:brush>
  </inkml:definitions>
  <inkml:trace contextRef="#ctx0" brushRef="#br0">73 28 5157,'0'0'3331,"-50"-24"-2562,40 21-129,4 3 33,1 0-385,3 0-288,2 1-96,0 12 64,0-2 0,5-5-1698,11-6-2401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41.083"/>
    </inkml:context>
    <inkml:brush xml:id="br0">
      <inkml:brushProperty name="width" value="0.025" units="cm"/>
      <inkml:brushProperty name="height" value="0.025" units="cm"/>
      <inkml:brushProperty name="color" value="#66CC00"/>
    </inkml:brush>
  </inkml:definitions>
  <inkml:trace contextRef="#ctx0" brushRef="#br0">94 4 545,'0'0'1297,"-8"0"-1233,-1-1-13,5 0 15,1 0 0,0 1 0,0 0-1,0 0 1,-1 0 0,1 0 0,0 1 0,0-1 0,-5 2 0,-16 38-2452,16-36 2439,0 1-48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41.995"/>
    </inkml:context>
    <inkml:brush xml:id="br0">
      <inkml:brushProperty name="width" value="0.025" units="cm"/>
      <inkml:brushProperty name="height" value="0.025" units="cm"/>
      <inkml:brushProperty name="color" value="#66CC00"/>
    </inkml:brush>
  </inkml:definitions>
  <inkml:trace contextRef="#ctx0" brushRef="#br0">43 108 1730,'0'0'1831,"-1"-10"-700,1 7-1056,-7-43 1682,6 42-1298,1 1-1,-1-1 1,0 0-1,0 0 1,-1 0-1,1 1 1,-1-1 0,0 1-1,0-1 1,-5-5-1,7 8-452,0 1-1,0 0 0,-1 0 0,1 0 1,0 0-1,0-1 0,-1 1 0,1 0 1,0 0-1,0 0 0,-1 0 0,1 0 1,0 0-1,-1 0 0,1 0 0,0 0 1,-1-1-1,1 1 0,0 1 1,0-1-1,-1 0 0,1 0 0,0 0 1,-1 0-1,1 0 0,0 0 0,-1 0 1,1 0-1,0 0 0,0 1 0,-1-1 1,1 0-1,0 0 0,0 0 1,-1 0-1,1 1 0,0-1 0,0 0 1,0 0-1,-1 1 0,1-1 0,0 0 1,0 0-1,0 1 0,0-1 0,0 0 1,0 1-1,-1-1 0,1 0 0,0 0 1,0 1-1,0-1 0,0 0 1,0 1-1,-2 18 111,2-19 258,5 35-2926,14-12-43,-6-18 871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58.492"/>
    </inkml:context>
    <inkml:brush xml:id="br0">
      <inkml:brushProperty name="width" value="0.025" units="cm"/>
      <inkml:brushProperty name="height" value="0.025" units="cm"/>
      <inkml:brushProperty name="color" value="#66CC00"/>
    </inkml:brush>
  </inkml:definitions>
  <inkml:trace contextRef="#ctx0" brushRef="#br0">0 169 5221,'0'0'10469,"13"0"-9231,30-1-477,0-2 0,65-12 0,98-30 281,-43 8-982,-147 33-89,111-23-1105,-46 5-4035,-39 8 60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4:59.546"/>
    </inkml:context>
    <inkml:brush xml:id="br0">
      <inkml:brushProperty name="width" value="0.025" units="cm"/>
      <inkml:brushProperty name="height" value="0.025" units="cm"/>
      <inkml:brushProperty name="color" value="#66CC00"/>
    </inkml:brush>
  </inkml:definitions>
  <inkml:trace contextRef="#ctx0" brushRef="#br0">1 100 4965,'0'0'12652,"49"19"-11820,-8-29-319,8-3-321,8-1-160,2 0 0,-1-3-704,2-5-3492,-1-6-4997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1.217"/>
    </inkml:context>
    <inkml:brush xml:id="br0">
      <inkml:brushProperty name="width" value="0.025" units="cm"/>
      <inkml:brushProperty name="height" value="0.025" units="cm"/>
      <inkml:brushProperty name="color" value="#66CC00"/>
    </inkml:brush>
  </inkml:definitions>
  <inkml:trace contextRef="#ctx0" brushRef="#br0">39 871 4933,'0'0'3416,"-7"5"-1862,-25 16-300,41-32 2466,44-51-2368,207-193 610,227-257-1698,-448 455-846,-59 67-1895,-9 12-2034,13-15 705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1.594"/>
    </inkml:context>
    <inkml:brush xml:id="br0">
      <inkml:brushProperty name="width" value="0.025" units="cm"/>
      <inkml:brushProperty name="height" value="0.025" units="cm"/>
      <inkml:brushProperty name="color" value="#66CC00"/>
    </inkml:brush>
  </inkml:definitions>
  <inkml:trace contextRef="#ctx0" brushRef="#br0">32 1 9289,'0'0'6822,"-14"50"-6630,10-20-128,-5 1-64,4-3 65,5-5-65,0-3 0,0-6-321,0-6-1537,5-8-1056,6 0-738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3.591"/>
    </inkml:context>
    <inkml:brush xml:id="br0">
      <inkml:brushProperty name="width" value="0.025" units="cm"/>
      <inkml:brushProperty name="height" value="0.025" units="cm"/>
    </inkml:brush>
  </inkml:definitions>
  <inkml:trace contextRef="#ctx0" brushRef="#br0">141 31 7655,'0'0'13026,"-1"12"-12962,2 58-36,-4 107 125,3-174-108,-1 0 0,0 0-1,0 0 1,0 0-1,-1 0 1,1-1 0,-1 1-1,1 0 1,-1-1-1,0 1 1,0-1-1,0 0 1,-1 0 0,1 1-1,0-1 1,-1-1-1,1 1 1,-1 0-1,0-1 1,-5 3 0,3-1-23,-1-1 0,1 0 0,-1 0 0,0 0 0,0-1 1,1 0-1,-1 0 0,0 0 0,0-1 0,-9 0 0,14 0-14,0 0-1,0-1 1,0 1 0,0-1-1,0 1 1,0 0-1,0-1 1,0 0 0,0 1-1,0-1 1,0 0-1,0 1 1,0-1 0,0 0-1,1 0 1,-1 0-1,0 0 1,1 0 0,-1 1-1,0-1 1,1-1-1,-1 1 1,1 0 0,0 0-1,-1 0 1,1 0-1,0 0 1,0 0-1,-1 0 1,1 0 0,0-1-1,0 1 1,0 0-1,0 0 1,1 0 0,-1 0-1,0 0 1,1-2-1,-1-1 13,1 0 0,0 0 0,0 0 1,1 0-1,-1 0 0,1 0 0,0 0 0,0 1 0,4-7 0,7-2 50,1-1 0,0 2-1,1 0 1,1 1 0,-1 0 0,2 1 0,-1 1 0,1 0 0,28-8 0,-25 10 225,0-2 0,0-1 0,-1 0 0,-1-1 1,1-1-1,27-22 0,-45 31-242,1 1 1,0 0-1,-1 0 0,1-1 0,-1 1 1,0-1-1,1 1 0,-1-1 0,0 1 1,0-1-1,0 0 0,0 0 0,0 1 1,0-1-1,-1 0 0,1 0 0,-1 0 1,1 0-1,-1 0 0,0 0 0,1 0 1,-1 0-1,0 0 0,0 0 0,-1 0 1,1 0-1,0 0 0,-2-3 0,1 3-44,-1 0 0,0 0 0,0 0 0,0 0 0,0 0 0,0 0 0,0 1 0,0-1 0,-1 1 0,1 0 0,0 0 0,-1-1 0,1 1 0,-1 1 0,0-1 0,1 0 0,-1 1 0,0-1 0,-5 1 0,-4-1-107,0 0 0,-1 1 0,1 0 0,-16 3 0,26-3-141,-1 0 0,1 1 0,0 0 0,0-1 0,0 1 0,0 0 0,-1 0 0,1 0 0,0 0 0,1 1 0,-1-1 1,0 0-1,-2 3 0,3-2-179,0-1 0,1 0 1,-1 0-1,0 1 1,1-1-1,-1 1 0,1-1 1,0 0-1,-1 1 1,1-1-1,0 1 0,0-1 1,0 1-1,0-1 0,0 1 1,0-1-1,0 1 1,1-1-1,-1 1 0,0-1 1,1 0-1,-1 1 0,2 1 1,5 8-8044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1.959"/>
    </inkml:context>
    <inkml:brush xml:id="br0">
      <inkml:brushProperty name="width" value="0.025" units="cm"/>
      <inkml:brushProperty name="height" value="0.025" units="cm"/>
      <inkml:brushProperty name="color" value="#66CC00"/>
    </inkml:brush>
  </inkml:definitions>
  <inkml:trace contextRef="#ctx0" brushRef="#br0">115 0 10826,'-10'11'262,"2"-3"-333,-7 7 545,0 2-1,-24 34 1,35-46-380,1 0 0,0 0 0,0 1 0,1-1 0,-1 1 0,1-1 0,0 1 0,1 0 0,-1 0 0,1 0 0,0 0 0,1 0 0,0 0 0,0 0 1,0 0-1,0 0 0,3 10 0,-2-14-90,1 0 1,0 1-1,-1-1 1,1 0 0,0 0-1,0 0 1,0 0-1,0-1 1,0 1-1,1 0 1,-1-1 0,1 0-1,-1 1 1,1-1-1,-1 0 1,1 0 0,-1 0-1,1-1 1,0 1-1,0-1 1,-1 1-1,1-1 1,0 0 0,0 0-1,-1 0 1,6-2-1,4 2 66,-1-1 1,1 0-1,-1-1 0,1-1 0,12-4 0,-9 2 35,-10 4-57,-1 0 0,0 0 1,0 0-1,0-1 0,0 1 0,-1-1 0,1 0 1,0 0-1,-1 0 0,1-1 0,5-5 1,-55 7 3127,33 2-3057,-1 1 0,1 1 0,0 0 0,0 0 0,0 1 0,1 1 0,-1 0 0,1 1 0,-22 14 0,34-20-136,-1 0 0,1 0 0,-1 0 1,1 0-1,-1 1 0,1-1 0,-1 0 0,1 0 0,-1 0 0,1 1 0,0-1 0,-1 0 0,1 0 0,-1 1 0,1-1 0,0 0 0,-1 1 0,1-1 0,0 1 0,-1-1 0,1 0 0,0 1 0,0-1 1,-1 1-1,1-1 0,0 1 0,0-1 0,0 1 0,0-1 0,0 1 0,0-1 0,0 1 0,0-1 0,0 1 0,0-1 0,0 1 0,0-1 0,0 1 0,0-1 0,0 1 0,0-1 0,0 1 0,1-1 1,-1 1-1,0-1 0,0 0 0,1 1 0,-1 0 0,2 0-398,0 0 0,0 0 0,0-1 1,0 1-1,0 0 0,0-1 0,0 1 0,0-1 1,0 0-1,0 1 0,3-1 0,22 0-4726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2.586"/>
    </inkml:context>
    <inkml:brush xml:id="br0">
      <inkml:brushProperty name="width" value="0.025" units="cm"/>
      <inkml:brushProperty name="height" value="0.025" units="cm"/>
      <inkml:brushProperty name="color" value="#66CC00"/>
    </inkml:brush>
  </inkml:definitions>
  <inkml:trace contextRef="#ctx0" brushRef="#br0">0 717 6694,'0'0'10891,"11"-11"-10133,117-123 293,203-276 1,-285 343-3734,-20 20-2547,-3-1-4103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7.153"/>
    </inkml:context>
    <inkml:brush xml:id="br0">
      <inkml:brushProperty name="width" value="0.025" units="cm"/>
      <inkml:brushProperty name="height" value="0.025" units="cm"/>
      <inkml:brushProperty name="color" value="#66CC00"/>
    </inkml:brush>
  </inkml:definitions>
  <inkml:trace contextRef="#ctx0" brushRef="#br0">58 56 4773,'13'-32'3867,"-10"9"4901,-5 25-5790,-9 12-2614,6 3-318,1 0 0,1 1 0,0-1-1,1 1 1,0 0 0,3 29 0,-1-22 286,0-1 1,-7 37 0,1-36 249,5-29-206,7-44-72,-5 39-290,9-179 231,-10 188-248,0 0 1,0 0-1,0 0 0,-1-1 0,1 1 0,0 0 0,0 0 0,0 0 0,0 0 0,0 0 1,0 0-1,0-1 0,0 1 0,-1 0 0,1 0 0,0 0 0,0 0 0,0 0 1,0 0-1,0 0 0,-1 0 0,1 0 0,0 0 0,0 0 0,0-1 0,0 1 0,-1 0 1,1 0-1,0 0 0,0 0 0,0 0 0,0 0 0,-1 0 0,1 1 0,0-1 0,0 0 1,0 0-1,0 0 0,-1 0 0,1 0 0,0 0 0,0 0 0,0 0 0,0 0 1,0 0-1,0 0 0,-1 1 0,1-1 0,0 0 0,0 0 0,0 0 0,0 0 0,0 0 1,0 0-1,0 1 0,0-1 0,0 0 0,-1 0 0,1 0 0,0 0 0,0 1 0,0-1 1,0 0-1,0 0 0,0 0 0,0 0 0,0 1 0,-8 11-68,-1 25 38,3 0 0,1 0-1,-1 66 1,2-28 337,4-75-292,0 0-1,0 0 1,0 0 0,1 0-1,-1 0 1,0-1-1,0 1 1,0 0 0,0 0-1,0 0 1,0 0-1,1 0 1,-1 0 0,0 0-1,0 0 1,0 0 0,0 0-1,0 0 1,1 0-1,-1 0 1,0 0 0,0 0-1,0 0 1,0 0-1,0 0 1,0 1 0,1-1-1,-1 0 1,0 0-1,0 0 1,0 0 0,0 0-1,0 0 1,0 0-1,0 0 1,0 0 0,1 0-1,-1 1 1,12-29 195,12-40-103,-24 67-105,6-19-38,-1 0-1,-1 0 1,-2-1 0,2-20-1,-7 39-415,-2 7 183,-4 11-101,0 8-270,1 0-1,-6 33 1,5 16-3827,9-48-303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17.878"/>
    </inkml:context>
    <inkml:brush xml:id="br0">
      <inkml:brushProperty name="width" value="0.025" units="cm"/>
      <inkml:brushProperty name="height" value="0.025" units="cm"/>
      <inkml:brushProperty name="color" value="#66CC00"/>
    </inkml:brush>
  </inkml:definitions>
  <inkml:trace contextRef="#ctx0" brushRef="#br0">49 143 10442,'0'0'9620,"10"-4"-9567,84-26 2,-57 20-18,0-2 0,44-20 0,-80 32-35,0-1 0,1 1 0,-1-1 0,0 1 0,1-1 0,-1 0 0,0 1 0,0-1 0,0 0 0,0 0 1,0 0-1,0 0 0,0 0 0,0 0 0,0 0 0,0 0 0,0 0 0,-1-1 0,2-1 0,-2 2 2,-1 0 1,1 1-1,-1-1 0,0 0 0,1 1 0,-1-1 0,1 1 0,-1-1 0,0 1 0,1-1 0,-1 1 0,0 0 0,0-1 0,1 1 0,-1 0 1,0-1-1,0 1 0,0 0 0,1 0 0,-1 0 0,0 0 0,0 0 0,-1 0 0,-61 0 59,-22 20 659,64-14-313,-1-1 0,1 0-1,-1-2 1,-24 1 0,46-4-399,24 0-357,11-4 214,0-1-1,0-2 1,40-13-1,-56 15-325,-113 23 369,87-16 111,-14 5 60,1-2 0,-1 0 1,0-1-1,-35 3 0,55-7-131,1 0 0,-1 0 0,1 0 0,-1 0 0,1 0 0,-1-1 0,0 1 0,1 0 0,-1 0 0,1 0 0,-1 0 1,1 0-1,-1-1 0,1 1 0,-1 0 0,1-1 0,-1 1 0,1 0 0,0-1 0,-1 1 0,1 0 0,-1-1 0,1 1 0,0-1 0,-1 1 0,1-1 1,0 1-1,0-1 0,-1 1 0,1-1 0,0 1 0,0-1 0,0 1 0,0-1 0,0 1 0,-1-1 0,1 1 0,0-1 0,0 1 0,0-1 0,1 0 0,-1 1 1,0-1-1,0 1 0,0-1 0,0 1 0,0-1 0,1 1 0,-1-1 0,0 1 0,0-1 0,1 0 0,16-29-7099,5 4-218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1.312"/>
    </inkml:context>
    <inkml:brush xml:id="br0">
      <inkml:brushProperty name="width" value="0.025" units="cm"/>
      <inkml:brushProperty name="height" value="0.025" units="cm"/>
      <inkml:brushProperty name="color" value="#66CC00"/>
    </inkml:brush>
  </inkml:definitions>
  <inkml:trace contextRef="#ctx0" brushRef="#br0">94 368 4901,'0'0'5119,"-10"2"-2855,8-2-2192,-56 12 2989,35-8 172,34-7 1195,21-8-3706,-1-1 0,0-2 1,45-25-1,-11 4-355,75-31-100,-41 20-174,117-73 1,-208 115-55,-5 2-15,0 1 0,-1 0 0,1-1 0,0 0 0,-1 0 0,1 0 0,-1 0 0,1 0-1,-1 0 1,0-1 0,0 1 0,0-1 0,0 1 0,-1-1 0,2-3 0,-3 6-158,-33 0-7174,16 0 2279,-5 0-3016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1.849"/>
    </inkml:context>
    <inkml:brush xml:id="br0">
      <inkml:brushProperty name="width" value="0.025" units="cm"/>
      <inkml:brushProperty name="height" value="0.025" units="cm"/>
      <inkml:brushProperty name="color" value="#66CC00"/>
    </inkml:brush>
  </inkml:definitions>
  <inkml:trace contextRef="#ctx0" brushRef="#br0">25 48 12460,'0'0'7062,"2"-8"-5038,4-24-658,-5 24-319,0 39-380,-1-29-665,1 0 0,-1 0 0,1-1 0,-1 1 0,1-1 0,0 1 0,-1 0 0,1-1-1,0 1 1,0-1 0,0 0 0,0 1 0,1-1 0,-1 0 0,0 0 0,1 1 0,-1-1 0,0 0 0,1 0 0,-1 0 0,1-1 0,0 1 0,-1 0 0,1-1 0,0 1 0,-1-1-1,1 1 1,0-1 0,3 0 0,5 1 21,1-1-1,0-1 0,-1 0 1,14-3-1,28 0-160,-51 4 131,0 1 0,0 0 0,0-1 0,0 1 0,0 0 0,0 0 0,-1 0 0,1 0 0,0-1 0,0 1 0,-1 0 0,1 0 0,-1 1 0,1-1 0,-1 0 0,0 0 0,1 0 0,-1 0 0,0 0 0,0 0 0,1 1 0,-1-1 0,0 0 0,0 0 0,0 0 0,-1 0 0,1 1 0,0-1 0,0 0 0,-1 0 0,1 0 0,-1 2 0,-12 38 115,7-32 47,0-1 0,0-1 0,-1 1 0,0-1 0,0 0 0,0 0 0,-1-1 0,-12 8 0,15-11-66,1 0-1,-1-1 1,1 0-1,-1 1 0,0-2 1,0 1-1,0 0 1,0-1-1,0 0 0,0 0 1,0-1-1,0 1 1,-1-1-1,1 0 0,0 0 1,0-1-1,0 0 1,-7-1-1,11 1-176,0 1 1,0-1-1,0 1 0,1-1 1,-1 0-1,0 1 0,0-1 0,1 0 1,-1 1-1,0-1 0,1 0 0,-1 0 1,1 1-1,-1-1 0,1 0 1,0 0-1,-1 0 0,1 0 0,0 0 1,-1 0-1,1 0 0,0-1 1,-2-24-6695,2 21 4605,0-10-4944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2.191"/>
    </inkml:context>
    <inkml:brush xml:id="br0">
      <inkml:brushProperty name="width" value="0.025" units="cm"/>
      <inkml:brushProperty name="height" value="0.025" units="cm"/>
      <inkml:brushProperty name="color" value="#66CC00"/>
    </inkml:brush>
  </inkml:definitions>
  <inkml:trace contextRef="#ctx0" brushRef="#br0">1 98 12588,'0'0'8360,"25"-50"-6631,-11 41-607,5 0-546,2 1-256,2 4-224,0-1-96,4 3 32,-4 2-96,0 0-961,-4 0-960,-4-2-898,-5-3-1954,1 1-928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2.539"/>
    </inkml:context>
    <inkml:brush xml:id="br0">
      <inkml:brushProperty name="width" value="0.025" units="cm"/>
      <inkml:brushProperty name="height" value="0.025" units="cm"/>
      <inkml:brushProperty name="color" value="#66CC00"/>
    </inkml:brush>
  </inkml:definitions>
  <inkml:trace contextRef="#ctx0" brushRef="#br0">39 1 6278,'0'0'5733,"-28"48"-4131,23-28-353,5-2-96,-6 2 256,6-2-352,0-4-288,6 0-384,8-7-289,0-3 0,5-4 0,1-1-64,5-15-961,-2-3-1762,-4-4-1248,2 1-257</inkml:trace>
  <inkml:trace contextRef="#ctx0" brushRef="#br0" timeOffset="1">184 40 7399,'0'0'5477,"-51"63"-2786,30-30-641,7 3-545,-2 0-512,7-5-128,4-4-160,5-6-129,5-9-416,11-3-32,2-7-32,3-2-896,-4 0-2115,-6-8-5541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3.517"/>
    </inkml:context>
    <inkml:brush xml:id="br0">
      <inkml:brushProperty name="width" value="0.025" units="cm"/>
      <inkml:brushProperty name="height" value="0.025" units="cm"/>
      <inkml:brushProperty name="color" value="#66CC00"/>
    </inkml:brush>
  </inkml:definitions>
  <inkml:trace contextRef="#ctx0" brushRef="#br0">178 276 6758,'0'0'107,"-6"7"-16,-34 36-449,-39 48 7395,71-82-6043,1 1 0,1 0 0,0 1 1,0-1-1,1 1 0,0 1 0,-5 17 0,22-37 1212,5-13-1887,42-57 511,0 2-208,-4-3 0,82-153 0,-131 213-312,-5 14 22,-2 8 420,-15 41-722,-27 54 0,-13 29 4,51-111-141,0 1-1,0-1 1,2 1 0,0 0-1,-1 31 1,4-47-21,0 0 1,0 0-1,0 0 0,0 0 1,1 0-1,-1-1 0,0 1 1,0 0-1,1 0 0,-1 0 1,1 0-1,-1-1 0,1 1 1,-1 0-1,1 0 0,-1-1 1,1 1-1,0 0 0,-1-1 1,1 1-1,0-1 0,0 1 1,-1-1-1,1 1 0,0-1 1,0 1-1,0-1 0,-1 0 1,1 1-1,0-1 0,0 0 1,0 0-1,0 0 0,0 0 1,0 0-1,0 0 0,0 0 1,0 0-1,0 0 0,-1 0 1,1 0-1,0 0 1,0-1-1,1 0 0,3 0-670,0 0-1,0-1 0,0 0 0,0 0 1,0 0-1,0 0 0,5-4 1,23-22-5656</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3.846"/>
    </inkml:context>
    <inkml:brush xml:id="br0">
      <inkml:brushProperty name="width" value="0.025" units="cm"/>
      <inkml:brushProperty name="height" value="0.025" units="cm"/>
      <inkml:brushProperty name="color" value="#66CC00"/>
    </inkml:brush>
  </inkml:definitions>
  <inkml:trace contextRef="#ctx0" brushRef="#br0">153 1 13196,'0'0'6033,"-11"12"-4992,-4 8-762,0 1 1,1 0-1,2 0 0,0 2 1,-15 37-1,17-28 25,0-1 1,2 1-1,2 1 0,1-1 1,-2 66-1,7-96-276,0 0 0,-1 0 0,1-1 0,1 1 0,-1 0 0,0 0 0,0 0 0,1 0 0,-1 0 0,1-1 0,-1 1 0,1 0 0,0 0 0,0-1 0,0 1 0,0-1 0,0 1 0,0 0 0,0-1 0,0 0 0,1 1 0,-1-1 0,0 0 0,1 0 0,0 0 0,-1 0 0,1 0 0,-1 0 0,1 0 0,0 0 0,0-1 0,-1 1 0,1-1 0,0 1 0,0-1 0,0 0 0,0 1 0,0-1 0,-1 0 0,1 0 0,0 0 0,0-1 0,0 1 0,3-1 0,3-1 108,-1 0 0,0-1 0,1 1 0,-1-2 0,0 1 0,0-1 1,-1 0-1,1 0 0,10-9 0,-7 3-27,-1 0 0,1-1 1,-2 0-1,0 0 0,9-16 0,-14 22-43,0 0 0,-1 0 0,0 0-1,0 0 1,0 0 0,0 0-1,-1-1 1,0 1 0,0 0-1,-1-1 1,1 1 0,-1-1 0,0 1-1,-1-1 1,1 1 0,-3-8-1,2 11-53,1 0 0,-1 1-1,0-1 1,-1 1 0,1-1-1,0 1 1,0-1 0,-1 1-1,1 0 1,-1 0 0,1-1-1,-1 1 1,1 0-1,-1 0 1,0 1 0,1-1-1,-1 0 1,0 1 0,0-1-1,1 1 1,-1-1 0,0 1-1,0 0 1,0 0 0,0 0-1,0 0 1,0 0 0,1 0-1,-1 0 1,0 1 0,0-1-1,-2 1 1,-3 1-21,0 0-1,0 0 1,1 0-1,-1 1 1,1 0 0,-1 0-1,-7 5 1,-35 36 1,46-42-78,0 1-1,1 0 1,-1 1 0,1-1-1,0 0 1,0 1 0,0-1-1,0 1 1,1-1 0,-1 1 0,1 0-1,0 0 1,0 0 0,0 5-1,1-9-34,1 1-1,-1-1 0,1 1 0,-1 0 1,1-1-1,0 1 0,-1-1 0,1 0 1,0 1-1,0-1 0,-1 0 0,1 1 1,0-1-1,0 0 0,-1 0 0,1 1 1,0-1-1,0 0 0,0 0 0,-1 0 1,1 0-1,0 0 0,0 0 1,0 0-1,-1 0 0,1-1 0,0 1 1,1 0-1,26-5-2364,4-14-2036,2-9-3656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4.005"/>
    </inkml:context>
    <inkml:brush xml:id="br0">
      <inkml:brushProperty name="width" value="0.025" units="cm"/>
      <inkml:brushProperty name="height" value="0.025" units="cm"/>
    </inkml:brush>
  </inkml:definitions>
  <inkml:trace contextRef="#ctx0" brushRef="#br0">213 33 15727,'0'0'5141,"-12"-2"-3924,4 1-1098,1 0-1,0 1 1,0-1 0,0 1-1,-1 1 1,1 0 0,0 0-1,0 0 1,0 1-1,0 0 1,0 0 0,0 1-1,0-1 1,1 2 0,0-1-1,-1 1 1,1 0 0,0 0-1,1 1 1,-1-1 0,-7 10-1,7-7-56,2-1 0,-1 1 0,1-1 0,0 1 0,0 0 0,1 1 0,0-1 0,0 1-1,1-1 1,-3 15 0,4-20-51,1 1 0,-1-1-1,1 1 1,0-1 0,0 1 0,0-1-1,0 1 1,0-1 0,1 1 0,-1-1-1,1 0 1,0 1 0,-1-1 0,1 0-1,0 1 1,0-1 0,1 0 0,-1 0-1,0 0 1,1 0 0,-1 0 0,1 0-1,0 0 1,-1-1 0,1 1-1,0 0 1,0-1 0,0 0 0,0 1-1,0-1 1,1 0 0,-1 0 0,0 0-1,1 0 1,-1-1 0,0 1 0,5 0-1,0 0 17,1-1-1,-1 0 0,0 0 0,0 0 0,0-1 0,1 0 0,-1 0 1,0-1-1,0 0 0,-1 0 0,1-1 0,0 0 0,-1 0 0,0 0 1,1-1-1,-1 0 0,-1 0 0,1-1 0,0 0 0,-1 0 0,0 0 1,0 0-1,-1-1 0,0 0 0,0 0 0,0 0 0,0 0 0,-1 0 1,0-1-1,-1 0 0,1 0 0,-1 1 0,-1-1 0,1-1 0,-1 1 1,0 0-1,-1 0 0,0-9 0,0 13-52,-1-1-1,0 1 1,0 0-1,0-1 0,0 1 1,0 0-1,-1-1 1,1 1-1,-1 0 1,0 0-1,0 0 1,0 1-1,-1-1 1,1 0-1,-1 1 1,1 0-1,-1-1 1,0 1-1,0 0 1,0 0-1,0 0 1,0 1-1,0-1 1,0 1-1,-1 0 1,-3-1-1,4 1-194,0-1 0,0 1 0,0 1 0,-1-1 0,1 0 0,0 1 0,0 0 0,-1 0 0,1 0 0,0 0 0,-1 0 0,1 0-1,0 1 1,0 0 0,-1 0 0,1 0 0,0 0 0,0 0 0,0 0 0,0 1 0,0 0 0,1-1 0,-1 1 0,0 0 0,1 0 0,-1 1-1,1-1 1,-3 4 0,4-4-487,0 1 0,0-1 0,0 1-1,0-1 1,0 1 0,1-1 0,-1 1-1,1 0 1,0-1 0,0 1 0,0 3 0,0 11-6820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4.350"/>
    </inkml:context>
    <inkml:brush xml:id="br0">
      <inkml:brushProperty name="width" value="0.025" units="cm"/>
      <inkml:brushProperty name="height" value="0.025" units="cm"/>
      <inkml:brushProperty name="color" value="#66CC00"/>
    </inkml:brush>
  </inkml:definitions>
  <inkml:trace contextRef="#ctx0" brushRef="#br0">91 1 14253,'0'0'13165,"-6"12"-13101,-7 24-11,1 1 1,2-1-1,2 2 1,-5 55-1,8-60-29,-6 38 57,-1 95 1,12-166-103,0 0 1,0 1 0,0-1-1,0 0 1,0 1-1,0-1 1,0 0 0,0 1-1,0-1 1,0 0 0,0 1-1,0-1 1,0 0-1,0 1 1,0-1 0,0 0-1,1 0 1,-1 1 0,0-1-1,0 0 1,0 0-1,0 1 1,1-1 0,-1 0-1,0 0 1,0 1-1,1-1 1,-1 0 0,0 0-1,0 0 1,1 0 0,-1 0-1,0 1 1,1-1-1,-1 0 1,0 0 0,0 0-1,1 0 1,-1 0-1,0 0 1,1 0 0,-1 0-1,0 0 1,1 0 0,-1 0-1,0 0 1,1 0-1,-1 0 1,0 0 0,0 0-1,1-1 1,-1 1 0,0 0-1,1 0 1,-1 0-1,0 0 1,0 0 0,1-1-1,-1 1 1,0 0-1,0 0 1,0-1 0,1 1-1,-1-1 1,16-16-2558,-13 12 1445,-1 0 1,-1-1-1,1 1 0,-1-1 0,0 0 0,0 1 0,-1-1 0,0-7 0,1-23-10045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4.696"/>
    </inkml:context>
    <inkml:brush xml:id="br0">
      <inkml:brushProperty name="width" value="0.025" units="cm"/>
      <inkml:brushProperty name="height" value="0.025" units="cm"/>
      <inkml:brushProperty name="color" value="#66CC00"/>
    </inkml:brush>
  </inkml:definitions>
  <inkml:trace contextRef="#ctx0" brushRef="#br0">0 111 13485,'0'0'13623,"11"-6"-13270,16-7-83,0 1 1,2 1 0,-1 1-1,1 2 1,44-7 0,1 4-782,89-1 1,-143 10-1236,-10-3-2188,-9-1-2979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5.277"/>
    </inkml:context>
    <inkml:brush xml:id="br0">
      <inkml:brushProperty name="width" value="0.025" units="cm"/>
      <inkml:brushProperty name="height" value="0.025" units="cm"/>
      <inkml:brushProperty name="color" value="#66CC00"/>
    </inkml:brush>
  </inkml:definitions>
  <inkml:trace contextRef="#ctx0" brushRef="#br0">151 62 13677,'-8'1'571,"-6"0"-41,-25 2 3681,38-3-4137,1 0 0,0 0 0,-1 1 0,1-1 0,0 0 0,-1 0 0,1 0 0,0 1 0,0-1 0,-1 0 0,1 1 0,0-1 0,0 0 0,0 1 0,-1-1 0,1 0 0,0 1 0,0-1 0,0 0 0,0 1 0,0-1 0,0 0 0,0 1 0,0-1 0,0 0 0,0 1 0,0-1 0,0 1 0,0-1 0,0 0 0,0 1 0,0-1 1,0 0-1,0 1 0,0-1 0,0 0 0,1 1 0,-1-1 0,0 0 0,0 1 0,9 15 996,-2-12-932,-1 0-1,1-1 1,0 0 0,0-1-1,0 0 1,0 0 0,0 0-1,1-1 1,-1 0 0,10 0-1,77-2 319,-87 0-424,15-1 21,0-1 0,38-10 1,-50 11-34,0-1 0,0-1 0,0 0 0,-1 0 1,0-1-1,1 0 0,-2-1 0,11-8 0,-19 14-11,0 0-1,1 0 0,-1 0 0,0 0 0,1-1 0,-1 1 0,0 0 0,0 0 0,1 0 1,-1-1-1,0 1 0,0 0 0,0 0 0,1-1 0,-1 1 0,0 0 0,0 0 1,0-1-1,0 1 0,0 0 0,0-1 0,1 1 0,-1 0 0,0 0 0,0-1 1,0 1-1,0 0 0,0-1 0,0 1 0,0 0 0,0-1 0,0 1 0,-1 0 1,1 0-1,0-1 0,0 1 0,0 0 0,0-1 0,0 1 0,0 0 0,-1 0 1,1-1-1,0 1 0,0 0 0,-18-5 156,-31 5-78,46 1-72,-53 5 327,-92 23-1,38-6 741,10-5-168,154-30-920,71-23 0,-1-1 5,30 4-1210,-218 40 1350,1 3 1,1 2-1,-83 29 1,119-34-175,4 0-802,58-20-12156,-11-7 7154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5.653"/>
    </inkml:context>
    <inkml:brush xml:id="br0">
      <inkml:brushProperty name="width" value="0.025" units="cm"/>
      <inkml:brushProperty name="height" value="0.025" units="cm"/>
      <inkml:brushProperty name="color" value="#66CC00"/>
    </inkml:brush>
  </inkml:definitions>
  <inkml:trace contextRef="#ctx0" brushRef="#br0">52 1 10826,'0'0'9439,"-2"8"-8826,-3 36 921,1 69 0,4-65-666,-11 80 1,-15 65-2342,22-292-4821,5 69 2962,-1-11-2187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5.997"/>
    </inkml:context>
    <inkml:brush xml:id="br0">
      <inkml:brushProperty name="width" value="0.025" units="cm"/>
      <inkml:brushProperty name="height" value="0.025" units="cm"/>
      <inkml:brushProperty name="color" value="#66CC00"/>
    </inkml:brush>
  </inkml:definitions>
  <inkml:trace contextRef="#ctx0" brushRef="#br0">125 35 9897,'0'0'5275,"-8"0"-2558,-24 1-526,63 3-154,0-2-1693,1-1-1,-1-1 1,0-2 0,0-1-1,0-2 1,0 0 0,46-16-1,-77 21-334,0 0 0,0 0 0,0 0-1,-1 0 1,1-1 0,0 1 0,0 0 0,0 0-1,0 0 1,0 0 0,0 0 0,0 0 0,0 0-1,0-1 1,0 1 0,0 0 0,0 0 0,0 0-1,0 0 1,0 0 0,0 0 0,0-1 0,0 1-1,0 0 1,0 0 0,0 0 0,0 0 0,0 0-1,0 0 1,0 0 0,0-1 0,0 1 0,0 0-1,1 0 1,-1 0 0,0 0 0,0 0 0,0 0-1,0 0 1,0 0 0,0 0 0,0-1 0,0 1-1,1 0 1,-1 0 0,0 0 0,0 0 0,0 0-1,0 0 1,0 0 0,0 0 0,0 0 0,1 0-1,-1 0 1,0 0 0,0 0 0,0 0 0,0 0-1,0 0 1,1 0 0,-18-2 184,-26 4-95,5 7 103,1 2 1,-61 26 0,63-22-45,0-2 1,-68 16 0,103-29-214,1-1 0,-1 1 0,0 0-1,0 0 1,1-1 0,-1 1 0,0 0 0,0 0 0,0-1 0,0 1-1,0 0 1,1-1 0,-1 1 0,0 0 0,0-1 0,0 1 0,0 0-1,0-1 1,0 1 0,0 0 0,0-1 0,0 1 0,0 0 0,0-1-1,0 1 1,-1 0 0,1 0 0,0-1 0,0 1 0,0 0 0,0-1-1,0 1 1,-1 0 0,1 0 0,0-1 0,0 1 0,0 0-1,-1 0 1,1-1 0,0 1 0,0 0 0,-1 0 0,1 0 0,0-1-1,-1 1 1,1 0 0,0 0 0,0 0 0,-1 0 0,1 0 0,0 0-1,-1 0 1,1 0 0,0 0 0,-1 0 0,1 0 0,0 0 0,-1 0-1,1 0 1,0 0 0,-1 0 0,25-26-4704,-20 22 3483,19-21-5631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27.329"/>
    </inkml:context>
    <inkml:brush xml:id="br0">
      <inkml:brushProperty name="width" value="0.025" units="cm"/>
      <inkml:brushProperty name="height" value="0.025" units="cm"/>
      <inkml:brushProperty name="color" value="#66CC00"/>
    </inkml:brush>
  </inkml:definitions>
  <inkml:trace contextRef="#ctx0" brushRef="#br0">4816 232 15887,'0'0'395,"-3"-9"-219,2 5-158,-1 0 0,1 0 0,-1 1 0,1-1 0,-1 1-1,0-1 1,-1 1 0,1 0 0,-1 0 0,1 0 0,-1 0 0,0 0-1,0 1 1,0-1 0,0 1 0,0 0 0,-1 0 0,1 0 0,-1 0-1,0 1 1,1-1 0,-1 1 0,0 0 0,0 0 0,0 0 0,0 1-1,1-1 1,-9 1 0,-233-11 406,157 11 675,0-5 0,-95-17 0,25-7-957,-1 7 1,-1 7-1,-1 7 0,1 7 1,-194 23-1,-55 41-151,3 17 0,-395 133 0,229-6 9,491-170-13,0 4 0,3 3 1,2 4-1,-121 98 0,170-122 1,1 1-1,1 1 0,1 1 1,2 1-1,1 1 0,1 1 1,1 1-1,-25 58 0,37-71 4,0 0-1,2 1 0,0 0 1,1 0-1,1 0 0,0 1 0,2-1 1,0 1-1,1-1 0,1 1 1,1-1-1,1 1 0,1-1 1,0 0-1,1 0 0,1-1 1,14 30-1,-7-24-2,0-1 0,2 0 0,1-1 0,0 0-1,2-2 1,38 36 0,-25-30 14,1-2 0,1-1 1,1-2-1,39 19 0,10-3 39,2-4 0,2-4 1,123 26-1,-39-21-97,333 22 1,180-64-528,-377-23 614,309-71 0,284-134 270,-428 61 33,-405 144-165,-2-3 0,-1-3 0,-2-2 0,102-86 1,-140 103 15,-1-1 0,0-1 1,-2-2-1,-1 0 1,-2 0-1,0-2 1,-2-1-1,-1 0 0,-1 0 1,11-35-1,-18 40-108,0-1 0,-2 1-1,-1-1 1,-1 0-1,-1 0 1,-1-1 0,-1 1-1,-1 0 1,-1 0-1,-2 0 1,0 0 0,-2 0-1,-13-38 1,9 39-75,-1 0-1,-1 1 1,-1 1 0,-1 0-1,-1 0 1,-1 2 0,-30-32-1,19 26-4,-2 2-1,-1 0 1,0 2-1,-57-30 0,11 15 3,-2 5 0,0 2 0,-2 4-1,-90-17 1,-72-4 64,-1 11 0,-269-6 0,6 31-2749,1 15-6241,260 1-2940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38.526"/>
    </inkml:context>
    <inkml:brush xml:id="br0">
      <inkml:brushProperty name="width" value="0.025" units="cm"/>
      <inkml:brushProperty name="height" value="0.025" units="cm"/>
      <inkml:brushProperty name="color" value="#66CC00"/>
    </inkml:brush>
  </inkml:definitions>
  <inkml:trace contextRef="#ctx0" brushRef="#br0">5249 688 14125,'-127'-102'268,"-3"5"-1,-267-149 1,317 205-247,-1 4 0,-2 4 0,-1 3 0,-1 4 0,-1 4 0,-169-21 1,122 35-97,0 6 1,0 5 0,1 6 0,-1 6 0,2 6-1,-229 67 1,206-37 155,3 6 1,3 6-1,2 7 0,4 7 0,-165 116 1,187-103-80,4 4 1,5 6 0,4 4-1,4 5 1,6 4 0,-116 174-1,97-103-8,8 4 0,9 4 0,-133 366 0,181-406 4,6 2-1,8 2 0,6 2 1,-12 186-1,36-218 7,5 0 0,6 0 0,6 0 0,5-1 0,56 225 0,-23-193-3,7-2 0,7-2-1,83 147 1,-44-121 71,9-4 0,132 161 0,-162-237-41,5-3 0,3-5 0,147 118 0,-155-148 10,3-4-1,2-3 0,2-4 0,181 73 0,-145-80 167,1-6 0,2-5 0,257 29 0,-174-45 257,359-19 1,-308-19-9,342-74 0,239-128 175,-580 137-578,-4-12 0,-5-11 0,-4-10 0,446-297 0,-533 299 20,-5-8 1,244-253 0,-289 255 234,-5-5 0,-7-5 0,144-252 0,-175 256-36,-6-2-1,-5-2 1,-7-4-1,-5-1 1,38-211-1,-66 244-160,-5-2 0,-4 1 0,-5-1 0,-5 0 0,-4 1-1,-6-1 1,-3 2 0,-34-116 0,11 94-100,-6 3-1,-5 1 1,-6 2 0,-5 3-1,-5 3 1,-5 2 0,-5 4-1,-5 3 1,-4 4 0,-108-103-1,114 135-114,-3 4 0,-3 3 0,-2 5 0,-3 2 0,-2 5 0,-2 4 0,-115-41 0,80 44-257,-1 6-1,-3 6 1,0 5 0,-2 6 0,-153-5-1,46 20-974,1 10 0,-1 11 0,-359 67 1,-371 147-5701,482-90-652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04.008"/>
    </inkml:context>
    <inkml:brush xml:id="br0">
      <inkml:brushProperty name="width" value="0.025" units="cm"/>
      <inkml:brushProperty name="height" value="0.025" units="cm"/>
    </inkml:brush>
  </inkml:definitions>
  <inkml:trace contextRef="#ctx0" brushRef="#br0">0 102 9577,'0'0'1842,"14"1"-1372,575-1 3055,12-43-3389,8 0-82,-485 37 1,33-3 72,165 13 1,-241 5-204,-37-3 128,51 0 0,-80-7-1208,0 1 1,0-2-1,-1 0 1,17-5-1,8-7-5549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07.358"/>
    </inkml:context>
    <inkml:brush xml:id="br0">
      <inkml:brushProperty name="width" value="0.025" units="cm"/>
      <inkml:brushProperty name="height" value="0.025" units="cm"/>
    </inkml:brush>
  </inkml:definitions>
  <inkml:trace contextRef="#ctx0" brushRef="#br0">70 174 2626,'0'0'748,"-9"1"-182,0 0-378,6-1-39,0 0-1,0 0 0,0 0 1,0 1-1,0-1 0,0 1 0,0 0 1,0 0-1,0 0 0,0 0 1,1 0-1,-1 1 0,0-1 0,-2 3 1,4-4-122,1 0 0,0 0 0,-1 1 0,1-1 0,0 0 0,-1 0 0,1 1 0,0-1 0,0 0 0,-1 0 0,1 1 0,0-1 0,0 0 0,0 1 0,-1-1 0,1 0 1,0 0-1,0 1 0,0-1 0,0 1 0,0-1 0,0 0 0,-1 1 0,1-1 0,0 0 0,0 1 0,0-1 0,0 0 0,0 1 0,1-1 0,-1 1 0,0-1 0,0 0 0,0 1 0,13 4 511,28-3 286,-35-2-533,93-6 893,1-4-1,135-31 0,-83 12-1022,203-24-71,682-15 1,-780 68-352,-342 6-2355,55-6-1457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16.029"/>
    </inkml:context>
    <inkml:brush xml:id="br0">
      <inkml:brushProperty name="width" value="0.025" units="cm"/>
      <inkml:brushProperty name="height" value="0.025" units="cm"/>
    </inkml:brush>
  </inkml:definitions>
  <inkml:trace contextRef="#ctx0" brushRef="#br0">148 31 19571,'0'0'-5542,"-89"-24"6183,52 19-257,16 4-448,42 11-2434,30 6 928,11-2 65,2-9-1634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4.351"/>
    </inkml:context>
    <inkml:brush xml:id="br0">
      <inkml:brushProperty name="width" value="0.025" units="cm"/>
      <inkml:brushProperty name="height" value="0.025" units="cm"/>
    </inkml:brush>
  </inkml:definitions>
  <inkml:trace contextRef="#ctx0" brushRef="#br0">117 32 8584,'0'0'4554,"-9"0"-2622,5-1-1717,0 1-1,0 0 1,0 0-1,0 0 1,0 1-1,1-1 0,-1 1 1,0 0-1,0 0 1,0 1-1,0-1 1,1 1-1,-1 0 1,1 0-1,-1 0 1,1 0-1,0 0 0,0 1 1,0 0-1,0-1 1,0 1-1,1 0 1,-1 0-1,1 1 1,0-1-1,0 0 1,0 1-1,-3 7 0,3-7 45,0 1 0,1 0 0,-1 0 0,1 0 0,0 0 0,0 0 0,1 0 0,-1 0 0,1 0-1,0 1 1,1-1 0,-1 0 0,1 0 0,2 9 0,-1-11-189,-1 0 0,1 0 0,0 0 0,0 0 0,0 0 0,0 0 0,1-1 0,-1 1 0,1-1 0,-1 0 0,1 1 0,0-1 0,0-1 0,0 1 0,0 0 0,0-1 0,0 1 0,1-1 0,-1 0 0,0 0 0,7 1 0,0 0 30,-1-1 0,1 0 0,-1 0 0,1-1-1,-1 0 1,1-1 0,-1 0 0,1-1 0,-1 0 0,0 0-1,1-1 1,-1 0 0,16-8 0,-20 8-3,-1 0 1,1 0-1,-1 0 0,1 0 1,-1-1-1,0 0 0,0 1 1,-1-2-1,1 1 1,-1 0-1,0-1 0,0 1 1,-1-1-1,1 0 0,-1 0 1,0 0-1,0 0 0,0-1 1,-1 1-1,0 0 1,0-1-1,-1 1 0,1 0 1,-1-1-1,-1-7 0,1 10-96,0 1 0,-1-1-1,1 0 1,-1 1 0,0-1-1,0 1 1,0-1 0,0 1 0,-1 0-1,1-1 1,-1 1 0,1 0-1,-1 0 1,0 0 0,1 0-1,-1 0 1,-4-2 0,1 0-8,-1 0 1,0 1 0,0 0 0,0 0-1,0 1 1,0-1 0,-7 0-1,-51-7-2065,11 12-3980,40 4-39,4 2-4981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00.910"/>
    </inkml:context>
    <inkml:brush xml:id="br0">
      <inkml:brushProperty name="width" value="0.025" units="cm"/>
      <inkml:brushProperty name="height" value="0.025" units="cm"/>
    </inkml:brush>
  </inkml:definitions>
  <inkml:trace contextRef="#ctx0" brushRef="#br0">492 221 4805,'-235'14'3457,"5"27"3720,206-30-6215,23-11-955,1 0 0,0 0 0,0 1 0,0-1 0,0 0 1,-1 0-1,1 1 0,0-1 0,0 0 0,0 0 0,0 1 1,0-1-1,0 0 0,0 0 0,0 1 0,0-1 0,0 0 1,0 0-1,0 1 0,0-1 0,0 0 0,0 1 0,0-1 1,0 0-1,0 0 0,0 1 0,0-1 0,0 0 0,0 0 0,0 1 1,1-1-1,-1 0 0,0 0 0,0 1 0,0-1 0,0 0 1,1 0-1,-1 0 0,0 0 0,0 1 0,0-1 0,1 0 1,2 2-11,1 0 1,0-1 0,-1 1 0,1-1 0,0 0 0,0 0 0,0 0 0,0-1 0,7 1 0,100 1 485,118-12 1,115-29 187,-178 19-419,579-60 16,565-71-88,-1283 147-734,8-1 2657,-68 3-316,-4 5-1911,-63 11-1,1 1-4697,67-14-810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04.843"/>
    </inkml:context>
    <inkml:brush xml:id="br0">
      <inkml:brushProperty name="width" value="0.025" units="cm"/>
      <inkml:brushProperty name="height" value="0.025" units="cm"/>
    </inkml:brush>
  </inkml:definitions>
  <inkml:trace contextRef="#ctx0" brushRef="#br0">0 288 6662,'418'-8'3239,"-106"-9"-3099,336-62-1,-621 74-73,570-93 1661,4 34-1133,-386 55-2452,-215 1-7057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36.166"/>
    </inkml:context>
    <inkml:brush xml:id="br0">
      <inkml:brushProperty name="width" value="0.025" units="cm"/>
      <inkml:brushProperty name="height" value="0.025" units="cm"/>
    </inkml:brush>
  </inkml:definitions>
  <inkml:trace contextRef="#ctx0" brushRef="#br0">10350 643 7271,'-14'-6'507,"-72"-30"991,-1 3 1,-176-40-1,66 34-1447,-148-26 50,245 51-49,-150-1 0,-192 27 191,-2 1 240,-493-22 772,-83 0-1351,253-32-334,5-52 578,171 18-91,-2013-85-249,2517 161 223,0 4 0,1 4-1,0 3 1,0 4 0,2 4-1,0 4 1,-133 56 0,-36 45-76,210-100 67,1 3 0,1 1 0,-58 54 0,85-68-35,0-1 0,1 2 1,1-1-1,1 2 1,0 0-1,2 0 1,-1 1-1,2 0 1,1 0-1,-7 24 1,7-14-58,1 0 1,2 0-1,1 1 1,1-1-1,2 1 1,3 41-1,6-9-3,3 0 0,2 0 0,3-1 0,3-1 0,51 106 0,-52-127 65,2-2 1,1 0-1,2-1 0,2-2 1,1 0-1,1-2 0,2-1 1,1-1-1,1-2 0,57 37 1,-32-30 11,0-3 0,2-2 1,1-3-1,2-2 1,0-4-1,76 16 1,30-4 24,295 19-1,178-36-233,-388-13-181,2443 86-751,-1937-70 1196,800-86-1,-444-65 271,-16-94-97,-684 102-73,-355 103-117,-2-3 0,0-3 0,-1-2-1,89-64 1,-132 84 38,-2 0-1,1-1 1,-2-1 0,1 0-1,-1 0 1,-1-1-1,15-25 1,-20 29 50,-1 0 0,0 0-1,-1 0 1,0-1 0,-1 1 0,0-1 0,0 0-1,-1 1 1,-1-1 0,1 0 0,-1 0 0,-1 1-1,0-1 1,-3-14 0,-2 4 11,0 0 0,-2 1 0,0 0 0,-1 0 0,-1 1 0,0 0 0,-2 0 0,0 1 0,-27-29 0,2 8-1,-2 1 1,-73-54-1,44 45-113,-1 2-1,-2 4 1,-144-59-1,109 61 0,-1 4 0,-139-24 0,-234-4-671,-4 34-1414,139 10-706,102 0 219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5:56.547"/>
    </inkml:context>
    <inkml:brush xml:id="br0">
      <inkml:brushProperty name="width" value="0.025" units="cm"/>
      <inkml:brushProperty name="height" value="0.025" units="cm"/>
    </inkml:brush>
  </inkml:definitions>
  <inkml:trace contextRef="#ctx0" brushRef="#br0">0 0 9545,'0'0'9001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3:29.520"/>
    </inkml:context>
    <inkml:brush xml:id="br0">
      <inkml:brushProperty name="width" value="0.025" units="cm"/>
      <inkml:brushProperty name="height" value="0.025" units="cm"/>
    </inkml:brush>
  </inkml:definitions>
  <inkml:trace contextRef="#ctx0" brushRef="#br0">0 186 5765,'0'0'6609,"1"9"-6577,-1-6-10,0 0 0,0 0 0,0-1 0,1 1 0,0 0 0,-1 0-1,1 0 1,0 0 0,1 0 0,-1-1 0,0 1 0,1 0 0,-1-1-1,1 1 1,0-1 0,0 0 0,0 0 0,0 0 0,0 0-1,1 0 1,-1 0 0,1 0 0,-1-1 0,1 1 0,-1-1 0,1 1-1,0-1 1,0 0 0,0 0 0,-1-1 0,4 1 0,25 8 540,1-2 0,-1-1 0,63 4 0,102-11-168,-84-1 188,144 9 773,-124-1-995,1-6 0,169-20-1,-14-29-319,-96 15-20,317-18 1,13 71 518,-59 0 128,-121-25 622,178 3 1404,-488 4-2468,7 1 50,49-5-1,-77 2-261,1 0 1,-1-1-1,0-1 1,-1 1-1,1-2 0,0 0 1,-1 0-1,0-1 1,11-6-1,-19 8-112,1 1 0,0 0 0,-1 0 0,0-1 1,1 1-1,-1-1 0,0 0 0,-1 0 0,1 0 0,0 0 0,-1 0 0,0 0 1,1 0-1,-1 0 0,0 0 0,0-6 0,0 4-558,0 0 0,-1-1-1,0 1 1,0-1 0,0 1 0,-1-1-1,0 1 1,0 0 0,-2-9 0,-12-13-5781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3:32.810"/>
    </inkml:context>
    <inkml:brush xml:id="br0">
      <inkml:brushProperty name="width" value="0.025" units="cm"/>
      <inkml:brushProperty name="height" value="0.025" units="cm"/>
    </inkml:brush>
  </inkml:definitions>
  <inkml:trace contextRef="#ctx0" brushRef="#br0">57 501 19603,'-8'6'240,"-1"0"-181,5-5-47,1 1-1,0 0 1,0 0 0,0 0 0,0 0 0,0 1 0,1-1 0,-1 1 0,0 0 0,1-1 0,0 1-1,-4 6 1,6-8-20,0-1 0,0 1-1,0-1 1,0 0 0,0 1 0,0-1-1,0 1 1,0-1 0,0 0-1,0 1 1,1-1 0,-1 1 0,0-1-1,0 0 1,0 1 0,1-1-1,-1 0 1,0 1 0,0-1-1,1 0 1,-1 1 0,0-1 0,0 0-1,1 1 1,-1-1 0,1 0-1,-1 0 1,0 0 0,1 1 0,-1-1-1,0 0 1,1 0 0,-1 0-1,1 0 1,-1 0 0,0 0 0,1 0-1,-1 0 1,1 0 0,-1 0-1,0 0 1,1 0 0,-1 0 0,1 0-1,26 1-134,-23-1 147,823-31 383,-797 30-342,901-93 1315,-509 43-1065,259-43 568,-262 33 63,4 24-579,-13 2-310,-378 30-564,0-1 1,0-1 0,-1-1-1,39-17 1,-51 16-1369,-1 0 0,0-1 0,-1-1 0,27-20-1,-5-4-4707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48.317"/>
    </inkml:context>
    <inkml:brush xml:id="br0">
      <inkml:brushProperty name="width" value="0.025" units="cm"/>
      <inkml:brushProperty name="height" value="0.025" units="cm"/>
    </inkml:brush>
  </inkml:definitions>
  <inkml:trace contextRef="#ctx0" brushRef="#br0">238 96 4452,'0'0'966,"-9"1"-394,-2 0-746,2-1 579,0 1 0,1 0 1,-1 1-1,-16 4 0,22-5-305,0 0-1,0 1 0,0 0 0,0-1 0,0 1 0,1 0 1,-1 0-1,1 0 0,-1 1 0,1-1 0,0 1 0,-1-1 1,1 1-1,1 0 0,-1-1 0,0 1 0,1 0 0,-2 5 1,1-1-76,0-1 0,1 1 0,0 0 0,0 0 0,1-1 0,0 1 0,0 0 0,0 0 0,1-1 0,0 1 0,3 8 0,-4-13-27,0 0-1,1 0 0,-1 0 0,1 0 1,0 0-1,0-1 0,0 1 0,-1 0 1,1 0-1,1-1 0,-1 1 0,0-1 1,0 1-1,1-1 0,-1 1 1,1-1-1,-1 0 0,1 0 0,-1 0 1,1 0-1,0 0 0,-1 0 0,1 0 1,0 0-1,0-1 0,0 1 0,0-1 1,0 1-1,0-1 0,0 0 0,-1 0 1,1 0-1,0 0 0,0 0 1,0 0-1,0 0 0,0-1 0,0 1 1,0-1-1,0 1 0,0-1 0,2-2 1,1 1 0,0-1-1,-1-1 1,0 1 0,0-1 0,0 0 0,0 0 0,0 0 0,-1 0-1,0-1 1,1 1 0,-2-1 0,1 0 0,2-6 0,2-4 32,-1-1 1,0 0 0,3-17-1,-7 24-17,0 0-1,-1 0 1,0 0-1,-1 0 0,1 0 1,-2 0-1,0 0 1,0 0-1,-2-10 1,2 17-8,0 0 0,1 0 1,-1 0-1,0 0 0,0 0 1,0 1-1,0-1 0,-1 0 1,1 0-1,0 1 1,-1-1-1,1 1 0,-1-1 1,1 1-1,-1-1 0,0 1 1,-3-2-1,2 3 1,1-1 1,-1 0-1,0 1 0,0-1 1,0 1-1,1 0 0,-1 0 1,0 0-1,0 1 0,0-1 0,0 1 1,1-1-1,-1 1 0,0 0 1,1 0-1,-1 0 0,-3 2 1,-2 1 24,1 2 0,-1-1 0,0 1 0,1 0 0,0 0 0,1 1 0,0 0 0,0 0 0,0 0 0,1 1 0,-9 16 0,3-3 217,1 0-1,1 1 0,-11 38 0,18-51-155,-1 1 0,2 0 0,-1 0 0,2 0-1,-1 1 1,3 19 0,-2-28-86,0-1 0,1 1 0,-1 0 0,1 0 0,-1 0 0,1 0 0,0-1 0,0 1 0,0 0 0,0 0 0,0-1 0,0 1 0,0-1 0,0 1 0,1-1 0,-1 0 0,4 3 0,-3-3-4,0-1 0,0 1 0,0 0-1,1-1 1,-1 0 0,0 1 0,1-1 0,-1 0 0,0 0-1,1 0 1,-1 0 0,0-1 0,1 1 0,-1-1 0,0 1-1,0-1 1,1 0 0,3-2 0,4-2 32,0-1 0,0 0 0,0-1-1,-1-1 1,0 1 0,0-1 0,0-1 0,-1 0 0,-1 0-1,10-15 1,-7 10-7,0-1 1,-2 0-1,0-1 0,0 0 0,-2 0 0,8-28 0,-13 38-17,1 0 0,-2 0 0,1 0 0,-1 0 0,1 0 0,-2 0 0,1 0 0,-1 0 0,-2-9 0,3 14-8,-1-1-1,0 0 0,1 1 1,-1-1-1,0 1 0,0-1 1,0 1-1,0 0 0,0-1 1,-1 1-1,1 0 0,0 0 0,-1 0 1,1 0-1,0 0 0,-1 0 1,0 0-1,1 0 0,-1 1 1,1-1-1,-1 1 0,0-1 1,1 1-1,-1-1 0,0 1 1,0 0-1,1 0 0,-1 0 1,0 0-1,1 0 0,-1 0 1,0 1-1,0-1 0,1 0 1,-3 2-1,-3 0 13,0 1 0,0 0 0,1 0 0,-1 0-1,1 1 1,0 0 0,0 0 0,1 1 0,-1 0 0,1 0 0,0 0 0,0 0 0,1 1 0,-5 6 0,-8 13 55,-26 53 1,30-53 113,1 1 1,1 0-1,2 1 0,1 0 1,-10 54-1,21-64-178,9-17-12,16-21 178,-12 3-120,-1-1 0,0 0 1,-2-1-1,0-1 0,-1 0 0,-1 0 1,-1-1-1,-1-1 0,-1 0 0,-1 0 1,7-43-1,-17 43 3,2 22-49,1 1 1,0-1 0,-1 1 0,1 0-1,0-1 1,-1 1 0,1 0-1,0-1 1,-1 1 0,1 0 0,-1-1-1,1 1 1,-1 0 0,1 0 0,-1 0-1,1 0 1,-1-1 0,1 1-1,0 0 1,-1 0 0,1 0 0,-1 0-1,1 0 1,-1 0 0,1 0-1,-2 0 1,0 1 6,0 0 0,-1 0 1,1 0-1,0 0 0,0 0 0,0 1 0,0-1 0,0 1 0,0-1 0,0 1 1,1 0-1,-1 0 0,0-1 0,-1 4 0,-5 8-14,0 0 1,0 1-1,2-1 0,0 1 1,0 1-1,1-1 0,1 1 1,1 0-1,0 0 0,1 0 1,-1 23-1,3-36-11,0-1 0,0 1-1,0-1 1,0 1 0,1-1 0,-1 1-1,0-1 1,1 1 0,-1-1 0,1 1-1,-1-1 1,1 1 0,0-1 0,0 0 0,0 1-1,0-1 1,0 0 0,0 0 0,0 0-1,0 0 1,0 1 0,0-2 0,0 1 0,1 0-1,-1 0 1,0 0 0,1-1 0,-1 1-1,1 0 1,-1-1 0,1 1 0,-1-1-1,1 0 1,-1 0 0,1 1 0,-1-1 0,4-1-1,1 1-215,0 0-1,-1-1 1,1 0-1,0 0 1,-1 0-1,1-1 1,-1 0 0,1 0-1,8-4 1,29-28-2616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28.075"/>
    </inkml:context>
    <inkml:brush xml:id="br0">
      <inkml:brushProperty name="width" value="0.025" units="cm"/>
      <inkml:brushProperty name="height" value="0.025" units="cm"/>
    </inkml:brush>
  </inkml:definitions>
  <inkml:trace contextRef="#ctx0" brushRef="#br0">14 44 9321,'0'0'2995,"-3"-8"-972,-7-23-48,10 31-1941,0 0 0,0 1-1,0-1 1,0 0 0,1 0-1,-1 0 1,0 0 0,0 0 0,0 0-1,0 0 1,1 1 0,-1-1 0,0 0-1,0 0 1,0 0 0,0 0 0,1 0-1,-1 0 1,0 0 0,0 0-1,0 0 1,1 0 0,-1 0 0,0 0-1,0 0 1,0 0 0,0 0 0,1 0-1,-1 0 1,0 0 0,0 0-1,0 0 1,0-1 0,1 1 0,-1 0-1,0 0 1,0 0 0,0 0 0,0 0-1,0 0 1,1-1 0,-1 1-1,0 0 1,0 0 0,0 0 0,0 0-1,0 0 1,0-1 0,0 1 0,0 0-1,0 0 1,1 0 0,-1 0-1,0-1 1,0 1 0,0 0 0,0 0-1,0 0 1,0-1 0,0 1 0,0 0-1,0 0 1,0 0 0,-1-1 0,1 1-1,0 0 1,0 0 0,0 0-1,0-1 1,13 9-153,6 7 258,0 1 1,-2 1-1,0 1 0,-1 1 1,24 35-1,58 112 328,-79-130-386,-2 0 0,-2 2 0,-1 0 0,-2 0 0,-1 1 0,8 69 0,-16-87 30,-2 1-1,0 0 0,-2 0 0,0 0 0,-2-1 0,0 1 0,-1 0 0,-2-1 0,0 0 0,-1-1 0,-1 1 0,-1-1 0,-22 37 0,5-19-330,-54 61-1,61-80-1230,-1 0 0,-26 19 1,7-13-4065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12.248"/>
    </inkml:context>
    <inkml:brush xml:id="br0">
      <inkml:brushProperty name="width" value="0.025" units="cm"/>
      <inkml:brushProperty name="height" value="0.025" units="cm"/>
    </inkml:brush>
  </inkml:definitions>
  <inkml:trace contextRef="#ctx0" brushRef="#br0">11447 187 6438,'-291'-43'4424,"-148"3"-4178,126 13 59,-896-41 811,-6 60-1107,950 8 36,-1391 39-92,836-13-216,-474 33 181,11 108-877,959-100 534,-401 139-1,563-147 527,2 7 0,4 7-1,3 6 1,-180 126 0,10 43 742,282-210-722,1 1-1,2 2 0,2 1 0,2 2 0,-35 60 0,59-88-113,1 0 0,1 1-1,0 1 1,1-1 0,1 1 0,1 0 0,1 0-1,0 1 1,1 0 0,1-1 0,1 1-1,1 0 1,0 0 0,1 0 0,1-1 0,1 1-1,1 0 1,1-1 0,0 0 0,1 0-1,1-1 1,1 1 0,0-1 0,1-1-1,15 21 1,13 11-32,1-2-1,2-2 1,3-2-1,1-1 1,1-3-1,3-1 1,99 58-1,-34-35-27,2-4 0,207 67 0,791 173 97,-896-245-24,256 52-43,4-20 0,638 29 0,555-107 16,-1-104 51,-1439 80-22,890-76 6,-1-35-93,-12-70-37,-27-103 16,-861 225-14,355-181 0,-474 205 104,-3-5 0,-2-4 0,-3-4 0,-3-4 0,121-126 0,-175 159 54,-2 0 0,-2-2-1,-2-2 1,-1 0 0,31-66 0,-51 89-9,-1 0 1,0 0 0,-2 0-1,0-1 1,-1 0 0,-1 0 0,0-22-1,-3 28 7,-1 1 0,0-1 0,-1 1 0,0-1 0,-1 1 0,-1 0 0,0 0-1,0 0 1,-2 0 0,1 1 0,-13-18 0,0 4 6,-2 1 1,-1 1-1,-1 1 1,-1 1-1,-1 1 0,0 1 1,-2 1-1,0 2 1,-52-27-1,8 11-126,-1 3 0,-141-40 0,54 33-941,-3 8 0,-183-12-1,84 22-1668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17.744"/>
    </inkml:context>
    <inkml:brush xml:id="br0">
      <inkml:brushProperty name="width" value="0.025" units="cm"/>
      <inkml:brushProperty name="height" value="0.025" units="cm"/>
    </inkml:brush>
  </inkml:definitions>
  <inkml:trace contextRef="#ctx0" brushRef="#br0">514 453 1217,'-36'-8'1319,"-24"-7"683,-61-23 0,103 31-1654,1 0-1,-1-2 1,1 0-1,1-1 1,0-1 0,1 0-1,-25-23 1,27 21-192,-1 1 0,0 0 0,-1 1 0,0 0 1,0 2-1,-1 0 0,-21-9 0,44 19-152,0 0 0,0 0 1,0-1-1,1 0 0,-1-1 0,10-1 0,10 0 36,350-19 89,86-1-7,-365 22-93,1211-25 2425,-158-26-1389,283-17-1031,-1296 59 57,-250 20-3753,62-6 961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5.128"/>
    </inkml:context>
    <inkml:brush xml:id="br0">
      <inkml:brushProperty name="width" value="0.025" units="cm"/>
      <inkml:brushProperty name="height" value="0.025" units="cm"/>
    </inkml:brush>
  </inkml:definitions>
  <inkml:trace contextRef="#ctx0" brushRef="#br0">32 1 15663,'0'0'8712,"-3"8"-8253,-6 29-203,2 1 1,1-1-1,2 1 0,1 63 0,3-100-237,0-1 0,1 1-1,-1-1 1,0 1 0,0 0-1,1-1 1,-1 1 0,0-1-1,0 1 1,1-1-1,-1 1 1,1-1 0,-1 1-1,0-1 1,1 1 0,-1-1-1,1 0 1,-1 1 0,1-1-1,-1 0 1,1 1 0,0-1-1,-1 0 1,1 0-1,-1 1 1,1-1 0,0 0-1,-1 0 1,1 0 0,-1 0-1,1 0 1,0 0 0,-1 0-1,1 0 1,-1 0-1,1 0 1,0 0 0,-1 0-1,1-1 1,-1 1 0,1 0-1,0 0 1,-1-1 0,2 1-1,28-15 846,18-17-529,-32 23-499,1-2-1,-2 0 1,1 0-1,-2-2 1,0 0-1,18-20 1,-27 17-6990,-5 7-1932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0:27.775"/>
    </inkml:context>
    <inkml:brush xml:id="br0">
      <inkml:brushProperty name="width" value="0.025" units="cm"/>
      <inkml:brushProperty name="height" value="0.025" units="cm"/>
    </inkml:brush>
  </inkml:definitions>
  <inkml:trace contextRef="#ctx0" brushRef="#br0">564 1 10218,'-564'64'2525,"641"-44"-1853,45 6-549,18 4-233,2-5 0,150 5-1,634-79-145,-296 1 181,496 14 457,-427 15-161,1550-13-47,-1279 25-177,1314 29 233,332 12 2478,-1-32-1003,-2327-2-1549,1687 54-65,-1434-36-2960,-184-13-2889,-81-5-3034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3:16.291"/>
    </inkml:context>
    <inkml:brush xml:id="br0">
      <inkml:brushProperty name="width" value="0.025" units="cm"/>
      <inkml:brushProperty name="height" value="0.025" units="cm"/>
    </inkml:brush>
  </inkml:definitions>
  <inkml:trace contextRef="#ctx0" brushRef="#br0">7087 423 18321,'-31'-3'72,"0"-2"0,0-1 1,1-1-1,0-1 0,0-2 0,1-1 0,0-2 0,1-1 0,0 0 0,2-2 0,-32-25 0,21 17-123,-1 0 1,-1 3-1,-1 1 0,0 2 1,-2 2-1,0 1 0,-1 3 0,0 1 1,-1 2-1,0 2 0,-45-1 1,-403-6-187,59 5 287,66-15-47,-494-18 31,-646 86 33,1021-22 186,-88 26 870,501-36-1020,-1 3 0,2 4 0,1 3 0,0 2 0,-113 58 0,101-35-142,3 4 0,1 2 1,3 5-1,3 2 0,2 4 1,3 3-1,-108 136 0,150-167-34,1 0 0,1 2 0,3 0 0,1 1 0,2 2 0,-21 66 0,33-89 59,2 1 0,0 0-1,1 0 1,1 0 0,1 0-1,1 1 1,0-1 0,2 0-1,0 0 1,1 0 0,1 0-1,1 0 1,0-1 0,1 0-1,1 0 1,1 0 0,14 23-1,8 1-5,1-2 0,1-1-1,3-1 1,1-2 0,1-1-1,2-2 1,2-2 0,44 26-1,-6-10-82,2-4-1,1-3 0,143 48 0,-73-43-116,1-8-1,187 23 1,322 5 163,-611-61 65,1023 66-82,3-62-647,-209-104 632,-7-74 196,-753 147-98,60-13 22,708-173 87,-739 167-122,-1-6 0,-3-6-1,-3-6 1,151-93 0,-202 101 51,-3-3-1,134-126 1,-169 140 67,-2-2-1,-2-2 1,-2-1 0,-2-2-1,52-99 1,-75 125-60,0 1 0,-2-1 0,-1-1 0,0 1 0,-2-1 0,-1 0 1,0-1-1,-2 1 0,-1-42 0,-3 49-33,0 0 1,-1 1 0,0-1-1,-2 0 1,0 1-1,0 0 1,-2 0-1,0 1 1,0 0 0,-1 0-1,-1 0 1,0 1-1,-1 0 1,-1 1 0,-12-12-1,-5 0-9,0 2 1,-2 0-1,0 2 0,-1 1 0,-1 2 1,-1 0-1,-1 3 0,0 1 0,-53-13 0,0 5-31,-1 5 0,-155-10-1,16 19-2432,0 10 0,-387 55 0,306-9-1803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3:23.401"/>
    </inkml:context>
    <inkml:brush xml:id="br0">
      <inkml:brushProperty name="width" value="0.025" units="cm"/>
      <inkml:brushProperty name="height" value="0.025" units="cm"/>
    </inkml:brush>
  </inkml:definitions>
  <inkml:trace contextRef="#ctx0" brushRef="#br0">10058 858 6182,'-207'-171'1078,"-328"-208"1,457 334-1042,-2 3 0,-2 4 1,-1 3-1,-2 4 0,-1 4 1,-1 3-1,-1 5 1,-132-13-1,45 21-11,-1 7 1,0 9-1,0 7 0,-266 52 1,142 3-8,-508 186 1,384-84 90,8 18 1,-584 358 0,558-259 251,-763 647 1,890-649-334,13 14 1,14 13 0,-300 418 0,414-476-22,-225 435 1,288-455 4,11 4 0,-92 323 1,128-318 76,11 3 0,10 3-1,11 1 1,12 1 0,15 360 0,16-441-41,8-1 0,7 0-1,8-2 1,7-1 0,7-3 0,7-1 0,145 291 0,-133-329-39,6-3 0,6-3 1,182 208-1,-179-240-7,4-3 0,3-4-1,3-4 1,3-4 0,115 62-1,-113-81 4,3-5-1,1-4 0,2-5 0,2-4 0,1-5 0,175 23 0,-2-22 135,387-10-1,-184-34-18,590-94-1,458-199 56,-562 18-179,-660 173 10,312-167 0,522-402 231,-77-115 111,-732 519-32,-13-13 0,319-381 0,-466 467-189,-9-8 0,-10-6 0,-10-7 0,185-401 0,-259 465-43,-8-4 1,-7-2 0,62-339 0,-98 376-77,-6 0 1,-5-1-1,-7 0 1,-6-1-1,-39-242 1,3 188-13,-9 2 1,-130-321-1,72 268 31,-209-344 0,229 445-124,-6 3 0,-6 5-1,-167-172 1,197 236-115,-3 3-1,-2 4 1,-4 3-1,-2 4 1,-2 3-1,-2 4 1,-114-46-1,84 51-150,-2 6 0,-1 5-1,-2 6 1,-1 4 0,-124-5-1,21 16-525,-422 35 0,56 58-516,-51 43-860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3:38.306"/>
    </inkml:context>
    <inkml:brush xml:id="br0">
      <inkml:brushProperty name="width" value="0.025" units="cm"/>
      <inkml:brushProperty name="height" value="0.025" units="cm"/>
    </inkml:brush>
  </inkml:definitions>
  <inkml:trace contextRef="#ctx0" brushRef="#br0">4211 139 6118,'-722'-105'1322,"-9"71"-1075,591 37-201,-1 6-1,1 6 0,1 6 1,1 7-1,2 5 1,1 6-1,-137 60 0,96-25 100,-250 146-1,302-144-32,3 6 0,-175 153 0,253-195-88,2 1 0,1 3 0,2 1 1,-47 74-1,67-89-32,1 1 0,2 0 0,1 1-1,1 1 1,2 0 0,1 1 0,2 0 0,-7 63 0,11-58-3,2 0 0,2 0 0,2 1 0,1-1 0,2 0 0,2 0 0,1-1 0,2 0 0,1 0 0,3-1 0,1-1 0,1 0-1,2-1 1,41 59 0,-25-49 19,2-1 0,2-3 0,1-1 0,2-1 0,77 54 0,-52-49-9,2-3 1,2-3-1,105 42 1,-49-34 4,167 38 1,129 1 79,28-18-61,3-21 0,755-17 1,-107-138 45,-10-84 80,-344 40 7,-6-47-31,-506 120-73,241-118 0,-317 119-22,-3-8 0,184-134 1,-267 167-8,-2-3 0,-2-3 0,87-99 0,-134 133-2,0-1 0,-2 0 1,-1-2-1,-1 0 0,-2-2 0,-1 1 1,-1-2-1,-2 0 0,-1 0 0,-1-1 1,-2-1-1,5-43 0,-13 53 90,0 0 1,-1 0-1,-2 0 1,0 0-1,-2 1 0,0 0 1,-2 0-1,-1 0 0,0 1 1,-2 0-1,0 0 1,-1 1-1,-2 1 0,0 0 1,-1 0-1,-21-22 1,-3 1 55,-2 2 1,-2 1-1,-1 3 1,-2 1-1,-94-53 1,54 42-77,-1 5 1,-2 3 0,-2 4 0,-1 4 0,-101-18-1,54 23-126,0 5-1,-260 0 0,294 22-83,1 4 1,0 4 0,1 5-1,1 5 1,1 4-1,1 4 1,1 4-1,2 5 1,1 4 0,-143 87-1,90-27-1404,4 6 0,-201 197 0,143-114-2124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13.893"/>
    </inkml:context>
    <inkml:brush xml:id="br0">
      <inkml:brushProperty name="width" value="0.025" units="cm"/>
      <inkml:brushProperty name="height" value="0.025" units="cm"/>
    </inkml:brush>
  </inkml:definitions>
  <inkml:trace contextRef="#ctx0" brushRef="#br0">0 442 14990,'0'0'1805,"17"2"-1816,42 5 29,0-3 0,0-3 0,78-8 1,196-36-146,-223 27-134,1214-145-917,6 91 1838,-6 106 1193,-1296-34-1712,-43-4 116,-30-3-180,-1012-75-69,-4 79-16,-1274 130-67,2272-124 84,-101 12-29,141-9-106,24-8 70,0 1 1,-1 0-1,1-1 1,0 1-1,0-1 1,0 1-1,0-1 1,1 1-1,-1-1 1,0 0-1,0 0 1,0 1-1,0-1 1,0 0-1,0 0 1,0 0-1,1 0 1,-1 0-1,0 0 1,2-1-1,1009-25-634,-730 10 633,3547-146 1055,-3656 156-947,540-32 48,-674 31-77,-25 3-22,-14 4 0,0 0-1,0 0 0,0 0 1,0 0-1,0 0 0,0 0 1,-1 0-1,1 0 0,0 0 1,0 0-1,0 0 0,0 0 0,0 0 1,0 0-1,0 0 0,-1 0 1,1 0-1,0 0 0,0 0 1,0 0-1,0 0 0,0 0 1,0 0-1,0 0 0,-1 0 1,1 0-1,0 0 0,0 0 0,0 0 1,0 0-1,0 0 0,0 0 1,0 0-1,0 0 0,-1-1 1,1 1-1,0 0 0,0 0 1,0 0-1,0 0 0,0 0 1,0 0-1,0 0 0,0 0 0,0-1 1,0 1-1,0 0 0,0 0 1,0 0-1,0 0 0,0 0 1,0 0-1,0 0 0,0-1 1,0 1-1,0 0 0,0 0 0,0 0 1,0 0-1,0 0 0,0 0 1,0-1-1,0 1 0,-93-7-585,-131 5 1,103 3 347,-437 13 42,-780 119 0,214 79-1413,386-27-2524,315-65 642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50.402"/>
    </inkml:context>
    <inkml:brush xml:id="br0">
      <inkml:brushProperty name="width" value="0.025" units="cm"/>
      <inkml:brushProperty name="height" value="0.025" units="cm"/>
    </inkml:brush>
  </inkml:definitions>
  <inkml:trace contextRef="#ctx0" brushRef="#br0">1 0 15375,'0'0'2060,"12"1"-1745,224 36-429,-40-3 84,766 43 113,-741-64-65,951 16 492,-1-60 1543,-9 12-1503,-1082 21-412,-1 3 1,108 21 0,-181-24-77,-3-2-327,-18-14-9557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26.465"/>
    </inkml:context>
    <inkml:brush xml:id="br0">
      <inkml:brushProperty name="width" value="0.025" units="cm"/>
      <inkml:brushProperty name="height" value="0.025" units="cm"/>
    </inkml:brush>
  </inkml:definitions>
  <inkml:trace contextRef="#ctx0" brushRef="#br0">1478 624 10218,'0'0'1372,"-5"-10"-315,-18-27-230,12 29 767,8 20-1398,4 21-459,9 78 285,-6 0 0,-5 0 0,-26 196 0,-100 325 114,122-611-134,-122 546 1183,104-428-739,5 2 0,2 157 0,21-230 311,-4-65-685,-1 1-1,1 0 1,1-1-1,-1 1 1,0-1-1,1 0 1,0 1-1,-1-1 0,1 0 1,1 0-1,-1 0 1,0 0-1,1-1 1,-1 1-1,5 2 1,-7-4-61,1-1 1,0 0 0,0 0-1,0 0 1,-1 1 0,1-1-1,0 0 1,0 0 0,0 0-1,0 0 1,-1 0 0,1 0-1,0 0 1,0-1 0,0 1-1,0 0 1,-1 0 0,1-1-1,0 1 1,0 0 0,-1-1-1,1 1 1,0-1 0,-1 1-1,1-1 1,0 1 0,-1-1-1,1 0 1,0 0 0,24-29 214,-6 9-194,-13 17-38,0 1-1,1-1 1,-1 1-1,1 0 1,0 1-1,0-1 1,0 1-1,0 1 1,1-1-1,-1 1 1,10 0-1,90 4-85,-84-2 86,179 18 14,49 2 11,616-26 11,4-44-62,-195 8 34,1070-16-18,372-20 5,-66-65 24,27-1 13,0 45-6,-1538 85-26,570-24 49,-1073 34-42,162-14 174,-168 12-94,1-1 0,-1-1 0,0-2 1,30-13-1,-51 16-11,0 0-1,0-1 1,-1 0 0,0 0-1,0-1 1,0 0 0,-1-1-1,-1 0 1,0-1 0,0 1 0,0-1-1,-1-1 1,-1 0 0,0 0-1,0 0 1,-1 0 0,-1-1-1,6-24 1,2-15 78,-3 0 0,-2 0-1,0-67 1,-5 75-152,4-69 111,20-871 1238,-35 869-1057,-6 1-1,-29-112 1,1 4-1097,41 216 775,1 0 1,-1 0-1,0 0 1,0 0-1,0 1 1,-1-1-1,0 0 1,0 1-1,0 0 1,0 0-1,-1 0 1,1 0-1,-1 0 1,0 1-1,0 0 1,-1-1-1,1 2 1,-1-1-1,1 0 1,-1 1-1,0 0 1,0 0-1,0 0 1,-5 0-1,-17-5 222,1 1 0,-1 2 0,-39-2-1,61 6-218,-680 7-42,448 4-126,-1779-16-345,783-13 362,-4856 332 192,1522 241-385,4102-494 366,352-47-55,-662 77-2552,690-86-160,24-4-2637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9:37.690"/>
    </inkml:context>
    <inkml:brush xml:id="br0">
      <inkml:brushProperty name="width" value="0.025" units="cm"/>
      <inkml:brushProperty name="height" value="0.025" units="cm"/>
    </inkml:brush>
  </inkml:definitions>
  <inkml:trace contextRef="#ctx0" brushRef="#br0">8789 492 9705,'-45'-60'-51,"-2"1"0,-2 2 0,-91-79 1,116 115 219,-1 2 0,-1 1 0,0 2 0,-1 0 0,-1 2 0,0 0 0,-1 2 0,0 2 1,-1 0-1,0 2 0,-45-6 0,11 9-123,-1 3-1,0 2 1,-95 13 0,-192 50 89,99-14-101,-742 48 35,472-59-36,-974 73 83,1479-109-115,-1163 138 344,17 103-268,640-82-168,404-112 61,3 5 0,-134 83-1,-89 96-228,273-179 136,3 3-1,-102 115 0,149-151 51,1 1 0,0 0-1,2 1 1,1 0-1,0 1 1,2 1-1,1 0 1,-12 43-1,18-47 48,0 0 1,2 0-1,0 0 0,1 0 0,1 0 0,2 1 0,0-1 0,1 0 0,1 0 1,0-1-1,13 32 0,11 18 53,3-2-1,4 0 1,81 118 0,165 160 85,-232-292-80,2-3 1,3-3-1,1-2 1,3-2-1,1-2 1,2-4-1,2-2 1,2-3-1,0-2 1,117 35-1,243 41 231,148 49-280,-369-71 75,236 137 1,-240-115 155,227 86-1,-285-145-145,1-7-1,3-5 1,0-8-1,168 12 1,-38-23 6,363-25 0,-254-23-8,669-141 0,341-236 85,-1119 306-106,-6-11 1,384-223-1,-510 246 3,246-204 1,-293 208-13,-4-5 1,-4-4 0,80-111-1,-133 157-20,-2-2-1,-2-1 0,-2-1 1,-3-2-1,-2-1 1,24-81-1,-40 103 9,-1-1 0,-2 1 0,-1-1 1,-2-1-1,-1 1 0,-2 0 0,-2 0 0,-1 0 0,-1 0 0,-2 0 1,-2 0-1,-16-47 0,-6 7 156,-4 1 0,-2 2 0,-4 2 0,-3 1-1,-2 2 1,-4 3 0,-93-97 0,78 98 29,-2 3 1,-3 3-1,-3 3 0,-2 3 1,-2 4-1,-141-66 0,112 72-202,-1 5 0,-2 4 0,-1 5-1,-198-24 1,-458 9-110,449 33 177,-213-25-75,-226-6-259,694 40 43,0 3-1,0 2 1,1 3 0,0 3-1,-69 21 1,105-25-191,0 2 1,0 1-1,1 0 0,0 2 0,1 1 0,0 0 1,1 2-1,1 1 0,0 0 0,1 1 1,1 1-1,1 1 0,0 1 0,-24 37 0,14-5-3115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9:45.840"/>
    </inkml:context>
    <inkml:brush xml:id="br0">
      <inkml:brushProperty name="width" value="0.025" units="cm"/>
      <inkml:brushProperty name="height" value="0.025" units="cm"/>
    </inkml:brush>
  </inkml:definitions>
  <inkml:trace contextRef="#ctx0" brushRef="#br0">910 16 8904,'-10'-2'1015,"9"2"-994,-29-6 1847,-52-2 1,81 8-1862,0 1-1,0-1 1,1 1-1,-1-1 1,0 1-1,1-1 1,-1 1 0,0-1-1,1 1 1,-1 0-1,1-1 1,-1 1 0,1 0-1,-1-1 1,1 1-1,0 0 1,-1 0-1,1-1 1,0 1 0,-1 0-1,1 0 1,0 0-1,0-1 1,0 2 0,-6 30 13,4-18-24,-45 216 240,-111 580-130,44 7-170,95-559 180,17-195 130,3 0 0,11 69 0,-4-93-193,2 1-1,1-1 1,3-1-1,0-1 1,32 57-1,-39-81-61,0 0-1,0-1 1,2 1 0,-1-2-1,2 1 1,-1-1-1,1-1 1,1 1 0,0-2-1,1 1 1,0-2-1,0 0 1,1 0 0,-1-1-1,2-1 1,-1 0-1,1 0 1,0-2 0,0 0-1,0 0 1,1-1-1,-1-1 1,1 0 0,23-1-1,51-5 69,1-3-1,-1-4 1,109-27-1,77-12-41,701 4 66,-465 36-59,327-59-20,-6-41 8,-815 108-12,257-33 29,2 12 1,0 13-1,483 42 0,-676-23-42,611 46 547,-590-54-154,0-4 1,0-5 0,-1-5-1,168-42 1,-184 30-77,-1-5 1,97-47-1,-174 72-239,1-1 1,-1-1 0,0 0-1,0 0 1,-1 0-1,0-1 1,-1-1 0,1 1-1,-1-1 1,10-19-1,3-9-11,24-62 0,-28 62-18,139-348-29,-120 285 3,42-198-1,-69 251-22,-2-1-1,-2 0 0,-3-56 0,-2 83 16,-1-1 0,0 1-1,-2 1 1,-1-1 0,0 1 0,-2-1 0,0 2-1,-1-1 1,-17-28 0,-3 7 9,-42-47 0,49 64-4,1 0 0,1-2 0,1 0 0,2-1 0,-24-50 0,37 67-8,-1 0 1,-1 0-1,0 1 0,0 0 1,-1 0-1,0 0 0,-1 0 1,1 1-1,-2 0 0,1 1 1,-1-1-1,0 2 0,-1-1 1,0 1-1,0 0 0,0 1 1,0 0-1,-1 0 0,0 1 1,0 1-1,0-1 0,0 2 1,-16-3-1,-23-3 14,0 2-1,0 2 1,-56 3-1,-152 19 279,144-7-45,-943 11 1854,84-6-2192,-3 31 58,-2-59 14,521-15 25,-988-34 44,1137 61-20,-356 45 0,3 66-96,646-108 60,33-5-99,0 1 1,0 0 0,22 3 0,10 0 66,60 4-83,190 33-1,-34-1 5,411-17 100,4-51-11,-338 11 23,536-28-52,1173-33-151,-1160 100 177,-768-12 35,1166 33-6,-1248-48 25,-43 7-19,0 0 0,1 0 0,-1 0 1,0 0-1,0 0 0,1 0 0,-1 0 1,0-1-1,1 1 0,-1 0 0,0 0 1,0 0-1,1-1 0,-1 1 0,0 0 1,0 0-1,1-1 0,-1 1 0,0 0 0,0-1 1,0 1-1,0 0 0,1 0 0,-1-1 1,0 1-1,0 0 0,0-1 0,0 1 1,0 0-1,0-1 0,0 1 0,0 0 0,0-1 1,-17-14 206,-46-16-194,-1 2 0,-1 3 0,-1 3-1,-1 2 1,-1 4 0,-1 3 0,-78-6 0,-498-1-657,600 21 567,-593 22-568,45 0 281,-1076-52-184,1575 25 545,-758-23-29,613 31-50,-368 52 1,344-10-319,3 12 1,2 11-1,-269 111 1,501-170 20,2 2-1,0 1 1,-41 27 0,56-33 314,1 1 1,0 0 0,0 1 0,0 0 0,1 0 0,0 0-1,1 1 1,0 0 0,0 0 0,1 1 0,0 0-1,-4 13 1,-2 15 17,1 0 0,2 1 0,-6 77 0,10 122 16,4-191 19,6 100 37,36 227 0,68 139 60,-82-402-53,5-2 0,73 162 0,-86-230-25,2-1 0,1-1-1,2-1 1,2-1 0,1-1 0,2-1-1,1-2 1,1-1 0,50 37 0,-30-35 14,1-1 0,1-3 0,2-2 0,111 38 1,249 41 40,-138-59-39,367 17-1,290-64-27,66-116-313,-9-85 348,180-29 142,-32 100-75,5 55-40,119-10-81,-820 32-5302,-238 14-1152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20:08.735"/>
    </inkml:context>
    <inkml:brush xml:id="br0">
      <inkml:brushProperty name="width" value="0.025" units="cm"/>
      <inkml:brushProperty name="height" value="0.025" units="cm"/>
    </inkml:brush>
  </inkml:definitions>
  <inkml:trace contextRef="#ctx0" brushRef="#br0">1 1078 11787,'0'0'214,"10"2"-369,38 6 172,0-2 0,1-2 1,-1-2-1,1-2 0,52-8 0,257-48 275,-272 40-244,763-109 35,180-34 47,-809 113 47,487-94 153,11 51-308,413 58 6,-335 17 227,1363-167 1330,-564 15-1234,8 97-296,-486 97 20,789 13 309,-1837-43-356,765-14 212,-3 32-54,199 25 46,-394-18-224,-283-5-125,217 7-4052,-401-24 709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5.522"/>
    </inkml:context>
    <inkml:brush xml:id="br0">
      <inkml:brushProperty name="width" value="0.025" units="cm"/>
      <inkml:brushProperty name="height" value="0.025" units="cm"/>
    </inkml:brush>
  </inkml:definitions>
  <inkml:trace contextRef="#ctx0" brushRef="#br0">0 1 14318,'0'0'9801,"35"53"-8808,-10-43-833,-5-2-128,8 0-513,0-2-1889,-1-2-1569,-4-1-3653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1.845"/>
    </inkml:context>
    <inkml:brush xml:id="br0">
      <inkml:brushProperty name="width" value="0.025" units="cm"/>
      <inkml:brushProperty name="height" value="0.025" units="cm"/>
    </inkml:brush>
  </inkml:definitions>
  <inkml:trace contextRef="#ctx0" brushRef="#br0">129 163 10762,'-7'-79'7000,"1"4"-6729,8 67-353,2 9-48,3 16-170,-2 5 137,-1 1 1,-1 0-1,-1 0 1,-2 35-1,-12 102 405,10-137-237,-53 363 176,-7 83-143,53-309 50,7 1 0,7 0 0,34 213 0,16 20 350,3 423-1,-59-304 8,4 122 492,6-446-680,44 248 0,-40-374-1811,40 117 1,-45-165-1554,-6-13-1175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2.377"/>
    </inkml:context>
    <inkml:brush xml:id="br0">
      <inkml:brushProperty name="width" value="0.025" units="cm"/>
      <inkml:brushProperty name="height" value="0.025" units="cm"/>
    </inkml:brush>
  </inkml:definitions>
  <inkml:trace contextRef="#ctx0" brushRef="#br0">1 228 11691,'310'42'1364,"620"1"0,310-102-665,-773 29-587,1085-43 924,-279 15 2258,-616 34-2777,-421 17-666,-220 7-243,49-4-828,-40-8-1829,-24 11 2740,0 1 1,-1-1 0,1 0 0,0 0-1,-1 0 1,1 0 0,-1 0-1,1 0 1,-1 0 0,1 0-1,-1 0 1,1 0 0,-1 0-1,0 0 1,0 0 0,0 0 0,1 0-1,-1 0 1,0 0 0,-1-2-1,-1-21-8483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2.738"/>
    </inkml:context>
    <inkml:brush xml:id="br0">
      <inkml:brushProperty name="width" value="0.025" units="cm"/>
      <inkml:brushProperty name="height" value="0.025" units="cm"/>
    </inkml:brush>
  </inkml:definitions>
  <inkml:trace contextRef="#ctx0" brushRef="#br0">78 51 10346,'0'0'2605,"-5"-8"-1265,0 2-1093,-7-17 487,12 22-726,0 0 0,1 1 0,-1-1 0,1 0 0,-1 0 0,0 1 0,1-1 1,-1 0-1,1 1 0,0-1 0,-1 0 0,1 1 0,-1-1 0,1 1 0,0-1 0,0 1 1,-1 0-1,1-1 0,0 1 0,0 0 0,-1-1 0,1 1 0,0 0 0,0 0 1,0-1-1,-1 1 0,1 0 0,0 0 0,0 0 0,0 0 0,0 0 0,0 1 1,-1-1-1,1 0 0,0 0 0,1 1 0,393 11 113,-301-4-473,0 5 1,109 28-1,-185-36 289,0 0 0,-1 1 0,0 0 0,0 1 0,0 1 1,-1 1-1,16 12 0,-27-18 175,0 1 1,-1 0 0,0 1-1,0-1 1,0 1-1,0-1 1,-1 1-1,0 1 1,0-1-1,0 0 1,-1 1 0,1-1-1,-1 1 1,0 0-1,-1 0 1,0-1-1,0 1 1,0 0 0,-1 0-1,1 0 1,-1 0-1,-1 0 1,1 0-1,-1 0 1,-2 9-1,-3 7 443,-2 0-1,0-1 0,-1 0 0,-1 0 1,-1-1-1,0 0 0,-26 31 0,-111 118 836,147-168-1373,-74 76 428,-107 86 1,145-134-844,-2-1-1,-1-2 0,-1-2 1,-1-2-1,-61 24 1,84-40-885,-1 0 0,1-2 0,-1 0 1,0-1-1,0-1 0,-38 0 0,-29-10-7936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3.173"/>
    </inkml:context>
    <inkml:brush xml:id="br0">
      <inkml:brushProperty name="width" value="0.025" units="cm"/>
      <inkml:brushProperty name="height" value="0.025" units="cm"/>
    </inkml:brush>
  </inkml:definitions>
  <inkml:trace contextRef="#ctx0" brushRef="#br0">0 0 12684,'0'0'384</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3.551"/>
    </inkml:context>
    <inkml:brush xml:id="br0">
      <inkml:brushProperty name="width" value="0.025" units="cm"/>
      <inkml:brushProperty name="height" value="0.025" units="cm"/>
    </inkml:brush>
  </inkml:definitions>
  <inkml:trace contextRef="#ctx0" brushRef="#br0">0 782 12011,'0'0'2365,"11"-10"-1895,364-335 2272,-277 243-2752,141-193 1,-217 266-77,-17 29-310,-2 10 154,-3 16-75,-7 53 470,-19 78-1,-8 71-14,32-204-184,0-4-5,1 0 0,0-1 0,5 35-1,-4-50-82,1 0 0,0 0-1,0 0 1,0 0 0,0 0-1,1-1 1,-1 1-1,1 0 1,0-1 0,0 1-1,0-1 1,1 0 0,-1 1-1,1-1 1,0 0-1,-1-1 1,1 1 0,1 0-1,-1-1 1,0 0 0,1 0-1,-1 0 1,7 3-1,33 2-3238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4.210"/>
    </inkml:context>
    <inkml:brush xml:id="br0">
      <inkml:brushProperty name="width" value="0.025" units="cm"/>
      <inkml:brushProperty name="height" value="0.025" units="cm"/>
    </inkml:brush>
  </inkml:definitions>
  <inkml:trace contextRef="#ctx0" brushRef="#br0">193 235 9129,'2'-61'466,"-1"38"357,0-1-1,-1 0 1,-1 1 0,-7-38 0,8 61-738,0-1-1,0 0 1,0 0 0,0 0-1,-1 0 1,1 1-1,0-1 1,0 0 0,-1 0-1,1 0 1,0 1 0,-1-1-1,1 0 1,-1 0 0,1 1-1,-1-1 1,1 0 0,-1 1-1,1-1 1,-1 1 0,0-1-1,1 0 1,-1 1-1,0 0 1,0-1 0,0 0-1,0 2-38,0-1 0,0 1 0,0-1 0,0 1 1,1 0-1,-1-1 0,0 1 0,0 0 0,1-1 0,-1 1 0,0 0 0,1 0 0,-1 0 0,1 0 0,-1 0 0,1-1 0,-1 3 0,-16 51 83,16-52-84,-7 37 145,1-1-1,2 1 1,1 0-1,3 0 1,5 73-1,5-39-71,4 1-1,24 80 1,-32-136-87,1-2 3,-1-1 1,-1 1-1,-1 0 1,0 0-1,-1 0 1,-1 0-1,0 0 1,-3 21-1,2-37-39,0 1 0,0-1-1,-1 1 1,1 0-1,0-1 1,-1 1-1,1-1 1,0 1-1,-1-1 1,1 1-1,-1-1 1,1 1-1,-1-1 1,1 0-1,-1 1 1,1-1-1,-1 0 1,1 1-1,-1-1 1,0 0-1,1 0 1,-1 1-1,1-1 1,-1 0-1,0 0 1,1 0-1,-1 0 1,0 0-1,1 0 1,-1 0-1,1 0 1,-1 0-1,0 0 1,1 0-1,-1 0 1,0 0-1,1-1 1,-1 1-1,1 0 1,-1 0-1,1-1 1,-1 1-1,0-1 1,1 1-1,-1 0 1,1-1-1,0 1 1,-1-1-1,1 1 1,-1-1 0,-26-24-1781,13 5 867,1-1 1,1-1 0,1 1 0,-11-31 0,-26-98 700,21 62 1279,24 79-1004,-5-26 2276,8 35-2303,1-1-1,-1 0 0,0 0 1,1 1-1,-1-1 0,1 0 1,-1 1-1,1-1 0,-1 0 0,1 1 1,-1-1-1,1 1 0,-1-1 1,1 1-1,0-1 0,-1 1 1,1-1-1,0 1 0,-1 0 1,1-1-1,0 1 0,0 0 1,-1 0-1,1-1 0,0 1 1,0 0-1,0 0 0,-1 0 1,1 0-1,0 0 0,0 0 1,0 0-1,-1 0 0,1 1 1,0-1-1,1 1 0,60 6-63,29 2-1582,-31-16-2387,-8-13-2222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4.570"/>
    </inkml:context>
    <inkml:brush xml:id="br0">
      <inkml:brushProperty name="width" value="0.025" units="cm"/>
      <inkml:brushProperty name="height" value="0.025" units="cm"/>
    </inkml:brush>
  </inkml:definitions>
  <inkml:trace contextRef="#ctx0" brushRef="#br0">158 0 11371,'0'0'1409,"-69"78"-64,37-12 65,7 7-417,8 3-193,3 1-159,14-7-481,3-15-128,17-11 32,10-15-64,3-12 0,1-13 160,1-4-512,1-21-1249,-3-12-1218,-1-10-576,-5-12-5926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4.951"/>
    </inkml:context>
    <inkml:brush xml:id="br0">
      <inkml:brushProperty name="width" value="0.025" units="cm"/>
      <inkml:brushProperty name="height" value="0.025" units="cm"/>
    </inkml:brush>
  </inkml:definitions>
  <inkml:trace contextRef="#ctx0" brushRef="#br0">140 0 9801,'0'0'1025,"0"60"609,0-20-417,-5 3-256,-6 0-64,4-5-577,0 0-192,-4-4 0,2-4-32,-5 3 0,0-6 65,-2-1-97,2-5-32,3-6-32,-1-10-1057,7-5-1282,1-12-928,4-15-4036</inkml:trace>
  <inkml:trace contextRef="#ctx0" brushRef="#br0" timeOffset="1">0 122 10826,'0'0'7303,"51"56"-7207,-17-34 0,0-2 32,10-9-192,0-9-1954,-1-2-2562,-6-10 1377,-4-18-2210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5.280"/>
    </inkml:context>
    <inkml:brush xml:id="br0">
      <inkml:brushProperty name="width" value="0.025" units="cm"/>
      <inkml:brushProperty name="height" value="0.025" units="cm"/>
    </inkml:brush>
  </inkml:definitions>
  <inkml:trace contextRef="#ctx0" brushRef="#br0">13 1 13389,'0'0'1393,"-2"9"-774,1-1-445,1 0 0,-1 0 0,1 0 0,0 0 0,1 0 0,0-1-1,0 1 1,1 0 0,0 0 0,0-1 0,1 1 0,0-1 0,4 9 0,19 31 123,-11-21-177,22 54 1,-34-71-104,-1-1 1,1 1-1,-1 0 1,-1 0 0,0 0-1,0 0 1,0 0-1,-1 0 1,-1 0-1,-2 17 1,1-20-41,-1 0 0,1 0 0,-1 0 0,0 0 0,-1-1 0,1 1 0,-1-1 0,0 0 1,0 0-1,-1 0 0,0-1 0,0 1 0,0-1 0,-10 6 0,10-7-845,1 0-1,-1-1 1,1 0 0,-1 0-1,0 0 1,-7 1 0,1-2-5992</inkml:trace>
  <inkml:trace contextRef="#ctx0" brushRef="#br0" timeOffset="1">298 193 13421,'0'0'3427,"67"0"-2530,-37 0-225,4 0-479,3 0-129,2 0-32,0 0-737,0-1-2466,-11-7-1762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5.653"/>
    </inkml:context>
    <inkml:brush xml:id="br0">
      <inkml:brushProperty name="width" value="0.025" units="cm"/>
      <inkml:brushProperty name="height" value="0.025" units="cm"/>
    </inkml:brush>
  </inkml:definitions>
  <inkml:trace contextRef="#ctx0" brushRef="#br0">0 292 12396,'0'0'3299,"76"31"-1505,-23-31-481,15-5-929,8-8-320,-2-4-608,-1-3-4229,-6-6-5989</inkml:trace>
  <inkml:trace contextRef="#ctx0" brushRef="#br0" timeOffset="1">851 1 14542,'0'0'576,"-67"63"577,42-33 289,2 3-385,4 3-449,1 4-383,1 0-161,1 1 0,-2-3 0,0-6 0,2-5-64,-1-12-609,6-9-416,0-6-1922,2-21-2402</inkml:trace>
  <inkml:trace contextRef="#ctx0" brushRef="#br0" timeOffset="2">533 46 13004,'0'0'5253,"72"59"-4452,-27-32 64,8-2-545,9-3-160,10 1-64,-3-4-512,-3-5-2082,-13-8-4165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5.882"/>
    </inkml:context>
    <inkml:brush xml:id="br0">
      <inkml:brushProperty name="width" value="0.025" units="cm"/>
      <inkml:brushProperty name="height" value="0.025" units="cm"/>
    </inkml:brush>
  </inkml:definitions>
  <inkml:trace contextRef="#ctx0" brushRef="#br0">0 19 12844,'0'0'10122,"50"2"-8168,-20-2-929,7-2-801,-2 0-192,4-1-320,-10 0-1314,-1-1-1505,-8-3-4356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6.049"/>
    </inkml:context>
    <inkml:brush xml:id="br0">
      <inkml:brushProperty name="width" value="0.025" units="cm"/>
      <inkml:brushProperty name="height" value="0.025" units="cm"/>
    </inkml:brush>
  </inkml:definitions>
  <inkml:trace contextRef="#ctx0" brushRef="#br0">1 48 14157,'0'0'2291,"11"-7"-1165,3 0-512,0 1-1,0 0 1,0 1-1,1 0 1,29-4-1,-37 8-413,-1 0 1,1 1-1,0 0 0,-1 0 0,1 0 0,-1 1 0,1 0 0,10 3 0,-14-3-194,0 1-1,0-1 0,0 1 1,0-1-1,0 1 0,0 0 1,0 0-1,-1 0 0,1 0 1,-1 1-1,0-1 0,0 1 1,0-1-1,0 1 1,0 0-1,0 0 0,-1 0 1,3 5-1,-3-5 5,-1 0 0,1 0 0,0 1 0,-1-1 0,0 0 0,0 0-1,0 1 1,0-1 0,0 0 0,-1 0 0,1 1 0,-1-1 0,0 0 0,0 0 0,0 0 0,-1 0 0,1 0 0,-1 0 0,1 0 0,-1-1 0,0 1 0,0-1 0,0 1-1,-1-1 1,-2 3 0,-11 9 91,1-1-1,-2 0 1,-19 11-1,-10 8-61,45-31-47,-1 0 0,1 0 0,-1 0 0,1 0 0,0 0 0,0 1 0,0-1-1,-1 0 1,1 1 0,0-1 0,1 1 0,-1-1 0,0 1 0,0-1 0,1 1 0,-1 0 0,1-1-1,-1 1 1,1 0 0,0-1 0,-1 1 0,1 0 0,0 2 0,1-3 8,0 1 0,0-1 1,0 1-1,0-1 0,0 0 0,0 1 1,0-1-1,0 0 0,1 0 1,-1 0-1,0 0 0,1 0 0,-1 0 1,1 0-1,-1 0 0,1 0 0,-1-1 1,4 2-1,11 2 67,0 0 0,1 0 1,27 1-1,-35-4-29,175 9 115,-64-8-3120,-50-2-2819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7.150"/>
    </inkml:context>
    <inkml:brush xml:id="br0">
      <inkml:brushProperty name="width" value="0.025" units="cm"/>
      <inkml:brushProperty name="height" value="0.025" units="cm"/>
    </inkml:brush>
  </inkml:definitions>
  <inkml:trace contextRef="#ctx0" brushRef="#br0">64 200 13036,'-7'-8'395,"-2"-4"-175,3 5 67,1 0 1,-1 0-1,-1 0 0,1 1 0,-11-8 1,17 21-346,-1-1 1,1 1 0,1-1 0,-1 1 0,1-1-1,2 8 1,28 176 384,9 222-1,-20-153-258,83 528 946,-66-602-279,7-3 0,83 216 0,-20-122 244,280 511 1,-334-702-942,4-3 0,4-1 0,2-4 1,5-2-1,2-4 0,102 81 0,54 33 207,192 147-106,-382-306-133,0-2 0,2-1-1,0-2 1,78 29 0,-94-42 14,0-2 0,1-1 0,0 0-1,0-2 1,0-1 0,0 0 0,1-2 0,-1-1 0,0-1 0,0 0-1,24-7 1,-10-2 75,1-2 0,-1-1 0,-1-2 0,-1-2 0,0-1 0,-2-1 0,34-27 0,23-24 13,93-95 1,-42 25-631,-6-7 0,-6-4 0,-8-7 0,109-185 0,-154 206 347,75-190 1,30-160 243,-47 124-67,157-357 270,-83 211-149,-96 218 334,78-330-1,-183 596-469,-3 16-111,-1 0 1,0-1-1,-1 0 1,0 1-1,-1-1 0,0 0 1,0 0-1,-1 0 0,-3-16 1,3 27 60,0-1 1,0 0-1,-1 1 0,1-1 1,0 1-1,-1-1 0,1 0 1,-1 1-1,1-1 0,-1 1 1,1-1-1,-1 1 0,1 0 1,-1-1-1,1 1 0,-1-1 1,1 1-1,-1 0 0,0 0 1,1-1-1,-1 1 0,1 0 1,-1 0-1,0 0 0,1 0 1,-1-1-1,0 1 0,1 0 1,-1 0-1,0 0 0,-1 1 1,-21 5-2860,-17 20-3474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4:28.050"/>
    </inkml:context>
    <inkml:brush xml:id="br0">
      <inkml:brushProperty name="width" value="0.025" units="cm"/>
      <inkml:brushProperty name="height" value="0.025" units="cm"/>
    </inkml:brush>
  </inkml:definitions>
  <inkml:trace contextRef="#ctx0" brushRef="#br0">135 285 12876,'0'0'2136,"-9"3"-1213,-74 37 2189,84-40-3083,1 1 0,-1-1 0,0 0 0,0 1 0,0-1 0,1 1 0,-1-1 0,0 1 0,0-1 0,0 1 0,0 0 0,0 0 0,0-1 0,0 1 0,0 0 0,0 0 0,-1 0 0,1 0 0,0 0 0,0 0 0,-1 0 0,1 0 0,-1 0 0,1 1 0,-1-1 0,0 0 0,1 0 0,-1 0 0,0 1 0,0-1 0,1 0 0,-1 0 0,0 1 0,-1-1 0,1 0 0,0 3 0,0-3 51,-1-14 593,-1 1-593,0 0 0,-1 0 0,0 0 0,-1 0 0,-1 0 1,0 1-1,0 0 0,-11-16 0,16 26-75,-1 1 0,1-1 0,0 1 0,0 0-1,0-1 1,-1 1 0,1 0 0,0 0 0,0-1 0,-1 1 0,1 0 0,0-1 0,0 1 0,-1 0 0,1 0 0,0 0 0,-1-1 0,1 1 0,0 0 0,-1 0 0,1 0 0,-1 0 0,1 0-1,0 0 1,-1 0 0,1 0 0,0 0 0,-1 0 0,1 0 0,-1 0 0,1 0 0,0 0 0,-1 0 0,1 0 0,0 0 0,-1 0 0,1 0 0,0 0 0,-1 1 0,1-1 0,0 0-1,-1 0 1,1 0 0,0 1 0,-1-1 0,1 0 0,0 1 0,0-1 0,-1 0 0,1 0 0,0 1 0,0-1 0,0 0 0,-1 1 0,1-1 0,0 1 0,0-1 0,0 0 0,0 1-1,-4 24 103,4-25-110,-1 19 7,1-1 0,1 0 0,1 1 0,0-1 0,2 0 1,8 28-1,-11-41-1,0 0 1,1-1 0,0 1 0,0-1 0,0 1 0,0-1 0,1 0-1,0 0 1,0 0 0,0 0 0,0-1 0,0 1 0,1-1 0,0 0-1,-1 0 1,1 0 0,1 0 0,-1-1 0,0 1 0,0-1 0,1 0-1,-1 0 1,1-1 0,0 0 0,0 0 0,-1 0 0,1 0 0,0 0-1,7-1 1,-4-2 83,-1 1 0,0-1-1,0-1 1,0 1 0,0-1-1,0-1 1,0 1-1,-1-1 1,0 0 0,0 0-1,0-1 1,0 0 0,-1 0-1,0 0 1,0-1 0,0 0-1,0 0 1,3-6 0,5-8 180,-1-1 1,0 0-1,-2-1 1,12-31-1,-18 40-216,0 1 0,-2 0 0,1-1 0,-1 0-1,-1 0 1,0 1 0,-1-15 0,0 24-42,0 0 1,-1 0 0,1-1 0,0 1-1,-1 0 1,0 0 0,0 0 0,0 1-1,0-1 1,0 0 0,0 0 0,-1 0-1,1 1 1,-1-1 0,0 1 0,0-1-1,0 1 1,0 0 0,0 0 0,-1 0-1,1 0 1,0 0 0,-1 0 0,0 1-1,1-1 1,-1 1 0,0-1 0,0 1-1,0 0 1,0 1 0,0-1 0,0 0-1,0 1 1,-3-1 0,1 1-12,0 1 0,1 0 1,-1 0-1,0 0 0,1 0 0,-1 1 1,1-1-1,-1 1 0,1 1 1,0-1-1,0 0 0,0 1 0,0 0 1,0 0-1,0 0 0,1 0 1,0 1-1,-1-1 0,1 1 0,1 0 1,-4 5-1,-5 9-9,0-1 1,1 2-1,-11 30 1,-20 69 7,38-105-3,0-1 1,0 1-1,1 0 0,1 0 1,0 0-1,1 0 0,2 18 1,-2-30 1,0 1 0,0-1 0,0 0 0,1 0 0,-1 0 0,0 0 0,1 0 0,-1 0 0,0 0 0,1 0 0,0 0 0,-1 0 0,1 0 0,-1 0 0,1-1 0,0 1 0,0 0 0,-1 0 0,1-1 0,0 1 0,0 0 0,0-1 0,0 1 0,0-1 0,0 1 0,0-1 0,0 1 0,0-1 0,0 0 0,0 0 0,0 1 0,0-1 0,1 0 0,-1 0 0,0 0 0,0 0 0,0 0 0,0 0 0,0-1 0,0 1 0,0 0 0,0 0 0,2-1 0,3-2 8,0 1 1,0-1-1,0 0 1,0 0-1,0-1 1,5-4 0,10-9 77,-1-2 1,0 0 0,-2-1 0,0-1-1,24-39 1,-19 25-56,-3-2 0,-1 0-1,16-44 1,-30 68-6,0 0 1,-2-1-1,0 0 0,0 0 1,1-27-1,-4 40-19,0 0 0,0 0 1,1-1-1,-1 1 0,0 0 0,0 0 1,-1 0-1,1 0 0,0 0 0,0 0 1,-1 0-1,1 0 0,0-1 0,-1 1 0,1 0 1,-1 0-1,1 0 0,-1 1 0,0-1 1,1 0-1,-1 0 0,0 0 0,0 0 1,1 1-1,-1-1 0,0 0 0,0 1 1,0-1-1,0 0 0,0 1 0,0-1 0,0 1 1,0 0-1,0-1 0,0 1 0,-2 0 1,0 0-12,1 0 1,-1 1-1,0-1 0,0 1 1,0 0-1,0 0 1,0 0-1,0 0 0,1 0 1,-1 0-1,0 1 1,1 0-1,-5 3 1,-3 4-10,0 1 0,0 0 1,1 0-1,0 1 1,1 0-1,-8 15 1,-39 78-46,49-90 62,-77 184-1996,75-171 1435,0-1 0,2 2-1,1-1 1,1 1 0,-1 45-1,5-71 308,0 0-1,-1-1 1,1 1-1,1 0 1,-1-1-1,0 1 1,0 0-1,1-1 1,-1 1-1,1 0 0,-1-1 1,1 1-1,0-1 1,0 2-1,22 2-6395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16.970"/>
    </inkml:context>
    <inkml:brush xml:id="br0">
      <inkml:brushProperty name="width" value="0.025" units="cm"/>
      <inkml:brushProperty name="height" value="0.025" units="cm"/>
    </inkml:brush>
  </inkml:definitions>
  <inkml:trace contextRef="#ctx0" brushRef="#br0">289 159 8776,'0'0'3668,"-3"-8"-1656,-9-26-154,11 33-1781,0 0-1,0 0 1,0 0-1,0 0 1,0 0-1,0 0 1,0 0-1,0 0 1,0 1 0,-1-1-1,1 0 1,0 1-1,0-1 1,-1 1-1,1-1 1,0 1-1,-1 0 1,1 0-1,-1-1 1,1 1 0,0 0-1,-1 0 1,1 0-1,-1 0 1,1 1-1,0-1 1,-1 0-1,1 1 1,0-1-1,-1 1 1,1-1 0,-2 2-1,-36 20 564,-13 27 636,49-45-1202,0 0 1,0 0 0,0 0 0,1 0-1,-1 0 1,1 1 0,0-1 0,0 1-1,0-1 1,1 1 0,0 0-1,-1 5 1,2-9-69,0 0 0,0 0 0,0 0 0,0-1 0,0 1 1,1 0-1,-1 0 0,0-1 0,0 1 0,1 0 0,-1 0 0,1-1 0,-1 1 0,1 0 0,-1-1 0,1 1 0,-1 0 0,1-1 0,0 1 0,-1-1 0,1 1 0,0-1 0,-1 0 0,1 1 0,0-1 0,0 0 1,-1 1-1,1-1 0,0 0 0,0 0 0,0 1 0,-1-1 0,1 0 0,0 0 0,0 0 0,0 0 0,0 0 0,-1 0 0,1-1 0,0 1 0,0 0 0,1-1 0,39-10 231,-29 5-170,0 0 0,0-1 0,-1 0 0,0 0 0,0-2 0,18-18 0,-25 24 29,-1 0 1,1-1 0,-1 0-1,0 0 1,0 0-1,-1 0 1,1 0 0,-1-1-1,0 1 1,0-1-1,0 1 1,-1-1-1,0 0 1,0 0 0,0 0-1,0 1 1,-1-1-1,0 0 1,0 0-1,0 0 1,0 0 0,-2-6-1,1 9-87,0 0 0,0 0 0,1 1 0,-1-1 0,-1 0 0,1 1 1,0-1-1,0 1 0,0-1 0,-1 1 0,1-1 0,-1 1 0,1 0 0,-1 0 0,0 0 0,1 0 0,-1 0 0,0 0 0,0 0 0,1 1 0,-1-1 0,0 1 0,0-1 0,0 1 0,0 0 0,0-1 0,0 1 0,0 0 0,0 0 0,0 1 0,0-1 0,0 0 1,0 1-1,0-1 0,-3 2 0,-1 0-16,-1 0 0,1 0 0,0 1 0,-1-1 0,1 1 0,1 1 0,-1-1 0,0 1 0,-5 5 0,-3 5-2,0 1-1,2 0 0,-19 29 0,27-38 10,0 1 1,1-1-1,0 1 0,0 0 0,0 0 0,1 0 0,0 0 0,0 1 1,1-1-1,0 0 0,0 1 0,1 14 0,0-21-2,0 0 0,1 1 0,-1-1 0,1 1 0,-1-1 0,1 0 0,-1 1 0,1-1 0,0 0 0,0 1 0,0-1 0,-1 0 0,1 0 0,0 0 0,1 0 0,-1 0 0,0 0 0,0 0 0,0 0 0,1-1 0,-1 1 0,3 1 0,0 0 7,1-1 0,0 0 0,-1 0-1,1 0 1,0 0 0,0-1 0,5 0 0,9 0 36,0-2 1,33-7 0,-28 3 26,0 0 1,0-2 0,-1-1-1,36-19 1,-52 25 10,-1-1-1,0 1 1,0-1-1,0 0 0,0 0 1,-1-1-1,1 0 1,-1 0-1,0 0 1,-1 0-1,1-1 1,-1 0-1,0 0 1,-1 0-1,0 0 0,1-1 1,-2 1-1,1-1 1,-1 0-1,2-11 1,-4 15-59,0 1 0,0-1 1,0 0-1,0 0 0,0 1 0,-1-1 1,1 0-1,-1 1 0,0-1 0,0 0 1,0 1-1,0-1 0,-1 1 0,1 0 1,-1-1-1,1 1 0,-1 0 0,0 0 1,0 0-1,1 0 0,-4-2 1,0 1-15,0 0 1,0 0 0,0 0-1,-1 1 1,1 0 0,-1 0 0,1 0-1,-1 1 1,-10-2 0,0 1-27,0 2 0,-1-1 0,0 2 0,1 0 0,0 1 0,-26 6 0,20-1 16,2 1-1,-1 0 0,1 2 0,0 0 1,1 1-1,1 1 0,0 1 1,-26 23-1,26-14-15,18-22 18,-1 1 0,1-1 0,0 0 0,0 1 0,-1-1 0,1 0 0,0 1 0,0-1 0,-1 0-1,1 1 1,0-1 0,0 1 0,0-1 0,0 0 0,0 1 0,-1-1 0,1 1 0,0-1 0,0 1 0,0-1 0,0 0 0,0 1-1,0-1 1,0 1 0,1-1 0,-1 1 0,0-1 0,0 0 0,0 1 0,0-1 0,0 1 0,1-1 0,-1 0 0,0 1 0,0-1-1,1 0 1,-1 1 0,0-1 0,1 0 0,-1 1 0,0-1 0,1 0 0,-1 0 0,0 0 0,1 1 0,-1-1 0,0 0 0,1 0-1,-1 0 1,1 0 0,-1 1 0,1-1 0,-1 0 0,0 0 0,1 0 0,-1 0 0,1 0 0,-1 0 0,1 0 0,20-1 12,0 0 1,-1-1-1,1-1 1,-1-1 0,0-1-1,21-7 1,-8 0 16,0-2 0,55-31-1,-87 44-22,34-23 45,-33 23-42,-1 0-1,0 0 1,0 0 0,0-1 0,0 1-1,0 0 1,0-1 0,0 1 0,0 0 0,0-1-1,-1 1 1,1-1 0,-1 1 0,1-1-1,-1 1 1,1-1 0,-1 1 0,0-1 0,0 0-1,0 1 1,0-1 0,0-2 0,-1 4-6,1-1 0,-1 0 1,0 0-1,0 0 0,0 0 1,0 1-1,0-1 0,0 0 1,0 1-1,0-1 0,0 1 0,0-1 1,-1 1-1,1 0 0,0-1 1,0 1-1,0 0 0,-1 0 1,1 0-1,0 0 0,0 0 1,0 0-1,-1 0 0,1 0 1,0 0-1,-2 1 0,-33 5-84,21 1 66,0-1 1,0 2 0,1 0-1,1 0 1,-1 2 0,1-1-1,-12 13 1,-5 7 12,-42 50 0,68-75-1,1 1 0,-1 0 0,1 0 1,0 0-1,0 1 0,0-1 0,0 1 0,-1 7 0,3-12 5,1 0-1,0-1 0,0 1 0,0-1 0,0 1 0,0-1 0,0 1 0,0 0 1,0-1-1,0 1 0,0-1 0,1 1 0,-1 0 0,0-1 0,0 1 0,0-1 0,1 1 1,-1-1-1,0 1 0,1-1 0,-1 1 0,0-1 0,1 1 0,-1-1 0,1 0 0,-1 1 1,0-1-1,1 0 0,-1 1 0,2-1 0,0 1 2,1-1 1,-1 1-1,0-1 0,1 0 1,-1 0-1,1 0 0,-1 0 1,0 0-1,1-1 0,-1 1 1,1-1-1,2 0 0,15-7 20,0 1-1,-1-2 1,0-1-1,0 0 0,-1-1 1,0-1-1,-1-1 0,-1-1 1,0 0-1,26-30 1,-37 38-6,-1 0-1,0 0 1,-1-1 0,1 1 0,-1-1 0,-1 0 0,1 0 0,-1 0 0,2-13-1,-3 18-13,-1-1 0,0 1 0,0 0 0,0 0 0,0 0 0,0 0 0,0 0 0,0-1-1,-1 1 1,1 0 0,-1 0 0,0 0 0,0 0 0,1 0 0,-1 0 0,-1 0 0,1 1-1,0-1 1,0 0 0,-1 0 0,1 1 0,0-1 0,-1 1 0,0-1 0,1 1-1,-1 0 1,0 0 0,0 0 0,0 0 0,0 0 0,0 0 0,0 0 0,0 0 0,0 1-1,0-1 1,-3 1 0,-5-1-12,0 0-1,0 1 1,0 1-1,0 0 1,0 0 0,0 1-1,0 0 1,0 1-1,1 0 1,-1 0 0,1 1-1,0 0 1,0 1-1,1 0 1,-1 0-1,-10 10 1,-8 6 3,1 2 1,0 1-1,-28 35 1,48-54 3,1 1 0,0 0 1,0 1-1,1-1 0,0 1 0,0 0 1,0 0-1,1 0 0,-3 9 1,6-16 0,0 1 0,0 0 0,0-1 1,0 1-1,0 0 0,0-1 0,0 1 1,0 0-1,0-1 0,0 1 0,0 0 1,0-1-1,1 1 0,-1 0 0,0-1 1,0 1-1,1 0 0,-1-1 0,0 1 1,1-1-1,-1 1 0,1-1 1,-1 1-1,1-1 0,-1 1 0,1-1 1,-1 1-1,1-1 0,1 1 0,26 6-51,32-11 25,-59 4 29,40-7 17,-1-2 1,0-1-1,-1-3 0,0-1 1,-1-1-1,-1-3 1,59-36-1,-92 51-28,38-29-47,-40 31 23,0-1 0,-1 1 0,1-1-1,-1 0 1,1 1 0,-1-1 0,0 0 0,0 0 0,0 0 0,0 0 0,0 0 0,0 0 0,-1 0-1,1 0 1,-1-1 0,1 1 0,-1 0 0,0 0 0,0 0 0,0-3 0,0 4-31,-1 0-1,0 0 1,1 0 0,-1 0 0,0 0 0,0 1 0,0-1 0,0 0-1,1 0 1,-1 1 0,0-1 0,0 1 0,0-1 0,0 1 0,0-1-1,-1 1 1,1 0 0,0-1 0,0 1 0,0 0 0,0 0 0,0 0-1,0 0 1,0 0 0,-1 0 0,1 0 0,0 0 0,0 0 0,0 1-1,0-1 1,0 0 0,0 1 0,0-1 0,-2 1 0,-39 14-1773,16 1 205,0 0 0,1 2 0,-35 31 0,26-20-809,-33 25-3119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17.720"/>
    </inkml:context>
    <inkml:brush xml:id="br0">
      <inkml:brushProperty name="width" value="0.025" units="cm"/>
      <inkml:brushProperty name="height" value="0.025" units="cm"/>
    </inkml:brush>
  </inkml:definitions>
  <inkml:trace contextRef="#ctx0" brushRef="#br0">288 1 11435,'-58'102'2246,"-56"136"0,90-176-1729,3 0 0,3 2 0,-19 113 1,28-88 437,3 0 0,11 167 1,51 175 1249,34 311 348,-72-248-4156,-21-475-1129,2-19 2555,1 0 1,-1 1-1,1-1 1,-1 0-1,0 0 0,1 0 1,-1 0-1,0 0 1,1-1-1,-1 1 1,1 0-1,-1 0 1,1 0-1,-1 0 1,0-1-1,1 1 0,-1 0 1,1 0-1,-1-1 1,1 1-1,-1-1 1,1 1-1,-1 0 1,1-1-1,0 1 1,-1-1-1,1 1 1,-1-1-1,1 0 0,-22-24-5850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18.159"/>
    </inkml:context>
    <inkml:brush xml:id="br0">
      <inkml:brushProperty name="width" value="0.025" units="cm"/>
      <inkml:brushProperty name="height" value="0.025" units="cm"/>
    </inkml:brush>
  </inkml:definitions>
  <inkml:trace contextRef="#ctx0" brushRef="#br0">843 605 9513,'-262'14'1967,"-268"49"0,515-61-1554,13-1-274,-1-1 0,0 0 0,1 0 0,-1 1 0,0 0 0,1-1 1,-1 1-1,1 0 0,-1 0 0,1 0 0,-1 1 0,-1 1 0,42 6 865,143-2-249,234-21 1,2530-243 808,-1931 138 552,338-37 417,0 47-2079,-1240 104-869,137-10-1911,-84-2-1990,-47-2-2587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18.493"/>
    </inkml:context>
    <inkml:brush xml:id="br0">
      <inkml:brushProperty name="width" value="0.025" units="cm"/>
      <inkml:brushProperty name="height" value="0.025" units="cm"/>
    </inkml:brush>
  </inkml:definitions>
  <inkml:trace contextRef="#ctx0" brushRef="#br0">283 32 20852,'0'0'464,"11"-5"-138,7-1-319,1 1 0,-1 0 0,1 1 0,0 1 0,38 0 0,110 7-33,-138-1-196,0 1 1,54 15-1,-73-17 165,0 2 0,-1-1 1,1 1-1,-1 1 0,0-1 1,0 2-1,-1-1 0,1 1 1,-1 0-1,0 1 0,11 13 1,-16-16 72,0 0 1,-1 0 0,0 1 0,0 0-1,0-1 1,0 1 0,-1 0 0,0 0-1,0 0 1,0 0 0,0 0 0,-1 0 0,0 0-1,0 0 1,0 0 0,-1 0 0,0 0-1,0-1 1,0 1 0,0 0 0,-1 0 0,0 0-1,0-1 1,-3 6 0,-6 11 295,-2 0 1,0-1-1,-28 32 0,31-40-251,-100 116 162,-6-5 0,-5-5 0,-161 122 0,201-182-3581,4-15-2765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19.289"/>
    </inkml:context>
    <inkml:brush xml:id="br0">
      <inkml:brushProperty name="width" value="0.025" units="cm"/>
      <inkml:brushProperty name="height" value="0.025" units="cm"/>
    </inkml:brush>
  </inkml:definitions>
  <inkml:trace contextRef="#ctx0" brushRef="#br0">511 4190 11883,'-15'1'792,"-30"3"208,0-2 0,0-2 0,0-2 0,-46-8 0,80 9-899,0-1 1,1-1-1,-1 0 1,1-1-1,-1 0 0,1 0 1,0-1-1,1 0 1,-1-1-1,1 0 1,0 0-1,1-1 1,0-1-1,0 1 1,0-1-1,1 0 0,0-1 1,0 0-1,1 0 1,1 0-1,-1-1 1,-4-13-1,4 5-11,1 0-1,1-1 1,0 0-1,2 1 1,0-1-1,1 0 1,1 0-1,1 0 1,1 0-1,0 0 1,1 1-1,7-22 1,5-8-111,1 0-1,3 2 1,34-62 0,14-7-63,5 2 0,5 3 1,4 4-1,5 4 0,5 3 1,3 4-1,153-117 0,-92 97 44,5 6 0,4 8 0,4 7 0,283-114-1,-333 163 178,2 5 0,135-27 0,-174 52 16,0 3 0,0 4-1,1 3 1,104 8 0,-151 0-141,0 2 0,-1 1 0,0 2 1,0 2-1,-1 1 0,0 1 0,-1 2 0,39 22 0,-12 1 49,-3 2 0,-1 2 0,61 59-1,-58-46 25,2-4 0,97 63 0,-129-96 55,1-1 1,0-1 0,1-2 0,1-2 0,0 0-1,0-2 1,1-1 0,55 6 0,-26-11 162,0-2 1,0-2 0,-1-3-1,63-13 1,-36-1-167,-1-4 0,96-37-1,23-27-128,256-149-1,489-301 62,-761 417-18,193-160 0,153-171-33,-283 233-10,-177 155-248,90-80-1808,-141 117-188,0-1 1,20-29-1,-10 5-6230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20.412"/>
    </inkml:context>
    <inkml:brush xml:id="br0">
      <inkml:brushProperty name="width" value="0.025" units="cm"/>
      <inkml:brushProperty name="height" value="0.025" units="cm"/>
    </inkml:brush>
  </inkml:definitions>
  <inkml:trace contextRef="#ctx0" brushRef="#br0">239 86 5894,'-12'1'7463,"2"0"-7016,-1 1 0,0 0 0,1 1 0,-1 1 1,1-1-1,0 2 0,0-1 0,1 1 0,-1 1 1,1 0-1,0 0 0,-12 11 0,9-5 138,-1 0 1,2 1-1,-14 19 0,22-28-502,0-1 0,1 1 0,-1 1 0,1-1 0,0 0 0,0 0-1,1 1 1,-1-1 0,1 1 0,0-1 0,0 1 0,1 0 0,-1-1 0,1 1-1,0 0 1,0 0 0,1 5 0,0-8-67,0 0 0,1 0 1,-1 0-1,1 0 0,-1-1 0,1 1 0,-1 0 1,1-1-1,0 1 0,0-1 0,0 0 0,0 0 1,0 1-1,0-1 0,0 0 0,0-1 0,0 1 1,0 0-1,1-1 0,-1 1 0,0-1 0,0 0 1,1 0-1,-1 1 0,0-2 0,1 1 0,2 0 1,68-8 421,-45 1-292,0-1 0,-1-1 0,0-1 1,0-1-1,-1-2 0,-1 0 1,0-2-1,0-1 0,38-33 0,-57 44-109,-1 0 0,0-1 0,0 0 0,-1 0-1,0 0 1,0-1 0,0 1 0,-1-1 0,1 0-1,2-10 1,-6 15-10,1-1 0,0 1-1,-1-1 1,0 1 0,1-1-1,-1 1 1,0-1 0,0 1 0,-1-1-1,1 0 1,0 1 0,-1-1 0,0 1-1,1-1 1,-1 1 0,0 0-1,0-1 1,-1 1 0,1 0 0,0 0-1,-1 0 1,1 0 0,-1 0-1,0 0 1,1 0 0,-1 0 0,0 1-1,0-1 1,0 1 0,-1-1-1,1 1 1,-3-2 0,-5-1-27,-1 0 0,0 0 0,0 1 0,0 1 0,0 0 0,0 0 0,-1 1 0,1 0 0,-1 1 0,1 1 0,0-1 0,-23 6 0,15-2-5,0 1 1,0 1-1,1 1 1,0 0-1,0 2 0,-28 16 1,30-14 7,1 0 0,0 1 0,-15 16 0,27-26-4,0 1 0,1 0 1,-1 0-1,1 0 0,-1 0 0,1 0 0,0 0 1,0 1-1,0-1 0,0 1 0,1-1 0,0 1 1,-1-1-1,1 1 0,1 0 0,-1 0 0,0 0 1,1 0-1,0-1 0,0 1 0,1 6 1,0-8 0,0-1 0,0 1 1,0-1-1,1 0 1,-1 0-1,0 1 0,1-1 1,-1 0-1,1 0 1,0-1-1,-1 1 0,1 0 1,0 0-1,-1-1 1,1 1-1,0-1 0,0 1 1,-1-1-1,1 0 1,0 0-1,0 0 0,0 0 1,-1 0-1,1 0 1,0 0-1,0-1 0,0 1 1,2-2-1,3 2 26,15-3 61,0-1 0,0-1 1,-1-1-1,0-1 0,39-17 1,-21 4 23,73-48 1,-108 65-96,33-26 135,-36 28-122,1 0 1,-1-1 0,0 1-1,1 0 1,-1-1-1,0 1 1,0-1-1,0 0 1,0 1 0,0-1-1,-1 0 1,1 0-1,0 1 1,-1-1-1,1 0 1,-1 0 0,0 0-1,0 0 1,0-3-1,0 4-17,-1 1 0,0-1 0,0 0 0,0 1 0,0-1-1,0 0 1,0 1 0,-1 0 0,1-1 0,0 1 0,0-1 0,0 1-1,0 0 1,-1 0 0,1 0 0,0 0 0,0 0 0,0 0 0,-1 0-1,1 0 1,0 0 0,0 1 0,0-1 0,0 0 0,-2 1 0,1 0 10,-9 1-14,0 2 1,0-1-1,0 1 0,0 1 0,1 0 0,0 1 0,0 0 1,-18 14-1,4-1 8,0 2 1,-21 25-1,40-41-21,0 1 1,0-1-1,1 1 1,-1 0-1,2 0 1,-7 12-1,10-18 3,0 1 1,0-1-1,0 1 0,0-1 1,0 1-1,0-1 1,0 0-1,0 1 0,0-1 1,0 1-1,1-1 0,-1 1 1,0-1-1,0 0 0,0 1 1,1-1-1,-1 1 0,0-1 1,0 0-1,1 1 1,-1-1-1,0 0 0,1 1 1,-1-1-1,0 0 0,1 1 1,-1-1-1,1 0 0,-1 0 1,0 0-1,1 1 0,-1-1 1,1 0-1,-1 0 1,1 0-1,-1 0 0,1 0 1,-1 0-1,1 0 0,-1 0 1,0 0-1,1 0 0,-1 0 1,1 0-1,-1 0 0,1 0 1,-1-1-1,1 1 1,-1 0-1,0 0 0,1 0 1,-1-1-1,1 1 0,-1 0 1,30-9 48,-14 1-14,0 0 0,0-1 0,-1-1-1,18-14 1,-25 18-118,-1-1 0,0 1-1,0-1 1,0-1 0,-1 1 0,0-1-1,-1 0 1,1-1 0,5-12 0,-11 21 44,0 0 0,0 0 0,0 0 0,0 0 0,0-1 0,0 1 0,0 0 0,0 0 1,0 0-1,1 0 0,-1 0 0,0-1 0,0 1 0,0 0 0,0 0 0,0 0 0,0 0 1,0-1-1,0 1 0,0 0 0,0 0 0,0 0 0,-1 0 0,1-1 0,0 1 0,0 0 0,0 0 1,0 0-1,0 0 0,0 0 0,0-1 0,0 1 0,0 0 0,0 0 0,-1 0 0,1 0 0,0 0 1,0 0-1,0 0 0,0-1 0,0 1 0,-1 0 0,1 0 0,0 0 0,0 0 0,0 0 0,0 0 1,0 0-1,-1 0 0,1 0 0,0 0 0,0 0 0,-1 0 0,-12 4-1498,-14 10-1002,-10 14-2205,-1 6-2834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21.527"/>
    </inkml:context>
    <inkml:brush xml:id="br0">
      <inkml:brushProperty name="width" value="0.025" units="cm"/>
      <inkml:brushProperty name="height" value="0.025" units="cm"/>
    </inkml:brush>
  </inkml:definitions>
  <inkml:trace contextRef="#ctx0" brushRef="#br0">2838 1 12940,'18'76'0,"-14"-15"696,-3 1-1,-2-1 0,-15 93 1,11-123-249,-1 0 1,-2-1 0,-1 1 0,-1-2 0,-2 1 0,-1-2-1,-1 0 1,-33 48 0,-7-9 223,-3-2 0,-3-3-1,-3-2 1,-111 82 0,42-50-723,-223 116 1,250-155 229,-3-6 0,-2-4-1,-1-4 1,-2-6 0,-1-5 0,-2-4-1,0-6 1,-1-5 0,-199-3 0,270-11-104,1-3 1,-81-16 0,106 15-64,0 0 0,0-2 1,0 0-1,0-1 0,1-1 1,1-1-1,0-1 0,-22-16 0,32 20-69,0 0 0,1 0 0,0-1-1,1 0 1,0 0 0,0-1-1,1 0 1,0 0 0,0 0 0,1-1-1,0 1 1,1-1 0,0 0-1,0 0 1,-2-20 0,4 16-464,1 0 1,0-1-1,1 1 1,0 0-1,1 0 1,1 0-1,0 0 1,1 1-1,0-1 1,1 1-1,7-14 1,25-40-4807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6.289"/>
    </inkml:context>
    <inkml:brush xml:id="br0">
      <inkml:brushProperty name="width" value="0.025" units="cm"/>
      <inkml:brushProperty name="height" value="0.025" units="cm"/>
    </inkml:brush>
  </inkml:definitions>
  <inkml:trace contextRef="#ctx0" brushRef="#br0">72 1 6566,'0'0'18530,"-1"11"-17746,-7 33-160,-18 62 0,-10 45-275,35-150-341,1-1 1,0 1-1,0-1 1,0 1-1,0 0 1,0-1-1,1 1 1,-1 0-1,0-1 0,0 1 1,0-1-1,0 1 1,1 0-1,-1-1 1,0 1-1,1-1 1,-1 1-1,0-1 1,1 1-1,-1-1 1,1 1-1,-1-1 1,1 0-1,-1 1 1,1-1-1,-1 1 1,1-1-1,-1 0 1,2 1-1,25 5 145,41-10-98,-53 2-96,26 1-401,10-2-1866,-18-2-2047,-9-2-1576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22.241"/>
    </inkml:context>
    <inkml:brush xml:id="br0">
      <inkml:brushProperty name="width" value="0.025" units="cm"/>
      <inkml:brushProperty name="height" value="0.025" units="cm"/>
    </inkml:brush>
  </inkml:definitions>
  <inkml:trace contextRef="#ctx0" brushRef="#br0">245 137 12620,'0'0'310,"-2"-8"-2424,-11-63 3432,13 69-1074,0 0 1,0 0-1,-1 0 0,1 0 0,-1 0 1,0 0-1,1 0 0,-1 0 0,0 0 1,0 0-1,0 0 0,0 0 0,-1 1 1,1-1-1,0 1 0,-1-1 0,1 1 1,-1-1-1,0 1 0,1 0 0,-1-1 1,0 1-1,0 0 0,0 0 0,0 1 1,0-1-1,0 0 0,0 1 0,0-1 0,0 1 1,0-1-1,-3 1 0,2 0-204,1 1 0,-1-1-1,1 1 1,0-1 0,-1 1-1,1 0 1,0 0 0,0 0-1,-1 0 1,1 0 0,0 0-1,0 1 1,0-1 0,0 1 0,1-1-1,-1 1 1,0 0 0,1 0-1,-1 0 1,1 0 0,-1 0-1,1 0 1,0 0 0,0 0-1,0 1 1,0-1 0,0 4-1,-4 29-113,9-23-61,8-21 14,-10 5 154,1-1 0,-1 0 0,0 1 0,0-1 0,-1 0 0,0 0 0,0 0 0,0 0 0,0 0 0,-1-1 1,1 1-1,-1 0 0,-1 0 0,0-7 0,-1 12-10,1 1 1,0-1-1,-1 1 0,1-1 0,0 1 1,0 0-1,-1 0 0,1 0 0,0 0 1,0 0-1,0 0 0,0 0 1,0 0-1,0 0 0,0 1 0,0 1 1,0-3-14,-10 17 120,-1 0 0,2 0 0,0 1 0,2 1 0,0-1 0,1 2 0,0-1 0,2 1 0,0 0 0,-3 39 0,7-58-119,1 0 0,0 0-1,0 0 1,0 0 0,0 0 0,0-1-1,0 1 1,0 0 0,0 0-1,0 0 1,1 0 0,-1 0 0,0 0-1,1 0 1,-1-1 0,0 1-1,1 0 1,-1 0 0,1 0-1,-1-1 1,1 1 0,0 0 0,-1-1-1,2 2 1,-1-2 4,0 0 0,0 0 0,0 0 0,0 0 0,-1 0 0,1 0 0,0 0 0,0 0 0,0 0 0,0 0 1,0-1-1,0 1 0,0 0 0,0-1 0,-1 1 0,1 0 0,0-1 0,0 1 0,0-2 0,5-2 130,0 0-1,-1-1 1,0 0-1,0 0 1,5-7-1,5-8 168,-2-1-1,-1-1 0,12-25 0,-20 37-274,0 0 1,0-1-1,-1 0 0,0 0 1,0 0-1,-2 0 0,1 0 0,-1 0 1,-1-14-1,0 24-32,0 0 0,0 0 0,0 0 0,0 1 0,-1-1 0,1 0 1,0 0-1,0 0 0,-1 0 0,1 0 0,0 0 0,-1 0 0,1 0 0,-1 0 0,1 1 0,-1-1 0,0 0 0,1 0 1,-1 1-1,0-1 0,1 0 0,-1 1 0,0-1 0,0 1 0,0-1 0,0 1 0,0-1 0,1 1 0,-3-1 1,1 1 0,0 0 1,-1 0 0,1 0-1,0 0 1,0 0-1,-1 1 1,1-1 0,0 1-1,0 0 1,-1 0 0,1-1-1,-2 3 1,-5 1 15,1 1-1,1 0 1,-1 0-1,1 1 1,-11 10-1,7-2-13,0 0-1,1 1 1,0 0 0,1 0-1,-12 31 1,17-36-24,1-1-1,0 1 1,0-1 0,1 1 0,0 0-1,1 0 1,0 1 0,0-1 0,1 0-1,1 0 1,2 16 0,-2-23-60,0-1 0,-1 0 1,1 0-1,0 0 0,0 0 1,1 0-1,-1 0 0,0 0 1,1 0-1,-1 0 0,1-1 1,0 1-1,0 0 0,-1-1 0,1 0 1,0 1-1,0-1 0,0 0 1,0 0-1,1 0 0,-1 0 1,0 0-1,3 0 0,0 0-330,0 0-1,-1 0 1,1-1-1,0 0 0,0 0 1,-1 0-1,1 0 1,0-1-1,0 0 1,8-2-1,34-23-5566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26.197"/>
    </inkml:context>
    <inkml:brush xml:id="br0">
      <inkml:brushProperty name="width" value="0.025" units="cm"/>
      <inkml:brushProperty name="height" value="0.025" units="cm"/>
    </inkml:brush>
  </inkml:definitions>
  <inkml:trace contextRef="#ctx0" brushRef="#br0">876 192 4869,'0'0'560,"-9"0"1223,-395 18 7255,330-10-7840,1 3 1,0 4-1,-108 36 1,171-47-1020,6-3-117,1-1 1,-1 1 0,1 0 0,0 1 0,-1-1 0,1 1 0,0-1 0,0 1 0,0 0 0,0 0-1,0 0 1,1 1 0,-1-1 0,1 1 0,-4 3 0,7-5-61,0-1 1,-1 1-1,1 0 1,-1-1-1,1 1 0,0-1 1,0 1-1,-1 0 0,1-1 1,0 1-1,0-1 1,0 0-1,0 1 0,-1-1 1,1 0-1,0 0 0,0 1 1,0-1-1,0 0 0,0 0 1,0 0-1,0 0 1,0 0-1,0 0 0,0 0 1,1-1-1,38 2 109,-35-1-78,153-8 288,210-37 0,-181 19-269,129-13 20,207-28-21,-5-32 40,-461 85-90,-17 3-16,0 1 0,0 3 0,75-6 0,-168 27-22,-79 3-203,-246 2 0,232-17-60,-1221 55 1021,1134-54-497,228-6-217,12-1-51,26-5 27,1 1-1,0 2 1,67-3 0,-56 5 22,859-40 78,3 44-1898,-721 2 867,-116-2 986,-58 0-10,-46 0 29,-1123 29 2745,463 26-4648,231 0-6792,417-48-464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27.174"/>
    </inkml:context>
    <inkml:brush xml:id="br0">
      <inkml:brushProperty name="width" value="0.025" units="cm"/>
      <inkml:brushProperty name="height" value="0.025" units="cm"/>
    </inkml:brush>
  </inkml:definitions>
  <inkml:trace contextRef="#ctx0" brushRef="#br0">709 636 3619,'-44'-31'3144,"13"11"-3182,-44-22-1,5 14 7281,82 30-3723,6-5-3103,0 0-246,84-10 1166,180-44 0,97-55-1103,-294 85-154,51-15-42,346-103 43,4 40-69,-379 97 5,-106 8-18,-1 0 0,0-1 0,1 1 0,-1 0 0,0 0 0,1 0 0,-1 0-1,1 0 1,-1 0 0,0 0 0,1 0 0,-1 0 0,0 0 0,1 0 0,-1 0 0,1 0-1,-1 0 1,0 0 0,1 0 0,-1 0 0,0 1 0,1-1 0,-1 0 0,0 0-1,1 0 1,-1 0 0,0 1 0,0-1 0,1 0 0,-1 0 0,0 1 0,0-1 0,1 0-1,-1 1 1,0-1 0,0 0 0,0 1 0,1-1 0,-1 0 0,0 1 0,-13 12-77,-17 3 263,0-1 0,-1-1-1,-1-2 1,-62 16 0,29-9-137,-930 246 585,186-55 39,768-199-681,18-6 7,1 2 0,0 0 0,-42 21 0,76-24-328,16-3 118,79-11 247,169-38-1,-143 22-9,1547-363-3046,-1660 380 3183,-25 6 494,-39 4 77,-91 19-537,-190 55 0,167-35-158,9-4-25,-581 144-24,10 29 333,665-191-232,18-8-56,0 3 1,0 0-1,2 3 0,-1 0 0,-37 26 0,55-24-233,19-17 163,-1-1 0,0 1 0,0 0 0,0-1 0,0 1 0,1-1 1,-1 1-1,0-1 0,1 1 0,-1-1 0,0 1 0,1-1 0,-1 1 0,1-1 0,-1 1 0,1-1 0,-1 0 1,1 1-1,-1-1 0,1 0 0,-1 1 0,1-1 0,-1 0 0,1 0 0,0 1 0,-1-1 0,1 0 0,-1 0 1,1 0-1,0 0 0,-1 0 0,1 0 0,-1 0 0,1 0 0,0 0 0,-1 0 0,1 0 0,-1-1 0,2 1 1,30 1-1126,1-1 1,-1-2-1,0-1 1,38-8-1,138-40-2748,-141 33 2700,123-32-2484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46.233"/>
    </inkml:context>
    <inkml:brush xml:id="br0">
      <inkml:brushProperty name="width" value="0.025" units="cm"/>
      <inkml:brushProperty name="height" value="0.025" units="cm"/>
    </inkml:brush>
  </inkml:definitions>
  <inkml:trace contextRef="#ctx0" brushRef="#br0">15 121 5125,'4'-10'5728,"2"-16"-4024,18-58 5320,-26 89-6843,1 1 1,0 0-1,1 0 0,-1 0 1,1 0-1,0 0 0,2 7 1,-2 23 177,-45 765 2262,45-801-2620,0 1 1,0-1-1,0 1 0,-1-1 0,1 1 0,0-1 1,0 1-1,0-1 0,0 1 0,0-1 1,0 0-1,0 1 0,0-1 0,0 1 1,0-1-1,1 1 0,-1-1 0,0 1 1,0-1-1,0 1 0,0-1 0,1 0 1,-1 1-1,0-1 0,0 1 0,1-1 0,-1 0 1,0 1-1,1-1 0,-1 0 0,0 1 1,1-1-1,-1 0 0,1 0 0,0 1 1,10-14-410,10-30-1348,15-64-7496,-19 44-602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46.850"/>
    </inkml:context>
    <inkml:brush xml:id="br0">
      <inkml:brushProperty name="width" value="0.025" units="cm"/>
      <inkml:brushProperty name="height" value="0.025" units="cm"/>
    </inkml:brush>
  </inkml:definitions>
  <inkml:trace contextRef="#ctx0" brushRef="#br0">0 76 7143,'3'-11'6593,"0"-3"-5004,-3 8-1034,2-1 1,-1 1-1,1 0 1,0 0-1,0 0 0,4-7 1,-7 19-88,1 0-1,0 0 1,0 1 0,0-1 0,1 0-1,1 8 1,1 14-69,2 200 713,-3-53-1078,38 287-1,-39-456-481,8 30-230,2-18-5013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48.937"/>
    </inkml:context>
    <inkml:brush xml:id="br0">
      <inkml:brushProperty name="width" value="0.025" units="cm"/>
      <inkml:brushProperty name="height" value="0.025" units="cm"/>
    </inkml:brush>
  </inkml:definitions>
  <inkml:trace contextRef="#ctx0" brushRef="#br0">189 997 1858,'0'0'1596,"-9"4"-1329,6-3-117,-49 13-42,47-14 619,0 0 1,0 0 0,0 0 0,0 0 0,0-1 0,0 0-1,-6-2 1,8 2-312,0 1-1,0-1 0,0 1 0,-1 0 0,1 0 1,0 0-1,0 0 0,0 1 0,0-1 1,-1 1-1,-3 1 0,6-2-308,0 0 0,0 1-1,0-1 1,0 0 0,1 1-1,-1-1 1,0 1 0,0-1 0,0 1-1,1-1 1,-1 1 0,0 0-1,1-1 1,-1 1 0,0 0 0,1-1-1,-1 1 1,1 0 0,-1 0-1,1 0 1,0-1 0,-1 1 0,1 0-1,0 0 1,-1 0 0,1 0 0,0 0-1,0 0 1,0 0 0,0 0-1,0-1 1,0 1 0,0 0 0,0 0-1,0 0 1,0 0 0,1 0-1,-1 0 1,0 0 0,1 0 0,-1-1-1,1 3 1,1-3-25,0 1 0,0-1 0,0 0 1,0 0-1,0 0 0,0 0 0,0 0 0,0 0 0,0-1 1,0 1-1,0-1 0,0 1 0,0-1 0,0 0 0,0 0 0,-1 0 1,4-1-1,36-24 1061,64-52 0,-25 17-845,303-200-54,-168 117-195,-100 67-36,4 5-1,177-80 0,-256 135 99,52-31 0,-81 41-67,1 0 0,-2-1 1,1-1-1,-1 0 0,0 0 0,-1-1 0,0 0 1,13-20-1,-23 30-39,1 1 1,0-1 0,0 0-1,0 0 1,0 0 0,0 0 0,0 0-1,0 0 1,0 0 0,-1 0-1,1 0 1,0 0 0,0 0-1,0 0 1,0 0 0,0 0-1,0 0 1,0 0 0,-1 0-1,1 0 1,0 0 0,0 0 0,0 0-1,0 0 1,0 0 0,0 0-1,0 0 1,0 0 0,-1 0-1,1-1 1,0 1 0,0 0-1,0 0 1,0 0 0,0 0-1,0 0 1,0 0 0,0 0-1,0 0 1,0 0 0,0 0 0,0-1-1,-1 1 1,1 0 0,0 0-1,0 0 1,0 0 0,0 0-1,0 0 1,0 0 0,0-1-1,0 1 1,0 0 0,0 0-1,0 0 1,0 0 0,0 0-1,0 0 1,0 0 0,1-1 0,-1 1-1,0 0 1,0 0 0,0 0-1,0 0 1,-17 6 90,-18 10-157,35-16 62,-648 382-4758,515-303-2049,220-130 5620,247-129 5938,-248 143-4169,124-61 713,-392 186 492,-15 13-1791,42-25 992,-219 147 1,595-363-1155,-189 122 89,465-245-535,-412 221 171,-659 342-27,45-23 1959,350-199-1137,11-5-128,222-88-468,108-66 305,-32 14-320,185-66 0,-223 104-1019,-39 14 161,78-35 1,-119 42 1101,-12 4-9,-25 7-69,-10 8 202,0 3-1,1 0 1,-52 32-1,20-11 57,-98 47 160,-328 176 2947,473-243-3156,44-23-88,492-272-1296,-322 169-1223,-57 32-1039,-47 25-2064,-44 27 1352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50.325"/>
    </inkml:context>
    <inkml:brush xml:id="br0">
      <inkml:brushProperty name="width" value="0.025" units="cm"/>
      <inkml:brushProperty name="height" value="0.025" units="cm"/>
    </inkml:brush>
  </inkml:definitions>
  <inkml:trace contextRef="#ctx0" brushRef="#br0">1 58 12107,'2'-9'1687,"8"-40"1655,-5 86-849,-1-14-1841,15 267 2160,9 98-1695,-27-376-1095,0 10 13,1 0 0,1-1 0,2 1 0,13 41 0,-18-62-48,0-1 0,0 1-1,0 0 1,0 0 0,0 0 0,1 0 0,-1 0-1,0 0 1,1-1 0,-1 1 0,1 0-1,-1 0 1,1-1 0,-1 1 0,1 0 0,-1 0-1,1-1 1,0 1 0,-1-1 0,1 1 0,0-1-1,0 1 1,0-1 0,-1 1 0,1-1-1,0 0 1,0 1 0,0-1 0,0 0 0,-1 0-1,1 1 1,0-1 0,0 0 0,0 0 0,0 0-1,0 0 1,0 0 0,0 0 0,0-1-1,-1 1 1,1 0 0,0 0 0,0-1 0,0 1-1,0 0 1,-1-1 0,1 1 0,0-1-1,0 1 1,-1-1 0,1 1 0,0-1 0,-1 0-1,1 1 1,0-1 0,-1 0 0,1 0 0,-1 1-1,1-1 1,-1 0 0,0 0 0,1-1-1,5-7-936,-2 1 0,1-1 0,-1 0-1,4-12 1,6-23-5701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50.809"/>
    </inkml:context>
    <inkml:brush xml:id="br0">
      <inkml:brushProperty name="width" value="0.025" units="cm"/>
      <inkml:brushProperty name="height" value="0.025" units="cm"/>
    </inkml:brush>
  </inkml:definitions>
  <inkml:trace contextRef="#ctx0" brushRef="#br0">1 43 13261,'0'0'5589,"2"-8"-3336,7-25-593,-9 33-1624,0 0 0,0 0 0,0 1 0,0-1 0,1 0 0,-1 0 0,0 1-1,0-1 1,0 0 0,0 0 0,1 0 0,-1 1 0,0-1 0,0 0 0,0 0 0,1 0 0,-1 0 0,0 0 0,0 0 0,0 1 0,1-1 0,-1 0 0,0 0 0,0 0 0,1 0 0,-1 0 0,0 0 0,0 0-1,1 0 1,-1 0 0,0 0 0,1 0 0,-1 0 0,0 0 0,0 0 0,1 0 0,-1 0 0,0-1 0,0 1 0,0 0 0,1 0 0,-1 0 0,0 0 0,0 0 0,1 0 0,-1-1 0,0 1 0,0 0 0,0 0-1,0 0 1,1-1 0,-1 1 0,0 0 0,0 0 0,0-1 0,0 1 0,0 0 0,0 0 0,0-1 0,0 1 0,0 0 0,6 18 191,34 319 2117,-17-108-1747,-16-169-449,0 6-13,3-1 0,3-1 0,31 97 1,-33-144-618,-4-25-2032,-3-31-6763,-4 3-5505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52.695"/>
    </inkml:context>
    <inkml:brush xml:id="br0">
      <inkml:brushProperty name="width" value="0.025" units="cm"/>
      <inkml:brushProperty name="height" value="0.025" units="cm"/>
    </inkml:brush>
  </inkml:definitions>
  <inkml:trace contextRef="#ctx0" brushRef="#br0">1 969 3427,'0'0'15898,"2"-10"-15156,0 5-654,0-1 0,0 0 1,1 1-1,-1 0 0,2 0 0,-1-1 0,0 2 1,1-1-1,0 0 0,0 1 0,0 0 1,1 0-1,-1 0 0,1 0 0,0 1 0,0-1 1,1 2-1,-1-1 0,0 0 0,7-1 0,79-33 420,-58 24-448,0 0 1,53-32-1,122-66 192,-167 91-23,96-42-55,-83 40-27,-1-2-1,92-59 0,-67 29 207,146-78-1,-189 115-325,329-172 96,-341 170 234,7-5 1181,-29 24-1004,-17 8-397,15-7-174,0 0 0,0 0 0,0-1-1,0 1 1,0 0 0,1-1-1,-1 1 1,0-1 0,0 1-1,0-1 1,-1 1 0,1-1-1,0 0 1,0 0 0,0 1-1,0-1 1,-1 0 0,-10 2-38,0 0 0,0 1 1,1 0-1,0 1 0,-1 1 0,2-1 1,-21 13-1,6-4 21,-489 277 481,502-282-420,-3 1 4,1 1 0,0 0 1,0 1-1,1 0 1,-20 24-1,52-55-264,2 2-1,0 0 1,1 2-1,1 0 1,27-13-1,-3 0 206,433-261 37,-459 275-139,-35 22-531,-36 22 124,-429 253 1251,639-384-1180,251-120-186,-1181 644 1334,612-305-1768,58-31-4307,69-60 1767,1-5-1041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53.400"/>
    </inkml:context>
    <inkml:brush xml:id="br0">
      <inkml:brushProperty name="width" value="0.025" units="cm"/>
      <inkml:brushProperty name="height" value="0.025" units="cm"/>
    </inkml:brush>
  </inkml:definitions>
  <inkml:trace contextRef="#ctx0" brushRef="#br0">4 930 8296,'-4'-1'5466,"8"-5"-2241,21-13-1387,38-21-1808,46-12 136,114-36-1,60-27-74,-103 17-207,278-200 0,-250 155 321,-102 74-141,-156 87 128,-417 221-3,-214 124 2436,610-321-2353,-133 90 64,183-110-1508,24-20-2366,14-10-1099,10-9-3403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2"/>
    </inkml:context>
    <inkml:brush xml:id="br0">
      <inkml:brushProperty name="width" value="0.025" units="cm"/>
      <inkml:brushProperty name="height" value="0.025" units="cm"/>
    </inkml:brush>
  </inkml:definitions>
  <inkml:trace contextRef="#ctx0" brushRef="#br0">297 0 4228,'0'0'7431,"-44"41"-4356,37-27-513,4 2-544,3 1-384,0-1-577,7-2-353,9-2-351,1 1-161,8 1-128,-2 1-32,0 1-1089,-2-1-1986,-8 2-2722,-6-5-2243</inkml:trace>
  <inkml:trace contextRef="#ctx0" brushRef="#br0" timeOffset="1">0 304 5765,'0'0'8136,"43"5"-6022,-1-5-416,8 0-737,3-6-97,5-1-255,-5 2-449,-1 2-96,-13 3-96,-9 0-1025,-11 0-1217,-10 0-2114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7.115"/>
    </inkml:context>
    <inkml:brush xml:id="br0">
      <inkml:brushProperty name="width" value="0.025" units="cm"/>
      <inkml:brushProperty name="height" value="0.025" units="cm"/>
    </inkml:brush>
  </inkml:definitions>
  <inkml:trace contextRef="#ctx0" brushRef="#br0">49 17 10890,'0'0'2926,"4"0"-3866,-3 0 1135,19-5 3762,-20 5-3583,1-1 0,-1 1 0,1 0 1,-1 0-1,1-1 0,-1 1 0,1 0 0,-1-1 0,1 1 1,-1 0-1,0-1 0,1 1 0,-1-1 0,0 1 1,1-1-1,-1 1 0,0-1 0,1 1 0,-1-1 0,0 1 1,0-1-1,0 1 0,0-1 0,1 0 812,-3 18-23,-7 13-821,-17 42-1,17-54-292,2 1 1,0 0 0,1 0 0,1 0-1,1 1 1,-3 38 0,7-57-26,0 0 1,0 0-1,0 0 0,0 0 1,0 1-1,0-1 1,1 0-1,-1 0 1,0 0-1,1 0 0,-1 0 1,0 0-1,1 0 1,-1 0-1,1 0 1,0 0-1,-1 0 0,1 0 1,0-1-1,0 1 1,-1 0-1,1 0 0,0-1 1,0 1-1,0 0 1,0-1-1,0 1 1,1 0-1,1 0 27,0-1 0,0 1-1,0-1 1,0 0 0,0 0 0,0 0-1,0 0 1,0 0 0,0-1 0,5-1 0,3-1 41,0-1 1,0 0-1,-1 0 1,18-11-1,10-11-87,-1-2-1,-1-2 1,-2-1-1,-1-1 1,47-60-1,-70 78 739,-7 3-4226,-4 11 3014,1-1 1,-1 1 0,1-1-1,0 0 1,-1 1 0,1-1-1,-1 1 1,1-1 0,-1 1-1,0 0 1,1-1 0,-1 1-1,1-1 1,-1 1 0,0 0-1,1 0 1,-1-1 0,0 1-1,0 0 1,1 0 0,-1 0-1,0 0 1,1 0 0,-1 0-1,0 0 1,0 0 0,1 0-1,-1 0 1,0 0-1,-1 1 1,-14-1-11559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55.717"/>
    </inkml:context>
    <inkml:brush xml:id="br0">
      <inkml:brushProperty name="width" value="0.025" units="cm"/>
      <inkml:brushProperty name="height" value="0.025" units="cm"/>
    </inkml:brush>
  </inkml:definitions>
  <inkml:trace contextRef="#ctx0" brushRef="#br0">48 29 8936,'-5'8'5376,"4"-6"-5139,-7 9 755,1 1 0,1-1 0,-10 25 0,15-33-809,0 0-1,0 0 1,1 0-1,-1 1 1,1-1-1,-1 0 0,1 0 1,0 1-1,0-1 1,2 7-1,-2-9-102,1 1-1,-1-1 0,1 1 0,0-1 1,0 0-1,0 1 0,0-1 0,0 0 1,0 1-1,0-1 0,0 0 0,0 0 1,0 0-1,1 0 0,-1 0 1,0 0-1,1 0 0,-1-1 0,1 1 1,-1 0-1,1-1 0,-1 1 0,4 0 1,2 0 49,-1-1 1,1 0-1,0 0 1,0 0-1,0-1 0,0 1 1,0-2-1,-1 1 1,1-1-1,-1 0 1,1 0-1,-1-1 1,0 0-1,1 0 1,-1-1-1,-1 1 1,9-8-1,-10 8-35,0 1-1,0-1 1,-1-1-1,1 1 0,-1 0 1,0-1-1,0 0 1,0 0-1,-1 0 0,1 0 1,-1 0-1,0 0 1,0-1-1,0 1 0,-1-1 1,1 1-1,-1-1 1,0 0-1,-1 1 0,1-1 1,-1 0-1,0 0 1,0 1-1,0-1 0,-1 0 1,-1-6-1,1 10-78,1-1 0,-1 1 1,0 0-1,0-1 0,1 1 0,-1 0 0,0 0 0,0 0 0,0-1 0,-1 1 1,1 0-1,0 1 0,0-1 0,0 0 0,-1 0 0,1 0 0,-1 1 0,1-1 1,0 1-1,-1-1 0,1 1 0,-1-1 0,1 1 0,-1 0 0,1 0 1,-1 0-1,1 0 0,-1 0 0,0 0 0,1 0 0,-1 0 0,1 1 0,-3 0 1,1 0-32,-1 0 1,0 0 0,0 0-1,1 0 1,-1 1-1,1 0 1,0-1 0,-1 1-1,1 1 1,0-1 0,0 0-1,-4 5 1,3-3-44,2 1-1,-1-1 1,0 1-1,1-1 1,0 1-1,0 0 0,0-1 1,-1 10-1,2-13-98,1 0 0,0 0-1,0 0 1,0 0 0,0 0-1,0 0 1,0 1 0,0-1-1,0 0 1,0 0 0,1 0-1,-1 0 1,0 0 0,0 0-1,1-1 1,-1 1 0,1 0-1,-1 0 1,1 0 0,-1 0-1,1 0 1,0-1 0,0 1-1,-1 0 1,1 0 0,0-1-1,0 1 1,-1-1 0,1 1-1,0 0 1,0-1 0,0 0-1,0 1 1,0-1 0,0 0-1,0 1 1,0-1 0,0 0-1,0 0 1,0 0 0,0 0-1,0 0 1,0 0 0,0 0-1,0 0 1,0 0 0,2-1-1,26-3-8056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5:56.437"/>
    </inkml:context>
    <inkml:brush xml:id="br0">
      <inkml:brushProperty name="width" value="0.025" units="cm"/>
      <inkml:brushProperty name="height" value="0.025" units="cm"/>
    </inkml:brush>
  </inkml:definitions>
  <inkml:trace contextRef="#ctx0" brushRef="#br0">39 90 5637,'0'0'20863,"3"-4"-20484,-2 3-349,0-1 0,1 0 1,-1 1-1,1-1 1,0 1-1,0 0 0,-1 0 1,1 0-1,0 0 0,0 0 1,0 0-1,0 0 0,0 0 1,0 1-1,4-2 1,-2 1-12,0-2 0,0 1 0,0 0-1,0-1 1,-1 0 0,1 0 0,-1 0 0,1 0 0,-1-1 0,0 1 0,0-1 0,-1 0 0,1 0 0,-1 0 0,0 0 0,0 0 0,3-9 0,-18 20 99,4 2-32,0 1 1,0 1-1,1-1 1,1 1 0,0 0-1,-10 22 1,13-25-54,1 0 0,0-1 0,0 1 0,0 1 0,1-1 1,1 0-1,0 1 0,0-1 0,0 1 0,1-1 0,1 14 0,-1-20-27,1-1 0,-1 0-1,1 0 1,-1 0 0,1-1-1,0 1 1,-1 0 0,1 0-1,0 0 1,0 0 0,0 0-1,-1-1 1,1 1 0,0 0-1,0-1 1,0 1 0,0-1-1,0 1 1,0-1 0,0 1-1,0-1 1,0 0 0,1 0-1,-1 1 1,0-1 0,0 0-1,0 0 1,0 0 0,0 0-1,0 0 1,0 0 0,1-1-1,-1 1 1,0 0 0,0-1-1,0 1 1,2-1 0,1 0 21,1-1 0,0 1 0,-1-1 0,1 0 0,-1-1 0,0 1 1,6-5-1,-5 4-21,-1 0 0,0-1 0,0 0 1,-1 0-1,1 0 0,-1 0 0,0-1 1,0 1-1,0-1 0,0 0 0,-1 1 0,0-1 1,0 0-1,0-1 0,-1 1 0,0 0 1,0 0-1,0-1 0,-1 1 0,1-1 0,-1 1 1,0 0-1,-2-6 0,2 9-52,-1 1 0,0-1-1,0 1 1,0-1 0,0 1-1,-1 0 1,1 0 0,0-1-1,0 1 1,-1 0 0,1 0-1,-1 0 1,1 0 0,-1 1-1,1-1 1,-1 0 0,0 1-1,1-1 1,-1 1 0,0-1 0,1 1-1,-1 0 1,0 0 0,0 0-1,1 0 1,-1 0 0,0 0-1,0 0 1,1 0 0,-1 1-1,0-1 1,-2 2 0,-2-1-190,1 0 0,-1 1 0,1 0 1,0 0-1,0 0 0,0 0 0,0 1 0,0 0 1,-5 4-1,3 0-367,1 0-1,0 0 1,1 0 0,0 1-1,0-1 1,-7 17 0,5 8-7186,7-17-4024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1.729"/>
    </inkml:context>
    <inkml:brush xml:id="br0">
      <inkml:brushProperty name="width" value="0.025" units="cm"/>
      <inkml:brushProperty name="height" value="0.025" units="cm"/>
    </inkml:brush>
  </inkml:definitions>
  <inkml:trace contextRef="#ctx0" brushRef="#br0">0 99 2114,'0'0'13885,"6"-1"-12865,-1 0-895,-1 0 0,1-1-1,-1 1 1,1-1 0,-1 0 0,1-1 0,-1 1 0,6-5 0,-8 5-16,0 1 0,0-1 0,1 0 0,-1 0 1,0 0-1,0 0 0,-1 0 0,1 0 0,0-1 0,-1 1 0,1 0 1,-1-1-1,0 1 0,0-1 0,0 0 0,0 1 0,0-1 0,0-4 0,-2 6-79,1 1-1,0 0 1,-1-1-1,1 1 1,0 0-1,-1 0 1,1-1-1,-1 1 1,1 0-1,-1 0 1,1-1-1,-1 1 1,1 0-1,-1 0 1,1 0-1,-1 0 1,1 0-1,-1 0 1,1 0-1,-1 0 1,1 0-1,-1 0 1,1 0-1,-1 0 1,1 0-1,-1 0 1,1 1-1,-1-1 1,1 0-1,-1 0 1,1 1-1,-1-1 1,1 0-1,0 0 1,-1 1-1,1-1 1,-1 1-1,-18 9 57,17-8-71,-2 0 16,1 0 1,0 0-1,0 1 0,0-1 0,0 1 0,1 0 1,-1-1-1,1 1 0,0 1 0,-1-1 0,1 0 0,1 0 1,-1 1-1,0-1 0,1 1 0,0 0 0,-2 4 0,3-8-25,0 1 0,0-1-1,0 0 1,0 0 0,0 1-1,1-1 1,-1 0 0,0 0-1,0 0 1,0 1 0,0-1-1,0 0 1,0 0-1,0 0 1,0 1 0,1-1-1,-1 0 1,0 0 0,0 0-1,0 0 1,0 1 0,0-1-1,1 0 1,-1 0-1,0 0 1,0 0 0,0 0-1,1 0 1,-1 0 0,0 1-1,0-1 1,1 0 0,-1 0-1,0 0 1,0 0 0,0 0-1,1 0 1,-1 0-1,0 0 1,0 0 0,1 0-1,-1 0 1,0-1 0,16-4 130,11-13-29,-24 17-90,-1-1 1,1 0-1,-1-1 1,1 1-1,-1 0 1,0-1 0,0 1-1,0-1 1,-1 0-1,1 0 1,0 1-1,-1-1 1,0 0 0,0 0-1,0-1 1,0 1-1,0 0 1,-1 0-1,1 0 1,-1 0 0,0-1-1,0 1 1,0-4-1,-1 6-15,1 0 0,-1 0 0,0 0 0,1 1 0,-1-1 0,0 0 0,0 1 0,0-1 0,1 1 0,-1-1 0,0 1 0,0-1 0,0 1 0,0-1 0,0 1 0,0 0 0,0-1 0,0 1 0,0 0 0,0 0 0,0 0 0,0 0 0,0 0 0,0 0 0,0 0 0,0 0 0,0 0-1,0 1 1,-1-1 0,0 1-10,0-1 0,1 0 0,-1 1 0,0-1 0,0 1 0,1-1 0,-1 1 0,0 0 0,1 0 0,-1 0 0,1 0 0,-1 0 0,1 0 0,0 0 0,-2 2 0,1 0-70,1 1 0,0-1-1,0 1 1,0-1 0,0 1 0,1-1 0,-1 1-1,1-1 1,0 8 0,1-10-241,-1 1 0,0-1 0,0 1 0,0-1-1,1 1 1,-1-1 0,1 1 0,-1-1 0,1 1 0,0-1-1,-1 0 1,1 1 0,0-1 0,0 0 0,2 2 0,14 7-6675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4.544"/>
    </inkml:context>
    <inkml:brush xml:id="br0">
      <inkml:brushProperty name="width" value="0.025" units="cm"/>
      <inkml:brushProperty name="height" value="0.025" units="cm"/>
    </inkml:brush>
  </inkml:definitions>
  <inkml:trace contextRef="#ctx0" brushRef="#br0">1 1 5221,'0'0'12358,"1"8"-11717,9 79 1443,41 155 1,-1-15-1837,-42-183-1072,-3 0 0,-2 1 0,-2 49 0,-1-94 622,0 1 1,0 0 0,0 0-1,0 0 1,0 0-1,-1 0 1,1 0-1,0-1 1,0 1-1,-1 0 1,1 0-1,0 0 1,-1-1-1,1 1 1,-1 0-1,1 0 1,-1-1-1,1 1 1,-2 1-1,-10 1-6071,3-3-2669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4.922"/>
    </inkml:context>
    <inkml:brush xml:id="br0">
      <inkml:brushProperty name="width" value="0.025" units="cm"/>
      <inkml:brushProperty name="height" value="0.025" units="cm"/>
    </inkml:brush>
  </inkml:definitions>
  <inkml:trace contextRef="#ctx0" brushRef="#br0">0 0 9801,'0'0'6203,"2"12"-5594,21 99 928,39 109 1,7 27-945,-23 14-668,-41-149-7314,-5-107 3877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5.248"/>
    </inkml:context>
    <inkml:brush xml:id="br0">
      <inkml:brushProperty name="width" value="0.025" units="cm"/>
      <inkml:brushProperty name="height" value="0.025" units="cm"/>
    </inkml:brush>
  </inkml:definitions>
  <inkml:trace contextRef="#ctx0" brushRef="#br0">44 0 9353,'0'0'5648,"-8"14"-5152,6-11-459,-3 5 49,1 0 0,0 1 0,0-1 0,0 1 0,1 0-1,1 0 1,-1 0 0,2 0 0,-1 0 0,1 1 0,0 12 0,11 66 554,3 0 0,5 0 0,32 98 0,-22-87-579,-1 10 85,11 41-3441,-37-147 2821,-2-5-3547,-3-16 166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5.591"/>
    </inkml:context>
    <inkml:brush xml:id="br0">
      <inkml:brushProperty name="width" value="0.025" units="cm"/>
      <inkml:brushProperty name="height" value="0.025" units="cm"/>
    </inkml:brush>
  </inkml:definitions>
  <inkml:trace contextRef="#ctx0" brushRef="#br0">34 0 9545,'0'0'5835,"-5"14"-5120,5-14-711,-6 14 225,1 0-1,1 0 0,0 1 0,1-1 0,0 1 1,0 21-1,5 34-15,2 0-1,4 0 1,3-1 0,3-1 0,2 0 0,4 0 0,29 65 0,-33-82-524,-13-38 84,1 0 1,0-1-1,9 18 1,-13-34-2361,-6-56-2209,-8 9 1544,-7-8-645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5.952"/>
    </inkml:context>
    <inkml:brush xml:id="br0">
      <inkml:brushProperty name="width" value="0.025" units="cm"/>
      <inkml:brushProperty name="height" value="0.025" units="cm"/>
    </inkml:brush>
  </inkml:definitions>
  <inkml:trace contextRef="#ctx0" brushRef="#br0">0 0 9289,'0'0'2418,"5"10"-1756,10 18-240,-1 1 1,-2 1-1,-1 0 1,-1 1-1,8 45 0,14 172 1214,-4-24-1567,-17-181-1602,1-17-2817,-8-21 351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6.342"/>
    </inkml:context>
    <inkml:brush xml:id="br0">
      <inkml:brushProperty name="width" value="0.025" units="cm"/>
      <inkml:brushProperty name="height" value="0.025" units="cm"/>
    </inkml:brush>
  </inkml:definitions>
  <inkml:trace contextRef="#ctx0" brushRef="#br0">361 1669 352,'-7'8'748,"-13"15"356,-127 131 5502,132-140-5346,0-1 1,-1-1-1,-1-1 0,0 0 0,0-1 1,-1-1-1,0 0 0,-34 10 0,50-19-608,6-2-151,372-334 2105,-127 107-2158,95-62-389,110-98 22,-35-38-141,-358 354 62,-20 21 179,95-91-1,-108 127-42,-28 15-238,1 1 0,-1-1 0,1 1 0,-1 0 1,1-1-1,0 1 0,-1 0 0,1 0 0,0 0 1,-1-1-1,1 1 0,0 0 0,-1 0 0,1 0 1,0 0-1,0 0 0,-1 0 0,1 0 1,0 0-1,-1 1 0,1-1 0,0 0 0,-1 0 1,1 0-1,0 1 0,-1-1 0,1 0 0,-1 1 1,1-1-1,-1 1 0,1-1 0,-1 1 0,1-1 1,-1 1-1,1-1 0,-1 1 0,1-1 0,-1 1 1,1 0-1,-1-1-45,0 1 1,0-1-1,0 1 1,0-1-1,0 1 1,0-1-1,0 1 1,0-1-1,0 1 0,-1-1 1,1 0-1,0 1 1,0-1-1,0 1 1,0-1-1,-1 1 1,1-1-1,0 0 1,-1 1-1,1-1 1,0 0-1,-1 1 0,1-1 1,0 0-1,-1 1 1,1-1-1,0 0 1,-1 0-1,1 0 1,-1 1-1,1-1 1,0 0-1,-1 0 1,1 0-1,-1 0 1,1 0-1,-1 0 0,1 0 1,-1 0-1,-21 4-4899</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6:07.418"/>
    </inkml:context>
    <inkml:brush xml:id="br0">
      <inkml:brushProperty name="width" value="0.025" units="cm"/>
      <inkml:brushProperty name="height" value="0.025" units="cm"/>
    </inkml:brush>
  </inkml:definitions>
  <inkml:trace contextRef="#ctx0" brushRef="#br0">145 22 15535,'-9'8'169,"1"0"1,0 1 0,0 0-1,1 0 1,0 1-1,1 0 1,0 0 0,0 1-1,1-1 1,1 1-1,0 0 1,0 0 0,1 1-1,1-1 1,-1 1 0,2 0-1,0-1 1,0 1-1,1 0 1,1 0 0,2 14-1,-3-25-164,0 1 0,0-1-1,0 1 1,0-1-1,1 1 1,-1-1 0,1 0-1,-1 1 1,1-1 0,0 0-1,-1 1 1,1-1 0,0 0-1,0 0 1,2 3 0,-3-4-2,1 0 1,-1 1-1,1-1 1,0 0-1,-1 0 1,1 1-1,0-1 1,-1 0-1,1 0 1,0 0-1,-1 0 1,1 0-1,0 0 1,-1 0-1,1 0 1,0 0-1,-1 0 1,1 0-1,0 0 1,-1-1-1,1 1 1,0 0-1,0-1 1,2-1 37,0 1 0,0-1 0,-1 0 0,1-1 0,-1 1 0,1 0 0,-1-1 0,0 1 0,0-1 0,0 0 0,2-5 1,3-6 48,0 0 0,-1 0 0,-1-1 1,-1 0-1,0 0 0,-1 0 0,0 0 1,-1 0-1,-1-1 0,-1-18 0,0 33-73,0 0-1,0 0 1,1 0-1,-1 0 0,0 0 1,-1-1-1,1 1 0,0 0 1,0 0-1,0 0 0,-1 0 1,1 0-1,0 0 1,-1 0-1,1 0 0,-1 0 1,0 0-1,1 0 0,-1 0 1,0 0-1,1 0 0,-1 1 1,0-1-1,0 0 1,0 0-1,1 1 0,-1-1 1,0 1-1,0-1 0,0 1 1,0-1-1,0 1 0,0-1 1,-1 1-1,1 0 1,0 0-1,0-1 0,0 1 1,0 0-1,0 0 0,0 0 1,0 0-1,-1 1 0,-1-1 1,0 1-12,-1 1 0,0-1 0,1 1-1,-1 0 1,1 0 0,0 0 0,-1 0 0,1 0 0,0 1 0,0 0 0,-4 5 0,-3 6 3,0 0 0,1 0 0,1 1 0,0 1 0,1-1 0,1 1 0,0 0 0,1 1 0,-5 27 0,13-37 27,6-11 33,9-14 123,14-24-12,-1-1 1,42-80 0,-62 97-90,-9 16-165,-3 13-554,-26 83-3143,11-34-1515,5-20-1125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7.447"/>
    </inkml:context>
    <inkml:brush xml:id="br0">
      <inkml:brushProperty name="width" value="0.025" units="cm"/>
      <inkml:brushProperty name="height" value="0.025" units="cm"/>
    </inkml:brush>
  </inkml:definitions>
  <inkml:trace contextRef="#ctx0" brushRef="#br0">0 1 14734,'0'0'13164,"46"52"-12811,-34-33-289,4 2-32,-3 4-32,3 1-577,-2 3-1697,-5-4-2082,1-3-4420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28.113"/>
    </inkml:context>
    <inkml:brush xml:id="br0">
      <inkml:brushProperty name="width" value="0.025" units="cm"/>
      <inkml:brushProperty name="height" value="0.025" units="cm"/>
    </inkml:brush>
  </inkml:definitions>
  <inkml:trace contextRef="#ctx0" brushRef="#br0">1 0 64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28.460"/>
    </inkml:context>
    <inkml:brush xml:id="br0">
      <inkml:brushProperty name="width" value="0.025" units="cm"/>
      <inkml:brushProperty name="height" value="0.025" units="cm"/>
    </inkml:brush>
  </inkml:definitions>
  <inkml:trace contextRef="#ctx0" brushRef="#br0">123 1116 11018,'-8'9'3193,"-10"11"-2632,2-5-235,2 2-1,0-1 1,0 2-1,2 0 1,-12 20-1,24-38-303,0 1-1,0-1 1,-1 0 0,1 0-1,0 0 1,0 1-1,0-1 1,0 0 0,0 0-1,-1 0 1,1 1 0,0-1-1,0 0 1,0 0-1,0 1 1,0-1 0,0 0-1,0 0 1,0 1-1,0-1 1,0 0 0,0 0-1,0 1 1,0-1 0,0 0-1,0 0 1,0 1-1,0-1 1,1 0 0,-1 0-1,0 1 1,0-1 0,0 0-1,0 0 1,0 0-1,0 1 1,1-1 0,-1 0-1,0 0 1,0 0-1,0 0 1,1 1 0,-1-1-1,0 0 1,0 0 0,0 0-1,1 0 1,-1 0-1,0 0 1,0 0 0,1 0-1,-1 0 1,0 0-1,0 0 1,1 0 0,-1 0-1,0 0 1,0 0 0,1 0-1,-1 0 1,0 0-1,0 0 1,1 0 0,-1 0-1,0 0 1,0 0-1,1 0 1,-1 0 0,0-1-1,21-9 388,2-8-234,-1-2 0,0 0 0,-1-1 0,32-45 0,-22 28-137,340-469 3,-13 14-504,-347 479 445,32-34-16,-41 46 25,0 0-1,0 0 1,0 1-1,0-1 1,0 0-1,0 1 0,1 0 1,-1-1-1,1 1 1,-1 0-1,1 0 0,-1 1 1,1-1-1,-1 0 1,1 1-1,0 0 0,4-1 1,-6 2 2,0-1 0,0 0 0,0 1 0,0-1 0,0 1 0,-1-1 0,1 1 0,0 0 0,0-1 1,0 1-1,-1 0 0,1 0 0,0-1 0,-1 1 0,1 0 0,0 0 0,-1 0 0,1 0 0,-1 0 0,0 0 0,1 0 0,-1 0 0,0 0 0,1 0 0,-1 0 0,0 0 1,0 0-1,0 0 0,0 1 0,2 31 6,-1 1 1,-2 0 0,-1-1-1,-2 0 1,-1 1 0,-11 34-1,11-40-2,-31 128 19,-23 141-32,58-286-10,0 1-1,0 0 0,1-1 0,3 20 0,-2-30-29,-1 1-1,0-1 0,0 0 1,1 1-1,-1-1 0,1 0 1,-1 0-1,1 0 0,-1 0 1,1 1-1,0-1 0,-1 0 1,1 0-1,0 0 1,0 0-1,0-1 0,0 1 1,0 0-1,0 0 0,2 1 1,-1-2-97,-1 0 1,1 0-1,0 0 1,-1 0-1,1 0 0,0-1 1,0 1-1,-1 0 1,1-1-1,0 1 1,-1-1-1,1 0 1,-1 1-1,1-1 1,-1 0-1,1 0 1,-1 0-1,0 0 0,1 0 1,1-2-1,1-1-441,0 0-1,-1 0 0,1-1 0,-1 1 0,0-1 0,3-6 0,21-43-6083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28.794"/>
    </inkml:context>
    <inkml:brush xml:id="br0">
      <inkml:brushProperty name="width" value="0.025" units="cm"/>
      <inkml:brushProperty name="height" value="0.025" units="cm"/>
    </inkml:brush>
  </inkml:definitions>
  <inkml:trace contextRef="#ctx0" brushRef="#br0">0 224 15054,'12'-13'139,"14"-13"220,1 1 0,2 1 0,60-40 0,-62 50-202,1 0 0,53-16 0,-72 27-142,0 0 0,1 1 0,0 0-1,-1 0 1,1 1 0,0 1 0,0-1-1,-1 2 1,1-1 0,0 1 0,-1 1 0,1 0-1,10 3 1,-15-2-8,-1 0 1,0-1-1,0 1 1,0 1-1,0-1 1,0 0-1,-1 1 1,1 0-1,-1 0 0,0 0 1,0 0-1,-1 1 1,1-1-1,-1 1 1,0-1-1,0 1 1,-1 0-1,1 0 0,-1 0 1,0 0-1,0 0 1,-1 0-1,0 0 1,1 0-1,-2 9 1,0 4 44,0 1 0,-2-1 0,0 0 1,-1 0-1,-11 32 0,-69 129 972,-1 4 1438,82-177-2400,1 1 1,0-1-1,1 0 1,-1 1-1,1 0 0,0-1 1,1 13-1,0-18-63,0 1 1,0 0-1,1-1 0,-1 1 1,1-1-1,-1 1 0,1-1 0,0 1 1,0-1-1,-1 1 0,1-1 1,0 1-1,0-1 0,0 0 1,1 0-1,-1 0 0,0 0 1,0 1-1,1-1 0,-1-1 1,0 1-1,1 0 0,-1 0 1,1 0-1,-1-1 0,1 1 1,-1-1-1,1 1 0,0-1 1,-1 0-1,1 0 0,0 0 1,-1 0-1,3 0 0,19-1-160,0-1 0,0-2-1,-1 0 1,1-1-1,-1-1 1,0-2 0,28-12-1,-6 3-682,107-45-6902,-85 27-1682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29.229"/>
    </inkml:context>
    <inkml:brush xml:id="br0">
      <inkml:brushProperty name="width" value="0.025" units="cm"/>
      <inkml:brushProperty name="height" value="0.025" units="cm"/>
    </inkml:brush>
  </inkml:definitions>
  <inkml:trace contextRef="#ctx0" brushRef="#br0">79 1 10218,'0'0'480,"-48"76"-1537,32-37-1281,2-5-833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29.654"/>
    </inkml:context>
    <inkml:brush xml:id="br0">
      <inkml:brushProperty name="width" value="0.025" units="cm"/>
      <inkml:brushProperty name="height" value="0.025" units="cm"/>
    </inkml:brush>
  </inkml:definitions>
  <inkml:trace contextRef="#ctx0" brushRef="#br0">56 173 8712,'0'0'507,"-9"-4"796,-25-16 282,33 20-1517,1 0 0,-1-1 0,0 1 0,1 0 0,-1 0 0,0-1 0,1 1 0,-1-1-1,1 1 1,-1-1 0,1 1 0,-1 0 0,1-1 0,-1 0 0,1 1 0,-1-1 0,1 1-1,0-1 1,-1 0 0,1 1 0,0-1 0,0 1 0,-1-1 0,1 0 0,0 0 0,0 1-1,0-1 1,0 0 0,0 1 0,0-1 0,0 0 0,0 1 0,0-1 0,0 0 0,0 0-1,0 1 1,1-1 0,-1 0 0,0 1 0,0-1 0,1 0 0,-1 1 0,0-1 0,1 1-1,-1-1 1,1 1 0,-1-1 0,1 0 0,29-20 378,-26 19-343,29-17 170,0 1 0,52-20 0,-72 33-224,0 1 1,0 0 0,1 1 0,-1 1 0,1 0 0,0 0-1,-1 1 1,1 1 0,0 1 0,17 2 0,-28-3-47,0 1 1,0 0 0,0 1-1,1-1 1,-1 0-1,0 1 1,-1 0 0,1 0-1,0 0 1,0 0-1,-1 0 1,1 0 0,-1 1-1,0-1 1,0 1-1,0-1 1,0 1 0,0 0-1,-1 0 1,1 0-1,-1 0 1,1 0 0,-1 0-1,0 0 1,-1 1-1,1-1 1,0 0 0,-1 1-1,0-1 1,0 0 0,0 6-1,0 2 33,-1 0 0,0-1 0,-1 1-1,0-1 1,-1 0 0,0 0 0,0 1 0,-10 16-1,-98 147 1119,111-174-1151,-1 1 0,1-1 1,-1 1-1,1-1 0,0 1 1,-1 0-1,1-1 0,0 1 1,-1-1-1,1 1 0,0 0 1,0-1-1,-1 1 0,1 0 1,0-1-1,0 1 0,0 0 1,0-1-1,0 1 0,0 0 1,0 0-1,0-1 0,1 1 1,-1 0-1,0-1 0,0 1 1,0 0-1,1-1 0,-1 2 1,2-2-10,-1 1 0,0-1 1,0 1-1,0-1 1,0 0-1,1 1 0,-1-1 1,0 0-1,0 0 1,1 0-1,-1 0 1,0 0-1,0 0 0,1 0 1,1-1-1,68-18-413,-40 10 240,-13 5 151,0 1 0,0 0-1,0 2 1,1 0 0,-1 1-1,0 1 1,0 1 0,29 5-1,-41-5 28,0 0 0,0 0 0,0 0 0,0 1 0,0-1 0,0 1 0,0 1 0,-1-1 0,0 1 0,1 0 0,-2 0 0,1 1 0,0-1 0,-1 1 0,0 0 0,0 1 0,0-1 0,-1 0 0,0 1 0,0 0 0,0 0 0,0 0 0,-1 0 0,0 0 0,-1 1 0,1-1 0,0 10 0,-1-7 45,-1 0-1,1 0 1,-2 0-1,1 0 1,-1 0-1,0 0 0,-1 0 1,0 0-1,-1 0 1,0 0-1,0-1 1,0 1-1,-9 12 1,3-8 271,-1 0 0,0-1 0,-1 0 0,0-1 0,-1 0 0,-26 19 0,10-10 249,-2-1 1,-1-2-1,-63 28 0,77-38-567,0-2-1,-1 1 0,0-2 1,0 0-1,0-1 0,0-1 1,-1-1-1,1-1 0,-27-2 1,41 2-255,1-1 1,-1 0 0,0 0 0,0 0 0,0 0 0,1-1 0,-1 0 0,1 1 0,-1-1 0,1-1 0,0 1 0,-5-4 0,-15-25-6694,14 13 129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0.249"/>
    </inkml:context>
    <inkml:brush xml:id="br0">
      <inkml:brushProperty name="width" value="0.025" units="cm"/>
      <inkml:brushProperty name="height" value="0.025" units="cm"/>
    </inkml:brush>
  </inkml:definitions>
  <inkml:trace contextRef="#ctx0" brushRef="#br0">0 0 12043,'0'0'4741,"71"29"-3940,-43 30 256,2 17-353,4 16-351,5 8-161,0-5-128,5-7-32,-1-10-481,-3-13-1088,-10-17-1057,-5-11 1376,-16-11-1216,-9-15-929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0.608"/>
    </inkml:context>
    <inkml:brush xml:id="br0">
      <inkml:brushProperty name="width" value="0.025" units="cm"/>
      <inkml:brushProperty name="height" value="0.025" units="cm"/>
    </inkml:brush>
  </inkml:definitions>
  <inkml:trace contextRef="#ctx0" brushRef="#br0">1 334 13549,'0'0'3235,"5"-46"-2627,34 24-511,14-7 319,20-9-160,19-6-160,9-5-32,7-2-768,-2-3-3652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1"/>
    </inkml:context>
    <inkml:brush xml:id="br0">
      <inkml:brushProperty name="width" value="0.025" units="cm"/>
      <inkml:brushProperty name="height" value="0.025" units="cm"/>
    </inkml:brush>
  </inkml:definitions>
  <inkml:trace contextRef="#ctx0" brushRef="#br0">0 0 14542,'0'0'2984,"8"13"-2247,1 4-510,0 1 1,-1 0-1,0 1 1,-2 0-1,0 0 1,-2 1-1,5 34 1,-3 46 106,-4-48-264,2-1 0,11 51 1,-14-97-69,0-1 0,0 1 0,0-1 0,1 1 1,-1-1-1,1 0 0,0 0 0,1 1 1,-1-2-1,1 1 0,0 0 0,-1 0 0,2-1 1,-1 0-1,0 1 0,1-1 0,5 3 1,-5-4 0,-1-1 0,0 0 0,1 0 0,-1 0 0,1 0 0,0-1 0,-1 0 0,1 1 0,-1-1 0,1-1 0,0 1 0,-1 0 0,1-1 0,-1 0 0,1 0 0,-1 0 0,1 0 0,-1 0 0,0-1 0,0 0 0,1 1 0,-1-1 0,3-3 0,21-17-166,-2 0 0,0-2 0,-2 0 0,0-2 1,23-35-1,-38 50-88,102-155-7805,-66 85 892</inkml:trace>
  <inkml:trace contextRef="#ctx0" brushRef="#br0" timeOffset="1">637 158 8488,'4'85'1537,"1"3"962,4-4-705,16-9-545,9-18-865,8-19-352,18-29-801,11-18-2818,5-42 1313,7-23-192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1.327"/>
    </inkml:context>
    <inkml:brush xml:id="br0">
      <inkml:brushProperty name="width" value="0.025" units="cm"/>
      <inkml:brushProperty name="height" value="0.025" units="cm"/>
    </inkml:brush>
  </inkml:definitions>
  <inkml:trace contextRef="#ctx0" brushRef="#br0">116 284 13068,'-16'1'33,"8"0"137,1 0 1,-1-1 0,0 0-1,0 0 1,0-1-1,-11-2 1,17 2-115,0 0 1,0 0-1,0 0 1,0 0-1,0 0 1,0-1-1,1 1 1,-1 0-1,0-1 1,1 1-1,-1-1 1,1 0-1,0 1 1,-1-1-1,1 0 1,0 0-1,0 0 1,0 0-1,0 0 0,1 0 1,-1 0-1,0 0 1,1 0-1,0 0 1,-1-1-1,1 1 1,0-4-1,1-3 37,-1 0 0,2 0 0,-1 1 0,1-1 0,1 0 0,0 1 0,0 0 0,0-1 0,1 1 0,1 1 0,-1-1 0,1 1 0,0-1 0,1 1 0,0 1 0,10-10 0,-8 7-20,2 0 1,-1 1 0,1 0 0,0 1 0,0 0 0,1 1 0,0 0-1,0 0 1,1 1 0,0 1 0,17-5 0,-22 8-72,0 0-1,0 1 1,0 0 0,0 0 0,0 0 0,0 1 0,0 0 0,0 1 0,0-1 0,-1 1 0,1 1-1,-1-1 1,1 1 0,-1 0 0,0 1 0,0-1 0,0 1 0,0 1 0,-1-1 0,1 1 0,-1 0-1,-1 0 1,8 9 0,5 9 40,-2 1 1,-1 0-1,-2 1 0,18 43 0,37 136 355,-24-65 17,-33-115-644,1 0 0,15 25 0,-1-3-6692,-20-35 217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1.655"/>
    </inkml:context>
    <inkml:brush xml:id="br0">
      <inkml:brushProperty name="width" value="0.025" units="cm"/>
      <inkml:brushProperty name="height" value="0.025" units="cm"/>
    </inkml:brush>
  </inkml:definitions>
  <inkml:trace contextRef="#ctx0" brushRef="#br0">20 647 13164,'0'0'2050,"-20"-69"193,24 35-962,26-2-833,20-3-288,15-3-128,18 1-32,4-2-32,5-4-1441,-5 0-3876</inkml:trace>
  <inkml:trace contextRef="#ctx0" brushRef="#br0" timeOffset="1">951 1 6150,'0'0'-2595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9.101"/>
    </inkml:context>
    <inkml:brush xml:id="br0">
      <inkml:brushProperty name="width" value="0.025" units="cm"/>
      <inkml:brushProperty name="height" value="0.025" units="cm"/>
    </inkml:brush>
  </inkml:definitions>
  <inkml:trace contextRef="#ctx0" brushRef="#br0">1 859 9065,'0'0'9961,"87"-41"-9160,-6-18-321,29-13-288,15-15-128,15-4 1,14-6-1,-3 2-32,-8 3-385,-12 11-1248,-18 6-2115,-19 7-928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2.144"/>
    </inkml:context>
    <inkml:brush xml:id="br0">
      <inkml:brushProperty name="width" value="0.025" units="cm"/>
      <inkml:brushProperty name="height" value="0.025" units="cm"/>
    </inkml:brush>
  </inkml:definitions>
  <inkml:trace contextRef="#ctx0" brushRef="#br0">232 210 4548,'14'-11'-128,"1"-1"132,1 1-6,-1-1 1,-1 0-1,0-1 1,0-1-1,18-24 1,-31 36 281,1 0 1,-1 0 0,1 0-1,-1 0 1,0-1 0,0 1-1,0 0 1,0-1 0,0 1-1,-1-1 1,1 1 0,-1-1-1,0 1 1,1-1 0,-1 1-1,0-1 1,0 1 0,-1-1-1,1 1 1,0-1 0,-1 1-1,0-1 1,1 1-1,-1-1 1,0 1 0,0 0-1,-1 0 1,1-1 0,-2-1-1,1 2-10,1 1 0,-1 0 0,0 0 1,1-1-1,-1 1 0,0 1 0,0-1 0,0 0 0,0 0 0,0 1 0,0-1 0,0 1 0,0-1 0,0 1 0,0 0 0,0 0 0,0 0 0,-4 1 0,-30 11 380,22-3-562,1 1-1,0 0 1,1 1 0,0 0-1,1 1 1,-19 24 0,-50 87-35,64-95 131,1 1-1,1 1 1,2 0-1,1 0 1,1 2 0,2-1-1,1 1 1,1 0-1,2 0 1,2 1-1,0-1 1,5 40 0,-3-62-162,1-1 1,1 1 0,0-1 0,0 1 0,1-1-1,0 0 1,1 0 0,0 0 0,0-1 0,1 1 0,0-1-1,1 0 1,-1-1 0,2 1 0,-1-1 0,1 0-1,0-1 1,13 10 0,-9-9-11,1 0 0,-1-2-1,1 1 1,1-2 0,-1 1 0,1-2-1,0 1 1,-1-2 0,1 0-1,1 0 1,-1-2 0,0 1 0,15-3-1,-15 1 4,-1-1-1,0 0 0,0-1 0,0 0 0,0-1 1,0-1-1,-1 0 0,1 0 0,-1-1 1,-1 0-1,1-1 0,-1-1 0,15-13 0,-20 16 29,1 0 0,-1-1-1,-1 1 1,1-1 0,-1 0-1,0 0 1,0-1 0,0 0-1,-1 1 1,0-1 0,-1 0-1,0 0 1,0 0-1,0-1 1,-1 1 0,0 0-1,0-1 1,-1 1 0,0-1-1,0 1 1,-1-1 0,1 1-1,-2 0 1,-1-9 0,1 12 12,0-1 0,0 0 1,0 0-1,-1 1 0,1-1 1,-1 1-1,0 0 0,0 0 1,-1 0-1,1 0 0,-1 1 1,0-1-1,0 1 0,0 0 1,0 0-1,-6-3 0,2 2-34,-1 1-1,1 0 0,0 0 0,-1 1 1,1 0-1,-1 0 0,0 1 0,0 0 0,-11 1 1,11-1-34,0 2 0,0-1 0,0 1 0,0 0 0,0 1 1,0 0-1,0 1 0,1 0 0,-1 0 0,1 1 0,-1 0 0,1 0 1,1 1-1,-1 0 0,1 0 0,-1 1 0,2 0 0,-1 0 1,-8 10-1,14-14-21,0 0-1,0 0 1,0 0 0,0 0 0,0 0 0,0 0-1,0 0 1,1 0 0,-1 1 0,1-1 0,-1 0 0,1 4-1,0-5-33,0 0 0,1 0-1,-1-1 1,0 1 0,0 0 0,1 0-1,-1 0 1,0 0 0,1 0-1,-1-1 1,1 1 0,-1 0-1,1 0 1,0-1 0,-1 1 0,1 0-1,0-1 1,-1 1 0,1-1-1,0 1 1,1 0 0,1 0-225,1 1 0,-1-1 0,1-1 0,0 1 0,-1 0 0,1-1 0,0 0 0,0 0 0,-1 0 0,1 0 0,0-1 0,-1 1 0,7-3 0,45-18-4591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3.361"/>
    </inkml:context>
    <inkml:brush xml:id="br0">
      <inkml:brushProperty name="width" value="0.025" units="cm"/>
      <inkml:brushProperty name="height" value="0.025" units="cm"/>
    </inkml:brush>
  </inkml:definitions>
  <inkml:trace contextRef="#ctx0" brushRef="#br0">1 244 9417,'1'-7'309,"1"1"1,0-1-1,0 1 1,1 0-1,-1 0 0,1 0 1,1 0-1,-1 0 1,1 0-1,0 1 0,1 0 1,-1 0-1,9-7 1,5-2-35,0 0 1,36-18-1,6-4-335,-43 23 120,-11 8 73,-1 0 0,1 1 0,0-1 0,0 2 0,0-1 0,0 0 0,1 1 0,-1 1 0,1-1 0,0 1-1,0 0 1,12-2 0,-17 5-78,0-1-1,-1 1 0,1 0 0,0-1 1,0 1-1,-1 0 0,1 0 0,-1 1 1,1-1-1,-1 0 0,1 0 0,-1 1 1,0-1-1,1 1 0,-1-1 0,0 1 1,0 0-1,0-1 0,0 1 0,0 0 0,0 3 1,14 43 904,-15-45-875,36 248 2361,-29-174-1572,29 131 0,-10-135-703,-24-68-221,0 1 1,1-1-1,0-1 0,0 1 1,0 0-1,1-1 0,-1 1 1,1-1-1,0 0 0,1-1 1,4 5-1,-8-8-25,-1 1 0,0-1 0,1 0-1,-1 1 1,0-1 0,1 0 0,-1 1 0,1-1-1,-1 0 1,1 0 0,-1 0 0,1 1 0,-1-1 0,0 0-1,1 0 1,-1 0 0,1 0 0,-1 0 0,1 0-1,-1 0 1,1 0 0,-1 0 0,1 0 0,-1 0 0,1 0-1,-1 0 1,1-1 0,-1 1 0,1 0 0,-1 0-1,1 0 1,-1-1 0,0 1 0,1 0 0,-1-1 0,1 1-1,-1 0 1,0-1 0,1 1 0,-1 0 0,0-1-1,0 1 1,1-1 0,0-29-2420,-17-33-1014,-21-16 1884,-15-34 1408,48 101 756,0 1-1,1 0 1,0-1-1,1 0 0,0 0 1,1 0-1,0-20 1,2 28-355,-1 1 1,1-1-1,1 0 1,-1 1-1,0-1 1,1 1-1,0-1 1,0 1-1,0 0 0,0-1 1,0 1-1,1 0 1,-1 1-1,1-1 1,0 0-1,0 1 1,0-1-1,0 1 1,0 0-1,5-2 1,9-5 311,0 1-1,35-11 1,-37 13-291,358-96-637,-283 81-2834,-15 3-4804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3.726"/>
    </inkml:context>
    <inkml:brush xml:id="br0">
      <inkml:brushProperty name="width" value="0.025" units="cm"/>
      <inkml:brushProperty name="height" value="0.025" units="cm"/>
    </inkml:brush>
  </inkml:definitions>
  <inkml:trace contextRef="#ctx0" brushRef="#br0">1 342 16688,'0'0'704,"65"0"-607,-20-2-65,3-3 64,12-9 480,7-9 33,11-8-385,1-10-128,8-7-32,-5-7-64,-5-5-2210,-9-2-3427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4.245"/>
    </inkml:context>
    <inkml:brush xml:id="br0">
      <inkml:brushProperty name="width" value="0.025" units="cm"/>
      <inkml:brushProperty name="height" value="0.025" units="cm"/>
    </inkml:brush>
  </inkml:definitions>
  <inkml:trace contextRef="#ctx0" brushRef="#br0">9 303 4837,'-3'-9'4361,"2"4"-4123,-1-1-1,1 0 1,0 0 0,1 0-1,-1 0 1,1 0 0,0 0 0,1 1-1,-1-1 1,1 0 0,1 0-1,-1 0 1,1 1 0,0-1-1,0 0 1,0 1 0,1 0-1,0 0 1,0 0 0,5-7-1,7-8 296,1 1 0,1 1-1,1 1 1,22-19-1,-32 30-394,1-1 0,0 1 0,0 0 0,0 1 0,1 0 0,-1 1 0,1 0 0,0 0 0,1 1 0,-1 0 0,22-2 0,-30 5-133,0 0 1,-1 0-1,1 0 0,0 0 1,0 1-1,0-1 0,0 0 1,0 1-1,0 0 0,-1-1 1,1 1-1,0 0 0,-1 0 0,1 0 1,0 0-1,-1 0 0,1 0 1,-1 1-1,1-1 0,1 3 1,-1-1 7,0 1 0,0-1 1,0 1-1,0 0 1,-1 0-1,1 0 0,-1 0 1,0 0-1,0 5 0,1 11 89,-1 1 0,-1-1 0,-2 25-1,0-30 5,-22 151 458,14-119-165,2 1 1,-1 63-1,9-107-360,0-1-1,0 1 1,0 0 0,0-1-1,1 1 1,-1-1 0,1 1-1,0-1 1,0 1 0,1-1-1,-1 1 1,0-1 0,5 6-1,-4-7-29,0 0-1,1 0 1,-1-1-1,1 1 1,-1-1-1,1 1 1,-1-1-1,1 0 1,0 0-1,0 0 1,0 0-1,0 0 1,-1-1-1,1 0 0,0 1 1,0-1-1,4 0 1,7-1 10,-1 0-1,1-1 1,-1 0 0,0-1 0,1 0-1,-2-1 1,1 0 0,19-10-1,101-62-618,-89 49-159,57-35-2524,-6-5-3651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4.806"/>
    </inkml:context>
    <inkml:brush xml:id="br0">
      <inkml:brushProperty name="width" value="0.025" units="cm"/>
      <inkml:brushProperty name="height" value="0.025" units="cm"/>
    </inkml:brush>
  </inkml:definitions>
  <inkml:trace contextRef="#ctx0" brushRef="#br0">125 0 11883,'-4'12'3273,"-26"75"-2355,4 2 1,-15 94-1,31-122-454,3 0 1,2 1-1,3 0 0,7 73 0,-4-128-439,0 1-1,0-1 0,1 0 0,0 0 1,0 0-1,0 0 0,1 0 0,0 0 1,1-1-1,-1 0 0,1 1 0,1-1 1,4 6-1,-6-10-19,0 1 0,0 0-1,1-1 1,-1 0 0,1 1 0,-1-1-1,1-1 1,0 1 0,-1 0 0,1-1 0,0 0-1,0 0 1,0 0 0,0 0 0,0-1 0,0 0-1,0 1 1,1-2 0,-1 1 0,0 0-1,0-1 1,0 0 0,0 1 0,6-4 0,0 0 14,0 0 0,0-1 0,-1-1 1,0 0-1,0 0 0,0-1 1,0 0-1,-1 0 0,-1-1 1,1 0-1,10-14 0,-5 3 6,0 0 1,-1-1-1,-1 0 0,12-33 0,-16 36-2,-2-1-1,-1 1 0,0-1 1,-1 0-1,0 0 0,-2-1 1,-1-21-1,0 34-13,-1 1 0,1-1 0,-1 0 1,-1 0-1,1 1 0,-1-1 0,0 1 0,-1-1 0,1 1 1,-1 0-1,-5-7 0,6 9-5,-1 0-1,1 0 1,-1 1 0,0-1 0,0 1-1,-1 0 1,1 0 0,0 0-1,-1 1 1,1-1 0,-1 1 0,1-1-1,-1 1 1,0 0 0,1 1-1,-1-1 1,0 1 0,0-1 0,-4 1-1,4 1-7,-1 0-1,1-1 1,0 2 0,-1-1-1,1 0 1,0 1-1,0 0 1,0 0 0,1 0-1,-1 0 1,0 1-1,1-1 1,-1 1 0,1 0-1,0 0 1,0 0 0,0 0-1,0 1 1,1-1-1,-1 1 1,1 0 0,0 0-1,0 0 1,0 0-1,-1 7 1,0-6-97,1 1-1,0 0 1,1 0 0,-1 0-1,1 0 1,0 0 0,1 0-1,-1 1 1,1-1 0,0 0 0,1 0-1,0 0 1,0 1 0,0-1-1,1 0 1,-1 0 0,6 10-1,-6-14-113,0-1 1,0 1-1,1-1 0,-1 0 0,0 1 0,1-1 0,-1 0 0,1 0 0,-1 0 0,1 0 0,-1 0 0,1 0 0,0 0 0,3 0 0,29 2-5113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5.527"/>
    </inkml:context>
    <inkml:brush xml:id="br0">
      <inkml:brushProperty name="width" value="0.025" units="cm"/>
      <inkml:brushProperty name="height" value="0.025" units="cm"/>
    </inkml:brush>
  </inkml:definitions>
  <inkml:trace contextRef="#ctx0" brushRef="#br0">0 189 15855,'0'-8'192,"0"-21"474,0 17 6,0 28-547,0-16-125,0 28 70,1 0 0,7 44-1,-6-62-64,1 0 1,0 0-1,0 0 0,1-1 0,0 1 1,1-1-1,0 0 0,1 0 0,0 0 1,10 11-1,6 2 20,1-2 1,1-1-1,1 0 1,46 25-1,-46-30-14,0 2 0,-1 1 0,0 1-1,-2 0 1,25 26 0,-42-37 17,0 0 0,0 0 0,-1 1 0,0-1 0,0 1 0,-1 0 0,0 0 0,0 0 0,-1 0 0,0 0 0,0 1 0,-1-1 0,0 1 0,-1-1 0,0 1 0,0-1 0,-1 1 0,0-1 0,0 1 0,-1-1 0,0 0 0,0 0 0,-1 0 0,0 0 0,-1 0 0,0 0 0,0-1 0,0 0 0,-9 11 0,8-10 91,-1-1 0,0 0 0,0 0-1,-1 0 1,0 0 0,0-1 0,-1-1-1,1 1 1,-1-1 0,-1 0 0,1-1-1,0 0 1,-1 0 0,0-1 0,0 0-1,0 0 1,0-1 0,-1-1 0,1 1-1,-1-2 1,1 1 0,0-1 0,-1 0-1,1-1 1,-1 0 0,-14-4-1,18 2-99,0 1-1,1-1 0,-1 0 1,1 0-1,-1-1 0,1 0 0,0 0 1,1 0-1,-1 0 0,1-1 0,0 0 1,0 0-1,0 0 0,0 0 0,1-1 1,0 1-1,0-1 0,1 0 0,-4-9 1,1-3-40,0 0 0,1 0 0,1 0 0,1 0 1,0-29-1,3 20 17,2 0 1,1-1-1,1 2 0,1-1 1,1 1-1,2 0 1,0 0-1,2 1 1,1 0-1,1 1 0,0 0 1,22-26-1,26-28 2,2 3-1,73-66 0,-128 133 4,-1 1 9,28-30-3,-34 36-4,0 0 0,0 0 0,0 0 0,0 0 0,0-1 0,0 1 0,0 0 0,0-1 0,-1 1 0,1 0 0,-1-1 0,1 1 0,-1-1 0,1 1 0,-1-1 0,0 1-1,0-1 1,0 0 0,0 1 0,0-1 0,0 1 0,0-1 0,0 1 0,-1-3 0,-1 3 1,1 0 0,-1 0 1,1 0-1,-1 0 0,0 0 0,0 0 0,1 0 0,-1 1 0,0-1 1,0 1-1,0-1 0,0 1 0,0 0 0,0 0 0,1 0 0,-5 0 1,-39 3 4,35-2 2,-37 4-531,1 2 1,-86 26-1,111-22-1352,21-11 1763,0 0 0,0 1-1,0-1 1,0 0 0,0 1 0,0-1 0,0 0-1,0 0 1,0 1 0,0-1 0,0 0 0,0 1 0,0-1-1,0 0 1,1 0 0,-1 1 0,0-1 0,0 0-1,0 0 1,0 1 0,1-1 0,-1 0 0,0 0-1,0 0 1,1 1 0,-1-1 0,0 0 0,0 0 0,1 0-1,-1 0 1,0 0 0,1 1 0,-1-1 0,0 0-1,0 0 1,1 0 0,0 0 0,43 8-5716,0-6 850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5.951"/>
    </inkml:context>
    <inkml:brush xml:id="br0">
      <inkml:brushProperty name="width" value="0.025" units="cm"/>
      <inkml:brushProperty name="height" value="0.025" units="cm"/>
    </inkml:brush>
  </inkml:definitions>
  <inkml:trace contextRef="#ctx0" brushRef="#br0">21 262 12107,'-4'-10'2291,"1"4"-1899,1 3-284,0 0 1,1 0-1,-1-1 0,1 1 0,-1 0 0,1 0 0,0-1 0,1 1 0,-1-1 0,1 1 0,-1-1 0,1 1 0,0-1 1,0 1-1,1-1 0,-1 1 0,1-1 0,-1 1 0,1-1 0,0 1 0,2-4 0,4-1-30,0-1-1,1 1 0,0 1 1,0-1-1,1 1 0,0 1 1,0 0-1,1 0 0,-1 1 1,15-6-1,15-5 360,55-15 0,-51 19-51,77-11 0,-103 21-347,0 0 0,-1 2-1,1 0 1,0 0 0,0 2 0,0 0 0,29 8 0,-41-8-38,0 0 1,0 0-1,-1 0 0,1 1 0,-1-1 0,1 1 0,-1 0 0,0 0 0,0 1 1,0-1-1,0 1 0,-1 0 0,0 0 0,0 0 0,0 1 0,3 4 1,-2-1 9,-1 1 0,0-1 1,0 1-1,-1 0 1,0-1-1,-1 1 0,0 0 1,0 16-1,-2 1 34,-1 0-1,-2 1 1,0-1 0,-2-1-1,-13 36 1,-58 123 209,49-123 526,-37 113 1,63-167-704,1-3-17,-1 0 0,1 1 0,0-1 0,1 0 0,-1 0 0,1 1 0,0 5 0,0-9-55,1 0-1,-1 0 1,0 0-1,1 0 0,-1-1 1,1 1-1,0 0 1,-1 0-1,1-1 1,0 1-1,-1 0 0,1-1 1,0 1-1,0 0 1,-1-1-1,1 1 1,0-1-1,0 1 1,0-1-1,0 0 0,0 1 1,0-1-1,0 0 1,0 0-1,0 0 1,0 1-1,0-1 1,-1 0-1,1 0 0,0-1 1,0 1-1,0 0 1,0 0-1,0 0 1,0-1-1,0 1 1,1-1-1,17-3 44,-1-1 1,0-1-1,0-1 1,0-1-1,-1 0 0,0-2 1,0 0-1,17-13 0,4-2-19,13-7-176,163-99-1128,-70 46-5721,-68 43-5202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7.169"/>
    </inkml:context>
    <inkml:brush xml:id="br0">
      <inkml:brushProperty name="width" value="0.025" units="cm"/>
      <inkml:brushProperty name="height" value="0.025" units="cm"/>
    </inkml:brush>
  </inkml:definitions>
  <inkml:trace contextRef="#ctx0" brushRef="#br0">25 48 8008,'-2'0'44,"1"0"0,0-1 0,-1 0 0,1 1 0,0-1 0,0 1 0,0-1 0,-1 0 0,1 0 0,0 0 0,0 0 0,0 0 0,0 0 0,1 0 0,-1 0 0,0 0 0,0 0 0,1 0 0,-1-1 0,0 1 0,1 0 0,-1-1 0,1 1 0,0 0 0,-1-1 0,1 1 0,0 0 0,0-1 0,0 1 0,0-2 0,0 2 27,0 0 0,1 1 0,-1-1 0,0 0 0,1 0 0,-1 0 0,1 1 0,-1-1 0,1 0 0,-1 1 0,1-1 0,0 1 0,-1-1 0,1 0 0,0 1 0,-1-1 0,1 1 0,0 0 0,-1-1 0,1 1 0,0 0 0,0-1 0,0 1 0,0 0 0,-1 0 0,1 0 0,0 0 0,0-1 0,0 1 0,0 0 0,-1 1 0,1-1 0,0 0 0,0 0 0,0 0 0,0 0 0,-1 1 0,1-1 0,0 0 0,0 1 0,0-1 0,-1 0 0,1 1 0,0-1 0,-1 1 0,1 0 0,0 0 0,19 14 693,0 1-1,-2 0 1,0 2-1,-1 0 1,0 1-1,21 33 1,-19-27-621,50 74 305,100 196 0,-136-232-266,-10-32-276,-17-23-1432,-20-21-1503,-18-15-2091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7.500"/>
    </inkml:context>
    <inkml:brush xml:id="br0">
      <inkml:brushProperty name="width" value="0.025" units="cm"/>
      <inkml:brushProperty name="height" value="0.025" units="cm"/>
    </inkml:brush>
  </inkml:definitions>
  <inkml:trace contextRef="#ctx0" brushRef="#br0">1 379 11787,'0'0'5862,"94"-66"-5478,-24 27-128,14-6-128,15-6-96,-2-6-288,0-2-4068,-5-3-7335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8.141"/>
    </inkml:context>
    <inkml:brush xml:id="br0">
      <inkml:brushProperty name="width" value="0.025" units="cm"/>
      <inkml:brushProperty name="height" value="0.025" units="cm"/>
    </inkml:brush>
  </inkml:definitions>
  <inkml:trace contextRef="#ctx0" brushRef="#br0">142 1 14286,'0'0'3929,"-1"9"-2920,-6 49-321,2 0 1,3 1-1,7 81 1,-5-136-680,1 0-1,-1 0 1,1 0 0,0 0-1,0 0 1,0-1 0,1 1-1,-1 0 1,1 0 0,0-1-1,0 1 1,0-1 0,0 0-1,1 0 1,-1 1 0,1-2-1,0 1 1,0 0 0,0 0-1,0-1 1,1 0 0,-1 0-1,1 0 1,-1 0 0,1 0-1,0 0 1,0-1 0,-1 0-1,1 0 1,0 0 0,0 0-1,0-1 1,8 1-1,10-2 23,1-1 0,-1-1 0,0 0 0,0-2 0,24-8 0,18-2 23,-58 13-55,1 1-1,0 0 1,0 1-1,0-1 1,-1 1-1,1 1 1,0-1 0,8 3-1,-13-2 2,1 0 0,-1 0 0,1 0 0,-1 0 0,0 1-1,1-1 1,-1 1 0,0 0 0,0-1 0,0 1 0,-1 0 0,1 0-1,0 0 1,-1 0 0,1 1 0,-1-1 0,1 0 0,-1 1 0,0-1 0,0 1-1,0-1 1,-1 1 0,2 3 0,0 6 60,0 0 0,0 1-1,-1-1 1,-1 0 0,0 1 0,0-1 0,-1 1 0,-1-1 0,0 0-1,-1 0 1,0 0 0,-1 0 0,0 0 0,-1-1 0,0 1 0,-1-1-1,0-1 1,-1 1 0,0-1 0,-1 0 0,0-1 0,-12 12-1,9-10 25,-1-1-1,0-1 0,0 0 0,-1 0 0,0-1 0,0-1 0,-1 0 0,0-1 0,0-1 0,-1 0 0,1-1 0,-1 0 1,0-1-1,0-1 0,0 0 0,-1-1 0,-28-2 0,37 0-306,-1 0 0,0-1 0,1 0 0,-1-1 0,1 1 0,0-1 0,0-1 0,0 1 0,0-1 0,1 0 0,-1-1 0,1 0 0,0 0 0,1 0 0,-1-1 0,1 1 0,0-1 0,0-1 0,-4-7 0,0-2-819,0 0 1,2 0 0,0-1 0,1 0-1,1 0 1,0 0 0,-2-24-1,-2-38-3367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19.887"/>
    </inkml:context>
    <inkml:brush xml:id="br0">
      <inkml:brushProperty name="width" value="0.025" units="cm"/>
      <inkml:brushProperty name="height" value="0.025" units="cm"/>
    </inkml:brush>
  </inkml:definitions>
  <inkml:trace contextRef="#ctx0" brushRef="#br0">0 614 13965,'0'0'3427,"78"-32"-2370,-14-8-160,14-12-32,15-12-577,10-13-192,9-2-128,-1-8-416,-6-2-1794,-13-4-5830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8.481"/>
    </inkml:context>
    <inkml:brush xml:id="br0">
      <inkml:brushProperty name="width" value="0.025" units="cm"/>
      <inkml:brushProperty name="height" value="0.025" units="cm"/>
    </inkml:brush>
  </inkml:definitions>
  <inkml:trace contextRef="#ctx0" brushRef="#br0">0 316 7527,'0'0'2947,"60"-75"-96,-30 46 288,4 5-1057,-2 3-545,3 3-480,4 3-641,-5 3-287,5-1-65,-2 2-32,2-1 0,1-3-865,1-5-1569,-2-3-2723,0-5-5798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8.904"/>
    </inkml:context>
    <inkml:brush xml:id="br0">
      <inkml:brushProperty name="width" value="0.025" units="cm"/>
      <inkml:brushProperty name="height" value="0.025" units="cm"/>
    </inkml:brush>
  </inkml:definitions>
  <inkml:trace contextRef="#ctx0" brushRef="#br0">77 73 15310,'-10'2'1757,"-53"11"1339,60-12-2381,28-7-229,56-24-181,-58 19-260,1 2-1,0 1 0,1 1 1,0 1-1,44-6 0,-66 12-43,-1 0-1,1 0 1,0 1-1,0-1 1,-1 0-1,1 1 1,0 0-1,0-1 1,-1 1-1,1 0 1,-1 1-1,1-1 1,-1 0-1,1 1 1,-1-1-1,0 1 1,0 0-1,1 0 1,-1 0-1,-1 0 1,1 0-1,0 0 0,0 0 1,-1 1-1,1-1 1,-1 1-1,0-1 1,0 1-1,0-1 1,0 1-1,0 0 1,-1-1-1,1 1 1,-1 0-1,1 3 1,0 11 68,0 0 0,-1 0 0,0-1 0,-5 29 0,-16 49 271,15-72-210,1 0 1,0 0-1,2 1 0,0-1 0,2 41 0,1-62-126,0 1 0,1 0-1,0 0 1,-1 0-1,1 0 1,0 0-1,0 0 1,0-1-1,0 1 1,0 0-1,0-1 1,1 1-1,-1-1 1,1 0-1,-1 1 1,1-1-1,-1 0 1,1 0-1,0 0 1,-1 0-1,1 0 1,0 0-1,0 0 1,0-1-1,0 1 1,0 0-1,-1-1 1,1 0-1,0 0 1,0 1-1,0-1 1,0 0-1,0 0 1,0-1 0,4 0-1,11 0 30,0-1-1,1-1 1,19-6 0,-14 3-104,-22 6 62,1-1-1,-1 1 1,0-1-1,1 1 1,-1 0-1,1-1 1,-1 1-1,1 0 1,-1 0-1,0 0 1,1 0-1,-1 0 1,1 1-1,-1-1 1,1 0-1,-1 1 1,0-1-1,1 1 1,-1-1-1,0 1 1,1 0-1,-1-1 1,0 1-1,0 0 1,0 0-1,0 0 1,0 0-1,0 0 1,0 0-1,0 0 0,0 0 1,0 1-1,0-1 1,1 3-1,-1 1 1,0 1 0,-1 0 0,1 1 0,-1-1 0,0 0 0,-1 0 0,-1 8 0,-1 1 34,0 1 0,-2-1 0,0 0 0,0 0 1,-1-1-1,-1 1 0,-16 24 0,6-14 308,-1 0-1,-1-1 1,-26 24 0,35-37-264,0-2 1,0 1 0,-1-2 0,0 1-1,0-1 1,-1-1 0,0 0 0,0-1-1,-1 0 1,0-1 0,0 0 0,0-1-1,-1 0 1,0-1 0,-18 1-1,29-4-218,-1 0-1,0-1 1,1 1-1,-1-1 1,1 0-1,-1 0 1,1 0-1,0 0 1,-1 0 0,1-1-1,0 0 1,0 1-1,0-1 1,0-1-1,0 1 1,0 0-1,1-1 1,-1 1-1,1-1 1,0 0-1,0 1 1,0-1-1,-3-6 1,-2-3-1271,2-1 0,-1 0 0,2-1 0,-6-24 0,-4-33-5125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9.250"/>
    </inkml:context>
    <inkml:brush xml:id="br0">
      <inkml:brushProperty name="width" value="0.025" units="cm"/>
      <inkml:brushProperty name="height" value="0.025" units="cm"/>
    </inkml:brush>
  </inkml:definitions>
  <inkml:trace contextRef="#ctx0" brushRef="#br0">1 360 16720,'0'0'2434,"49"-65"-1345,-15 30 288,14 1-640,5-3-320,7-1-257,4 4-96,8 2-64,-1 4-801,-7-1-1633,-9 1-3588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39.661"/>
    </inkml:context>
    <inkml:brush xml:id="br0">
      <inkml:brushProperty name="width" value="0.025" units="cm"/>
      <inkml:brushProperty name="height" value="0.025" units="cm"/>
    </inkml:brush>
  </inkml:definitions>
  <inkml:trace contextRef="#ctx0" brushRef="#br0">0 0 16848,'57'29'673,"-18"7"-193,-7 5-160,-7 5-224,1-5-32,-1-8-31,0-13-290,-2-16-1633,-7-6-3234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40.052"/>
    </inkml:context>
    <inkml:brush xml:id="br0">
      <inkml:brushProperty name="width" value="0.025" units="cm"/>
      <inkml:brushProperty name="height" value="0.025" units="cm"/>
    </inkml:brush>
  </inkml:definitions>
  <inkml:trace contextRef="#ctx0" brushRef="#br0">22 1 24759,'-11'46'1121,"1"-19"-64,10-12-1121,28-10-320,21-5-1442,8-17-544,9-13-1794,-3-3-3395</inkml:trace>
  <inkml:trace contextRef="#ctx0" brushRef="#br0" timeOffset="1">530 176 13164,'0'51'1922,"0"-8"288,0-8-1857,0-3-321,0-5-32,-6-5-1570,-15-3-3106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8:40.398"/>
    </inkml:context>
    <inkml:brush xml:id="br0">
      <inkml:brushProperty name="width" value="0.025" units="cm"/>
      <inkml:brushProperty name="height" value="0.025" units="cm"/>
    </inkml:brush>
  </inkml:definitions>
  <inkml:trace contextRef="#ctx0" brushRef="#br0">37 5037 13581,'-8'6'3363,"6"-4"-3164,-23 18 1305,23-15-950,24-12-521,240-128 404,-122 60-756,848-459-11472,-334 161 12099,825-478 11221,6 5-6596,-1098 625-4569,2192-1203-412,-1827 1015-6310,-409 214-1041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09.739"/>
    </inkml:context>
    <inkml:brush xml:id="br0">
      <inkml:brushProperty name="width" value="0.025" units="cm"/>
      <inkml:brushProperty name="height" value="0.025" units="cm"/>
    </inkml:brush>
  </inkml:definitions>
  <inkml:trace contextRef="#ctx0" brushRef="#br0">70 1 9257,'0'0'12251,"-3"13"-11685,-51 293 3971,47-232-4417,2-1-1,7 105 1,-1-173-155,-1 1 1,1-1 0,0 1 0,0-1 0,1 1 0,-1-1-1,1 0 1,1 0 0,3 8 0,-5-12-954,-1-4-672,-7-40-3833,-7 7-951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0.116"/>
    </inkml:context>
    <inkml:brush xml:id="br0">
      <inkml:brushProperty name="width" value="0.025" units="cm"/>
      <inkml:brushProperty name="height" value="0.025" units="cm"/>
    </inkml:brush>
  </inkml:definitions>
  <inkml:trace contextRef="#ctx0" brushRef="#br0">0 37 16656,'0'0'6176,"17"-2"-5097,94-9 39,139 4 0,-14 1-963,-177 2-461,63-2-538,-40 7-8549,-79 0 3852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0.444"/>
    </inkml:context>
    <inkml:brush xml:id="br0">
      <inkml:brushProperty name="width" value="0.025" units="cm"/>
      <inkml:brushProperty name="height" value="0.025" units="cm"/>
    </inkml:brush>
  </inkml:definitions>
  <inkml:trace contextRef="#ctx0" brushRef="#br0">0 677 3011,'0'0'16303,"57"25"-14989,7-25-65,12-10-641,12-5-512,1 1-192,-4-5-2146,-9-2-3331,-7-5-3460</inkml:trace>
  <inkml:trace contextRef="#ctx0" brushRef="#br0" timeOffset="1">1151 0 15118,'0'0'6759,"-21"67"-5446,12-24 192,5 10-704,-1 2-577,0 4-128,1-1-64,-1-1 0,3-5-32,-2-2-1153,3-7-1025,1-10-704,0-7-2884,0-8-4195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0.793"/>
    </inkml:context>
    <inkml:brush xml:id="br0">
      <inkml:brushProperty name="width" value="0.025" units="cm"/>
      <inkml:brushProperty name="height" value="0.025" units="cm"/>
    </inkml:brush>
  </inkml:definitions>
  <inkml:trace contextRef="#ctx0" brushRef="#br0">331 0 17008,'0'0'2563,"-11"14"-1816,10-13-715,-190 268 3273,171-237-3203,2 1 0,2 0 0,1 1 0,1 0 0,2 1 0,2 1 0,-9 49 0,18-76-78,0 0-1,0 1 1,0-1 0,2 1-1,-1-1 1,1 0-1,0 1 1,1-1 0,3 11-1,-3-17-29,-1 1 0,1-1 0,0 0 0,0 1 0,1-1 0,-1 0 0,0 0 0,1-1 0,0 1 0,0 0 0,0-1 0,0 0 0,0 0 0,0 0 0,0 0 0,1 0 0,-1-1 0,1 1 0,-1-1 0,1 0 0,0 0 0,0 0 0,-1 0 0,8-1 0,2 1-573,0 0 0,0-1 1,0-1-1,0-1 1,0 1-1,-1-2 0,1 0 1,0 0-1,-1-2 1,0 1-1,0-1 0,14-8 1,42-28-6688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3.016"/>
    </inkml:context>
    <inkml:brush xml:id="br0">
      <inkml:brushProperty name="width" value="0.025" units="cm"/>
      <inkml:brushProperty name="height" value="0.025" units="cm"/>
    </inkml:brush>
  </inkml:definitions>
  <inkml:trace contextRef="#ctx0" brushRef="#br0">0 0 6374,'0'0'15311,"84"25"-13934,-28-25-512,6 0-673,11 0-128,-8 0-64,-6-1-352,-10-2-1058,-15 2-800,-16 1-705,-13 0-1217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1.127"/>
    </inkml:context>
    <inkml:brush xml:id="br0">
      <inkml:brushProperty name="width" value="0.025" units="cm"/>
      <inkml:brushProperty name="height" value="0.025" units="cm"/>
    </inkml:brush>
  </inkml:definitions>
  <inkml:trace contextRef="#ctx0" brushRef="#br0">521 0 11275,'0'0'5290,"-1"8"-4201,-3 12-516,-1 0-1,-1 0 0,0-1 1,-1 1-1,-2-2 1,0 1-1,0-1 1,-17 21-1,-108 136 1574,102-135-1873,-2-2 0,-2-1 1,-2-1-1,-73 53 0,110-88-326,-1 1-1,0-1 0,0 0 0,1 0 1,-1 0-1,0 0 0,0-1 1,0 1-1,0 0 0,0-1 0,0 1 1,0-1-1,0 0 0,0 0 1,0 0-1,0 0 0,-3 0 0,3-1-184,1 0 0,0 0 0,0 0 0,0 0 0,0 0 0,0 0 0,0 0 0,0 0 0,0 0 0,0-1 0,1 1 0,-1 0-1,0-1 1,1 1 0,-1 0 0,1-1 0,-1 1 0,1-1 0,0 1 0,0-1 0,0 1 0,0-1 0,0 1 0,0-3 0,-1-38-7407</inkml:trace>
  <inkml:trace contextRef="#ctx0" brushRef="#br0" timeOffset="1">54 189 18193,'0'0'1474,"42"56"-1,-12-32-288,7 1 0,9-3-288,6-3-737,8-5-96,2-5 0,3-7-224,-3-2-1473,-3-11-1602,-5-11-2114,-4-8-5894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1.460"/>
    </inkml:context>
    <inkml:brush xml:id="br0">
      <inkml:brushProperty name="width" value="0.025" units="cm"/>
      <inkml:brushProperty name="height" value="0.025" units="cm"/>
    </inkml:brush>
  </inkml:definitions>
  <inkml:trace contextRef="#ctx0" brushRef="#br0">193 1 17232,'0'0'5024,"6"14"-4224,122 224 866,-114-216-1678,-1 1 0,-2 0 0,0 1 0,-1 0 0,12 49 0,-20-64-1,-1 0-1,0-1 0,0 1 0,-1 0 1,0 0-1,0 0 0,-1-1 0,0 1 1,-1 0-1,0-1 0,0 1 1,-1-1-1,0 0 0,-1 0 0,0 0 1,0 0-1,0-1 0,-1 1 1,0-1-1,-1 0 0,-7 7 0,-2 0-133,0 0-1,-1-1 1,-1-1-1,0-1 1,0 0-1,-1-1 0,-1-1 1,0-1-1,0 0 1,0-2-1,-1 0 1,0-1-1,-24 3 0,39-8-272,1 1 0,-1-1-1,0 0 1,1 0 0,-1-1-1,0 1 1,-8-3-1,11 2 61,1 0 0,-1 0 0,0 1 1,1-1-1,-1 0 0,1 0 0,-1-1 0,1 1 0,0 0 0,-1 0 0,1-1 0,0 1 0,-2-3 0,-8-31-9548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1.808"/>
    </inkml:context>
    <inkml:brush xml:id="br0">
      <inkml:brushProperty name="width" value="0.025" units="cm"/>
      <inkml:brushProperty name="height" value="0.025" units="cm"/>
    </inkml:brush>
  </inkml:definitions>
  <inkml:trace contextRef="#ctx0" brushRef="#br0">91 69 17585,'0'0'2626,"83"3"-1281,-40-3-960,17-1-289,2-10-32,5 0 32,4-2-96,-4 2-865,-3 1-1281,-8 0-1121,-6 5-2178</inkml:trace>
  <inkml:trace contextRef="#ctx0" brushRef="#br0" timeOffset="1">1 204 14734,'0'0'6790,"81"2"-6694,-8-9-31,13 2 31,10 4-32,-1 1-64,1 0-96,0 0-2403,-11 4-1473,-2 2-480,-11-2 1025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7:12.201"/>
    </inkml:context>
    <inkml:brush xml:id="br0">
      <inkml:brushProperty name="width" value="0.025" units="cm"/>
      <inkml:brushProperty name="height" value="0.025" units="cm"/>
    </inkml:brush>
  </inkml:definitions>
  <inkml:trace contextRef="#ctx0" brushRef="#br0">585 87 6374,'-3'-9'5894,"2"7"-5663,-20-45 3868,19 45-3923,0 0 0,0-1 0,0 1 0,0 0 0,0 0 0,0 0 1,0 1-1,-1-1 0,1 1 0,-1-1 0,1 1 0,-1 0 0,0-1 1,1 1-1,-1 1 0,0-1 0,0 0 0,1 1 0,-5-1 0,-11 1 303,0 1 0,0 1 0,0 1-1,0 0 1,0 1 0,1 1 0,0 1 0,0 0-1,0 1 1,1 1 0,0 1 0,-30 20-1,21-10-310,0 1 0,2 0 0,0 2 0,1 1 0,1 1 0,-28 42-1,39-52-121,2 1 0,0 0-1,1 0 1,0 1 0,1 0-1,1 0 1,1 0 0,-4 24-1,7-33-35,0 0 0,1 0 0,0 1 0,0-1 0,1 0 0,-1 1 0,2-1 0,-1 0 0,1 0 0,0 0 0,0 0 0,1 0 0,0-1 0,0 1 0,1-1 0,0 1 0,0-1 0,0 0-1,1-1 1,0 1 0,7 6 0,1-3-48,0 0-1,1-1 0,0 0 1,0-1-1,1 0 0,0-1 1,0-1-1,0-1 0,1 0 1,0-1-1,0 0 0,-1-2 1,1 1-1,24-3 0,-19 0-243,0 0 0,0-2 0,0-1 0,-1 0 0,0-1-1,0-2 1,0 0 0,0-1 0,-1 0 0,28-19 0,-33 16-7,0 0 0,-1 0 0,-1-1 1,0-1-1,-1 0 0,0-1 0,-1 0 0,0 0 1,-1-1-1,-1-1 0,-1 1 0,9-26 0,-13 33-87,0 0 0,-1 0 0,0 0 0,0 0 0,-1 0 0,0-1 0,-1 1 0,0 0-1,0-1 1,-1 1 0,0 0 0,0 0 0,-1-1 0,0 1 0,0 0 0,-1 0 0,0 1-1,0-1 1,-1 1 0,0-1 0,0 1 0,-1 0 0,0 1 0,0-1 0,-1 1 0,0 0-1,-11-9 1,6 7 93,0 1 0,0 1 0,0 0 1,-1 1-1,0 0 0,0 1 0,-1 0 0,1 1 0,-23-3 0,-50 1-3961</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3.354"/>
    </inkml:context>
    <inkml:brush xml:id="br0">
      <inkml:brushProperty name="width" value="0.025" units="cm"/>
      <inkml:brushProperty name="height" value="0.025" units="cm"/>
    </inkml:brush>
  </inkml:definitions>
  <inkml:trace contextRef="#ctx0" brushRef="#br0">64 0 5830,'0'0'7212,"-9"3"-4052,-29 9-1473,21 0-194,22-3-498,22 1-93,44-2-574,0-3-1,1-3 1,98-10 0,20 1-2018,-139 2-3117,-20-7-1303,-6-4-2336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3.858"/>
    </inkml:context>
    <inkml:brush xml:id="br0">
      <inkml:brushProperty name="width" value="0.025" units="cm"/>
      <inkml:brushProperty name="height" value="0.025" units="cm"/>
    </inkml:brush>
  </inkml:definitions>
  <inkml:trace contextRef="#ctx0" brushRef="#br0">1 26 13325,'0'0'7799,"15"-2"-7287,72 2-82,-36 0-320,0-2-1,70-11 1,-67 4-57,-53 12-33,1 0 0,-2-1 0,1 1 0,0 0 1,-1 0-1,1 0 0,-1-1 0,0 1 0,0 0 0,0 0 0,0 0 1,0 0-1,-1 3 0,0-2 98,-3 27 336,-2 0 0,-2 0 0,0 0-1,-2-1 1,-2 0 0,-22 42 0,33-71-479,-74 140 1357,31-75-2575,-7-8-6573,41-48-111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6.237"/>
    </inkml:context>
    <inkml:brush xml:id="br0">
      <inkml:brushProperty name="width" value="0.025" units="cm"/>
      <inkml:brushProperty name="height" value="0.025" units="cm"/>
    </inkml:brush>
  </inkml:definitions>
  <inkml:trace contextRef="#ctx0" brushRef="#br0">530 0 14990,'0'0'3588,"-52"59"-2948,8-12-159,-5 13 31,-4 12 353,-2 5-64,-2-3-129,6-2-415,3-9-193,13-12-32,6-13 0,12-14 0,-3-10-224,15-13-962,-2-2-735,1-22-2147,5-14-1826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6.600"/>
    </inkml:context>
    <inkml:brush xml:id="br0">
      <inkml:brushProperty name="width" value="0.025" units="cm"/>
      <inkml:brushProperty name="height" value="0.025" units="cm"/>
    </inkml:brush>
  </inkml:definitions>
  <inkml:trace contextRef="#ctx0" brushRef="#br0">1 0 12716,'0'0'5445,"47"31"-4676,-25-2 256,6 5 160,9 3-512,7-1-449,8-7-128,6-7 0,9-9-448,2-11-1794,-5-4-961,-4-21-2723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6.930"/>
    </inkml:context>
    <inkml:brush xml:id="br0">
      <inkml:brushProperty name="width" value="0.025" units="cm"/>
      <inkml:brushProperty name="height" value="0.025" units="cm"/>
    </inkml:brush>
  </inkml:definitions>
  <inkml:trace contextRef="#ctx0" brushRef="#br0">428 0 16720,'0'0'1815,"-8"8"-1655,-5 5 105,0 1 0,1 1-1,1 0 1,1 0 0,0 2 0,1-1 0,0 1-1,2 0 1,0 1 0,-5 18 0,2-1-99,2 0 0,2 0-1,1 0 1,-1 62 0,5-105-762,-2-1 0,1 0 1,-1 0-1,0 1 0,-1 0 0,0 0 0,0 0 0,-10-13 0,-1-5-2102,5 8 1414,0-2 456,-1 1 0,-23-32 0,31 47 1085,0 0 0,0 0 1,0 1-1,-1-1 0,0 1 0,0 0 0,0 0 0,0 0 0,0 1 0,0-1 0,-1 1 0,1 0 0,-1 1 0,0-1 0,1 1 0,-1-1 0,0 1 0,-5 0 0,7 2-116,0-1-1,-1 1 1,1 0 0,0 0-1,0 0 1,0 0 0,0 1-1,0-1 1,1 1 0,-1-1-1,0 1 1,1 0 0,-1 0-1,1 1 1,0-1 0,-1 0 0,1 1-1,0-1 1,1 1 0,-1 0-1,0 0 1,1 0 0,-1 0-1,1 0 1,-1 4 0,0-4-95,1 0 0,0-1 1,0 1-1,1 0 1,-1 0-1,1-1 1,-1 1-1,1 0 0,0 0 1,0 0-1,0 0 1,0-1-1,1 1 0,-1 0 1,1 0-1,-1 0 1,1-1-1,0 1 1,0 0-1,0-1 0,1 1 1,-1-1-1,1 1 1,-1-1-1,1 0 0,0 1 1,0-1-1,0 0 1,2 2-1,5 0 48,0 1 1,0-1-1,1-1 0,-1 0 1,1 0-1,-1-1 0,1 0 0,15 1 1,86-1 304,-70-3-382,10-1 8,-33 1-34,1 0 1,0 1-1,-1 1 1,1 1-1,18 3 1,-36-4-44,1-1 1,-1 1-1,0-1 1,1 1-1,-1-1 1,0 1-1,0 0 1,0-1-1,1 1 1,-1 0-1,0 0 1,0 0-1,0 0 1,0 0-1,0 0 1,-1 0 0,1 0-1,0 0 1,0 1-1,-1-1 1,1 0-1,0 3 1,2 20-5524,-3-5-5123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7.275"/>
    </inkml:context>
    <inkml:brush xml:id="br0">
      <inkml:brushProperty name="width" value="0.025" units="cm"/>
      <inkml:brushProperty name="height" value="0.025" units="cm"/>
    </inkml:brush>
  </inkml:definitions>
  <inkml:trace contextRef="#ctx0" brushRef="#br0">0 40 17264,'0'0'833,"64"6"-256,-11-6 384,13-5-225,12-6 65,-1 0-641,-2 2-128,-6 2-1281,-16 5-1922,-23 2-2434,-19 0-513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3.375"/>
    </inkml:context>
    <inkml:brush xml:id="br0">
      <inkml:brushProperty name="width" value="0.025" units="cm"/>
      <inkml:brushProperty name="height" value="0.025" units="cm"/>
    </inkml:brush>
  </inkml:definitions>
  <inkml:trace contextRef="#ctx0" brushRef="#br0">1 8 12556,'0'0'4484,"71"7"-2882,-27-7-129,4 0-448,5 0-897,4-1-128,-3 0-1185,-2-3-1153,-3 0-2082,-8 0-833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7.669"/>
    </inkml:context>
    <inkml:brush xml:id="br0">
      <inkml:brushProperty name="width" value="0.025" units="cm"/>
      <inkml:brushProperty name="height" value="0.025" units="cm"/>
    </inkml:brush>
  </inkml:definitions>
  <inkml:trace contextRef="#ctx0" brushRef="#br0">8 58 11018,'0'0'4837,"-7"53"-3107,47-52 63,19-1-31,13 0-641,4-16-737,11-3-255,-7-1-1,-8 0-385,-15 1-2497,-16 2-5862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8.016"/>
    </inkml:context>
    <inkml:brush xml:id="br0">
      <inkml:brushProperty name="width" value="0.025" units="cm"/>
      <inkml:brushProperty name="height" value="0.025" units="cm"/>
    </inkml:brush>
  </inkml:definitions>
  <inkml:trace contextRef="#ctx0" brushRef="#br0">32 0 19667,'0'0'2236,"1"10"-2145,-2 15 231,-1 1 0,-9 45-1,-4 35 182,14-87-567,-1 6 155,1 0 0,1 0 0,1 1 0,9 47-1,-9-68-156,0 0-1,1 0 0,-1 0 0,1 0 0,0 0 0,1-1 1,-1 1-1,1-1 0,0 1 0,0-1 0,0 0 0,0 0 1,1 0-1,0-1 0,0 1 0,0-1 0,0 0 0,0 0 1,1-1-1,-1 1 0,1-1 0,-1 0 0,1 0 0,0 0 1,0-1-1,0 1 0,0-1 0,0-1 0,1 1 0,6-1 1,-6 1-255,1-2-1,0 1 1,0-1 0,-1 0 0,1-1 0,-1 1 0,1-1 0,-1 0 0,0-1 0,12-5-1,-2-3-1689,0 0 0,23-21-1,22-24-4661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08.349"/>
    </inkml:context>
    <inkml:brush xml:id="br0">
      <inkml:brushProperty name="width" value="0.025" units="cm"/>
      <inkml:brushProperty name="height" value="0.025" units="cm"/>
    </inkml:brush>
  </inkml:definitions>
  <inkml:trace contextRef="#ctx0" brushRef="#br0">360 1 12684,'-8'0'1943,"-1"2"-1647,0 0 0,1 1 0,-1 0 0,1 0 0,0 1 0,0 0 0,0 1-1,1-1 1,0 1 0,-1 1 0,2-1 0,-1 1 0,-5 7 0,-18 18 320,-35 50 1,39-47 139,2 2 1,-23 43-1,40-65-502,0 1 0,1 1-1,0-1 1,1 1 0,1 0 0,0 0 0,2 0 0,-2 28 0,4-39-224,0 0 1,0 0 0,1 1-1,0-1 1,0 0 0,0 0 0,0 0-1,1 0 1,0-1 0,0 1-1,0 0 1,1-1 0,0 1 0,0-1-1,0 0 1,0 0 0,0 0 0,8 6-1,-3-4-5,-1-1-1,1 0 1,0-1-1,0 0 0,1 0 1,-1-1-1,1 0 1,0-1-1,-1 0 1,12 2-1,-1-2 2,0-1 0,0 0 0,0-1 0,0-1-1,0-1 1,-1-1 0,1 0 0,-1-1 0,0-1 0,19-8 0,-31 10-3,0 0 0,0-1 0,0 0 0,0 0 1,-1 0-1,0 0 0,0-1 0,0 0 0,0 0 0,6-10 1,-9 13-19,-1 0 1,0 0 0,-1 0 0,1 1 0,0-1 0,0 0 0,-1 0 0,1 0 0,-1-1 0,0 1 0,1 0 0,-1 0 0,0 0-1,0 0 1,-1 0 0,1 0 0,0 0 0,-1 0 0,1 0 0,-1 0 0,1 0 0,-1 0 0,0 0 0,0 0 0,0 0-1,0 1 1,0-1 0,-1 0 0,1 1 0,0-1 0,-1 1 0,1-1 0,-1 1 0,0 0 0,1-1 0,-1 1 0,0 0 0,-3-1-1,-7-5-331,-1 2 0,0-1 0,1 2-1,-1 0 1,-1 0 0,1 1-1,-22-1 1,25 2-302,-1 2 1,0-1-1,1 1 1,-1 1-1,0 0 1,1 0-1,-1 1 1,1 1-1,0 0 1,-14 5-1,6 2-10753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0.089"/>
    </inkml:context>
    <inkml:brush xml:id="br0">
      <inkml:brushProperty name="width" value="0.025" units="cm"/>
      <inkml:brushProperty name="height" value="0.025" units="cm"/>
    </inkml:brush>
  </inkml:definitions>
  <inkml:trace contextRef="#ctx0" brushRef="#br0">65 124 11691,'0'0'1265,"-9"5"470,-30 19-357,38-23-1319,0-1 1,-1 1 0,1 0 0,0 0 0,0-1 0,0 1 0,0 0 0,1 0 0,-1 0 0,0 0-1,0 1 1,1-1 0,-1 0 0,0 0 0,1 0 0,-1 0 0,1 1 0,-1-1 0,1 0 0,0 1-1,0 1 1,0-2-26,0 0 1,0 0-1,1 0 0,-1 0 0,1 0 0,-1 0 0,1 0 0,0 0 1,-1 0-1,1-1 0,0 1 0,0 0 0,-1 0 0,1 0 0,0-1 1,0 1-1,0-1 0,0 1 0,1 0 0,3 2 29,1-1 0,0 0-1,-1 0 1,1 0 0,0-1-1,9 2 1,1-3 31,1-1 0,-1 0-1,1-1 1,-1 0 0,0-2-1,0 0 1,0 0 0,0-2-1,14-7 1,-9 4-479,-1-2 0,20-14 1,-22 12-1581,-1 0 0,18-18 0,-33 29 1731,0 0 0,0 0 0,0 0 0,0-1 0,0 1 0,-1 0 0,1-1 0,-1 0 0,1 1 1,-1-1-1,0 0 0,0 1 0,0-1 0,0 0 0,-1 0 0,1 0 0,-1 0 0,0 0 0,0 1 0,0-1 0,0-3 1,0 5 315,-1 0 0,1 1 0,0-1 0,0 1 0,-1-1 0,1 1 0,0-1 0,-1 1 0,1-1 0,0 1 0,-1 0 0,1-1 0,-1 1 0,1-1 0,-1 1 0,1 0 0,-1 0 0,1-1 0,-1 1 0,1 0 0,-1 0 0,1-1 0,-1 1 0,1 0 0,-1 0 0,0 0 0,1 0 0,-1 0 0,1 0 0,-1 0 0,0 0 0,1 0 0,-1 0 0,1 0 0,-1 0 0,1 1 0,-1-1 0,1 0 0,-1 0 0,0 0 0,1 1 0,-1-1 0,1 0 0,-1 1 0,-24 18 2137,12 1-1030,0 1 1,1 1-1,-17 43 0,21-44-987,1 1-1,1 0 1,0 0-1,2 0 1,1 1-1,1-1 0,1 43 1,1-62-276,0 1 0,1-1 0,-1 0 0,1 0 0,0 1 1,0-1-1,0 0 0,0 0 0,1 0 0,-1 0 0,1 0 0,-1-1 0,1 1 1,0 0-1,0-1 0,0 1 0,1-1 0,-1 0 0,1 1 0,2 1 0,-2-3-379,1 1 0,-1 0 0,1-1 0,-1 0 0,1 0 0,0 0 0,-1 0 0,1-1 0,0 1 0,-1-1 0,6 0 0,15-1-3631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0.982"/>
    </inkml:context>
    <inkml:brush xml:id="br0">
      <inkml:brushProperty name="width" value="0.025" units="cm"/>
      <inkml:brushProperty name="height" value="0.025" units="cm"/>
    </inkml:brush>
  </inkml:definitions>
  <inkml:trace contextRef="#ctx0" brushRef="#br0">274 19 10442,'-8'3'1559,"-12"5"-634,0 2-1,1 0 1,1 1 0,0 1 0,-30 25 0,28-20-542,2 1 1,0 0 0,1 1 0,-28 41 0,45-60-389,0 1 0,-1-1 0,1 0 0,0 0 0,0 0-1,-1 0 1,1 1 0,0-1 0,0 0 0,0 0 0,-1 0 0,1 1 0,0-1-1,0 0 1,0 0 0,0 1 0,-1-1 0,1 0 0,0 0 0,0 1 0,0-1 0,0 0-1,0 1 1,0-1 0,0 0 0,0 0 0,0 1 0,0-1 0,0 0 0,0 1 0,0-1-1,0 0 1,0 0 0,0 1 0,0-1 0,0 0 0,0 1 0,1-1 0,-1 0-1,0 0 1,0 1 0,0-1 0,0 0 0,1 0 0,-1 1 0,0-1 0,0 0 0,0 0-1,1 0 1,-1 0 0,0 1 0,0-1 0,1 0 0,21-6-1,24-19-16,-8-3-902,-1 0 1,-1-3-1,-2 0 1,47-57-1,-68 70 1184,-20 25 762,-24 28-88,28-31-886,-67 106 691,64-100-734,1 0 0,0 1 0,1 0 0,0 0 0,1 0 0,0 0 0,0 1 0,-1 22 0,5-33 2,-1-1-1,0 0 1,0 0 0,0 0-1,0 0 1,0 0-1,0 1 1,0-1 0,0 0-1,0 0 1,1 0-1,-1 0 1,0 0 0,0 1-1,0-1 1,0 0-1,0 0 1,1 0-1,-1 0 1,0 0 0,0 0-1,0 0 1,0 0-1,0 0 1,1 0 0,-1 0-1,0 0 1,0 0-1,0 0 1,1 0-1,-1 0 1,0 0 0,0 0-1,0 0 1,0 0-1,1 0 1,-1 0 0,0 0-1,0 0 1,0 0-1,0 0 1,1 0 0,-1 0-1,0-1 1,0 1-1,0 0 1,0 0-1,0 0 1,0 0 0,1 0-1,-1 0 1,0-1-1,0 1 1,0 0 0,0 0-1,0 0 1,0 0-1,0-1 1,0 1-1,0 0 1,0 0 0,0 0-1,0-1 1,9-8 239,-8 4-229,0 0-1,0 0 1,-1 1 0,1-1 0,-1 0 0,0 0 0,0 0 0,-1 1 0,0-1 0,1 0 0,-2 0 0,1 1-1,0-1 1,-1 1 0,0-1 0,0 1 0,0-1 0,-1 1 0,1 0 0,-5-5 0,2 3 37,0 0 0,0 0 0,-1 1 0,0-1 0,0 1 0,0 1 0,-1-1 0,1 1 0,-1 0 0,0 1 0,-12-5 0,45 14 68,1 0-1,-1-2 1,52 3 0,98-8-2180,-78 0-2489,-28 1 15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1.312"/>
    </inkml:context>
    <inkml:brush xml:id="br0">
      <inkml:brushProperty name="width" value="0.025" units="cm"/>
      <inkml:brushProperty name="height" value="0.025" units="cm"/>
    </inkml:brush>
  </inkml:definitions>
  <inkml:trace contextRef="#ctx0" brushRef="#br0">1 11 13869,'0'0'2434,"54"4"-1697,-15-4-320,13-6 127,3 1-480,3 4-32,-3-1-448,-6 2-2531,-10 0-160,-17 0 897,-21 5-1762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1.642"/>
    </inkml:context>
    <inkml:brush xml:id="br0">
      <inkml:brushProperty name="width" value="0.025" units="cm"/>
      <inkml:brushProperty name="height" value="0.025" units="cm"/>
    </inkml:brush>
  </inkml:definitions>
  <inkml:trace contextRef="#ctx0" brushRef="#br0">59 512 7687,'0'0'1185,"-52"34"321,45-21-449,7-6-128,20-6 128,17-1 320,12-8-929,19-10-127,11-5-225,10-3-192,-2 0-1570,-1-1-3234</inkml:trace>
  <inkml:trace contextRef="#ctx0" brushRef="#br0" timeOffset="1">910 94 12139,'0'0'684,"10"-11"-209,-3 4-269,0 0-1,1 0 1,0 0 0,0 1 0,1 0-1,0 1 1,0 0 0,0 0 0,1 1-1,-1 0 1,1 0 0,18-3-1,8 3 798,1 1-1,0 1 0,52 5 1,-86-3-977,0 0 1,0 0 0,0 0 0,0 1 0,0-1 0,0 1-1,-1 0 1,1 0 0,0 0 0,0 0 0,-1 0-1,1 0 1,0 1 0,-1-1 0,1 1 0,-1 0 0,0 0-1,0 0 1,0 0 0,0 0 0,0 0 0,0 1 0,0-1-1,-1 1 1,3 4 0,-3-3 34,0 1 1,0-1-1,-1 0 0,0 1 1,0-1-1,0 1 0,0-1 1,-1 0-1,0 1 0,0-1 1,0 0-1,0 1 1,-1-1-1,1 0 0,-1 0 1,-4 6-1,-14 23 205,-37 46 0,34-49-126,-27 47-1,48-74-131,0 0-1,1 0 0,-1 1 0,1-1 1,0 0-1,0 1 0,0-1 0,0 1 1,1-1-1,-1 1 0,1-1 0,0 1 1,0 5-1,1-8-8,-1 1 1,1-1-1,-1 1 1,1 0-1,0-1 0,0 1 1,0-1-1,0 1 1,0-1-1,0 0 1,0 1-1,0-1 0,1 0 1,-1 0-1,0 0 1,1 0-1,-1 0 0,1 0 1,-1 0-1,1-1 1,-1 1-1,1 0 1,0-1-1,-1 1 0,1-1 1,0 0-1,2 1 1,13 1-246,1 0 0,-1-1 1,0-1-1,0 0 0,1-2 1,24-4-1,-22 1-1311,0 0 0,33-14 1,16-13-5288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2.018"/>
    </inkml:context>
    <inkml:brush xml:id="br0">
      <inkml:brushProperty name="width" value="0.025" units="cm"/>
      <inkml:brushProperty name="height" value="0.025" units="cm"/>
    </inkml:brush>
  </inkml:definitions>
  <inkml:trace contextRef="#ctx0" brushRef="#br0">0 75 16111,'0'0'1073,"9"-2"-571,48-10 516,98-8-1,-20 3-1253,-87 7-21,-33 6 234,0 1 1,0 0 0,19 0-1,-33 3 35,-1 1-1,0-1 1,1 1-1,-1-1 1,0 1 0,1-1-1,-1 1 1,0-1-1,0 1 1,0-1-1,0 1 1,1 0 0,-1-1-1,0 1 1,0-1-1,0 1 1,0 0-1,0-1 1,0 1 0,0-1-1,-1 1 1,1-1-1,0 1 1,0 0-1,0-1 1,-1 1 0,1-1-1,0 1 1,0-1-1,-1 1 1,1-1-1,-1 1 1,0 0 0,-10 22 566,-11 15 231,1 0-1,2 2 1,-17 52 0,29-71-775,1 0 0,1 0-1,1 0 1,1 0 0,1 1 0,1-1 0,1 1-1,4 37 1,11-24-969,-5-17-1311,-5 0-5223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2.347"/>
    </inkml:context>
    <inkml:brush xml:id="br0">
      <inkml:brushProperty name="width" value="0.025" units="cm"/>
      <inkml:brushProperty name="height" value="0.025" units="cm"/>
    </inkml:brush>
  </inkml:definitions>
  <inkml:trace contextRef="#ctx0" brushRef="#br0">1 179 12460,'0'0'3523,"74"-32"-2530,-8 18 96,15-1-192,15-3-513,10-1-288,0-2-64,-5-7-1505,-4-3-6438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5.561"/>
    </inkml:context>
    <inkml:brush xml:id="br0">
      <inkml:brushProperty name="width" value="0.025" units="cm"/>
      <inkml:brushProperty name="height" value="0.025" units="cm"/>
    </inkml:brush>
  </inkml:definitions>
  <inkml:trace contextRef="#ctx0" brushRef="#br0">83 0 7719,'0'0'9326,"-1"11"-9235,-11 44 478,-1-1-1,-32 82 1,33-104 352,12-32-928,0 0 0,0 0 1,1 0-1,-1 0 0,0 0 1,0 0-1,0 0 0,0 0 1,0 0-1,0 0 0,0 0 1,0 0-1,0 0 1,1 0-1,-1 0 0,0 0 1,0 0-1,0 0 0,0 0 1,0 0-1,0 0 0,0 0 1,0 0-1,1 0 0,-1 0 1,0 0-1,0 0 0,0 0 1,0 0-1,0 0 0,0 0 1,0 1-1,0-1 0,0 0 1,0 0-1,0 0 0,0 0 1,0 0-1,1 0 0,-1 0 1,0 0-1,0 0 0,0 1 1,0-1-1,0 0 1,0 0-1,0 0 0,0 0 1,0 0-1,0 0 0,0 0 1,0 0-1,0 1 0,0-1 1,0 0-1,0 0 0,-1 0 1,1 0-1,0 0 0,0 0 1,0 0-1,0 0 0,0 1 1,13-11-636,14-16-1125,35-49-6091,-29 29-283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3.735"/>
    </inkml:context>
    <inkml:brush xml:id="br0">
      <inkml:brushProperty name="width" value="0.025" units="cm"/>
      <inkml:brushProperty name="height" value="0.025" units="cm"/>
    </inkml:brush>
  </inkml:definitions>
  <inkml:trace contextRef="#ctx0" brushRef="#br0">3 1 11275,'0'0'5333,"9"5"-4116,-1 0-899,1 1 1,-2-1-1,1 2 1,0-1-1,-1 1 0,-1 0 1,1 1-1,-1-1 1,0 1-1,-1 1 0,0-1 1,0 1-1,-1 0 1,0 0-1,0 0 1,4 18-1,-7-19-190,1 0 0,-1 0 0,-1 0 0,0 0 1,0 0-1,0 0 0,-1 0 0,0 0 0,-1 0 0,0 0 0,0 0 0,-6 13 0,6-17-181,0 0 0,-1 0-1,1 0 1,-1-1 0,0 1-1,0-1 1,0 0-1,-1 1 1,1-1 0,-6 3-1,5-4-384,0 0-1,0 0 0,-1 0 1,1 0-1,0-1 0,-1 1 1,0-1-1,1 0 1,-1-1-1,0 1 0,-6-1 1,2 0-6732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5.890"/>
    </inkml:context>
    <inkml:brush xml:id="br0">
      <inkml:brushProperty name="width" value="0.025" units="cm"/>
      <inkml:brushProperty name="height" value="0.025" units="cm"/>
    </inkml:brush>
  </inkml:definitions>
  <inkml:trace contextRef="#ctx0" brushRef="#br0">207 0 7079,'0'0'5637,"-56"78"-3971,40-37-577,5 1-641,9-2 129,2-2-65,6-6-448,11-8-32,4-9-96,2-5-448,-3-8-449,-9-2-993,-8-3-993,-3-10-128,-14-3-3299</inkml:trace>
  <inkml:trace contextRef="#ctx0" brushRef="#br0" timeOffset="1">122 239 4324,'0'0'3203,"-67"-22"-544,40 15 31,10 3-159,6 2-193,38 2-2498,6-1 224,10 1 64,17 0-1570,2 1-1248,0 0-1442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6.270"/>
    </inkml:context>
    <inkml:brush xml:id="br0">
      <inkml:brushProperty name="width" value="0.025" units="cm"/>
      <inkml:brushProperty name="height" value="0.025" units="cm"/>
    </inkml:brush>
  </inkml:definitions>
  <inkml:trace contextRef="#ctx0" brushRef="#br0">118 0 13325,'0'0'4089,"-1"10"-3278,-2 11-601,-1-1 1,-1 0-1,-1 0 0,-17 37 0,-48 81-108,66-133-681,7-18-456,9-22-1499,47-70-5938,-20 42 2066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6.611"/>
    </inkml:context>
    <inkml:brush xml:id="br0">
      <inkml:brushProperty name="width" value="0.025" units="cm"/>
      <inkml:brushProperty name="height" value="0.025" units="cm"/>
    </inkml:brush>
  </inkml:definitions>
  <inkml:trace contextRef="#ctx0" brushRef="#br0">188 33 3107,'9'-6'3603,"28"-17"-2001,-37 23-1581,0-1 0,0 1 0,1 0 0,-1 0 0,0-1 0,0 1 0,1 0 0,-1 0 0,0 0 0,1-1 0,-1 1 0,0 0 0,1 0 1,-1 0-1,0 0 0,1 0 0,-1 0 0,0 0 0,1 0 0,-1 0 0,1 0 0,-1 0 0,0 0 0,1 0 0,-1 0 0,0 0 0,1 0 0,-1 0 0,0 0 0,1 0 0,-1 0 0,0 1 0,1-1 1,-1 0-1,0 0 0,1 0 0,-1 1 0,0-1 0,0 0 0,1 0 0,-1 1 0,0-1 0,0 0 0,1 0 0,-1 1 0,0-1 0,0 0 0,0 1 0,0 18 559,0-15-275,-4 33 1395,-2 0-1,-20 70 1,17-75-949,0 1 1,3 0 0,0 1-1,0 38 1,6-71-792,-1 0 1,1-1-1,0 1 1,0 0-1,0 0 1,0 0-1,-1-1 1,1 1-1,0 0 1,1 0-1,-1-1 1,0 1-1,0 0 1,0 0-1,0-1 1,1 1-1,-1 0 1,0 0-1,0-1 1,1 1-1,-1 0 1,1-1-1,-1 1 1,1 0-1,-1-1 1,1 1-1,-1-1 1,1 1-1,-1-1 1,1 1-1,0-1 1,-1 1-1,1-1 1,0 0-1,0 1 1,-1-1-1,1 0 1,0 0-1,-1 1 1,1-1-1,0 0 1,0 0-1,1 0 1,-1-1-218,0 1 1,0-1-1,0 0 1,-1 1-1,1-1 1,0 0-1,-1 0 1,1 0-1,0 0 1,-1 0-1,1 0 1,-1 0-1,1 0 1,-1 0 0,1 0-1,-1 0 1,0 0-1,0 0 1,0 0-1,1 0 1,-1 0-1,0 0 1,0 0-1,0-1 1,-1 1-1,1 0 1,0 0-1,0 0 1,-1 0-1,1 0 1,0 0 0,-1-1-1,-13-25-6288</inkml:trace>
  <inkml:trace contextRef="#ctx0" brushRef="#br0" timeOffset="1">63 269 8936,'0'0'2883,"-48"-25"769,35 17-802,12 2-1024,1 2-769,23 0-705,12-3-127,22-3 31,13-2-160,15-5-96,6-8-1249,-1-6-4805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7.331"/>
    </inkml:context>
    <inkml:brush xml:id="br0">
      <inkml:brushProperty name="width" value="0.025" units="cm"/>
      <inkml:brushProperty name="height" value="0.025" units="cm"/>
    </inkml:brush>
  </inkml:definitions>
  <inkml:trace contextRef="#ctx0" brushRef="#br0">317 1 6758,'0'0'9759,"-8"12"-9012,-33 52-301,-3 6 78,-74 90 1,116-157-629,-1 0 1,1 0-1,-1 0 1,0-1-1,0 1 0,-1-1 1,1 0-1,0 0 0,-1 0 1,1 0-1,-1-1 1,0 1-1,0-1 0,-4 1 1,6-2-217,0 0 1,0 0-1,0 0 1,1-1-1,-1 1 1,0-1 0,0 1-1,0-1 1,1 1-1,-1-1 1,0 0-1,1 0 1,-1 0 0,1 0-1,-1 0 1,1 0-1,-1-1 1,1 1-1,0 0 1,0-1-1,0 1 1,-1-1 0,1 1-1,1-1 1,-1 0-1,0 1 1,0-1-1,1 0 1,-1 0-1,1 1 1,-1-3 0,-8-27-5127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7.662"/>
    </inkml:context>
    <inkml:brush xml:id="br0">
      <inkml:brushProperty name="width" value="0.025" units="cm"/>
      <inkml:brushProperty name="height" value="0.025" units="cm"/>
    </inkml:brush>
  </inkml:definitions>
  <inkml:trace contextRef="#ctx0" brushRef="#br0">0 12 8488,'0'0'8360,"67"-12"-7335,-28 24-513,4 3-255,5 0-97,6 4-128,-2-2-96,-3-1-2242,-1-3-4068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8.033"/>
    </inkml:context>
    <inkml:brush xml:id="br0">
      <inkml:brushProperty name="width" value="0.025" units="cm"/>
      <inkml:brushProperty name="height" value="0.025" units="cm"/>
    </inkml:brush>
  </inkml:definitions>
  <inkml:trace contextRef="#ctx0" brushRef="#br0">128 71 14446,'0'0'64,"-9"61"288,7-25-192,2 0-96,0 2 0,0-3-32,2-5-64,7-5-1089,-4-5-1185,-5-10 256</inkml:trace>
  <inkml:trace contextRef="#ctx0" brushRef="#br0" timeOffset="1">22 153 7655,'0'-11'2477,"-1"6"-2223,1 0-1,1 0 1,-1 0-1,1 0 1,0 0-1,0 0 1,0 1-1,1-1 1,-1 0-1,1 0 1,0 1-1,1-1 1,-1 1-1,1 0 0,0 0 1,0 0-1,0 0 1,1 0-1,-1 0 1,1 1-1,0 0 1,0 0-1,0 0 1,0 0-1,1 1 1,-1-1-1,1 1 1,4-2-1,6-1 53,-1 0 0,1 1 0,29-4 0,-38 7-247,1 1-1,-1-1 1,1 1-1,0 0 1,-1 0 0,1 1-1,-1 0 1,1 0 0,-1 1-1,1 0 1,7 3-1,-12-4-54,0 1 0,0-1 0,0 0 1,-1 1-1,1-1 0,-1 1 0,1 0 0,-1-1 0,0 1 0,0 0 0,0 0 0,0 0 0,0 0 0,0 0 0,0 0 0,0 0 0,-1 0 0,1 0 0,-1 0 0,1 0 0,-1 0 0,0 0 0,0 1 0,0-1 0,0 0 0,-1 0 0,1 0 1,0 0-1,-1 1 0,0-1 0,1 0 0,-1 0 0,0 0 0,0 0 0,-2 3 0,-4 7 30,0-1 0,0 1 0,-1-1-1,-11 12 1,11-15-20,5-5-3,0 1 0,1-1 0,-1 0 0,0 1 0,1-1 0,0 1 0,0 0 0,-2 4-1,7-7-5,0 0 0,1 0-1,-1 0 1,0-1-1,1 1 1,-1-1-1,0 0 1,1 0 0,-1 0-1,4-1 1,-3 1-2,31-1-36,-23 0 8,-1 0 1,1 1 0,0 1-1,19 2 1,-30-2 21,0-1 0,0 0 0,0 1 0,1-1 1,-1 1-1,0-1 0,0 1 0,0 0 0,0-1 0,0 1 0,0 0 0,0 0 1,0 0-1,0 0 0,-1 0 0,1 0 0,0 0 0,0 0 0,-1 0 0,1 0 0,-1 0 1,1 0-1,-1 0 0,1 1 0,-1-1 0,0 0 0,1 0 0,-1 0 0,0 1 1,0-1-1,0 0 0,0 0 0,0 1 0,0-1 0,-1 0 0,1 0 0,0 1 0,-1-1 1,1 0-1,-1 0 0,1 0 0,-1 1 0,1-1 0,-1 0 0,0 0 0,-1 2 1,-2 3 114,0 0 0,0 0 1,0 0-1,-1 0 1,0-1-1,-8 8 0,-3-1 189,0-1-1,0 0 1,-1-1 0,0-1-1,-1-1 1,0 0-1,0-1 1,-1-1 0,0-1-1,0-1 1,0 0-1,-31 1 1,47-5-359,0 0 0,0 0 0,0 0 0,1-1 0,-1 1 0,0-1-1,0 0 1,1 0 0,-1 0 0,0 0 0,1 0 0,-1 0 0,1-1 0,0 1 0,-1-1 0,1 0 0,0 0 0,0 0 0,0 0-1,0 0 1,0 0 0,1 0 0,-1-1 0,1 1 0,-2-3 0,0-3-710,-1-1 1,2 1 0,-1-1-1,2 1 1,-1-1-1,1 0 1,0-10-1,-1-42-6588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8.548"/>
    </inkml:context>
    <inkml:brush xml:id="br0">
      <inkml:brushProperty name="width" value="0.025" units="cm"/>
      <inkml:brushProperty name="height" value="0.025" units="cm"/>
    </inkml:brush>
  </inkml:definitions>
  <inkml:trace contextRef="#ctx0" brushRef="#br0">193 0 12940,'0'0'6209,"-9"13"-6017,-34 61 458,-61 150 1,87-186-46,13-30-442,-11 37 420,15-45-579,0 1 0,0 0 0,-1-1 0,1 1 0,0-1 0,0 1 0,1 0 1,-1-1-1,0 1 0,0-1 0,0 1 0,0 0 0,0-1 0,1 1 0,-1-1 0,0 1 0,0-1 0,1 1 0,-1-1 0,0 1 0,1-1 1,-1 1-1,1-1 0,0 1 0,0-1-10,0 1 1,1-1-1,-1 0 0,0 0 1,0 1-1,1-1 1,-1 0-1,0 0 0,1-1 1,-1 1-1,0 0 1,0 0-1,1-1 0,-1 1 1,0 0-1,2-2 0,3-1-289,-1 0-1,1 0 0,-1 0 1,0-1-1,0 0 1,-1 0-1,1-1 0,-1 1 1,0-1-1,0 0 0,0 0 1,-1 0-1,0 0 0,0-1 1,0 0-1,4-10 0,-2 1-810,0 0 0,-1-1-1,0 0 1,-1 0-1,1-23 1,-4 34 969,0 0 0,0-1-1,0 1 1,-1 0 0,1 0-1,-1-1 1,-1 1 0,1 0 0,-4-8-1,4 12 188,0 0 0,1 0-1,-1 0 1,1 0-1,-1 0 1,0 0 0,0 1-1,1-1 1,-1 0 0,0 1-1,0-1 1,0 0-1,0 1 1,0-1 0,0 1-1,0-1 1,0 1 0,0 0-1,0-1 1,-2 1-1,1 0 91,0 0 0,-1 1 0,1-1 0,0 1 0,0-1 0,0 1-1,0 0 1,0 0 0,0-1 0,0 2 0,0-1 0,0 0-1,1 0 1,-4 3 0,-1 2 174,0 0-1,1 0 1,-1 0-1,1 1 1,0 0 0,1 0-1,0 0 1,0 0-1,1 1 1,-1 0-1,2-1 1,-1 1 0,1 0-1,0 1 1,0 9-1,1-14-274,0 0 1,1 0-1,0 0 0,0 0 0,0 1 1,0-1-1,1 0 0,-1 0 0,1 0 1,0 0-1,1 0 0,-1 0 0,1 0 1,-1 0-1,1-1 0,0 1 0,1 0 0,-1-1 1,0 0-1,1 1 0,0-1 0,0 0 1,0-1-1,0 1 0,0 0 0,1-1 1,-1 0-1,1 0 0,0 0 0,-1 0 0,7 2 1,-3-2-21,1 0 0,0 0 0,-1-1 0,1 0 0,0 0 0,0-1 1,0 0-1,0 0 0,0-1 0,0 0 0,13-3 0,-20 3-41,0 1 0,0-1 0,0 0-1,0 1 1,-1-1 0,1 0 0,0 1 0,0-1-1,0 0 1,-1 0 0,1 0 0,0 0-1,-1 0 1,1 0 0,-1 0 0,1 0 0,-1 0-1,0 0 1,1 0 0,-1 0 0,0 0 0,0 0-1,1 0 1,-1 0 0,0 0 0,0 0-1,0 0 1,-1-1 0,1 1 0,0 0 0,0 0-1,0 0 1,-1 0 0,1 0 0,-1 0-1,1 0 1,-1 0 0,1 0 0,-1 0 0,1 0-1,-1 0 1,0 1 0,0-1 0,1 0 0,-2 0-1,-40-38-242,38 36 255,-11-10 51,-29-22-78,42 33 158,0 1 0,0-1 0,-1 1 0,1 0 1,0 0-1,0 0 0,-1 0 0,1 0 0,-1 1 0,1-1 0,-1 1 0,1-1 0,-1 1 0,1 0 0,-1 0 0,1 0 0,-4 1 0,18 14 461,-2-9-587,1 1 0,0-1 0,0-1 0,0 0 0,0 0 0,1-2 0,0 1 0,13 1 0,100 12-4146,-58-13-1155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8.877"/>
    </inkml:context>
    <inkml:brush xml:id="br0">
      <inkml:brushProperty name="width" value="0.025" units="cm"/>
      <inkml:brushProperty name="height" value="0.025" units="cm"/>
    </inkml:brush>
  </inkml:definitions>
  <inkml:trace contextRef="#ctx0" brushRef="#br0">0 44 14670,'0'0'4516,"69"12"-4164,-7-21 353,11-3-449,5 0-192,-1 2-64,-4 2-928,-13 4-2756,-23 4-1120,-15 0 95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9.210"/>
    </inkml:context>
    <inkml:brush xml:id="br0">
      <inkml:brushProperty name="width" value="0.025" units="cm"/>
      <inkml:brushProperty name="height" value="0.025" units="cm"/>
    </inkml:brush>
  </inkml:definitions>
  <inkml:trace contextRef="#ctx0" brushRef="#br0">0 107 14029,'0'0'1121,"55"0"-416,-9-10 672,18-6-928,12-1-225,7 0-96,-5 0-96,-7 3-769,-6-1-4323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9.590"/>
    </inkml:context>
    <inkml:brush xml:id="br0">
      <inkml:brushProperty name="width" value="0.025" units="cm"/>
      <inkml:brushProperty name="height" value="0.025" units="cm"/>
    </inkml:brush>
  </inkml:definitions>
  <inkml:trace contextRef="#ctx0" brushRef="#br0">1 0 10570,'0'0'7207,"24"56"-6695,-24-4-223,0 8-161,0 7-96,0-3 32,0-1-32,9-13 0,5-13-417,9-18-2081,11-19-2883,7-9-3748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4.642"/>
    </inkml:context>
    <inkml:brush xml:id="br0">
      <inkml:brushProperty name="width" value="0.025" units="cm"/>
      <inkml:brushProperty name="height" value="0.025" units="cm"/>
    </inkml:brush>
  </inkml:definitions>
  <inkml:trace contextRef="#ctx0" brushRef="#br0">115 1 6919,'0'0'365,"0"0"0,1 0 1,-1 0-1,1 0 1,-1 0-1,0 0 0,1 0 1,-1 0-1,1 0 1,-1 0-1,0 1 0,1-1 1,-1 0-1,0 0 1,1 1-1,-1-1 1,0 0-1,1 0 0,-1 1 1,0-1-1,0 0 1,1 1-1,-1-1 0,0 0 1,0 1-1,1-1 1,-1 0-1,0 1 0,0-1 1,0 1-1,0 18 3298,-11 22-2507,10-38-364,-8 19-207,-1-1-1,-23 38 0,23-43-521,0 0 0,1 1 0,1 0 0,1 1-1,-9 27 1,16-44-25,0 0 0,0 0 0,0 0 0,0 0 0,0 0 0,0 0 0,0 0 0,1 0 0,-1 0 0,0 0 0,0-1 0,1 1 0,-1 0 0,1 0 0,-1 0 0,1 0 0,-1 0 0,1 0 0,-1-1 0,1 1 0,0 0 0,-1-1 0,1 1 0,0 0 0,0-1 0,0 1 0,-1-1 0,1 1 0,0-1 0,0 1 0,0-1 0,0 0 0,0 1 0,0-1 0,0 0 0,0 0 0,0 0 0,0 0 0,1 0 0,51 1 519,-38-1-477,8 0-18,-1-1-1,41-7 1,-56 6-516,1 0 0,-1 0 0,1-1 1,-1 0-1,7-4 0,-10 5-293,-1 0-1,0 0 1,0-1 0,0 1 0,0-1 0,0 0 0,-1 1-1,1-1 1,-1-1 0,1 1 0,1-4 0,2-10-7725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39.985"/>
    </inkml:context>
    <inkml:brush xml:id="br0">
      <inkml:brushProperty name="width" value="0.025" units="cm"/>
      <inkml:brushProperty name="height" value="0.025" units="cm"/>
    </inkml:brush>
  </inkml:definitions>
  <inkml:trace contextRef="#ctx0" brushRef="#br0">230 1 16047,'-14'7'304,"-6"4"-120,1 1 0,0 1-1,0 1 1,2 0-1,-24 26 1,32-32-54,2 0 0,-1 1-1,1 0 1,1 1 0,0 0 0,0 0-1,1 0 1,0 0 0,0 1 0,2 0 0,-1 0-1,1 0 1,1 0 0,-2 18 0,4-23-114,0-1 0,1 0 1,0 1-1,0-1 0,0 0 0,1 1 1,0-1-1,0 0 0,0 0 0,0 0 1,1-1-1,0 1 0,0-1 1,0 1-1,1-1 0,-1 0 0,1 0 1,0 0-1,0-1 0,0 0 0,1 1 1,-1-1-1,1-1 0,0 1 1,-1-1-1,1 1 0,1-2 0,4 3 1,9 2 17,-1-1 1,1-1 0,1-1 0,-1 0-1,0-1 1,32-2 0,-50 0 7,1 1-1,-1-1 1,1 0 0,-1 0-1,1 0 1,-1-1 0,0 1 0,1 0-1,-1-1 1,1 1 0,-1 0-1,0-1 1,1 0 0,-1 1-1,0-1 1,0 0 0,1 0-1,-1 1 1,0-1 0,0 0-1,0 0 1,0 0 0,0 0-1,0-1 1,0 1 0,0 0 0,-1 0-1,1-1 1,0 1 0,-1 0-1,1-1 1,-1 1 0,1 0-1,-1-1 1,0 1 0,0-1-1,1 1 1,-1-1 0,0 1-1,0 0 1,-1-1 0,1 1 0,0-1-1,0 1 1,-1-1 0,1 1-1,0 0 1,-1-1 0,0 1-1,1 0 1,-1-1 0,0 1-1,0 0 1,1 0 0,-1 0-1,0 0 1,0 0 0,0 0 0,-1 0-1,1 0 1,0 0 0,0 0-1,0 0 1,-1 1 0,1-1-1,0 0 1,-3 0 0,-5-2-3,0-1 0,0 2 0,-1-1-1,1 1 1,-1 1 0,1 0 0,-18 0 0,21 1-249,0 0-1,1 1 0,-1 0 1,0 0-1,1 0 1,-9 4-1,12-4-119,0-1-1,0 1 1,0 0-1,0 1 1,0-1 0,0 0-1,1 1 1,-1-1-1,0 1 1,1-1-1,-1 1 1,1 0 0,0-1-1,-1 1 1,1 0-1,-2 4 1,1 3-5494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2.817"/>
    </inkml:context>
    <inkml:brush xml:id="br0">
      <inkml:brushProperty name="width" value="0.025" units="cm"/>
      <inkml:brushProperty name="height" value="0.025" units="cm"/>
    </inkml:brush>
  </inkml:definitions>
  <inkml:trace contextRef="#ctx0" brushRef="#br0">32 1 8168,'0'0'9833,"-31"56"-9128,46-31 95,12-3-479,3-2-161,9-5-32,0-8-32,9-6-32,-2-1 0,-2-1-288,-5-12-1089,-5-2-1506,-10-4-1953,-8-1-2211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3.163"/>
    </inkml:context>
    <inkml:brush xml:id="br0">
      <inkml:brushProperty name="width" value="0.025" units="cm"/>
      <inkml:brushProperty name="height" value="0.025" units="cm"/>
    </inkml:brush>
  </inkml:definitions>
  <inkml:trace contextRef="#ctx0" brushRef="#br0">101 1 9961,'0'0'4325,"-60"44"-2308,44-6-799,4 6-354,5 5-95,1 5-320,6-1-385,0 1-32,13-3 0,8-2-64,-2-9-1634,3-7-2466,-6-10 224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4.766"/>
    </inkml:context>
    <inkml:brush xml:id="br0">
      <inkml:brushProperty name="width" value="0.025" units="cm"/>
      <inkml:brushProperty name="height" value="0.025" units="cm"/>
    </inkml:brush>
  </inkml:definitions>
  <inkml:trace contextRef="#ctx0" brushRef="#br0">41 1 15759,'0'0'993,"3"13"-321,-13 12-383,-1 11 287,0 5-191,1 6-129,8-3-128,2-5-96,0-6-32,11-9-1025,3-8-416,-4-11-321,-4-5-1121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5.158"/>
    </inkml:context>
    <inkml:brush xml:id="br0">
      <inkml:brushProperty name="width" value="0.025" units="cm"/>
      <inkml:brushProperty name="height" value="0.025" units="cm"/>
    </inkml:brush>
  </inkml:definitions>
  <inkml:trace contextRef="#ctx0" brushRef="#br0">1 90 11371,'0'0'1201,"1"-8"598,0 4-1662,-1 1-1,1-1 1,0 1 0,0 0-1,0-1 1,1 1 0,-1 0 0,1 0-1,0 0 1,-1 0 0,1 0-1,1 0 1,-1 1 0,0-1-1,1 1 1,-1-1 0,1 1 0,0 0-1,0 0 1,0 0 0,0 0-1,0 1 1,0-1 0,0 1-1,1 0 1,-1 0 0,6-1 0,6-2 152,0 1 0,0 1 0,0 1 0,1 0 0,-1 1 1,16 2-1,-28-2-281,1 0-1,0 1 1,0 0 0,0 0 0,0 0 0,-1 1 0,1-1 0,0 1 0,-1 0-1,1 0 1,-1 0 0,5 4 0,-6-4-11,-1 0 0,0-1 0,1 1 0,-1 0 0,0 0 0,0 0 0,0 0 0,-1 0 0,1 1-1,0-1 1,-1 0 0,1 0 0,-1 0 0,0 1 0,0-1 0,0 0 0,0 0 0,0 1 0,0-1 0,-1 0 0,1 0 0,-1 0 0,1 1 0,-2 1-1,0-1 27,1 1 0,-1-1 0,0 0 0,0 0-1,0 0 1,-1 0 0,1 0 0,-1 0-1,1-1 1,-1 1 0,0-1 0,-6 4 0,-18 18 60,72-21-745,-36-3 532,3-1 57,0 1 0,0 1-1,0 0 1,0 0 0,22 7-1,-31-7 55,-1 0-1,0 0 0,1 0 0,-1 0 0,0 1 0,0-1 1,0 1-1,0-1 0,0 1 0,0 0 0,0 0 0,-1 0 0,1 0 1,-1 0-1,1 0 0,-1 0 0,0 1 0,0-1 0,0 1 1,0-1-1,0 0 0,0 1 0,-1-1 0,1 1 0,-1 0 0,0-1 1,0 1-1,0-1 0,0 1 0,0-1 0,0 1 0,-1 0 1,0 3-1,-2 1 109,1-1-1,-1 1 1,0-1 0,0 1 0,-1-1 0,1 0-1,-1-1 1,-1 1 0,1-1 0,-1 1 0,0-2 0,0 1-1,-1 0 1,1-1 0,-7 4 0,-5 3 449,0 0 0,0-2-1,-1 0 1,-22 8 0,31-14-272,-1 0-1,0 0 1,0-1-1,0 0 1,0-1-1,0 0 1,-14-1-1,22 0-339,0 0-1,0-1 0,0 1 0,0 0 0,0-1 0,0 1 0,0-1 1,0 1-1,0-1 0,0 0 0,0 0 0,1 0 0,-1 0 1,0 0-1,1-1 0,-1 1 0,0 0 0,1-1 0,0 1 0,-1-1 1,1 1-1,0-1 0,0 0 0,0 1 0,0-1 0,0 0 0,0 0 1,0 0-1,1 0 0,-1 0 0,1 0 0,0 0 0,-1 0 0,1 0 1,0 0-1,0 0 0,0 0 0,0 0 0,0 0 0,1 0 0,0-4 1,1 0-547,0 0 0,0 0 0,1 0 0,-1 0 0,1 0 1,1 0-1,-1 1 0,1 0 0,5-7 0,21-28-4381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5.518"/>
    </inkml:context>
    <inkml:brush xml:id="br0">
      <inkml:brushProperty name="width" value="0.025" units="cm"/>
      <inkml:brushProperty name="height" value="0.025" units="cm"/>
    </inkml:brush>
  </inkml:definitions>
  <inkml:trace contextRef="#ctx0" brushRef="#br0">0 49 17585,'0'0'4196,"64"-1"-3972,-15 1 0,8-3-128,5-6-576,-2-3-2083,-10-1-2754,-15 3-1922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5.845"/>
    </inkml:context>
    <inkml:brush xml:id="br0">
      <inkml:brushProperty name="width" value="0.025" units="cm"/>
      <inkml:brushProperty name="height" value="0.025" units="cm"/>
    </inkml:brush>
  </inkml:definitions>
  <inkml:trace contextRef="#ctx0" brushRef="#br0">0 62 9225,'0'0'7014,"50"24"-6405,3-38-385,13-3-160,3-2-800,0 1-3428,-2 1-1890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46.191"/>
    </inkml:context>
    <inkml:brush xml:id="br0">
      <inkml:brushProperty name="width" value="0.025" units="cm"/>
      <inkml:brushProperty name="height" value="0.025" units="cm"/>
    </inkml:brush>
  </inkml:definitions>
  <inkml:trace contextRef="#ctx0" brushRef="#br0">531 58 10570,'-5'-8'4522,"3"5"-4322,0-1 1,0 1 0,-1-1 0,0 1 0,0 0-1,0 0 1,0 0 0,0 1 0,0-1 0,-1 1-1,1-1 1,-1 1 0,0 0 0,0 0 0,0 1 0,1-1-1,-2 1 1,1 0 0,0 0 0,0 0 0,0 1-1,0 0 1,-1-1 0,1 1 0,-7 1 0,-6 1-87,-1 1 0,1 0 0,-1 2 1,1-1-1,1 2 0,-1 1 0,1 0 0,0 1 1,1 0-1,-1 1 0,2 1 0,-1 1 1,2 0-1,-22 21 0,31-28-95,1 0-1,0 0 0,0 0 1,0 1-1,0-1 0,1 1 1,-1-1-1,1 1 0,0 0 1,-1 5-1,3-9-16,0 1-1,0-1 1,-1 0 0,1 1 0,0-1-1,0 0 1,0 1 0,1-1-1,-1 0 1,0 1 0,0-1 0,1 0-1,-1 0 1,1 1 0,-1-1-1,1 0 1,-1 0 0,1 0 0,0 1-1,-1-1 1,1 0 0,0 0-1,0 0 1,0 0 0,0 0 0,0-1-1,0 1 1,0 0 0,0 0 0,1-1-1,-1 1 1,0-1 0,0 1-1,1-1 1,-1 1 0,0-1 0,0 0-1,1 1 1,-1-1 0,2 0-1,12 2-107,0-2 1,0 1-1,1-2 0,-1 0 0,0 0 0,0-2 0,0 0 0,-1 0 0,1-2 0,-1 0 0,0 0 0,23-13 0,-22 10-61,-1 0 0,0-1 1,-1-1-1,0 0 0,0-1 0,-1 0 0,-1-1 1,0 0-1,0-1 0,-1 0 0,13-23 0,-16 16 456,-13 21 501,-19 30 21,21-23-762,0 0 0,0 1 0,1-1 0,1 0 0,-1 1 0,1 0 0,1-1 0,0 1 0,0 0 0,0 0 0,1 0 0,1 0 0,-1 0 0,2 0 0,3 16 0,-1-14-55,1 0 1,-1 0 0,2 0 0,0-1-1,0 0 1,1 0 0,0 0 0,0-1-1,1 0 1,1-1 0,12 11 0,31 21-720,-36-29 422,0 1 1,-1 0-1,0 1 0,-1 1 0,22 27 1,-34-38 309,0-1 0,0 1 0,-1-1 0,1 1 0,-1 0 0,0 0 0,0 0 1,0 0-1,0-1 0,-1 1 0,1 0 0,-1 0 0,0 0 0,1 0 0,-1 1 1,-1-1-1,1 0 0,0 0 0,-1 0 0,1 0 0,-2 3 0,-1-1 50,1-1-1,-1 0 0,0 0 1,0 0-1,0 0 0,0-1 1,-1 1-1,1-1 0,-1 0 1,0 0-1,0 0 0,-5 3 1,-13 5 205,-2 0 1,1-1-1,-1-2 0,-27 7 1,40-12-254,-90 24 633,-2-5 0,-186 17 1,247-38-2859,14-1-2647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2.250"/>
    </inkml:context>
    <inkml:brush xml:id="br0">
      <inkml:brushProperty name="width" value="0.025" units="cm"/>
      <inkml:brushProperty name="height" value="0.025" units="cm"/>
    </inkml:brush>
  </inkml:definitions>
  <inkml:trace contextRef="#ctx0" brushRef="#br0">121 1 15663,'0'0'4073,"-4"9"-3256,-15 28-707,1 0 1,2 1-1,2 1 1,2 1-1,1 0 1,2 0-1,2 1 1,2 0-1,-1 69 1,6-104-108,1 1 1,-1-1 0,1 0-1,0 0 1,1 0-1,-1 0 1,1 0 0,1 0-1,-1 0 1,1-1-1,0 1 1,0-1 0,0 0-1,1 0 1,0 0-1,5 6 1,-5-8 9,0 0 1,0 0-1,1-1 0,-1 1 1,1-1-1,-1 0 0,1 0 1,0-1-1,0 1 1,0-1-1,0 0 0,0 0 1,0-1-1,0 1 0,0-1 1,0 0-1,0-1 0,0 1 1,0-1-1,6-1 0,5-3 9,-1 0 0,0-1 0,0-1 0,0 0-1,0-1 1,-1 0 0,-1-2 0,1 1-1,12-13 1,6-7 32,-1-2 0,31-40-1,-39 42-52,-2-1 0,0 0 1,15-35-1,-29 53 3,-1-1 0,-1 0 0,0-1 0,-1 1 0,0-1 0,-1 0 0,-1 1 0,0-1 0,0-1 0,-2-24 0,0 39-3,0-1 0,0 0 0,0 0 0,0 1 0,0-1 0,0 0 0,0 0 1,0 1-1,-1-1 0,1 0 0,0 0 0,-1 1 0,1-1 0,0 0 1,-1 1-1,1-1 0,0 0 0,-1 1 0,1-1 0,-1 1 0,0-1 0,1 1 1,-1-1-1,1 1 0,-1-1 0,0 1 0,1-1 0,-1 1 0,0 0 0,1-1 1,-1 1-1,-1 0 0,0 0-10,1 0 1,-1 1-1,0-1 1,0 0 0,1 1-1,-1 0 1,0-1-1,1 1 1,-1 0-1,0 0 1,1 0-1,-1 0 1,-1 1-1,-3 4-21,-1 0-1,0 1 0,1-1 0,-9 14 1,6-4 53,1 0 0,0 1 0,2 0 0,0 0 0,1 0 0,0 1 1,1 0-1,2 0 0,-2 34 0,4-43-9,0 0 0,1-1 0,0 1 1,1-1-1,-1 1 0,2-1 0,-1 0 0,1 1 0,1-1 1,4 8-1,-5-11-25,1 0-1,-1 0 1,1-1 0,0 1 0,0-1 0,1 0-1,0 0 1,-1-1 0,1 1 0,0-1 0,1 0 0,-1 0-1,0-1 1,1 0 0,10 4 0,-3-3-761,1-1 1,-1 0 0,0-1-1,0 0 1,25-3-1,16-5-6109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2.911"/>
    </inkml:context>
    <inkml:brush xml:id="br0">
      <inkml:brushProperty name="width" value="0.025" units="cm"/>
      <inkml:brushProperty name="height" value="0.025" units="cm"/>
    </inkml:brush>
  </inkml:definitions>
  <inkml:trace contextRef="#ctx0" brushRef="#br0">311 0 15310,'0'0'8916,"-9"10"-8126,-103 129 637,-59 65-1199,152-190-627,20-24-1552,20-33-1689,42-50-3380,-25 42 2295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5.038"/>
    </inkml:context>
    <inkml:brush xml:id="br0">
      <inkml:brushProperty name="width" value="0.025" units="cm"/>
      <inkml:brushProperty name="height" value="0.025" units="cm"/>
    </inkml:brush>
  </inkml:definitions>
  <inkml:trace contextRef="#ctx0" brushRef="#br0">23 1 15599,'0'0'4740,"-16"61"-2434,11-32-640,3 3-705,2 0-417,0 2-383,0-2-97,0-3-64,2 0-385,3-2-1088,4-6-1218,-7-7-1825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3.316"/>
    </inkml:context>
    <inkml:brush xml:id="br0">
      <inkml:brushProperty name="width" value="0.025" units="cm"/>
      <inkml:brushProperty name="height" value="0.025" units="cm"/>
    </inkml:brush>
  </inkml:definitions>
  <inkml:trace contextRef="#ctx0" brushRef="#br0">188 0 8520,'0'0'9187,"0"11"-7825,-2 12-1046,-2 0 0,0-1 0,-1 1 0,-9 23 0,4-17 73,3 1 1,0-1 0,-3 36 0,9-42 24,1 1 1,3 28 0,-2-44-542,0-1 0,0 1-1,1-1 1,0 0 0,0 0-1,1 0 1,0 0 0,1 0 0,-1-1-1,1 1 1,5 6 0,-11-17-4023,-1-4 2028,-1-3-57,-9-14-3576</inkml:trace>
  <inkml:trace contextRef="#ctx0" brushRef="#br0" timeOffset="1">0 252 11371,'0'0'8648,"76"-46"-8456,-28 40-128,16-5-32,-2-3-1858,0-7-4195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3.648"/>
    </inkml:context>
    <inkml:brush xml:id="br0">
      <inkml:brushProperty name="width" value="0.025" units="cm"/>
      <inkml:brushProperty name="height" value="0.025" units="cm"/>
    </inkml:brush>
  </inkml:definitions>
  <inkml:trace contextRef="#ctx0" brushRef="#br0">54 0 20307,'0'0'3011,"-48"32"-1890,43-23-512,5-1-385,5-2-128,20-6-96,5 0-1922,7-8-2018,-2-12-4836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3.978"/>
    </inkml:context>
    <inkml:brush xml:id="br0">
      <inkml:brushProperty name="width" value="0.025" units="cm"/>
      <inkml:brushProperty name="height" value="0.025" units="cm"/>
    </inkml:brush>
  </inkml:definitions>
  <inkml:trace contextRef="#ctx0" brushRef="#br0">101 1 7175,'0'0'11221,"-7"13"-9721,-55 114 2467,56-112-3734,0 0 0,1 1 0,1 0 0,1 0-1,0 0 1,1 0 0,0 31 0,2-44-224,0-1 0,0 1 1,0 0-1,1 0 0,-1 0 0,1-1 1,0 1-1,0 0 0,0-1 0,0 1 1,0-1-1,0 1 0,1-1 1,-1 0-1,1 1 0,0-1 0,0 0 1,0 0-1,0 0 0,0 0 0,0 0 1,0-1-1,1 1 0,-1-1 1,0 1-1,1-1 0,-1 0 0,1 0 1,0 0-1,-1 0 0,1-1 0,0 1 1,0-1-1,-1 0 0,1 1 1,0-1-1,0 0 0,0-1 0,-1 1 1,5-1-1,1 0-10,1-1 1,-1 0-1,0-1 1,0 1-1,0-1 1,-1-1-1,1 0 1,-1 0-1,0 0 1,0-1-1,0 0 1,9-9-1,-2-2-145,-1 0 0,-1-1-1,-1 0 1,0-1 0,-1 0-1,-1-1 1,-1 0-1,0-1 1,-2 1 0,0-1-1,6-40 1,-12 61 149,-1-1 0,1 0 1,0 0-1,0 0 0,0 1 0,0-1 1,-1 0-1,1 0 0,0 0 0,0 0 1,0 0-1,-1 1 0,1-1 0,0 0 0,0 0 1,0 0-1,-1 0 0,1 0 0,0 0 1,0 0-1,-1 0 0,1 0 0,0 0 1,0 0-1,-1 0 0,1 0 0,0 0 0,0 0 1,-1 0-1,1 0 0,0 0 0,0 0 1,0 0-1,-1-1 0,1 1 0,0 0 1,0 0-1,0 0 0,-1 0 0,1 0 0,0-1 1,0 1-1,0 0 0,0 0 0,-1 0 1,1-1-1,0 1 0,0 0 0,0 0 1,0 0-1,0-1 0,0 1 0,0 0 0,0 0 1,0-1-1,0 1 0,-1 0 0,1 0 1,0-1-1,-14 19 91,6-4-18,0 0 0,1 1 0,0 0-1,1 0 1,1 1 0,1-1-1,0 1 1,0 0 0,2 0 0,0 0-1,1 1 1,1-1 0,0 0 0,1 0-1,5 22 1,-5-33-94,1-1-1,-1 1 1,2-1-1,-1 0 1,0 0-1,1 0 1,-1 0 0,1 0-1,0 0 1,1-1-1,-1 1 1,1-1-1,-1 0 1,1 0-1,0 0 1,0-1-1,6 3 1,-2-1-703,0-1 0,0 0 0,0-1-1,0 1 1,1-2 0,-1 1 0,1-1 0,16-1 0,8 0-5968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4.311"/>
    </inkml:context>
    <inkml:brush xml:id="br0">
      <inkml:brushProperty name="width" value="0.025" units="cm"/>
      <inkml:brushProperty name="height" value="0.025" units="cm"/>
    </inkml:brush>
  </inkml:definitions>
  <inkml:trace contextRef="#ctx0" brushRef="#br0">0 1 15887,'0'0'3043,"0"59"96,7-27-993,-1 3-993,2-2-641,-6-4-383,4-2-97,-6-6-449,0-6-1152,0-9-481,-6-7-6214,-4-18-4932</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4.641"/>
    </inkml:context>
    <inkml:brush xml:id="br0">
      <inkml:brushProperty name="width" value="0.025" units="cm"/>
      <inkml:brushProperty name="height" value="0.025" units="cm"/>
    </inkml:brush>
  </inkml:definitions>
  <inkml:trace contextRef="#ctx0" brushRef="#br0">0 73 9993,'0'0'12193,"14"-8"-11189,-5 3-846,1-1 11,0 0 0,1 0 0,0 2 0,0-1 0,0 1 1,0 1-1,20-4 0,3 2 113,-6 0-219,0 1 0,0 1 0,0 2 0,55 4 1,-81-3-48,0 0 0,0 1-1,-1-1 1,1 1 0,0 0 0,0-1 0,0 1 0,-1 0 0,1 0 0,-1 0 0,1 1 0,-1-1 0,1 0 0,-1 0 0,1 1 0,-1-1 0,0 1 0,0-1 0,0 1 0,0 0 0,0-1 0,0 1 0,0 0 0,0 0 0,-1-1-1,1 1 1,-1 0 0,0 0 0,1 0 0,-1 0 0,0 0 0,0 0 0,0 0 0,0 0 0,0-1 0,-1 1 0,0 3 0,0 2 176,-1 0 1,1-1-1,-2 0 1,1 1-1,-1-1 0,0 0 1,0 0-1,0-1 1,-8 11-1,-11 7 309,14-16-399,1-1-1,1 2 1,0-1-1,0 1 1,0-1-1,1 2 1,-7 12-1,12-21-115,1 1-1,-1-1 0,0 1 0,0-1 1,0 1-1,1-1 0,-1 1 1,0-1-1,1 1 0,-1-1 1,1 1-1,-1-1 0,0 1 1,1-1-1,-1 0 0,1 1 0,-1-1 1,1 0-1,-1 0 0,1 1 1,0-1-1,-1 0 0,1 0 1,-1 0-1,1 1 0,-1-1 0,1 0 1,0 0-1,-1 0 0,1 0 1,-1 0-1,2-1 0,31 4-854,-19-2 403,-9 0 355,0 0 1,0 0-1,0 1 1,0 0 0,0 0-1,0 0 1,-1 0-1,1 1 1,7 4-1,-12-6 106,1-1-1,-1 1 0,1-1 1,0 1-1,-1 0 1,1-1-1,-1 1 0,0-1 1,1 1-1,-1 0 0,1 0 1,-1-1-1,0 1 1,0 0-1,1 0 0,-1-1 1,0 1-1,0 0 1,0 0-1,0-1 0,0 1 1,0 0-1,0 0 0,0 0 1,0 1-1,-1-1 18,0 1 0,0-1 0,0 1 1,-1-1-1,1 1 0,0-1 0,-1 1 0,1-1 0,-1 0 0,1 0 0,-1 0 0,1 0 1,-1 0-1,0 0 0,-3 1 0,-30 11 181,0-2 0,-1-1-1,0-1 1,-1-3 0,0 0 0,0-3 0,-54-1 0,71-4-2953,9-10-2910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5.125"/>
    </inkml:context>
    <inkml:brush xml:id="br0">
      <inkml:brushProperty name="width" value="0.025" units="cm"/>
      <inkml:brushProperty name="height" value="0.025" units="cm"/>
    </inkml:brush>
  </inkml:definitions>
  <inkml:trace contextRef="#ctx0" brushRef="#br0">122 30 8456,'0'0'12246,"-10"5"-10639,5-3-1487,1-1-38,0 1 0,-1 0 0,1 0 0,0 1 0,0-1 0,0 1 0,1 0 0,-1 0 0,1 0 0,-1 0 0,1 1 0,0-1 0,0 1 0,1 0 0,-1 0 0,1 0 0,-3 5 0,4-6 10,-8 18 398,0-1 1,2 1 0,-7 33 0,13-49-416,0 0 0,1 0 0,0 0 0,0 0 0,0 0 0,0 0 0,1 1 0,0-1 0,2 8 0,-2-11-58,0 0 0,0 0 0,0 0 0,0 0 0,1 0 0,-1 0 0,0 0-1,1 0 1,0-1 0,-1 1 0,1-1 0,0 1 0,0-1 0,0 1 0,0-1-1,0 0 1,0 0 0,0 0 0,0 0 0,1-1 0,3 2 0,6 0 33,-1-1 1,1 0 0,0-1 0,-1-1-1,1 1 1,-1-2 0,1 0 0,-1 0 0,1-1-1,-1 0 1,0-1 0,0 0 0,-1-1-1,17-9 1,10-9-2,0-1 0,48-43-1,-81 64-44,17-13 4,-1-1 1,0-1 0,-1-1-1,-1 0 1,-1-1 0,16-25-1,-42 66-68,0 1 0,1 0 0,1 0 1,2 0-1,0 1 0,1 0 0,1 0 0,1 41 0,2-60 37,0-1-1,0 0 0,0 1 1,1-1-1,-1 0 1,1 0-1,0 1 1,0-1-1,0 0 1,0 0-1,1 0 1,-1 0-1,1 0 1,0 0-1,0 0 1,0-1-1,0 1 1,0-1-1,1 1 1,-1-1-1,1 0 0,-1 0 1,1 0-1,0 0 1,0-1-1,5 3 1,-4-2-464,0-1 0,1 0 0,-1 0 0,0-1 0,0 1 0,1-1 0,-1 0 0,0 0 0,1-1 0,-1 1 0,0-1 1,0 0-1,8-2 0,20-15-8813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6.497"/>
    </inkml:context>
    <inkml:brush xml:id="br0">
      <inkml:brushProperty name="width" value="0.025" units="cm"/>
      <inkml:brushProperty name="height" value="0.025" units="cm"/>
    </inkml:brush>
  </inkml:definitions>
  <inkml:trace contextRef="#ctx0" brushRef="#br0">139 1 10122,'-10'4'3224,"-4"3"-2252,0 0-1,1 1 1,0 0-1,-20 18 1,29-24-855,1 1 0,0 0 0,0 0 0,0 0 0,0 0 0,0 0 0,1 1 0,-1-1 0,1 1 0,0 0 0,0-1 0,0 1 0,1 0 0,0 0 0,-1 0 0,1 1 0,1-1 0,-1 0 1,0 0-1,1 1 0,0-1 0,0 0 0,0 0 0,1 1 0,1 6 0,-1-8-111,1-1-1,-1 0 1,1 1 0,0-1 0,0 0 0,0 0 0,0 0 0,0 0-1,0 0 1,0 0 0,1-1 0,-1 1 0,0-1 0,1 1 0,0-1-1,-1 0 1,1 0 0,0 0 0,-1-1 0,1 1 0,0 0 0,0-1-1,0 0 1,-1 0 0,1 0 0,0 0 0,0 0 0,0-1 0,0 1-1,3-2 1,4 1 60,0-1-1,-1 0 1,1-1-1,-1 0 0,0-1 1,0 0-1,15-8 0,-10 2-15,0 0-1,0-1 0,-1 0 0,-1-2 1,0 1-1,0-1 0,-2-1 0,17-25 1,-31 88-45,-1-32 74,1 0 0,1 1 0,1-1 0,0 32 0,2-48-74,-1 0 1,1 0-1,0-1 0,0 1 0,0 0 1,1 0-1,-1-1 0,0 1 1,0 0-1,0-1 0,0 1 1,1 0-1,-1-1 0,0 1 1,1 0-1,-1-1 0,1 1 1,-1 0-1,0-1 0,1 1 0,-1-1 1,1 1-1,0-1 0,-1 1 1,1-1-1,-1 1 0,1-1 1,0 0-1,-1 1 0,1-1 1,0 0-1,1 1 0,28-6 167,26-25 164,-32 11-257,40-41 1,-44 39-46,1 2 0,31-24 1,-51 43-41,-1 0 0,0 0 1,0 0-1,0 0 0,0-1 1,0 1-1,1 0 0,-1 0 1,0 0-1,0 0 0,0 0 1,1 0-1,-1-1 0,0 1 1,0 0-1,0 0 0,1 0 1,-1 0-1,0 0 0,0 0 1,1 0-1,-1 0 0,0 0 0,0 0 1,0 0-1,1 0 0,-1 0 1,0 0-1,0 0 0,1 0 1,-1 0-1,0 0 0,0 1 1,0-1-1,1 0 0,-1 0 1,0 0-1,0 0 0,0 0 1,0 0-1,1 1 0,-1-1 1,0 0-1,0 0 0,0 0 1,0 1-1,0-1 0,1 0 0,-1 0 1,0 17-8,-9 20 166,-24 38 25,26-62-45,1 1 0,0-1 0,0 2 1,1-1-1,1 0 0,-3 21 0,7-35-168,0 1-1,1-1 1,-1 1 0,0-1-1,0 1 1,1-1-1,-1 1 1,0-1 0,1 1-1,-1-1 1,0 1-1,1-1 1,-1 0 0,1 1-1,-1-1 1,1 1 0,-1-1-1,1 0 1,-1 0-1,1 1 1,-1-1 0,1 0-1,-1 0 1,1 0 0,-1 1-1,1-1 1,0 0-1,-1 0 1,1 0 0,-1 0-1,1 0 1,-1 0 0,1 0-1,0 0 1,-1-1-1,1 1 1,-1 0 0,1 0-1,-1 0 1,1-1-1,-1 1 1,1 0 0,-1-1-1,1 1 1,0-1 0,28-12-3271,-6-9-1658,2-7-2574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6.845"/>
    </inkml:context>
    <inkml:brush xml:id="br0">
      <inkml:brushProperty name="width" value="0.025" units="cm"/>
      <inkml:brushProperty name="height" value="0.025" units="cm"/>
    </inkml:brush>
  </inkml:definitions>
  <inkml:trace contextRef="#ctx0" brushRef="#br0">74 1 15214,'0'0'1426,"-7"9"-417,-1 0-868,2-3 278,0 0 0,1 1 0,-1 0 0,1 0 0,1 0 0,-1 1 0,1-1 0,0 1 1,1 0-1,0 0 0,0 1 0,-2 12 0,5-20-422,0 0 0,0-1 0,1 1 0,-1-1 0,0 1 0,0-1 0,1 1 0,-1 0 0,0-1 0,0 1 0,1-1 0,-1 1 0,1-1 0,-1 1 0,0-1 0,1 0 0,-1 1 0,1-1 0,-1 1 1,1-1-1,-1 0 0,1 0 0,-1 1 0,1-1 0,0 0 0,-1 0 0,1 0 0,0 1 0,28 2 76,24-10 186,-38 1-411,-1 0 1,25-14 0,-29 14 40,1 1-1,-1-1 1,1 2 0,1-1 0,20-4-1,-32 9 106,1 0 0,-1 0 0,1 0 0,-1 0 0,1 0 0,-1 0 0,1 0-1,-1 0 1,1 0 0,-1 0 0,1 0 0,-1 1 0,1-1 0,-1 0-1,1 0 1,-1 0 0,1 1 0,-1-1 0,1 0 0,-1 1 0,0-1-1,1 0 1,-1 1 0,0-1 0,1 1 0,-1-1 0,0 0 0,1 1-1,-1-1 1,0 1 0,0-1 0,1 1 0,1 25-1,-12 37 294,7-46-156,3-16-125,-1 1 0,1-1 0,-1 0 1,1 1-1,0-1 0,0 1 0,-1-1 1,1 1-1,0-1 0,1 1 0,-1-1 1,0 1-1,0-1 0,0 1 0,1-1 0,0 3 1,19-22-961,-14 12 595,-1 0-624,-1 1 0,1 0 0,-1-1 0,0 0-1,-1 0 1,0 0 0,0-1 0,0 1 0,-1-1 0,0 0 0,3-11-1,-4 2-3713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7.178"/>
    </inkml:context>
    <inkml:brush xml:id="br0">
      <inkml:brushProperty name="width" value="0.025" units="cm"/>
      <inkml:brushProperty name="height" value="0.025" units="cm"/>
    </inkml:brush>
  </inkml:definitions>
  <inkml:trace contextRef="#ctx0" brushRef="#br0">0 1 13549,'0'0'5733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7.523"/>
    </inkml:context>
    <inkml:brush xml:id="br0">
      <inkml:brushProperty name="width" value="0.025" units="cm"/>
      <inkml:brushProperty name="height" value="0.025" units="cm"/>
    </inkml:brush>
  </inkml:definitions>
  <inkml:trace contextRef="#ctx0" brushRef="#br0">338 0 8232,'0'0'14184,"-12"13"-13394,-54 54-28,-178 196 1877,228-242-3117,30-29-1371,31-32-987,45-55-5945,-41 39 90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5.665"/>
    </inkml:context>
    <inkml:brush xml:id="br0">
      <inkml:brushProperty name="width" value="0.025" units="cm"/>
      <inkml:brushProperty name="height" value="0.025" units="cm"/>
    </inkml:brush>
  </inkml:definitions>
  <inkml:trace contextRef="#ctx0" brushRef="#br0">13 0 7847,'0'0'14441,"3"10"-13678,0 5-544,0 0 0,0 0-1,-2 0 1,0 0 0,-1 29 0,-16 84-64,8-69 0,8-59-125,-1 1 0,1-1 0,0 1 0,0 0 0,-1-1 0,1 1 0,0 0 1,0-1-1,0 1 0,0 0 0,0-1 0,0 1 0,0 0 0,0-1 0,0 1 0,0 0 0,0-1 0,0 1 0,1-1 0,-1 1 0,0 0 1,0-1-1,1 1 0,-1-1 0,0 1 0,1 0 0,-1-1 0,0 1 0,1-1 0,-1 1 0,1-1 0,-1 0 0,1 1 0,-1-1 0,1 1 1,0-1-1,-1 0 0,1 1 0,-1-1 0,1 0 0,0 0 0,-1 0 0,1 1 0,0-1 0,-1 0 0,1 0 0,0 0 0,-1 0 0,1 0 0,0 0 1,-1 0-1,1 0 0,0-1 0,-1 1 0,1 0 0,-1 0 0,1 0 0,0-1 0,0 0 0,44-25 987,-37 21-870,335-241 617,-341 245-864,-1 0 0,1 0 0,-1 0 0,0 0 0,1-1 0,-1 1 0,0-1 1,0 1-1,0-1 0,0 1 0,0-1 0,0 0 0,0 1 0,1-5 0,-3 6-173,1-1-1,0 0 0,-1 0 0,1 1 0,0-1 0,-1 0 1,1 1-1,-1-1 0,1 1 0,-1-1 0,0 0 0,1 1 1,-1-1-1,1 1 0,-1 0 0,0-1 0,1 1 0,-1-1 0,0 1 1,0 0-1,1 0 0,-1-1 0,0 1 0,0 0 0,1 0 1,-1 0-1,0 0 0,0 0 0,0 0 0,1 0 0,-1 0 1,0 0-1,0 0 0,0 1 0,-22-2-7952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7.883"/>
    </inkml:context>
    <inkml:brush xml:id="br0">
      <inkml:brushProperty name="width" value="0.025" units="cm"/>
      <inkml:brushProperty name="height" value="0.025" units="cm"/>
    </inkml:brush>
  </inkml:definitions>
  <inkml:trace contextRef="#ctx0" brushRef="#br0">211 57 10794,'25'-57'6855,"-32"66"-5702,-11 18-705,-2 8-31,1 4-1,0 2-32,8-1-95,7 0-97,4-4-128,0-2-32,2-2 0,11-2 32,1-2-192,-9-4-1313,0-7-2275,-5-6-2722</inkml:trace>
  <inkml:trace contextRef="#ctx0" brushRef="#br0" timeOffset="1">0 296 13068,'0'0'9321,"6"-51"-8904,27 47-289,8 0-128,14 4-32,5 0-64,-2 0-2563,4-6-3010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8.681"/>
    </inkml:context>
    <inkml:brush xml:id="br0">
      <inkml:brushProperty name="width" value="0.025" units="cm"/>
      <inkml:brushProperty name="height" value="0.025" units="cm"/>
    </inkml:brush>
  </inkml:definitions>
  <inkml:trace contextRef="#ctx0" brushRef="#br0">92 0 14574,'0'0'2850,"-11"8"-1440,1-1-1054,1 1 0,0 0 0,0 0 0,1 0 0,-11 16 0,17-22-334,0 1 0,0 0 1,1-1-1,-1 1 0,1 0 1,-1 0-1,1 0 1,0 0-1,0 0 0,1 1 1,-1-1-1,1 0 0,-1 0 1,1 1-1,0-1 1,0 0-1,0 0 0,1 0 1,-1 1-1,1-1 0,0 0 1,0 0-1,0 0 1,0 0-1,1 0 0,-1 0 1,1 0-1,-1 0 0,1-1 1,4 6-1,1-1-937,-1 1-1,0 1 1,-1-1-1,0 1 1,0 0-1,-1 0 1,0 0-1,0 0 1,-1 1-1,0 0 1,-1 0-1,1 12 1,-2 26 117,-8 3 3434,-6 2 1028,5-23-2146,1 0 1,1 1-1,-1 46 1,7-77-1520,0 0 0,-1 0 0,1 1 0,0-1 0,0 0 0,0 1 0,1-1 0,-1 0 0,0 0 0,0 1 0,0-1 0,0 0 0,0 1 0,0-1 0,0 0 1,0 0-1,1 1 0,-1-1 0,0 0 0,0 0 0,0 0 0,0 1 0,1-1 0,-1 0 0,0 0 0,0 0 0,1 1 0,-1-1 0,0 0 0,0 0 1,1 0-1,-1 0 0,0 0 0,0 0 0,1 1 0,-1-1 0,0 0 0,1 0 0,14-5-1270,10-15-4522,-11-6-3960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9.250"/>
    </inkml:context>
    <inkml:brush xml:id="br0">
      <inkml:brushProperty name="width" value="0.025" units="cm"/>
      <inkml:brushProperty name="height" value="0.025" units="cm"/>
    </inkml:brush>
  </inkml:definitions>
  <inkml:trace contextRef="#ctx0" brushRef="#br0">95 0 8712,'0'0'14531,"-7"15"-13703,5-9-772,-50 124 1333,44-109-1101,1 1-1,2 0 1,0 1-1,-3 40 1,8-53-245,0-3-20,-1 0 0,1 0 0,1 0 0,-1 0 0,1 0 1,3 7-1,-4-12-16,1 0 1,0 0 0,0 0 0,0-1-1,0 1 1,0 0 0,1-1-1,-1 1 1,0-1 0,1 1 0,-1-1-1,1 1 1,0-1 0,-1 0-1,1 0 1,0 0 0,0 0 0,0 0-1,0-1 1,-1 1 0,1 0-1,0-1 1,0 1 0,0-1 0,4 0-1,0 1 18,0-1-1,0 0 1,0 0-1,0-1 1,0 1-1,0-2 1,0 1-1,0 0 0,0-1 1,0 0-1,-1-1 1,11-5-1,-6 2-52,1-1-1,-2-1 1,1 0-1,-1 0 1,16-19-1,-6 2-185,-1-1 0,-1 0 0,-1-1 0,14-35 0,-23 47 166,-2 1 0,0-1 0,0-1-1,3-22 1,-10 33 4,-7 11-5,-6 13-12,4 0 103,2 1 1,0 0-1,-10 34 1,16-44-33,1-1 0,0 1 1,0 0-1,1 0 0,0-1 0,1 1 1,0 0-1,1 0 0,0 0 0,4 15 1,-4-22-40,0 0 1,0 0 0,1 0 0,-1 0-1,1 0 1,0-1 0,0 1 0,0-1-1,0 1 1,0-1 0,1 0 0,-1 0-1,1 0 1,-1 0 0,1 0 0,0-1-1,0 1 1,0-1 0,0 1 0,0-1-1,0 0 1,5 1 0,3 0-1279,1-1-1,-1 0 1,0 0 0,1-1-1,12-1 1,12-4-7619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9.580"/>
    </inkml:context>
    <inkml:brush xml:id="br0">
      <inkml:brushProperty name="width" value="0.025" units="cm"/>
      <inkml:brushProperty name="height" value="0.025" units="cm"/>
    </inkml:brush>
  </inkml:definitions>
  <inkml:trace contextRef="#ctx0" brushRef="#br0">29 1 8232,'0'0'11242,"-14"47"-10377,7-16 448,0 8 545,7 5-416,0 0-546,0-1-447,3-2-385,6-6-64,-2-3-961,2-10-544,-9-10-673,-11-11-7720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8:59.938"/>
    </inkml:context>
    <inkml:brush xml:id="br0">
      <inkml:brushProperty name="width" value="0.025" units="cm"/>
      <inkml:brushProperty name="height" value="0.025" units="cm"/>
    </inkml:brush>
  </inkml:definitions>
  <inkml:trace contextRef="#ctx0" brushRef="#br0">75 12 14061,'0'0'2814,"14"-1"-1533,65-7 913,150 5 0,-227 3-2143,1 0 0,-1 0 0,0 0 0,1 0-1,-1 1 1,0-1 0,1 1 0,-1-1 0,0 1 0,0 0 0,0 0 0,0 0-1,1 0 1,-1 0 0,-1 0 0,1 0 0,0 1 0,0-1 0,0 1 0,-1 0 0,1-1-1,-1 1 1,1 0 0,-1 0 0,0 0 0,0 0 0,1 0 0,0 3 0,-2-2 80,0 0 0,-1 0 1,1 0-1,0 0 1,-1 0-1,0-1 1,0 1-1,0 0 0,0 0 1,0-1-1,0 1 1,-1-1-1,1 1 0,-1-1 1,0 1-1,0-1 1,0 0-1,0 0 1,0 0-1,0 0 0,-4 2 1,-93 78 1165,98-82-1306,0 0 1,0 1-1,0-1 0,1 1 1,-1 0-1,0-1 0,0 1 1,1 0-1,-1-1 0,0 1 1,1 0-1,-1 0 0,1-1 0,-1 1 1,1 0-1,-1 0 0,1 0 1,0 0-1,-1 0 0,1 0 1,0 0-1,0 0 0,0 0 1,0 0-1,0 0 0,0 0 1,0 0-1,0-1 0,0 1 1,0 0-1,0 0 0,0 0 1,1 0-1,-1 0 0,0 0 0,1 0 1,-1 0-1,1 0 0,-1-1 1,1 1-1,0 0 0,-1 0 1,1-1-1,0 1 0,-1 0 1,1-1-1,0 1 0,0 0 1,-1-1-1,1 1 0,0-1 1,0 0-1,0 1 0,0-1 1,0 0-1,0 1 0,0-1 1,0 0-1,1 0 0,13 4-503,-1 0-1,1-1 1,17 1 0,-14-2-265,7 2-111,-16-4 803,0 1 0,0 0 0,0 0 0,-1 1 1,1 1-1,-1-1 0,1 1 0,-1 1 0,0-1 1,0 1-1,7 6 0,-14-10 89,0 1-1,-1-1 1,1 1 0,-1 0-1,1-1 1,-1 1 0,1 0-1,-1-1 1,1 1 0,-1 0-1,0 0 1,1-1 0,-1 1-1,0 0 1,0 0 0,0-1-1,1 1 1,-1 0 0,0 0-1,0 0 1,0 0 0,0-1-1,0 1 1,-1 0 0,1 0-1,0 0 1,0-1 0,0 1-1,-1 0 1,1 0 0,0-1-1,-1 1 1,1 0 0,-1 0-1,1-1 1,-1 1 0,1-1 0,-2 2-1,-28 17 1157,-43 9 230,-2-3 1,-1-4 0,-122 19-1,173-35-1394,18-3-115,-1 0 0,0 0-1,0-1 1,1 0-1,-1-1 1,0 1 0,0-1-1,-11-2 1,19 1-270,-1 0 0,1 0 0,0 0 1,0 0-1,-1 0 0,1 0 0,0 0 0,0 0 1,0 0-1,0 0 0,0 0 0,1 0 0,-1 0 0,0 0 1,0 0-1,1 0 0,-1 0 0,1 0 0,-1 0 1,1 0-1,-1 0 0,1 0 0,1-1 0,20-23-12839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00.815"/>
    </inkml:context>
    <inkml:brush xml:id="br0">
      <inkml:brushProperty name="width" value="0.025" units="cm"/>
      <inkml:brushProperty name="height" value="0.025" units="cm"/>
    </inkml:brush>
  </inkml:definitions>
  <inkml:trace contextRef="#ctx0" brushRef="#br0">418 1 14414,'-10'2'2802,"-8"3"-2524,1 1-1,-1 0 1,1 2-1,0 0 1,1 1-1,0 0 1,0 2 0,1 0-1,0 0 1,-17 19-1,-1 2-171,1 2-1,2 2 1,-31 46 0,59-79-100,-39 69 118,39-69-127,0 1-1,1 0 1,-1-1 0,1 1-1,0 0 1,0 0-1,0 0 1,1 0 0,-1 0-1,1 0 1,0 0-1,0 0 1,1 0 0,-1-1-1,1 1 1,-1 0-1,4 7 1,-3-9-9,0 0 1,1-1-1,-1 1 0,1 0 0,0-1 1,-1 0-1,1 1 0,0-1 1,0 0-1,0 0 0,0 0 1,0 0-1,0 0 0,0 0 0,0-1 1,1 1-1,-1-1 0,3 1 1,44 3-631,-39-4 401,41-2-1282,-39 1 1074,0 0 0,0 0 0,-1 1 1,1 1-1,0 0 0,0 1 0,16 4 0,-26-5 446,0 1 1,0-1-1,0 1 1,0 0-1,0 0 1,-1 0-1,1 0 1,0 0-1,-1 0 1,0 0-1,1 0 1,-1 1-1,0-1 1,0 1-1,0-1 1,-1 0-1,1 1 1,-1 0-1,1-1 1,-1 1-1,0-1 1,0 1-1,0-1 1,0 1-1,0 0 1,-1 3-1,-1 8 382,0 0-1,0-1 1,-9 25-1,-18 35 1507,-66 119 0,56-121-414,-45 116-1,81-178-1436,-1 1 0,1-1 0,1 0 0,0 1 1,0-1-1,1 1 0,0-1 0,1 11 0,1-16-106,-1-1 1,1 1-1,0-1 0,1 0 0,-1 1 0,0-1 0,1 0 0,0 0 0,0 0 1,0 0-1,0-1 0,0 1 0,1 0 0,-1-1 0,1 1 0,0-1 0,-1 0 1,1 0-1,0 0 0,0 0 0,0-1 0,1 1 0,-1-1 0,6 2 0,26 9-1724,1-2-1,49 7 1,-69-14 939,53 10-3152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01.383"/>
    </inkml:context>
    <inkml:brush xml:id="br0">
      <inkml:brushProperty name="width" value="0.025" units="cm"/>
      <inkml:brushProperty name="height" value="0.025" units="cm"/>
    </inkml:brush>
  </inkml:definitions>
  <inkml:trace contextRef="#ctx0" brushRef="#br0">153 1 17713,'-8'0'1799,"5"0"-1758,-1-1 1,1 1-1,-1 0 1,1 1-1,-1-1 1,1 0-1,-1 1 1,1 0-1,0 0 1,-1 0-1,1 0 0,0 1 1,0-1-1,0 1 1,0 0-1,0-1 1,0 1-1,0 1 1,1-1-1,-1 0 1,1 1-1,0-1 1,-1 1-1,1 0 1,-2 4-1,-6 12-7,0 1-1,1 0 1,2 1-1,0 0 1,1 0-1,1 0 1,-3 32-1,7-40-14,0 0 0,0 1-1,2-1 1,0 0-1,0 0 1,1 1 0,1-1-1,0 0 1,1 0-1,0-1 1,1 1-1,0-1 1,11 17 0,4-3-587,2 0-1,1-2 1,1 0 0,1-2 0,1-1 0,31 20 0,-29-21-100,0 0 1,-2 2 0,0 0-1,-2 2 1,40 50 0,-58-65 837,-1 1 0,0 0 0,-1 0 0,0 0 0,-1 1 0,0-1 0,0 1 1,-1 0-1,-1 0 0,0 0 0,0 0 0,-1 0 0,0 0 0,-1-1 0,-1 1 0,1 0 0,-2 0 1,1-1-1,-6 14 0,-7 16 1071,-2-2-1,-1 0 1,-38 57 0,-8 3 118,27-44-58,-53 106 0,87-153-1314,0 0 0,0 0-1,1 0 1,0 0 0,0 0 0,1 0-1,0 1 1,0-1 0,0 0-1,1 1 1,0-1 0,1 1 0,0-1-1,2 8 1,-2-11-188,0 0-1,1-1 1,-1 1-1,1-1 0,0 0 1,0 1-1,0-1 1,1 0-1,-1 0 1,1 0-1,4 4 1,-2-4-335,-1 0 0,1-1 1,-1 1-1,1-1 0,0 0 1,0 0-1,0 0 1,0 0-1,0-1 0,5 1 1,42 2-8605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2.723"/>
    </inkml:context>
    <inkml:brush xml:id="br0">
      <inkml:brushProperty name="width" value="0.025" units="cm"/>
      <inkml:brushProperty name="height" value="0.025" units="cm"/>
    </inkml:brush>
  </inkml:definitions>
  <inkml:trace contextRef="#ctx0" brushRef="#br0">0 100 15663,'0'0'3075,"64"-41"-1634,-16 30-544,14-2-32,10 4-32,4-1-545,2 2-224,-5 1-64,-15 6 32,-10 1-577,-18 0-640,-18 8-1345,-12 2-2755,-14 1-4356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3.082"/>
    </inkml:context>
    <inkml:brush xml:id="br0">
      <inkml:brushProperty name="width" value="0.025" units="cm"/>
      <inkml:brushProperty name="height" value="0.025" units="cm"/>
    </inkml:brush>
  </inkml:definitions>
  <inkml:trace contextRef="#ctx0" brushRef="#br0">43 31 13357,'0'0'3843,"-42"46"-2081,61-38-801,20-7 608,18-1-63,17-1-866,11-9-415,12-4-161,-1 2-64,-4 1-1698,-5-1-2178,-13 0-1569,-8-1-929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3.414"/>
    </inkml:context>
    <inkml:brush xml:id="br0">
      <inkml:brushProperty name="width" value="0.025" units="cm"/>
      <inkml:brushProperty name="height" value="0.025" units="cm"/>
    </inkml:brush>
  </inkml:definitions>
  <inkml:trace contextRef="#ctx0" brushRef="#br0">484 1 13645,'0'0'5264,"-13"13"-3700,-60 59 391,-215 226 1065,285-293-3257,-1-1 0,0 0 0,-1 1 0,1-2 0,-1 1 0,0 0-1,0-1 1,-8 4 0,12-6 76,0-1-1,0 0 0,0 1 0,0-1 1,0 0-1,0 0 0,0 0 0,-1 0 1,1 0-1,0 0 0,0 0 1,0 0-1,0 0 0,0 0 0,0-1 1,0 1-1,0-1 0,0 1 0,0 0 1,-1-2-1,0 1-137,0-1 0,1 1 0,-1-1 0,1 0 0,0 1 0,-1-1 0,1 0 0,0 0 0,0 0 0,0 0 0,0 0 0,1 0 0,-2-4 0,-11-74-5909,8 29 2161</inkml:trace>
  <inkml:trace contextRef="#ctx0" brushRef="#br0" timeOffset="1">1 120 1794,'0'0'6694,"2"-49"96,12 49-4676,5 11-768,4 12 63,11 4-160,8 2-672,8 1-353,1 0-160,1-3-32,-1-4-512,2-7-2019,-10-6-1889,-6-6-993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4"/>
    </inkml:context>
    <inkml:brush xml:id="br0">
      <inkml:brushProperty name="width" value="0.025" units="cm"/>
      <inkml:brushProperty name="height" value="0.025" units="cm"/>
    </inkml:brush>
  </inkml:definitions>
  <inkml:trace contextRef="#ctx0" brushRef="#br0">90 0 5189,'0'0'14109,"-3"11"-12539,-72 178 2124,74-186-3695,-10 32 75,11-35-69,0 1 1,0 0-1,1-1 1,-1 1-1,0 0 1,0 0-1,1-1 1,-1 1-1,0 0 1,1-1-1,-1 1 1,1-1 0,-1 1-1,1-1 1,-1 1-1,1 0 1,-1-1-1,1 0 1,0 1-1,-1-1 1,1 1-1,-1-1 1,1 0-1,0 1 1,0-1-1,-1 0 1,1 0-1,0 0 1,-1 1-1,1-1 1,0 0 0,0 0-1,-1 0 1,1 0-1,0 0 1,0-1-1,-1 1 1,2 0-1,23-1-165,-1-1 1,0-2-1,-1 0 0,24-7 0,44-20-9258,-66 19 3753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5.995"/>
    </inkml:context>
    <inkml:brush xml:id="br0">
      <inkml:brushProperty name="width" value="0.025" units="cm"/>
      <inkml:brushProperty name="height" value="0.025" units="cm"/>
    </inkml:brush>
  </inkml:definitions>
  <inkml:trace contextRef="#ctx0" brushRef="#br0">0 0 10570,'0'0'7047,"0"49"-4517,15-35 65,1 1-578,1-2-671,3 2-898,1-1-416,2 1-32,-4 1-1025,-4-4-2274,0-8-4036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3.929"/>
    </inkml:context>
    <inkml:brush xml:id="br0">
      <inkml:brushProperty name="width" value="0.025" units="cm"/>
      <inkml:brushProperty name="height" value="0.025" units="cm"/>
    </inkml:brush>
  </inkml:definitions>
  <inkml:trace contextRef="#ctx0" brushRef="#br0">266 0 8488,'0'0'10906,"-10"11"-10009,-9 15-420,0 1 0,1 1 0,2 1 0,1 0 0,-17 49 0,27-64-459,0-2 2,0 1 1,1 0-1,1 0 0,0 0 0,1 1 0,-1 15 1,4-29-15,-1 1 1,1-1-1,0 1 1,0-1 0,-1 0-1,1 1 1,0-1-1,0 0 1,0 0 0,0 1-1,-1-1 1,1 0-1,0 0 1,0 0-1,0 0 1,0 0 0,0-1-1,-1 1 1,1 0-1,0 0 1,0 0 0,0-1-1,-1 1 1,1 0-1,0-1 1,0 1-1,-1-1 1,1 1 0,1-1-1,6-7-337,0-1-1,0 0 0,-1 0 1,0 0-1,0-1 1,-1 0-1,-1-1 0,1 1 1,-2-1-1,0 0 1,0 0-1,-1 0 0,0-1 1,-1 1-1,0-1 1,0-14-1,-1 26 333,-1 0 0,0-1 0,0 1 0,0 0 0,0-1 1,1 1-1,-1-1 0,0 1 0,0-1 0,0 1 0,0 0 0,0-1 0,0 1 0,0-1 0,0 1 0,0 0 1,0-1-1,0 1 0,-1-1 0,1 1 0,0-1 0,0 1 0,0 0 0,0-1 0,-1 1 0,1 0 1,0-1-1,0 1 0,-1 0 0,1-1 0,0 1 0,-1 0 0,1-1 0,0 1 0,-1 0 0,1 0 1,0 0-1,-1-1 0,1 1 0,-1 0 0,1 0 0,0 0 0,-1 0 0,1 0 0,-1 0 0,1 0 1,-1-1-1,1 1 0,0 0 0,-1 1 0,1-1 0,-1 0 0,1 0 0,0 0 0,-1 0 0,1 0 0,-1 0 1,1 0-1,0 1 0,-1-1 0,1 0 0,-1 0 0,1 1 0,-20 21 666,14-9-365,0 0 1,2 0 0,-1 0-1,2 1 1,0-1-1,1 1 1,0 0 0,0 14-1,1-23-271,1 1 1,0-1-1,0 0 0,1 1 0,-1-1 0,1 0 0,0 0 0,0 1 0,1-1 1,0 0-1,0 0 0,0 0 0,0-1 0,1 1 0,0 0 0,0-1 1,0 0-1,0 0 0,1 0 0,-1 0 0,1 0 0,0-1 0,1 1 0,4 2 1,-9-6-26,0 1 1,0-1 0,1 0 0,-1 0-1,0 0 1,0 0 0,0 0-1,0 1 1,0-1 0,1 0 0,-1 0-1,0 0 1,0 0 0,0 0 0,1 0-1,-1 0 1,0 0 0,0 0 0,0 0-1,1 0 1,-1 0 0,0 0 0,0 0-1,0 0 1,1 0 0,-1 0-1,0 0 1,0 0 0,1 0 0,-1 0-1,0 0 1,0 0 0,0 0 0,0 0-1,1 0 1,-1 0 0,0-1 0,0 1-1,0 0 1,0 0 0,1 0 0,-1 0-1,0 0 1,0-1 0,0 1-1,0 0 1,0 0 0,0 0 0,1 0-1,-1-1 1,0 1 0,-4-16 160,-15-15-87,-39-34-28,31 36 7,1-1 0,1-1 1,-33-54-1,102 103 1158,0 1-1130,1-1-1,0-3 1,78 17 0,-96-28-2776,1 0 0,30-1 1,-24-3-7690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4.493"/>
    </inkml:context>
    <inkml:brush xml:id="br0">
      <inkml:brushProperty name="width" value="0.025" units="cm"/>
      <inkml:brushProperty name="height" value="0.025" units="cm"/>
    </inkml:brush>
  </inkml:definitions>
  <inkml:trace contextRef="#ctx0" brushRef="#br0">1 26 6726,'0'0'11627,"72"7"-9897,-21-7-321,13-8-288,9 0-768,3 2-321,-2 1-192,-7 2-1410,-12 1-1088,-19 2-1731,-15 0-799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4.885"/>
    </inkml:context>
    <inkml:brush xml:id="br0">
      <inkml:brushProperty name="width" value="0.025" units="cm"/>
      <inkml:brushProperty name="height" value="0.025" units="cm"/>
    </inkml:brush>
  </inkml:definitions>
  <inkml:trace contextRef="#ctx0" brushRef="#br0">0 60 12300,'0'0'6470,"54"35"-5029,15-45 97,16-8-834,12 0-544,-5-1-96,-2 5-672,-14 3-2980,-17 6-4996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5.387"/>
    </inkml:context>
    <inkml:brush xml:id="br0">
      <inkml:brushProperty name="width" value="0.025" units="cm"/>
      <inkml:brushProperty name="height" value="0.025" units="cm"/>
    </inkml:brush>
  </inkml:definitions>
  <inkml:trace contextRef="#ctx0" brushRef="#br0">226 1 3908,'-15'1'2178,"-10"1"-838,-1 2-1,-45 12 1,49-9 1491,0 0 1,-23 13-1,109-32 212,-29 3-2974,0 2 1,0 1-1,1 2 0,-1 2 1,1 1-1,0 2 1,36 5-1,-68-6-77,0 1 0,0-1 0,0 1 0,0 0 0,0 1 0,0-1 0,0 1 0,-1-1 0,1 1 0,0 0 0,-1 1 0,0-1 0,1 1 0,-1-1 0,0 1 0,0 0 0,-1 0 0,1 0 0,0 0 0,-1 1 0,0-1 0,0 1 0,0-1 0,0 1 0,-1 0 0,1 0 0,-1 0 0,0 0 0,0 0 0,-1 0 0,1 0 0,-1 0 0,0 0 0,0 0 0,0 0 0,-1 6 0,-2 5 13,0 0 0,-1 1 0,-1-1 0,0-1 0,-1 1 0,0-1 0,-1 0 0,-12 17 0,-123 160 368,0-1 605,138-184-997,0 0 1,1 1-1,0-1 1,0 1 0,0-1-1,0 1 1,1 0-1,1 0 1,-3 13-1,4-19-82,0 1-1,0-1 1,0 0 0,0 0-1,1 0 1,-1 0-1,0 1 1,0-1-1,1 0 1,-1 0 0,1 0-1,-1 0 1,1 0-1,0 0 1,-1 0-1,1 0 1,0 0 0,0 0-1,-1 0 1,1-1-1,0 1 1,0 0-1,2 1 1,0-1-325,0 0 0,0-1 0,0 1 0,0 0-1,1-1 1,-1 0 0,0 0 0,0 0 0,0 0 0,0 0 0,0-1 0,1 1 0,3-2 0,39-14-8201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6.312"/>
    </inkml:context>
    <inkml:brush xml:id="br0">
      <inkml:brushProperty name="width" value="0.025" units="cm"/>
      <inkml:brushProperty name="height" value="0.025" units="cm"/>
    </inkml:brush>
  </inkml:definitions>
  <inkml:trace contextRef="#ctx0" brushRef="#br0">353 70 5477,'2'-9'7367,"6"-29"-3705,-8 37-3577,0 0-1,-1 0 0,1 0 1,0 0-1,0 0 1,0 0-1,0 0 0,-1 0 1,1 0-1,0 1 1,-1-1-1,1 0 0,-1 0 1,1 0-1,-1 1 1,1-1-1,-1 0 0,0 1 1,1-1-1,-1 0 1,0 1-1,0-1 0,1 1 1,-1-1-1,0 1 1,0-1-1,0 1 0,1 0 1,-1-1-1,0 1 0,0 0 1,0 0-1,0-1 1,0 1-1,0 0 0,0 0 1,0 0-1,0 0 1,0 0-1,1 1 0,-1-1 1,-2 0-1,-39 9 836,26-2-749,1 1 0,0 1-1,0 0 1,1 1 0,0 0 0,1 1 0,0 1 0,1 0 0,0 0 0,-14 21 0,9-9 52,0 0 0,1 2 0,2 0 0,0 1 1,-11 33-1,20-44-149,0-1 0,1 1 0,1-1 0,0 1 0,-1 28 0,4-40-66,0-1 0,0 1 0,0 0 0,1-1 0,-1 1 0,1 0 0,0-1 0,0 1 0,0-1 0,0 1 0,1-1 0,-1 1 0,1-1 0,0 0 0,0 0 0,0 0-1,0 0 1,1 0 0,-1 0 0,1-1 0,0 1 0,0-1 0,0 0 0,0 0 0,0 0 0,0 0 0,0 0 0,1-1 0,6 3 0,-1-2 15,0 0 1,0-1-1,0 0 0,0 0 1,0-1-1,1-1 1,-1 1-1,0-1 0,0-1 1,0 0-1,0 0 0,0-1 1,-1 0-1,1 0 0,12-7 1,-16 7 0,-1 1 0,1-1 0,-1-1 1,1 1-1,-1 0 0,0-1 0,-1 0 1,1 0-1,0 0 0,-1-1 0,0 1 0,0-1 1,-1 1-1,1-1 0,-1 0 0,0 0 0,0 0 1,0-1-1,-1 1 0,0 0 0,0 0 0,0-1 1,-1 1-1,0-1 0,0 1 0,0-1 0,-2-7 1,0 9-72,0-1 0,0 1 0,0 0 0,0 0 1,-1 0-1,0 0 0,0 0 0,0 0 1,0 1-1,-1 0 0,1-1 0,-1 1 0,0 0 1,0 1-1,0-1 0,0 1 0,0 0 0,-1 0 1,1 0-1,-1 0 0,1 1 0,-1 0 0,0 0 1,1 0-1,-1 0 0,0 1 0,0 0 1,0 0-1,1 0 0,-1 1 0,0-1 0,0 1 1,-5 2-1,10-3-85,-1 0-1,1 0 1,0 1 0,-1-1 0,1 0 0,-1 0-1,1 1 1,-1-1 0,1 0 0,0 1 0,-1-1-1,1 1 1,0-1 0,-1 0 0,1 1 0,0-1-1,-1 1 1,1-1 0,0 1 0,0-1 0,0 1-1,0-1 1,-1 1 0,1-1 0,0 1 0,0-1-1,0 1 1,0 0 0,1 0-126,-1-1 1,0 1-1,0 0 1,1-1-1,-1 1 1,1-1-1,-1 0 1,0 1-1,1-1 1,-1 1-1,1-1 0,-1 1 1,1-1-1,0 0 1,-1 0-1,1 1 1,-1-1-1,1 0 1,-1 0-1,1 1 1,0-1-1,-1 0 0,1 0 1,0 0-1,-1 0 1,1 0-1,1 0 1,26 0-6454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6.646"/>
    </inkml:context>
    <inkml:brush xml:id="br0">
      <inkml:brushProperty name="width" value="0.025" units="cm"/>
      <inkml:brushProperty name="height" value="0.025" units="cm"/>
    </inkml:brush>
  </inkml:definitions>
  <inkml:trace contextRef="#ctx0" brushRef="#br0">169 1 17489,'-8'2'1905,"-3"3"-1662,0 0-1,1 1 0,0 0 0,1 0 1,-1 1-1,1 1 0,0-1 0,1 2 1,0-1-1,0 1 0,1 0 0,0 0 1,0 1-1,1 0 0,1 0 1,-1 1-1,2 0 0,0 0 0,0 0 1,-2 12-1,5-21-237,1-1 1,0 1 0,0 0-1,0-1 1,0 1 0,0 0-1,0-1 1,1 1 0,-1 0-1,0-1 1,1 1 0,0 0-1,-1-1 1,1 1 0,0-1-1,0 1 1,-1-1 0,1 1-1,0-1 1,1 0 0,-1 0-1,0 1 1,0-1 0,0 0-1,3 2 1,1-1 13,-1 0-1,0-1 1,0 1-1,1-1 1,-1 1 0,1-1-1,0-1 1,-1 1-1,8 0 1,7-2-158,0 0-1,-1 0 1,37-9 0,21-14-2066,-70 22 1903,-1-1 0,1 1 0,-1-1 0,1 0 1,-1 0-1,0-1 0,0 1 0,0-1 0,-1-1 0,7-6 0,-57 70 2262,40-49-1706,1 0 1,1 0-1,0 0 1,0 1-1,1-1 1,-3 18-1,5-26-242,1 1-1,0-1 0,-1 0 1,1 1-1,0-1 0,0 0 1,0 1-1,0-1 0,1 1 0,-1-1 1,1 0-1,-1 1 0,1-1 1,0 0-1,0 0 0,0 1 1,0-1-1,0 0 0,0 0 0,1 0 1,-1 0-1,1 0 0,0-1 1,-1 1-1,1 0 0,0-1 1,0 1-1,0-1 0,0 0 1,0 1-1,0-1 0,0 0 0,0 0 1,1-1-1,3 2 0,3-1-636,0 1-1,0-2 1,1 1-1,-1-1 1,10-2-1,12-4-4119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6.993"/>
    </inkml:context>
    <inkml:brush xml:id="br0">
      <inkml:brushProperty name="width" value="0.025" units="cm"/>
      <inkml:brushProperty name="height" value="0.025" units="cm"/>
    </inkml:brush>
  </inkml:definitions>
  <inkml:trace contextRef="#ctx0" brushRef="#br0">0 192 11435,'0'0'6534,"51"-16"-4388,13-1-352,18 0-385,29-6 257,13-3-770,16-1-543,-2 5-225,-5 2-64,-24 6-160,-11 6-1185,-29 6-705,-18 2-1473,-17 0-2819,-13 0-2755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7.340"/>
    </inkml:context>
    <inkml:brush xml:id="br0">
      <inkml:brushProperty name="width" value="0.025" units="cm"/>
      <inkml:brushProperty name="height" value="0.025" units="cm"/>
    </inkml:brush>
  </inkml:definitions>
  <inkml:trace contextRef="#ctx0" brushRef="#br0">252 1 15150,'0'0'2739,"-8"10"-449,-26 35-688,33-43-1536,-1 0 0,1 0 0,0 1 0,0-1 0,0 0-1,0 1 1,0-1 0,0 1 0,0-1 0,1 1 0,-1 0 0,1-1 0,0 1 0,0-1 0,0 1 0,0 0 0,0-1 0,1 1 0,-1-1 0,1 1 0,-1-1 0,1 1 0,0-1 0,0 1 0,0-1 0,1 0 0,-1 1 0,0-1 0,1 0 0,-1 0 0,1 0 0,0 0 0,0 0 0,0-1 0,0 1 0,0 0 0,0-1 0,0 1 0,4 1 0,8 4-58,0-1 0,-1 0 1,2-1-1,-1-1 0,17 4 0,-26-7 42,27 6-13,-10-3-291,1 1 1,-2 1-1,1 0 0,26 14 1,-44-19 221,-1 1 0,1-1 1,-1 1-1,0 0 1,1 1-1,-1-1 0,0 0 1,-1 1-1,1-1 1,0 1-1,-1 0 1,1 0-1,-1 0 0,0 0 1,0 1-1,0-1 1,-1 0-1,1 1 0,-1 0 1,0-1-1,0 1 1,0 0-1,0-1 0,0 1 1,-1 0-1,0 0 1,0-1-1,0 1 0,0 0 1,-1 0-1,1 0 1,-2 3-1,-1 1 169,-1 0 0,1 0-1,-1 0 1,-1-1 0,1 0 0,-1 0-1,-1 0 1,1-1 0,-1 0 0,-11 10-1,-10 6 986,-36 23 0,37-28-334,-1 0 0,-55 23 0,69-35-703,0-1 1,0 0-1,0 0 1,-1-2-1,1 1 1,-1-2-1,1 0 1,-1-1-1,-17-1 1,26 0-214,1 0 0,-1 0 0,0-1 0,1 0 0,0 0 0,-1 0 0,1 0 0,0-1 1,0 1-1,0-1 0,1 0 0,-1 0 0,1-1 0,-1 1 0,1-1 0,0 0 0,0 1 0,1-1 0,-1 0 1,1-1-1,-2-4 0,-3-7-1869,1 0 1,0 0-1,1 0 1,-4-29 0,2-20-8078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7.700"/>
    </inkml:context>
    <inkml:brush xml:id="br0">
      <inkml:brushProperty name="width" value="0.025" units="cm"/>
      <inkml:brushProperty name="height" value="0.025" units="cm"/>
    </inkml:brush>
  </inkml:definitions>
  <inkml:trace contextRef="#ctx0" brushRef="#br0">0 130 14638,'0'0'3235,"59"-25"-288,-11 16-897,13 3-353,17-1-95,13 2-385,13-2-865,2 1-288,2-1-160,-7-5-2178,-5-6-3011,-15-9-8296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9.515"/>
    </inkml:context>
    <inkml:brush xml:id="br0">
      <inkml:brushProperty name="width" value="0.025" units="cm"/>
      <inkml:brushProperty name="height" value="0.025" units="cm"/>
    </inkml:brush>
  </inkml:definitions>
  <inkml:trace contextRef="#ctx0" brushRef="#br0">0 1 15631,'0'0'4548,"67"18"-4644,-30-16-1345,2 3-2083,0-1-3618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6.372"/>
    </inkml:context>
    <inkml:brush xml:id="br0">
      <inkml:brushProperty name="width" value="0.025" units="cm"/>
      <inkml:brushProperty name="height" value="0.025" units="cm"/>
    </inkml:brush>
  </inkml:definitions>
  <inkml:trace contextRef="#ctx0" brushRef="#br0">0 680 12940,'0'0'9994,"34"-53"-9738,26 11 64,18-13-64,14-8-95,19-9-97,12-5 0,0 3-32,1 5-32,-17 13-224,-12 8-1250,-17 10-1953,-21 6-3331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39.848"/>
    </inkml:context>
    <inkml:brush xml:id="br0">
      <inkml:brushProperty name="width" value="0.025" units="cm"/>
      <inkml:brushProperty name="height" value="0.025" units="cm"/>
    </inkml:brush>
  </inkml:definitions>
  <inkml:trace contextRef="#ctx0" brushRef="#br0">0 76 16912,'0'0'1505,"76"-8"-1665,-28-10-448,11-6-2019,4-2-3587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40.196"/>
    </inkml:context>
    <inkml:brush xml:id="br0">
      <inkml:brushProperty name="width" value="0.025" units="cm"/>
      <inkml:brushProperty name="height" value="0.025" units="cm"/>
    </inkml:brush>
  </inkml:definitions>
  <inkml:trace contextRef="#ctx0" brushRef="#br0">1 1 9417,'0'0'-86,"9"0"-527,12 0 482,62 1-870,-77-1 1575,0 1 0,0 0 1,-1 0-1,1 1 0,0-1 0,9 6 1,-1 5 7179,-13-11-7674,0 0 0,-1 0 0,1-1 0,0 1 0,0 0 0,-1 0 0,1-1 0,0 1 0,0-1 0,0 1 0,0-1-1,0 1 1,0-1 0,0 1 0,0-1 0,0 0 0,0 0 0,0 1 0,0-1 0,1 0 0,-1 0 0,0 0 0,0 0 0,2-1 0,3 2-425,0-1 1,0-1-1,0 1 0,0-1 1,1 0-1,-1 0 1,0-1-1,6-2 0,23-17-6669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40.633"/>
    </inkml:context>
    <inkml:brush xml:id="br0">
      <inkml:brushProperty name="width" value="0.025" units="cm"/>
      <inkml:brushProperty name="height" value="0.025" units="cm"/>
    </inkml:brush>
  </inkml:definitions>
  <inkml:trace contextRef="#ctx0" brushRef="#br0">97 102 4484,'-9'6'-203,"4"-3"-93,-5 4 957,-1 1 1,1-1 0,1 2 0,-15 15 0,22-22-442,0 0 1,1-1-1,-1 1 0,1 0 1,-1 0-1,1 0 0,0 0 0,0 1 1,0-1-1,0 0 0,0 0 1,1 1-1,-1-1 0,1 1 1,-1-1-1,1 0 0,0 1 1,0-1-1,0 1 0,0-1 0,0 0 1,1 1-1,-1-1 0,1 1 1,-1-1-1,1 0 0,0 1 1,0-1-1,0 0 0,0 0 1,0 0-1,1 0 0,-1 0 0,1 0 1,2 2-1,1 1 11,1-1 1,0 0-1,0-1 1,0 1-1,0-1 0,1 0 1,-1-1-1,1 0 0,0 0 1,0 0-1,0-1 1,0 1-1,0-2 0,0 1 1,7-1-1,5 0-45,0-1 1,0-1-1,0-1 0,27-7 1,-13 0-269,-1-1 0,-1-1 1,0-2-1,36-22 0,-51 26-804,1-1 0,-2 0 1,1-2-1,-2 1 0,0-2 0,0 0 0,-1 0 0,20-30 1,-21 14-275,-12 17 994,-13 19 499,2 4 220,0 0 1,1 1-1,0 1 1,1 0-1,-11 18 1,-37 73 2274,55-100-2769,-12 24 230,1 0 0,1 1 0,1 0 0,2 1 0,1 0 0,1 0 0,-4 40 0,10-67-320,1 1 0,0 0 1,0 0-1,-1 0 1,2-1-1,-1 1 1,0 0-1,1 0 0,-1 0 1,1-1-1,0 1 1,0 0-1,0-1 0,0 1 1,0-1-1,1 1 1,-1-1-1,1 1 1,0-1-1,-1 0 0,1 0 1,0 0-1,0 0 1,0 0-1,1 0 0,-1-1 1,0 1-1,1-1 1,-1 1-1,1-1 1,-1 0-1,1 0 0,0 0 1,0 0-1,-1-1 1,1 1-1,0-1 0,0 0 1,0 1-1,-1-1 1,1-1-1,0 1 0,0 0 1,0-1-1,-1 1 1,1-1-1,5-2 1,-3 2-504,0-1 0,0 0 0,0 0 0,0-1 0,-1 0 1,6-3-1,26-27-5226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41.058"/>
    </inkml:context>
    <inkml:brush xml:id="br0">
      <inkml:brushProperty name="width" value="0.025" units="cm"/>
      <inkml:brushProperty name="height" value="0.025" units="cm"/>
    </inkml:brush>
  </inkml:definitions>
  <inkml:trace contextRef="#ctx0" brushRef="#br0">209 0 14990,'0'0'3112,"0"11"-2386,0 7-438,-2 1 0,0-1-1,-1 0 1,-1 0 0,-1 0-1,0 0 1,-14 29-1,-19 29-212,22-48 35,-20 55-1,38-94-1243,0 1-1,-1-1 1,0 0-1,0 0 1,-1 1-1,0-1 1,-4-19 0,3 22 793,0-1 0,-1 1 0,0-1 1,-1 1-1,0 0 0,0 0 0,-1 0 1,1 1-1,-2-1 0,1 1 0,-8-9 0,11 15 463,0 0-1,1 0 0,-1 0 0,0 0 0,0 1 0,0-1 1,0 0-1,0 1 0,0-1 0,0 0 0,0 1 0,0-1 1,0 1-1,0 0 0,0-1 0,0 1 0,0 0 0,0 0 1,-1 0-1,1-1 0,0 1 0,0 0 0,0 1 0,0-1 0,0 0 1,-1 0-1,1 0 0,0 1 0,0-1 0,0 0 0,-1 1 1,1 0-14,1 0 1,0-1-1,-1 1 1,1 0-1,-1 0 1,1-1-1,0 1 1,0 0 0,-1-1-1,1 1 1,0 0-1,0 0 1,0 0-1,0-1 1,0 1-1,0 0 1,0 0 0,0 0-1,0-1 1,0 1-1,1 0 1,-1 0-1,0-1 1,0 1-1,1 0 1,-1-1 0,1 1-1,-1 0 1,0-1-1,1 1 1,-1 0-1,1-1 1,0 1-1,-1-1 1,1 1 0,-1-1-1,1 1 1,0-1-1,-1 1 1,1-1-1,0 0 1,-1 1-1,2-1 1,8 6 69,0-1-1,0 0 1,0-1-1,1 0 1,-1 0-1,1-1 1,0-1-1,17 2 1,98 5 67,-97-8-177,42-1-341,49 2 940,-107-1-1654,-1 1 0,1 0 1,-1 0-1,0 1 1,1 1-1,20 9 0,-19-4-5333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41.416"/>
    </inkml:context>
    <inkml:brush xml:id="br0">
      <inkml:brushProperty name="width" value="0.025" units="cm"/>
      <inkml:brushProperty name="height" value="0.025" units="cm"/>
    </inkml:brush>
  </inkml:definitions>
  <inkml:trace contextRef="#ctx0" brushRef="#br0">0 142 19346,'0'0'2531,"92"-28"-2435,-19 7-32,15-2-32,8-1-673,5-1-3523,-11 4-5445</inkml:trace>
  <inkml:trace contextRef="#ctx0" brushRef="#br0" timeOffset="1">924 67 14894,'0'0'1858,"88"24"-2563,-29-28-1665,13-13-3331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09:41.746"/>
    </inkml:context>
    <inkml:brush xml:id="br0">
      <inkml:brushProperty name="width" value="0.025" units="cm"/>
      <inkml:brushProperty name="height" value="0.025" units="cm"/>
    </inkml:brush>
  </inkml:definitions>
  <inkml:trace contextRef="#ctx0" brushRef="#br0">68 48 18514,'0'0'1793,"-44"24"289,26-15-993,13 3-640,5-4-385,16-4-32,19-4-32,24 0-1057,13-3-1570,10-13-1857,8-3-3844</inkml:trace>
  <inkml:trace contextRef="#ctx0" brushRef="#br0" timeOffset="1">643 0 19923,'0'0'3107,"-81"18"-641,46-2-544,3 1-1313,14 5-545,18-5-289,4-9-2946,31-8-5893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0.462"/>
    </inkml:context>
    <inkml:brush xml:id="br0">
      <inkml:brushProperty name="width" value="0.025" units="cm"/>
      <inkml:brushProperty name="height" value="0.025" units="cm"/>
    </inkml:brush>
  </inkml:definitions>
  <inkml:trace contextRef="#ctx0" brushRef="#br0">1 1 6118,'0'0'11878,"3"17"-11830,85 348-131,3 9-309,-64-215 236,10 235 1,-28 164 794,2 54 1104,96 190-1263,-105-794-549,3 14-507,-2 0 1,0 1-1,-1 0 0,-1-1 1,-3 29-1,2-49 379,0-1 0,0 1 0,0-1 0,-1 1 1,1-1-1,0 1 0,-1-1 0,0 0 0,1 1 0,-1-1 0,0 0 0,0 1 0,1-1 1,-1 0-1,0 0 0,-2 2 0,-27 8-3764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0.858"/>
    </inkml:context>
    <inkml:brush xml:id="br0">
      <inkml:brushProperty name="width" value="0.025" units="cm"/>
      <inkml:brushProperty name="height" value="0.025" units="cm"/>
    </inkml:brush>
  </inkml:definitions>
  <inkml:trace contextRef="#ctx0" brushRef="#br0">1 264 14510,'349'13'940,"-214"-13"-642,338 9 435,456 4 50,-3-36-324,177-46 469,448-24 499,-1238 81-1426,496-36-1924,-758 43-1224,89-22 0,-75 5-515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1.249"/>
    </inkml:context>
    <inkml:brush xml:id="br0">
      <inkml:brushProperty name="width" value="0.025" units="cm"/>
      <inkml:brushProperty name="height" value="0.025" units="cm"/>
    </inkml:brush>
  </inkml:definitions>
  <inkml:trace contextRef="#ctx0" brushRef="#br0">1 0 15791,'0'0'1879,"13"7"-2082,14 1 232,1 0 0,-1-1 0,1-2 0,1-1 0,-1-1 0,45-2 0,52-3 12,109 4-15,-200 0-16,-1 2 0,0 1 0,0 1 0,58 21 0,-83-24 57,0 0 0,-1 0-1,1 1 1,-1 1-1,0-1 1,0 1-1,0 0 1,0 0 0,-1 1-1,0 0 1,0 0-1,-1 1 1,0-1-1,0 1 1,6 12 0,-8-12 30,0 0 0,-1 0 0,0 0 0,-1 0 0,1 0 0,-1 1 0,-1-1 0,1 0 0,-1 1 0,-1-1 0,1 0 0,-1 1 0,-1-1 1,1 0-1,-1 0 0,0 0 0,-1 0 0,-4 9 0,-10 15 79,-2-2-1,-2 0 1,0-1 0,-2-1 0,-48 44-1,56-56-92,-39 39 308,-3-2 0,-114 79 0,138-110-963,-2-1 1,-61 24-1,70-34-761,0-2 0,0 0 0,-1-2 0,-45 5 0,-39-8-6696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1.787"/>
    </inkml:context>
    <inkml:brush xml:id="br0">
      <inkml:brushProperty name="width" value="0.025" units="cm"/>
      <inkml:brushProperty name="height" value="0.025" units="cm"/>
    </inkml:brush>
  </inkml:definitions>
  <inkml:trace contextRef="#ctx0" brushRef="#br0">1 684 10954,'98'-130'744,"120"-210"0,-129 192-582,-86 144-236,34-46 880,-37 49-780,1 0-1,-1 1 0,1-1 0,-1 0 0,1 0 1,-1 1-1,1-1 0,0 0 0,-1 1 1,1-1-1,0 1 0,0-1 0,-1 1 0,1-1 1,0 1-1,0 0 0,0-1 0,-1 1 1,1 0-1,0 0 0,0-1 0,0 1 1,0 0-1,0 0 0,0 0 0,-1 0 0,1 0 1,0 0-1,0 0 0,0 1 0,0-1 1,0 0-1,0 0 0,-1 1 0,1-1 0,0 0 1,0 1-1,-1-1 0,1 1 0,0-1 1,0 1-1,-1-1 0,1 1 0,0 0 0,-1-1 1,1 1-1,-1 0 0,1 0 0,-1-1 1,1 1-1,-1 0 0,0 0 0,1 0 1,-1-1-1,0 1 0,0 0 0,1 0 0,-1 1 1,8 28 452,-2-1 1,5 48 0,7 36-36,-12-89-391,2 0 1,0-1-1,2 0 1,0-1-1,2 0 1,0-1-1,2 0 0,16 20 1,-20-29-253,0 0 1,1-1-1,1 0 1,0 0-1,1-1 0,0-1 1,0 0-1,1-1 1,0-1-1,0 0 0,1-1 1,0 0-1,23 5 1,-34-10-148,0 0 0,0 0 0,0 0 0,0-1 0,0 0 0,0 0 0,0 0 0,1 0 0,-1-1 0,6-1 0,4-11-3428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7.121"/>
    </inkml:context>
    <inkml:brush xml:id="br0">
      <inkml:brushProperty name="width" value="0.025" units="cm"/>
      <inkml:brushProperty name="height" value="0.025" units="cm"/>
    </inkml:brush>
  </inkml:definitions>
  <inkml:trace contextRef="#ctx0" brushRef="#br0">92 470 3555,'0'0'9706,"-54"30"-7849,36-20-383,2-4 31,12-3-64,13-3-864,20-11 96,15-12 127,9-10-63,14-9-288,13-8-289,14-6-64,3-7-64,7 0-32,-3 3-192,-9 1-2851,-8 0-4933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2.227"/>
    </inkml:context>
    <inkml:brush xml:id="br0">
      <inkml:brushProperty name="width" value="0.025" units="cm"/>
      <inkml:brushProperty name="height" value="0.025" units="cm"/>
    </inkml:brush>
  </inkml:definitions>
  <inkml:trace contextRef="#ctx0" brushRef="#br0">1 83 6054,'0'0'4831,"3"9"-3566,10 28-746,-6-14-331,1-1-1,1 1 1,1-1-1,1-1 1,16 25-1,-25-43-151,0 0-1,1-1 1,0 1-1,-1 0 1,1-1 0,0 1-1,0-1 1,0 0-1,1 0 1,-1 0-1,1 0 1,-1-1-1,1 0 1,-1 1-1,1-1 1,0 0-1,-1-1 1,1 1-1,5 0 1,-3-2 14,-1 0 0,1 0-1,-1 0 1,1 0 0,-1-1 0,1 0 0,-1 0 0,0-1 0,0 1 0,0-1-1,8-6 1,2-4 35,0 0-1,-1 0 1,-1-2-1,0 0 1,-1 0-1,14-24 1,-10 13 32,-1-1 1,-2 0-1,-1 0 1,11-37-1,-34 205 700,11-140-824,-3 32 67,1 1 1,2 0-1,7 61 0,-5-86-76,0 0-1,0 1 1,1-1-1,0 0 0,1-1 1,0 1-1,0-1 1,7 10-1,-8-14-63,1 1 0,0-1 0,0 0 0,0 0 0,0-1 0,1 1 0,-1-1 0,1 0 0,0 0-1,0 0 1,0-1 0,1 1 0,-1-1 0,10 2 0,18-3-3160,-4-7-2200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2.575"/>
    </inkml:context>
    <inkml:brush xml:id="br0">
      <inkml:brushProperty name="width" value="0.025" units="cm"/>
      <inkml:brushProperty name="height" value="0.025" units="cm"/>
    </inkml:brush>
  </inkml:definitions>
  <inkml:trace contextRef="#ctx0" brushRef="#br0">126 159 8584,'0'0'4767,"9"-8"-4612,133-138 774,-142 146-918,0-1-1,0 1 1,0 0-1,0 0 1,0 0-1,0 0 1,0-1-1,0 1 1,0 0 0,0 0-1,0 0 1,0 0-1,0-1 1,0 1-1,0 0 1,1 0 0,-1 0-1,0 0 1,0 0-1,0-1 1,0 1-1,0 0 1,0 0-1,1 0 1,-1 0 0,0 0-1,0 0 1,0 0-1,0 0 1,0 0-1,1 0 1,-1 0-1,0 0 1,0-1 0,0 1-1,0 0 1,1 0-1,-1 0 1,0 0-1,0 0 1,0 1 0,1-1-1,-1 0 1,0 0-1,0 0 1,0 0-1,0 0 1,0 0-1,1 0 1,-1 0 0,0 0-1,0 0 1,0 0-1,0 0 1,0 1-1,1-1 1,-1 0-1,0 0 1,0 0 0,0 0-1,0 0 1,0 1-1,0-1 1,-4 16 590,-16 23 423,-60 85-203,27-44-612,-65 134-1,110-193-384,14-22-863,20-33-1093,11-25-1557,3-16-1676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2.937"/>
    </inkml:context>
    <inkml:brush xml:id="br0">
      <inkml:brushProperty name="width" value="0.025" units="cm"/>
      <inkml:brushProperty name="height" value="0.025" units="cm"/>
    </inkml:brush>
  </inkml:definitions>
  <inkml:trace contextRef="#ctx0" brushRef="#br0">165 0 8232,'0'0'4100,"-42"74"-3300,19-32 450,5 0-225,7-3-417,8-5 449,3-6-512,19-7-513,11-7 32,9-5 0,4-6-929,-1-3-1409,-8-3-673,-9-9 224,-17-2-3074</inkml:trace>
  <inkml:trace contextRef="#ctx0" brushRef="#br0" timeOffset="1">1 328 10922,'0'0'3075,"83"-40"-2915,-16 16-128,14 0-32,11 1 32,4-3-1377,-4 0-2018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3.986"/>
    </inkml:context>
    <inkml:brush xml:id="br0">
      <inkml:brushProperty name="width" value="0.025" units="cm"/>
      <inkml:brushProperty name="height" value="0.025" units="cm"/>
    </inkml:brush>
  </inkml:definitions>
  <inkml:trace contextRef="#ctx0" brushRef="#br0">57 97 3812,'0'0'3624,"-8"0"-3239,2 1-313,3-1-15,1 1 0,-1-1 0,1 1 0,-1-1 0,1 0 0,-1 0 0,1 0 0,-1 0 0,1-1 0,-1 1 0,1-1 0,0 1 0,-4-2 0,6 2 89,0 0 1,-1 0-1,1 0 1,0 0-1,0-1 1,-1 1-1,1 0 0,0 0 1,0 0-1,0 0 1,-1 0-1,1-1 1,0 1-1,0 0 0,0 0 1,0 0-1,-1-1 1,1 1-1,0 0 1,0 0-1,0 0 1,0-1-1,0 1 0,0 0 1,0 0-1,-1-1 1,1 1-1,0 0 1,0 0-1,0-1 0,0 1 1,0 0-1,0-1 1,0 1-1,0 0 1,1 0-1,-1-1 1,0 1-1,0 0 0,0 0 1,0 0-1,0-1 1,0 1-1,1 0-40,0 1 0,0-1 0,-1 1 0,1-1 0,0 1 0,-1-1 0,1 1 0,0 0-1,-1-1 1,1 1 0,-1 0 0,1-1 0,-1 1 0,1 0 0,-1 0 0,0 0 0,1 0 0,-1-1 0,0 1 0,0 0-1,0 0 1,0 0 0,1 0 0,-1 1 0,5 21 300,1-1-1,1-1 1,1 1-1,1-1 0,20 34 1,-27-50-403,1-1-1,1 0 1,-1 0 0,0 0-1,1 0 1,0 0 0,0-1 0,0 0-1,0 0 1,1 0 0,-1 0-1,1-1 1,0 0 0,0 0 0,0 0-1,0 0 1,0-1 0,0 0 0,0 0-1,0 0 1,0 0 0,1-1-1,-1 0 1,0 0 0,0-1 0,0 1-1,1-1 1,-1 0 0,0-1-1,0 1 1,7-4 0,-1 0 9,-1-1 1,0 0 0,0 0-1,-1-1 1,0 0 0,0 0-1,-1-1 1,0 0-1,0-1 1,-1 0 0,0 0-1,10-17 1,-6 6 15,0-1-1,-1 0 1,-1 0 0,0-1 0,6-30 0,-11 21 112,-6 17-70,2 14-69,0 0-1,0 0 1,0 0-1,-1-1 1,1 1-1,0 0 1,0 0 0,0 0-1,0 0 1,0 0-1,-1 0 1,1-1-1,0 1 1,0 0 0,0 0-1,0 0 1,0 0-1,-1 0 1,1 0-1,0 0 1,0 0 0,0 0-1,-1 0 1,1 0-1,0 0 1,0 0-1,0 0 1,0 0-1,-1 0 1,1 0 0,0 0-1,0 0 1,0 0-1,0 0 1,-1 0-1,1 1 1,0-1 0,0 0-1,0 0 1,0 0-1,0 0 1,-1 0-1,1 0 1,0 0 0,0 1-1,0-1 1,0 0-1,0 0 1,0 0-1,0 0 1,0 1 0,-1-1-1,-5 9-6,-1-1 0,1 2 0,0-1 1,1 1-1,0 0 0,1 0 0,0 0 0,0 1 0,-2 16 0,0-2-13,2 2-1,-3 50 1,7-70 15,0 0 0,0-1 0,0 1 0,1 0 0,0-1 0,1 1 0,0-1 0,0 1 0,0-1 0,4 9 0,-3-12-42,-1 1 1,1-1-1,0 1 0,0-1 0,0 0 0,0 0 1,0 0-1,1-1 0,0 1 0,-1-1 0,1 0 1,0 0-1,0 0 0,0 0 0,0-1 0,8 3 1,-2-2-629,-1 0 1,1-1-1,0 0 1,-1-1 0,1 1-1,17-3 1,9-9-4201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4.346"/>
    </inkml:context>
    <inkml:brush xml:id="br0">
      <inkml:brushProperty name="width" value="0.025" units="cm"/>
      <inkml:brushProperty name="height" value="0.025" units="cm"/>
    </inkml:brush>
  </inkml:definitions>
  <inkml:trace contextRef="#ctx0" brushRef="#br0">1 1 12043,'0'0'3940,"5"50"-3075,-5-8 256,0 7-224,0 6-673,0 0-192,0-7-32,6-9-32,-1-10-288,2-12-65,-2-13-319,-1-18-3909,-4-19 1538,0-13-3683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4.692"/>
    </inkml:context>
    <inkml:brush xml:id="br0">
      <inkml:brushProperty name="width" value="0.025" units="cm"/>
      <inkml:brushProperty name="height" value="0.025" units="cm"/>
    </inkml:brush>
  </inkml:definitions>
  <inkml:trace contextRef="#ctx0" brushRef="#br0">89 84 8712,'0'0'3086,"-9"-1"-807,-29 2-586,38-1-1645,-1 0 0,1-1 0,-1 1 0,1 0 0,-1 0 1,0 0-1,1 0 0,-1 0 0,1 1 0,-1-1 0,1 0 1,-1 0-1,1 0 0,-1 0 0,1 0 0,0 1 1,-1-1-1,1 0 0,-1 0 0,1 1 0,-1-1 0,1 0 1,0 1-1,-1-1 0,1 1 0,0-1 0,-1 0 0,1 1 1,0-1-1,-1 1 0,10 6 621,7-7-610,0 0 1,0-1 0,1-1-1,-1 0 1,0-2 0,-1 1-1,1-2 1,-1 0 0,20-10 0,19-4-11,-40 14-43,94-25 44,-99 29-53,0-1 1,0 1-1,0 0 1,1 1 0,-1 0-1,0 0 1,0 1-1,1 0 1,13 4 0,-20-3 9,1 0 0,-1 0 0,0 0 1,0 1-1,0-1 0,0 1 0,-1 0 1,1 0-1,-1-1 0,0 2 0,1-1 1,-1 0-1,-1 0 0,1 1 0,0-1 1,-1 1-1,0-1 0,0 1 0,0 0 1,0-1-1,0 1 0,-1 0 0,0 0 1,1 0-1,-2 6 0,1 2 184,0 0 0,-1 0 1,-1 0-1,0 0 0,0 0 0,-9 23 0,-1-7 411,-1 0-1,-1-1 1,-2-1-1,-1 0 1,-28 33-1,43-57-583,-1 1 0,0-1 0,0 0-1,0 0 1,-1 0 0,1-1 0,0 1 0,-1-1-1,1 0 1,-1 0 0,1 0 0,-1 0 0,0 0-1,-5-1 1,-61 0 280,34-2-233,-3 4-560,-67 12-1,47-5-227,57-9 531,0 1 8,1-1-1,0 0 1,-1 1-1,1-1 1,-1 0-1,1 0 1,0 0-1,-1 0 1,1 0-1,-1 0 1,1 0-1,0-1 1,-1 1-1,1 0 0,0-1 1,-1 1-1,1-1 1,0 0-1,0 1 1,-1-1-1,1 0 1,-1-1-1,-8-20-5324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15.446"/>
    </inkml:context>
    <inkml:brush xml:id="br0">
      <inkml:brushProperty name="width" value="0.025" units="cm"/>
      <inkml:brushProperty name="height" value="0.025" units="cm"/>
    </inkml:brush>
  </inkml:definitions>
  <inkml:trace contextRef="#ctx0" brushRef="#br0">308 764 7655,'-21'-98'2722,"-14"-138"-1,33 201-2468,0 0-1,3-1 1,1 1-1,1 0 1,2 0-1,1 1 1,18-53-1,-21 77-222,3-8 129,1 1 1,0 0-1,12-19 1,-52 140 1046,-24 64-321,8 3 0,-37 229 0,-3 362 2247,74-556-2977,13 216 0,4-389-146,1 0 0,1 0 0,2 0 0,1-1 0,19 52 0,-22-74 4,0 0 0,1-1 0,0 1 0,0-1 0,1 0 0,0 0-1,1 0 1,0-1 0,1 0 0,-1-1 0,1 0 0,1 0 0,-1 0 0,1-1 0,0 0 0,1-1 0,-1 0-1,1-1 1,0 0 0,20 5 0,16 0 22,-1-3 0,1-2 0,0-2-1,67-5 1,184-36-11,74-34-244,427-64-495,394 64 798,-358 33-5,679-101 2,-1190 88-3363,-176 18-1522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20.858"/>
    </inkml:context>
    <inkml:brush xml:id="br0">
      <inkml:brushProperty name="width" value="0.025" units="cm"/>
      <inkml:brushProperty name="height" value="0.025" units="cm"/>
    </inkml:brush>
  </inkml:definitions>
  <inkml:trace contextRef="#ctx0" brushRef="#br0">0 0 13132,'0'0'4832,"10"1"-5441,164 20-1520,-10 1 2053,548-29 661,-253-9 1014,-278 16-1223,479 12 1517,-495-7-4162,-93-5-2541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23.498"/>
    </inkml:context>
    <inkml:brush xml:id="br0">
      <inkml:brushProperty name="width" value="0.025" units="cm"/>
      <inkml:brushProperty name="height" value="0.025" units="cm"/>
    </inkml:brush>
  </inkml:definitions>
  <inkml:trace contextRef="#ctx0" brushRef="#br0">6 275 6854,'0'0'16389,"1"-8"-15919,7-110 2183,-20 135-2434,11-13-218,0 0 1,1-1-1,-1 1 0,1-1 1,0 1-1,0 0 0,0 0 1,1-1-1,-1 1 0,1-1 1,1 5-1,-2-8 0,0 1-1,0-1 1,1 1 0,-1-1-1,0 0 1,0 1 0,1-1-1,-1 0 1,0 1-1,0-1 1,1 0 0,-1 1-1,0-1 1,1 0 0,-1 0-1,0 1 1,1-1-1,-1 0 1,1 0 0,-1 1-1,0-1 1,1 0 0,-1 0-1,1 0 1,-1 0-1,1 0 1,-1 0 0,0 0-1,1 0 1,-1 0 0,2 0-1,-1-1 2,1 1 0,-1-1 0,1 0 0,-1 0 0,1 0 0,-1 0 0,1-1 0,-1 1 0,0 0 0,0 0 0,1-1 0,-1 1 0,1-2 0,6-9 60,1 0-1,-2 0 1,0 0 0,0-1-1,-1 0 1,-1-1 0,0 1-1,-1-1 1,0 0 0,2-17-1,-6 30-56,0 1-1,0 0 0,0 0 1,0 0-1,0 0 1,0-1-1,0 1 0,0 0 1,0 0-1,0 0 0,0 0 1,0 0-1,0-1 1,0 1-1,0 0 0,0 0 1,0 0-1,0 0 1,0-1-1,0 1 0,0 0 1,0 0-1,0 0 1,0 0-1,0 0 0,-1-1 1,1 1-1,0 0 1,0 0-1,0 0 0,0 0 1,0 0-1,0 0 0,0 0 1,-1-1-1,1 1 1,0 0-1,0 0 0,0 0 1,0 0-1,-1 0 1,1 0-1,0 0 0,0 0 1,0 0-1,0 0 1,0 0-1,-1 0 0,1 0 1,0 0-1,0 0 0,0 0 1,0 0-1,-1 0 1,1 0-1,-11 10 256,-8 15 30,11-9-290,0 0 0,1 0 0,0 0 0,2 1 0,0 1 0,1-1 0,-3 24 0,6-40 1,1-1 0,0 1 0,0 0 0,0-1 1,0 1-1,-1 0 0,1-1 0,0 1 1,0 0-1,0-1 0,1 1 0,-1 0 0,0-1 1,0 1-1,0 0 0,0-1 0,1 1 0,-1-1 1,0 1-1,0 0 0,1-1 0,-1 1 1,0-1-1,1 1 0,-1-1 0,1 1 0,0 0 1,14-8 76,13-26 66,-24 24-118,0 0-1,0 0 1,0 0 0,-1-1-1,-1 1 1,1-1 0,-2 0 0,1 1-1,-1-1 1,-1-18 0,0 28-26,0 1 0,0-1 0,-1 0 1,1 0-1,0 0 0,0 1 0,0-1 0,-1 0 1,1 0-1,0 0 0,-1 0 0,1 1 0,0-1 1,0 0-1,-1 0 0,1 0 0,0 0 0,-1 0 1,1 0-1,0 0 0,0 0 0,-1 0 0,1 0 1,0 0-1,-1 0 0,1 0 0,0 0 0,-1 0 1,1 0-1,0 0 0,0 0 0,-1 0 0,1-1 1,0 1-1,-1 0 0,1 0 0,0 0 0,0 0 1,-1-1-1,1 1 0,0 0 0,0 0 0,0-1 1,-1 1-1,1 0 0,0 0 0,0-1 0,0 1 1,0 0-1,0 0 0,0-1 0,-1 1 0,1 0 1,0-1-1,0 1 0,0 0 0,0-1 0,0 1 1,-15 25-93,8-3 85,1 1-1,1 0 1,1 1 0,1-1 0,0 37 0,2-60 7,1 1 0,0 0 1,0-1-1,0 1 0,0 0 0,0-1 1,0 1-1,0 0 0,1-1 0,-1 1 0,0 0 1,0-1-1,0 1 0,1 0 0,-1-1 1,0 1-1,1-1 0,-1 1 0,0-1 1,1 1-1,-1 0 0,1-1 0,-1 0 0,1 1 1,-1-1-1,1 1 0,-1-1 0,1 0 1,-1 1-1,2-1 0,20-4 17,19-26 23,-27 14-31,0-1 0,-2 0 0,0 0 0,18-35 0,-25 41-4,0 0 0,0-1 0,-1 1 0,0-1 0,-1 0 1,-1 0-1,0 0 0,0 0 0,-1-20 0,-1 32-5,0 0 0,0-1-1,0 1 1,0 0 0,0-1 0,0 1-1,0 0 1,0-1 0,0 1 0,0 0 0,0-1-1,0 1 1,0 0 0,-1 0 0,1-1-1,0 1 1,0 0 0,0-1 0,0 1-1,-1 0 1,1 0 0,0 0 0,0-1-1,0 1 1,-1 0 0,1 0 0,0 0-1,0-1 1,-1 1 0,1 0 0,0 0-1,0 0 1,-1 0 0,1 0 0,0 0 0,-1-1-1,-11 8-66,-9 14-134,-3 19-1086,2 1 1,-23 58-1,-4 9-7212,32-79 732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24.282"/>
    </inkml:context>
    <inkml:brush xml:id="br0">
      <inkml:brushProperty name="width" value="0.025" units="cm"/>
      <inkml:brushProperty name="height" value="0.025" units="cm"/>
    </inkml:brush>
  </inkml:definitions>
  <inkml:trace contextRef="#ctx0" brushRef="#br0">168 3926 6182,'-8'6'3529,"4"-2"-3218,-61 46 3726,62-47-3579,-1-1 1,1 0-1,0 0 0,-1 0 1,1-1-1,-1 1 1,0-1-1,0 1 1,1-1-1,-1 0 0,0-1 1,0 1-1,0-1 1,0 0-1,0 0 1,0 0-1,0 0 0,0-1 1,-7-1-1,10 2-417,1 0 0,0 0 0,-1 0 0,1 0-1,0 0 1,-1-1 0,1 1 0,0 0 0,-1 0 0,1 0-1,0 0 1,-1-1 0,1 1 0,0 0 0,0 0 0,-1 0-1,1-1 1,0 1 0,0 0 0,-1-1 0,1 1-1,0 0 1,0 0 0,0-1 0,-1 1 0,1 0 0,0-1-1,0 1 1,0-1 0,0 1 0,0 0 0,0-1 0,0 1-1,0 0 1,0-1 0,0 1 0,0 0 0,0-1-1,0 1 1,0 0 0,0-1 0,0 1 0,0-1 0,0 1-1,1 0 1,-1-1 0,0 1 0,0 0 0,0 0 0,1-1-1,-1 1 1,0 0 0,0-1 0,1 1 0,-1 0 0,1-1-1,25-13 88,-10 6-84,22-23 20,61-66 0,-39 35-38,982-948 141,33 36-1348,373-268-2390,-838 734 5712,-606 504-2150,1 0 1,-1 0 0,0 1 0,1-1 0,0 1-1,0 0 1,0 1 0,0-1 0,0 1 0,0 0-1,1 1 1,-1-1 0,1 1 0,9-1 0,-28 20 157,-60 30-225,41-30-2485,19-13-231,7-5-2077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7.848"/>
    </inkml:context>
    <inkml:brush xml:id="br0">
      <inkml:brushProperty name="width" value="0.025" units="cm"/>
      <inkml:brushProperty name="height" value="0.025" units="cm"/>
    </inkml:brush>
  </inkml:definitions>
  <inkml:trace contextRef="#ctx0" brushRef="#br0">68 75 5701,'0'0'8675,"6"-9"-5077,1-1-2855,-5 7-444,1 0 0,-1-1 0,1 1 0,-1-1 0,0 0 0,-1 0-1,1 0 1,0 1 0,-1-2 0,1-7 0,0 6 1818,-2 10-1059,-5 16-865,-37 45-127,32-53 29,2 0-1,-1 1 1,2 0 0,-11 24 0,17-36-80,0 1 1,0-1-1,1 1 1,-1-1 0,1 1-1,0 0 1,-1-1 0,1 1-1,0 0 1,0-1 0,0 1-1,0 0 1,0-1 0,0 1-1,1 0 1,-1-1-1,1 1 1,-1 0 0,1-1-1,-1 1 1,1-1 0,0 1-1,0-1 1,0 0 0,0 1-1,0-1 1,0 0 0,0 1-1,0-1 1,0 0-1,1 0 1,-1 0 0,0 0-1,1 0 1,-1 0 0,1-1-1,-1 1 1,1 0 0,-1-1-1,1 1 1,-1-1-1,1 1 1,2-1 0,10 2-379,0 0 0,-1-1 0,1-1 0,20-2 0,-12 1-1527,13-2-2444,-6-7-1736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27.138"/>
    </inkml:context>
    <inkml:brush xml:id="br0">
      <inkml:brushProperty name="width" value="0.025" units="cm"/>
      <inkml:brushProperty name="height" value="0.025" units="cm"/>
    </inkml:brush>
  </inkml:definitions>
  <inkml:trace contextRef="#ctx0" brushRef="#br0">375 56 5765,'-1'-10'4736,"-2"-27"-2142,3 36-2550,0 1 0,0 0 0,0 0 0,0-1 0,0 1 0,0 0 0,0 0 0,0-1-1,0 1 1,0 0 0,0 0 0,0-1 0,0 1 0,0 0 0,0 0 0,0-1 0,0 1 0,0 0 0,0 0 0,0-1 0,0 1 0,0 0 0,0 0-1,-1 0 1,1-1 0,0 1 0,0 0 0,0 0 0,0 0 0,-1-1 0,1 1 0,0 0 0,0 0 0,-1 0 0,1 0 0,0 0 0,0-1 0,0 1-1,-1 0 1,1 0 0,0 0 0,0 0 0,-1 0 0,1 0 0,0 0 0,0 0 0,-1 0 0,1 0 0,0 0 0,-1 0 0,1 0 0,0 0 0,0 0 0,-1 0-1,1 1 1,-8 10 1051,-3 24-644,2-1 0,1 1 0,-6 67 0,7-43-157,-8 52 219,-132 733 1217,101-670-1354,-42 195 1687,84-345-1921,0 47-1,3-70-143,1-1 0,0 1 0,0 0 0,-1-1 0,1 1 1,0 0-1,0-1 0,0 1 0,0 0 0,0-1 0,0 1 0,0 0 0,0-1 0,0 1 0,1-1 0,-1 1 0,0 0 0,0-1 1,0 1-1,1 0 0,-1-1 0,0 1 0,1-1 0,-1 1 0,1-1 0,-1 1 0,0-1 0,1 1 0,-1-1 0,1 1 0,-1-1 1,1 0-1,0 1 0,-1-1 0,1 0 0,-1 1 0,1-1 0,0 0 0,-1 0 0,1 0 0,-1 1 0,1-1 0,0 0 0,-1 0 1,1 0-1,0 0 0,-1 0 0,1 0 0,0 0 0,-1-1 0,1 1 0,0 0 0,-1 0 0,1 0 0,-1-1 0,1 1 0,0 0 1,-1-1-1,1 1 0,-1 0 0,1-1 0,-1 1 0,1-1 0,-1 1 0,1-1 0,33-33-495,9-33-2356,-18 21-1784,-11 17-1737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27.519"/>
    </inkml:context>
    <inkml:brush xml:id="br0">
      <inkml:brushProperty name="width" value="0.025" units="cm"/>
      <inkml:brushProperty name="height" value="0.025" units="cm"/>
    </inkml:brush>
  </inkml:definitions>
  <inkml:trace contextRef="#ctx0" brushRef="#br0">10 176 14478,'0'0'4932,"-3"8"-4259,2-6-632,0 1 0,0-1 0,0 1 1,0-1-1,1 1 0,-1-1 0,1 1 0,0-1 0,-1 1 0,1 0 0,1-1 1,-1 1-1,0 0 0,0-1 0,2 5 0,0-3 18,0 0 0,1 0 0,-1-1 0,1 1 0,0 0 0,0-1 0,0 0 0,0 0 1,0 0-1,1 0 0,3 3 0,10 4-3,0 1 1,0-2 0,1 0-1,0-1 1,1-1 0,0-1-1,0-1 1,0 0 0,28 2-1,24 1 26,85-3 0,-155-5-81,115-3 18,135-20-1,115-36 7,55-8 25,-253 49 41,0 7 0,0 7-1,0 8 1,222 33 0,-316-25 325,141 5 1,-210-17-460,0 0 1,-1 0-1,1 0 1,0-1-1,0 1 1,0-1-1,-1 0 1,1-1-1,0 1 1,-1-1-1,1 0 1,-1 0 0,0-1-1,1 1 1,-1-1-1,0 0 1,-1 0-1,1 0 1,0 0-1,-1-1 1,0 1-1,0-1 1,0 0-1,0 0 1,-1 0-1,1-1 1,-1 1 0,0 0-1,0-1 1,-1 1-1,0-1 1,1 0-1,-1 0 1,-1 1-1,1-1 1,-1 0-1,0 0 1,0 0-1,0 0 1,-1 0-1,1 1 1,-1-1-1,0 0 1,-2-4 0,1 2-572,-1 0 0,1 0 0,-1 0 0,0 1 0,-5-8 0,-28-36-5936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0:28.306"/>
    </inkml:context>
    <inkml:brush xml:id="br0">
      <inkml:brushProperty name="width" value="0.025" units="cm"/>
      <inkml:brushProperty name="height" value="0.025" units="cm"/>
    </inkml:brush>
  </inkml:definitions>
  <inkml:trace contextRef="#ctx0" brushRef="#br0">210 0 10282,'0'0'2140,"9"1"-730,-6-1-1317,0 0 1,-1 1-1,1-1 1,-1 0-1,1 1 1,-1 0 0,0 0-1,1-1 1,-1 1-1,0 1 1,1-1-1,-1 0 1,0 1-1,0-1 1,0 1 0,0-1-1,0 1 1,0 0-1,-1 0 1,1 0-1,2 4 1,0 2 146,-1 1 1,0 0 0,0 0-1,-1 0 1,0 0-1,1 14 1,10 84 353,-6 1 1,-4 0-1,-5 0 0,-16 112 1,-5-66 117,-7-1 0,-59 178 1,39-182-247,15-50-187,-26 123 1,57-190-322,5-30-280,3-7-140,17-48-1862,-1-40-4207,-9 41 2021,-7 42 4072,-2 17 2046,-2-6-1503,0 1-1,1 0 1,-1-1 0,1 1-1,0-1 1,-1 1-1,1-1 1,0 1-1,0-1 1,0 0-1,0 1 1,0-1-1,0 0 1,0 0-1,1 0 1,-1 0-1,0 0 1,1 0-1,-1 0 1,0 0-1,1 0 1,-1-1-1,1 1 1,2 0-1,44 11 1534,-43-11-1447,178 18 3649,100-19-2752,-126-2-763,1015-44 444,-791 0 796,5 0 2181,-76 43-3378,-185 4-511,-124-1 60,0 0 1,1 0-1,-1 0 1,1 0-1,-1 0 0,1 0 1,-1 0-1,1 0 1,-1-1-1,1 1 1,-1-1-1,1 1 1,-1-1-1,0 1 1,1-1-1,-1 0 1,0 0-1,0 1 1,0-1-1,1 0 1,0-2-1,3-22-3910,-5-4-1799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6.524"/>
    </inkml:context>
    <inkml:brush xml:id="br0">
      <inkml:brushProperty name="width" value="0.025" units="cm"/>
      <inkml:brushProperty name="height" value="0.025" units="cm"/>
    </inkml:brush>
  </inkml:definitions>
  <inkml:trace contextRef="#ctx0" brushRef="#br0">142 162 10922,'0'-10'1976,"0"6"-1800,0-8-61,0 0 1,0 0 0,1 0-1,1 0 1,0 0 0,1 1-1,0-1 1,5-11 0,8-4 2323,-16 27-2412,0 0-1,0 0 1,0 0-1,0 0 1,0-1 0,0 1-1,0 0 1,1 0-1,-1 0 1,0 0-1,0 0 1,0 0-1,0 0 1,0-1-1,0 1 1,0 0-1,1 0 1,-1 0 0,0 0-1,0 0 1,0 0-1,0 0 1,0 0-1,1 0 1,-1 0-1,0 0 1,0 0-1,0 0 1,0 0-1,0 0 1,1 0-1,-1 0 1,0 0 0,0 0-1,0 0 1,0 0-1,0 0 1,1 0-1,-1 0 1,0 0-1,0 0 1,0 1-1,0-1 1,0 0-1,0 0 1,1 0-1,-1 0 1,0 0 0,0 0-1,0 0 1,0 1-1,0-1 1,0 0-1,0 0 1,0 0-1,0 0 1,0 0-1,0 0 1,0 1-1,0-1 1,1 0-1,-1 0 1,0 0 0,0 0-1,0 1 1,0-1-1,-1 0 1,-1 53 955,1-45-1132,-14 84 293,-4 0-1,-34 99 0,26-104 232,4 2 0,-15 122 0,37-210-366,-1 16 72,1 0-1,0 0 0,1 0 0,1 0 0,3 18 0,-3-31-71,0-1 1,0 1-1,0-1 0,0 1 0,0-1 0,1 0 0,-1 1 1,1-1-1,0 0 0,0 0 0,0 0 0,1-1 0,-1 1 1,1 0-1,-1-1 0,1 1 0,0-1 0,0 0 0,0 0 1,0 0-1,0-1 0,1 1 0,-1-1 0,0 1 0,1-1 0,-1 0 1,1 0-1,-1-1 0,1 1 0,4-1 0,6 0 24,0 0-1,0-1 0,0-1 1,-1 0-1,1-1 0,0 0 1,-1-1-1,0-1 0,0 0 1,14-8-1,19-12-66,57-41 1,-75 47-92,109-82-2533,-54 25-3880,-28 17-3647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6.901"/>
    </inkml:context>
    <inkml:brush xml:id="br0">
      <inkml:brushProperty name="width" value="0.025" units="cm"/>
      <inkml:brushProperty name="height" value="0.025" units="cm"/>
    </inkml:brush>
  </inkml:definitions>
  <inkml:trace contextRef="#ctx0" brushRef="#br0">1 1 17168,'0'0'305,"7"5"-418,11 4 213,0 0-1,1-2 0,0 0 0,0-1 1,1 0-1,-1-2 0,23 2 0,-5 1-18,46 14 0,-70-16-81,1 0 0,-1 1-1,1 0 1,-2 1 0,1 0 0,-1 1-1,0 1 1,-1 0 0,17 16 0,-21-17-4,-1 0 0,0 0 0,-1 0 1,0 1-1,0 0 0,-1 0 0,0 0 1,0 1-1,-1-1 0,-1 1 0,1 0 1,-2 0-1,1 0 0,-1 18 0,-1-10 31,-1 0 0,-2 1 0,1-1 0,-2 0 0,-1 0 0,0-1 0,-1 1 0,-11 22 0,0-6-762,-1-2 0,-2-1 1,-26 35-1,11-26-3487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8.013"/>
    </inkml:context>
    <inkml:brush xml:id="br0">
      <inkml:brushProperty name="width" value="0.025" units="cm"/>
      <inkml:brushProperty name="height" value="0.025" units="cm"/>
    </inkml:brush>
  </inkml:definitions>
  <inkml:trace contextRef="#ctx0" brushRef="#br0">31 81 6470,'0'0'11072,"-4"9"-10373,-3 15-260,1 1 0,1-1-1,1 1 1,1 0-1,2 48 1,0-71-410,1 1 1,0-1-1,0 0 0,1 0 0,-1 0 1,0 0-1,1 0 0,-1 1 1,1-1-1,-1 0 0,1 0 0,0 0 1,0 0-1,0 0 0,0-1 0,1 1 1,-1 0-1,0 0 0,1-1 1,-1 1-1,1-1 0,0 1 0,-1-1 1,1 0-1,0 0 0,0 1 0,0-1 1,0 0-1,0-1 0,0 1 1,0 0-1,0-1 0,0 1 0,0-1 1,0 1-1,0-1 0,1 0 0,-1 0 1,3 0-1,4-1 103,0 0 0,-1 0 0,1-1 0,-1 0 0,0-1 0,0 1 1,0-2-1,15-7 0,4-7-47,0-1-1,-1-1 1,38-41 0,17-13 45,-79 72-118,0 1 0,0-1 0,0 1-1,0 0 1,0-1 0,0 1 0,0 0 0,0 0-1,0 1 1,1-1 0,-1 0 0,3 0-1,-4 1-2,0 0 0,0 1 0,0-1-1,0 0 1,-1 0 0,1 1 0,0-1-1,0 0 1,0 1 0,0-1-1,-1 1 1,1-1 0,0 1 0,-1 0-1,1-1 1,0 1 0,-1-1 0,1 1-1,-1 0 1,1 0 0,-1-1 0,1 1-1,-1 0 1,0 0 0,1 0-1,-1 0 1,0-1 0,1 1 0,-1 0-1,0 0 1,0 1 0,1 5 30,1 0 1,0-1-1,0 1 1,1-1-1,0 1 1,0-1-1,0 0 1,1 0-1,-1 0 1,1-1 0,6 6-1,-7-8-21,0-1 1,0 0-1,1 1 0,-1-1 0,1-1 0,-1 1 1,1-1-1,0 1 0,-1-1 0,1 0 1,0 0-1,0-1 0,0 1 0,0-1 1,-1 0-1,1 0 0,0 0 0,0 0 1,0-1-1,0 0 0,6-1 0,6-4 27,-1 0-1,0-1 1,1-1-1,-2 0 1,1-1-1,-2 0 1,26-23 0,42-26-55,-79 57 4,-1 0-1,0 0 0,1 0 1,-1 0-1,0 0 0,1 1 1,-1-1-1,1 0 0,-1 1 1,1-1-1,-1 1 0,1 0 1,0-1-1,-1 1 1,1 0-1,-1 0 0,1 0 1,0 0-1,-1 1 0,1-1 1,-1 0-1,1 1 0,-1-1 1,1 0-1,-1 1 0,3 1 1,-2 0 19,0 1 1,0-1 0,0 1 0,0 0 0,-1 0 0,1-1-1,-1 1 1,0 0 0,0 0 0,1 4 0,-1-3 21,0 0 0,0-1 0,1 1 0,0 0 0,-1-1 0,1 1 1,0-1-1,5 6 0,-5-7-23,0-1-1,-1 0 1,1 0 0,0 0 0,-1-1-1,1 1 1,0 0 0,0-1-1,0 1 1,0-1 0,0 0 0,0 1-1,-1-1 1,1 0 0,0 0 0,0 0-1,0 0 1,0-1 0,0 1 0,0 0-1,0-1 1,0 0 0,0 1-1,2-3 1,2 1-111,0-1-1,-1 0 0,0 0 1,1 0-1,-1-1 1,-1 0-1,1 0 0,0 0 1,-1-1-1,0 1 1,0-1-1,4-6 0,-4 4-901,0 0 0,0 0-1,0-1 1,-1 1 0,3-11-1,3-26-6808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8.388"/>
    </inkml:context>
    <inkml:brush xml:id="br0">
      <inkml:brushProperty name="width" value="0.025" units="cm"/>
      <inkml:brushProperty name="height" value="0.025" units="cm"/>
    </inkml:brush>
  </inkml:definitions>
  <inkml:trace contextRef="#ctx0" brushRef="#br0">0 0 15182,'0'0'6374,"55"4"-6245,-14-4-1987,12-3-4420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8.714"/>
    </inkml:context>
    <inkml:brush xml:id="br0">
      <inkml:brushProperty name="width" value="0.025" units="cm"/>
      <inkml:brushProperty name="height" value="0.025" units="cm"/>
    </inkml:brush>
  </inkml:definitions>
  <inkml:trace contextRef="#ctx0" brushRef="#br0">227 59 16816,'0'0'854,"-8"1"-261,-4 2-356,1 0 1,-1 1 0,1 0-1,0 0 1,0 1 0,1 1-1,-1 0 1,1 0 0,0 1-1,1 0 1,0 1-1,0 0 1,0 1 0,1-1-1,1 2 1,-1-1 0,2 1-1,-1 0 1,1 0 0,1 1-1,0 0 1,0 0 0,1 0-1,0 0 1,1 1 0,-2 14-1,5-23-189,0-1-1,0 1 0,0 0 0,0 0 0,1-1 0,-1 1 0,1 0 1,-1-1-1,1 1 0,0-1 0,0 1 0,0-1 0,1 1 1,-1-1-1,1 0 0,-1 1 0,1-1 0,0 0 0,-1 0 1,1 0-1,0 0 0,0-1 0,1 1 0,-1 0 0,0-1 1,1 0-1,-1 1 0,0-1 0,1 0 0,-1 0 0,1 0 0,0-1 1,-1 1-1,1-1 0,0 1 0,-1-1 0,1 0 0,4 0 1,3 0 99,0 0 0,0 0 0,0-1 0,0-1 0,0 0 0,0 0 0,0 0 0,-1-2 0,15-5 0,-12 2-86,-1 0 0,0-1 0,-1 1 0,0-2 0,0 0 0,0 0 0,-2-1 0,1 0 0,-1 0 0,0-1 0,10-19 0,-14 21-17,1 0-1,-2 0 0,1-1 0,-1 1 1,0-1-1,-1 1 0,-1-1 1,1 0-1,-1 0 0,-1 0 0,0 0 1,0 0-1,-1 0 0,0 0 1,-1 0-1,-3-10 0,4 18-48,1 0 0,-1 0 0,0 0 0,0 0 0,0 1 0,0-1 0,0 0 0,-1 1 0,1-1 0,0 0 0,-1 1-1,1-1 1,-1 1 0,1 0 0,-1 0 0,0-1 0,0 1 0,0 0 0,1 1 0,-1-1 0,0 0 0,0 0 0,0 1 0,0-1 0,-4 1 0,5 0-68,0 0 0,0 0 0,-1 0 0,1 1 1,0-1-1,0 0 0,0 1 0,0-1 1,0 1-1,0-1 0,0 1 0,0 0 1,0-1-1,0 1 0,0 0 0,0 0 1,0 0-1,1 0 0,-1 0 0,0 0 1,1 0-1,-1 0 0,0 0 0,1 0 1,-1 0-1,1 0 0,0 0 0,-1 0 1,1 0-1,0 0 0,0 1 0,0-1 0,0 0 1,0 0-1,0 0 0,0 1 0,0-1 1,0 0-1,0 0 0,1 0 0,-1 0 1,0 0-1,1 1 0,0 1 0,0-1-409,0 1-1,0 0 0,0-1 1,1 1-1,-1 0 0,1-1 1,-1 1-1,1-1 0,0 0 1,0 0-1,0 0 0,0 0 1,0 0-1,0 0 1,1 0-1,3 2 0,21 10-7017</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9.057"/>
    </inkml:context>
    <inkml:brush xml:id="br0">
      <inkml:brushProperty name="width" value="0.025" units="cm"/>
      <inkml:brushProperty name="height" value="0.025" units="cm"/>
    </inkml:brush>
  </inkml:definitions>
  <inkml:trace contextRef="#ctx0" brushRef="#br0">17 157 7591,'0'0'8275,"-3"9"-5761,0 2-2280,0 1 1,0-1-1,1 0 0,1 1 1,0 0-1,0-1 0,1 1 1,1-1-1,0 1 0,1-1 1,0 1-1,0-1 0,1 0 1,1 0-1,0 0 0,0 0 1,1-1-1,7 11 0,0-3-204,-10-12-17,2 0 0,-1-1 0,1 1-1,-1-1 1,1 0 0,1 0 0,-1-1 0,1 1-1,0-1 1,5 4 0,-7-13 214,-1 0 0,1 1 1,-2-1-1,1 0 0,0-1 0,-1 1 0,0 0 1,1-9-1,10-99-62,-9 78-174,0-1-1,3 1 0,1 0 1,15-45-1,-21 76 3,0 1 0,0-1 0,1 1-1,-1 0 1,1 0 0,0 0 0,0 0 0,0 0-1,1 0 1,-1 1 0,1-1 0,-1 1 0,1-1-1,0 1 1,0 0 0,0 0 0,0 0 0,0 1-1,0-1 1,0 1 0,1-1 0,-1 1 0,1 0-1,-1 1 1,1-1 0,-1 1 0,1-1 0,-1 1-1,1 0 1,0 0 0,-1 0 0,5 2 0,-4-1-1,0 0 0,0 0 0,0 1 0,-1 0 0,1-1 0,0 1 0,-1 1 0,0-1 0,1 0 0,-1 1 1,0 0-1,0 0 0,0 0 0,-1 0 0,1 0 0,-1 0 0,0 1 0,0-1 0,0 1 0,0 0 0,0-1 1,-1 1-1,0 0 0,1 0 0,-2 0 0,1 0 0,0 7 0,-1-6 79,-1-1 0,1 0 0,-1 0 0,0 1 0,-1-1 0,1 0 0,-1 0 0,1-1-1,-1 1 1,0 0 0,-1 0 0,1-1 0,-1 1 0,1-1 0,-1 0 0,0 0 0,0 0 0,-1 0 0,1-1 0,-1 1 0,1-1 0,-1 0 0,0 0 0,0 0 0,-5 2-1,-2 1 167,-1 0 0,0-1-1,0 0 1,0-1-1,0 0 1,0-1-1,-20 1 1,31-3-248,-1 0-1,1 0 1,0 0 0,0 0 0,0 0 0,-1 0-1,1 0 1,0 0 0,0-1 0,0 1 0,0 0-1,-1-1 1,1 1 0,0-1 0,0 0-1,0 1 1,0-1 0,0 0 0,0 1 0,0-1-1,0 0 1,1 0 0,-1 0 0,0 0-1,0 0 1,1 0 0,-2-1 0,2-1-135,-1 1 0,1-1 1,0 1-1,0-1 0,-1 1 1,2 0-1,-1-1 0,0 1 0,1-1 1,-1 1-1,1 0 0,1-5 1,3-6-834,1 1 1,0 1 0,1-1-1,8-12 1,21-24-3197,7-5-2103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09.435"/>
    </inkml:context>
    <inkml:brush xml:id="br0">
      <inkml:brushProperty name="width" value="0.025" units="cm"/>
      <inkml:brushProperty name="height" value="0.025" units="cm"/>
    </inkml:brush>
  </inkml:definitions>
  <inkml:trace contextRef="#ctx0" brushRef="#br0">108 0 15310,'0'0'5809,"-9"2"-4080,6-2-1639,1 0 0,-1 0 0,1 1 0,-1-1 0,1 1 0,0-1 0,-1 1 1,1 0-1,-1 0 0,1 0 0,0 0 0,0 1 0,0-1 0,0 1 0,0-1 0,0 1 0,0 0 0,0-1 0,1 1 0,-1 0 0,0 0 0,1 0 0,0 1 0,0-1 0,-1 0 0,1 0 0,0 1 0,1-1 0,-1 0 0,0 1 0,1-1 0,-1 1 0,1-1 0,0 1 0,0-1 0,0 4 0,0 3-40,0 0 0,0 0 0,1 1-1,0-1 1,1 0 0,0 0-1,0 0 1,1 0 0,0-1 0,1 1-1,0-1 1,0 0 0,6 8-1,2 1-30,1-1 0,1-1 0,0 0 0,31 24 0,61 35-545,-51-37-3406,-53-36 2015,-20-3-421,-10-6 2252,1-1 0,-44-23-1,43 18 969,0-2-1,1-1 1,1-1-1,-36-33 0,60 49-773,0 1-1,0-1 0,0 0 1,1 0-1,-1 0 1,0 0-1,1 0 1,0 0-1,-1 0 0,1-1 1,0 1-1,0 0 1,0-1-1,1 1 1,-2-4-1,2 5-62,1 0 1,-1-1-1,0 1 1,0 0-1,1 0 1,-1 0-1,0 0 0,1 0 1,-1-1-1,1 1 1,0 0-1,-1 0 1,1 0-1,0 0 0,-1 1 1,1-1-1,0 0 1,0 0-1,0 0 0,0 1 1,0-1-1,2-1 1,6-2 43,1 0 0,-1 1 1,1 0-1,0 0 0,19-2 0,-19 3-142,79-11 24,57-12-341,-128 20-676,-1 0 1,0-1 0,21-11 0,6-12-4876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8.240"/>
    </inkml:context>
    <inkml:brush xml:id="br0">
      <inkml:brushProperty name="width" value="0.025" units="cm"/>
      <inkml:brushProperty name="height" value="0.025" units="cm"/>
    </inkml:brush>
  </inkml:definitions>
  <inkml:trace contextRef="#ctx0" brushRef="#br0">55 0 15246,'0'0'8841,"-40"68"-8072,31-36-545,7 1-160,-2 1-224,4-4-1730,0-7-2338,11-8-5221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1.103"/>
    </inkml:context>
    <inkml:brush xml:id="br0">
      <inkml:brushProperty name="width" value="0.025" units="cm"/>
      <inkml:brushProperty name="height" value="0.025" units="cm"/>
    </inkml:brush>
  </inkml:definitions>
  <inkml:trace contextRef="#ctx0" brushRef="#br0">176 788 5477,'1'-1'256,"-1"1"-1,1-1 0,-1 0 1,1 0-1,-1 0 1,0 0-1,1 0 0,-1 0 1,0 0-1,0 1 0,0-1 1,1 0-1,-1 0 1,0 0-1,0 0 0,-1 0 1,1 0-1,0 0 1,0 0-1,0 0 0,0 0 1,-1 0-1,1 0 0,-1 0 1,1 1-1,0-1 1,-1 0-1,1 0 0,-1 0 1,0 1-1,0-2 1,-1 1 17,0 0 1,0 0-1,0 0 1,0 1 0,0-1-1,0 0 1,-1 1-1,1-1 1,0 1 0,0 0-1,0 0 1,-1 0-1,-1 0 1,-3 1-50,0-1 0,1 1 0,-1 1 0,1-1 0,-1 1 0,1 0 0,0 1 0,0-1 0,-8 5 0,7 0-57,0 0 0,0 0 0,1 1 0,0 0-1,0 0 1,1 0 0,-8 16 0,11-20-139,1-1 1,-1 1-1,0 0 1,1 0-1,0 0 0,0 0 1,0 0-1,0 0 0,1 0 1,-1 0-1,1 0 1,0 0-1,0 0 0,1 0 1,-1 0-1,1 0 0,0 0 1,0 0-1,0 0 0,1 0 1,1 4-1,-1-6-21,-1-1 1,1 0-1,-1 1 0,1-1 1,-1 0-1,1 0 0,0 1 0,0-1 1,0-1-1,0 1 0,-1 0 0,1 0 1,0-1-1,0 1 0,0-1 1,0 1-1,1-1 0,-1 0 0,0 0 1,0 0-1,0 0 0,0 0 0,0-1 1,0 1-1,0-1 0,0 1 1,0-1-1,0 0 0,0 1 0,0-1 1,1-2-1,6-1 37,0 0 0,0-1 0,-1-1 0,0 1 0,9-10 0,14-17-49,-1-1 0,-2-1 1,-2-2-1,23-40 0,-27 42-281,-22 34 278,0 0 1,0 1-1,0-1 0,1 0 1,-1 0-1,0 1 0,0-1 1,0 0-1,0 0 0,0 1 1,0-1-1,0 0 0,1 0 1,-1 1-1,0-1 1,0 0-1,0 0 0,1 0 1,-1 1-1,0-1 0,0 0 1,1 0-1,-1 0 0,0 0 1,0 0-1,1 1 0,-1-1 1,0 0-1,0 0 0,1 0 1,-1 0-1,0 0 0,1 0 1,-1 0-1,0 0 0,0 0 1,1 0-1,-1 0 0,0 0 1,0 0-1,1 0 0,-1 0 1,0-1-1,1 1 0,-1 0 1,0 0-1,0 0 1,1 0-1,-1 0 0,0-1 1,0 1-1,0 0 0,1 0 1,-1 0-1,0-1 0,0 1 1,0 0-1,0 0 0,1-1 1,0 36-148,-1-26 150,21 436 2407,-20-418-1936,0 1 390,-3 51 0,2-79-845,0 1-1,0-1 1,0 0 0,0 0-1,0 1 1,0-1-1,0 0 1,0 0 0,0 1-1,0-1 1,0 0 0,0 1-1,0-1 1,0 0-1,0 0 1,0 1 0,0-1-1,0 0 1,0 0 0,0 1-1,0-1 1,-1 0-1,1 0 1,0 1 0,0-1-1,0 0 1,0 0 0,0 1-1,-1-1 1,1 0-1,0 0 1,0 0 0,-1 0-1,1 1 1,0-1 0,0 0-1,-1 0 1,1 0-1,0 0 1,0 0 0,-1 0-1,1 0 1,0 0 0,0 0-1,-1 0 1,1 0-1,0 0 1,-1 0 0,1 0-1,0 0 1,0 0 0,-1 0-1,1 0 1,0 0-1,0 0 1,-1 0 0,1 0-1,0 0 1,0 0 0,-1-1-1,1 1 1,0 0-1,-1 0 1,-10-18 564,0-20-655,2-1 0,1 0 1,3 0-1,1-1 0,2-79 1,1 77-159,1 31 216,0 0 1,0 0-1,1 0 0,1 1 0,-1-1 0,7-20 1,-6 28 10,-1 0 1,0 0-1,1 1 1,0-1 0,0 0-1,0 1 1,0-1 0,0 1-1,0-1 1,1 1 0,-1 0-1,1 0 1,-1 0-1,1 1 1,0-1 0,0 0-1,0 1 1,0 0 0,0 0-1,0 0 1,0 0-1,0 0 1,0 1 0,0-1-1,1 1 1,-1 0 0,6 0-1,5 0-4,1 0-1,-1-1 1,1 0-1,-1-1 1,27-8-1,-34 8 11,-1-1 0,1-1 0,-1 1-1,0-1 1,0 0 0,0-1 0,0 1 0,-1-1 0,0 0-1,0-1 1,0 1 0,0-1 0,-1 0 0,4-7-1,4-11 8,0-1-1,-1 0 1,-2-1-1,0 0 1,-2-1-1,-1 0 1,-1 0-1,-2 0 0,0-1 1,-2-43-1,-1 71-3,0-1-1,0 0 0,0 0 1,1 0-1,-1 0 1,0 1-1,0-1 0,0 0 1,0 0-1,0 0 0,0 0 1,0 0-1,-1 1 1,1-1-1,0 0 0,0 0 1,-1 0-1,1 0 0,0 1 1,-1-1-1,1 0 0,-1 1 1,1-1-1,-1 0 1,0 1-1,1-1 0,-1 0 1,1 1-1,-1-1 0,0 1 1,0-1-1,1 1 1,-1-1-1,-1 1 0,1 0-10,0 1-1,-1 0 0,1 0 1,0-1-1,0 1 0,0 0 1,0 0-1,0 0 0,0 0 1,0 0-1,0 1 0,0-1 1,1 0-1,-1 0 0,0 0 1,1 1-1,-1-1 0,1 0 1,-1 1-1,0 2 0,-5 20 30,0 0 0,1 0 0,1 1 0,2 0 0,0 0 0,2 0 0,4 43 0,-3-66-6,-1 1-1,0-1 0,1 1 0,-1-1 1,1 1-1,0-1 0,0 1 0,0-1 0,0 0 1,0 0-1,1 0 0,-1 1 0,1-1 1,-1 0-1,1 0 0,0-1 0,0 1 1,-1 0-1,1-1 0,1 1 0,-1-1 0,0 1 1,0-1-1,0 0 0,1 0 0,-1 0 1,0 0-1,1-1 0,-1 1 0,1-1 0,-1 1 1,1-1-1,-1 0 0,4 0 0,1 0 11,-1-1 0,0 0 0,1-1 0,-1 1 0,0-1 0,0 0 0,0-1 0,0 1 0,0-1 0,-1 0 0,1-1-1,7-5 1,8-10-15,-1-1 0,-2-1 0,0-1-1,-1 0 1,-1-1 0,-1-1 0,-1 0-1,-1-1 1,-1 0 0,-2-1 0,0-1-1,-2 1 1,-1-1 0,-1-1 0,-1 1-1,-2-1 1,1-43 0,-6 61-93,-4 11-20,-4 17-97,5-3 183,0 1 0,1 0 0,0 0 0,2 0-1,-2 32 1,3-39 41,1-1-1,0 0 1,1 1 0,0-1-1,0 0 1,1 0 0,0 0-1,0 0 1,1 0 0,0 0 0,0-1-1,1 1 1,7 10 0,-9-14-9,1-1 1,-1-1 0,1 1 0,0 0 0,0-1 0,0 1 0,0-1 0,1 0 0,-1 0-1,1 0 1,-1 0 0,1-1 0,0 1 0,-1-1 0,1 0 0,0 0 0,0-1 0,0 1 0,0-1-1,0 0 1,0 0 0,0 0 0,0 0 0,0-1 0,-1 1 0,1-1 0,0 0 0,0 0-1,0-1 1,-1 1 0,1-1 0,-1 0 0,1 0 0,-1 0 0,0 0 0,5-4 0,3-3 15,-1 0 0,0-1 1,0 0-1,-1 0 1,0-1-1,-1 0 1,0-1-1,-1 1 0,7-16 1,-3-1 18,0-2-1,-2 1 1,-1-1 0,-2-1-1,-1 1 1,-1-1 0,0-49-1,-18 139-230,13-45 191,1 0 0,0 0 0,1 1 0,0-1 0,1 0 0,1 0 0,0-1 0,8 20 0,-7-24 5,0 0-1,1-1 1,0 1 0,1-1-1,0 0 1,0 0 0,0-1 0,1 0-1,0 0 1,1 0 0,0-1 0,0 0-1,9 5 1,-3-4 8,-1 0-1,1-1 1,0 0-1,0-1 1,0-1-1,1 0 0,-1-1 1,1-1-1,0 0 1,20 0-1,-34-2-35,-1 0 0,1 0 0,0 0 0,-1 1 1,1-1-1,-1 0 0,1 0 0,-1 0 0,1 0 0,-1 0 0,1 0 0,0 0 0,-1 0 0,1 0 0,-1 0 0,1 0 0,-1 0 0,1 0 0,-1-1 0,1 1 0,-1 0 0,1 0 0,-1-1 0,1 1 0,-1 0 0,1-1 0,-1 1 0,1 0 1,-1-1-1,1 1 0,-1-1 0,0 1 0,1-1 0,-1 1 0,0 0 0,0-1 0,1 0 0,-1 1 0,0-1 0,0 1 0,0-1 0,1 1 0,-1-1 0,0 1 0,0-1 0,0 1 0,0-1 0,0 0 0,0 1 0,0-1 0,0 1 0,-1-1 1,1 1-1,0-1 0,0 1 0,0-1 0,-1 1 0,1-1 0,0 1 0,-1-2 0,-1 0-271,0-1 1,1 1-1,-1 0 0,-1-1 1,1 1-1,0 0 1,0 0-1,-1 1 0,1-1 1,-1 0-1,-3-1 0,-33-11-4824,-1 2 0,-43-8-1,-30 0 2539,39 7 9616,73 13-6700,0 0-1,1 0 1,-1 0-1,0 0 1,0 0 0,0-1-1,0 1 1,0 0-1,1 0 1,-1-1 0,0 1-1,0-1 1,0 1-1,1 0 1,-1-1 0,0 0-1,1 1 1,-1-1-1,0 1 1,0-2 0,11-8 2244,38-7-2258,-41 15 210,135-37 621,13-5-2015,-56 10-3933,-51 12-1707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1.496"/>
    </inkml:context>
    <inkml:brush xml:id="br0">
      <inkml:brushProperty name="width" value="0.025" units="cm"/>
      <inkml:brushProperty name="height" value="0.025" units="cm"/>
    </inkml:brush>
  </inkml:definitions>
  <inkml:trace contextRef="#ctx0" brushRef="#br0">1 112 17457,'0'16'1884,"0"-16"-1864,0 19 891,0 1-1,1-1 1,1 1 0,1-1-1,6 26 1,-7-41-858,0 1 1,0 0-1,0-1 0,0 1 1,1-1-1,-1 0 0,1 0 1,0 0-1,0 0 0,1 0 1,-1-1-1,1 1 0,0-1 1,0 0-1,0 0 0,0-1 1,1 1-1,-1-1 0,1 0 1,-1 0-1,1 0 0,0-1 1,0 1-1,0-1 0,-1-1 1,9 2-1,-5-1-40,0-1 0,0 0 0,0 0 0,0-1 0,1 1 0,-1-2 0,0 1 0,0-1 0,-1 0 0,1-1 0,0 0 0,-1 0 0,0-1 0,0 0 0,0 0 0,0-1 0,0 0 0,-1 0 0,0 0 0,0-1 0,0 0 0,-1 0 0,0 0 0,0-1 0,7-12 0,-3 2-40,-1-1 0,-1 0 0,0-1 0,-2 1 0,0-1 1,-1 0-1,-1 0 0,0 0 0,-1-35 0,-2 21-2,-1 44-124,3 54 244,-1-60-77,0 1 0,1 0 0,-1-1 0,1 1 0,1-1-1,-1 0 1,1 1 0,0-1 0,0 0 0,0-1-1,1 1 1,-1-1 0,1 1 0,0-1 0,1 0-1,-1 0 1,1-1 0,0 0 0,-1 1 0,1-2 0,1 1-1,-1 0 1,0-1 0,10 3 0,1-1-178,0 0 0,0-1 0,1 0 0,-1-2 0,1 0 0,-1-1 0,27-2 0,-38 1-216,0 0-1,0 0 1,0 0-1,0 0 1,0-1-1,-1 1 1,1-1 0,7-5-1,-10 6-45,0 0 1,0-1-1,0 0 0,0 1 1,-1-1-1,1 0 0,-1 0 1,1 0-1,-1 0 0,1 0 1,-1 0-1,1-4 0,4-19-6380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1.883"/>
    </inkml:context>
    <inkml:brush xml:id="br0">
      <inkml:brushProperty name="width" value="0.025" units="cm"/>
      <inkml:brushProperty name="height" value="0.025" units="cm"/>
    </inkml:brush>
  </inkml:definitions>
  <inkml:trace contextRef="#ctx0" brushRef="#br0">114 42 9385,'0'0'5429,"1"-8"-2728,3-25-1211,-21 65 1318,-61 293 2856,55-161-5328,28-248-4705,0 14-3813,-4 13-4005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2.215"/>
    </inkml:context>
    <inkml:brush xml:id="br0">
      <inkml:brushProperty name="width" value="0.025" units="cm"/>
      <inkml:brushProperty name="height" value="0.025" units="cm"/>
    </inkml:brush>
  </inkml:definitions>
  <inkml:trace contextRef="#ctx0" brushRef="#br0">0 0 8200,'0'0'7217,"1"10"-6485,0-1-610,0-1 1,1 1 0,0-1 0,1 1 0,0-1-1,0 0 1,1 0 0,0 0 0,1 0-1,-1-1 1,1 0 0,1 0 0,0 0 0,9 9-1,10 7 117,2-1 0,0-2 0,2 0 0,0-2 0,44 20 0,-64-33-285,11 8-2014,-14-2-6386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2.570"/>
    </inkml:context>
    <inkml:brush xml:id="br0">
      <inkml:brushProperty name="width" value="0.025" units="cm"/>
      <inkml:brushProperty name="height" value="0.025" units="cm"/>
    </inkml:brush>
  </inkml:definitions>
  <inkml:trace contextRef="#ctx0" brushRef="#br0">72 165 6822,'0'0'6118,"-50"-29"-4068,36 14 128,7 0-897,7 3-127,7-1-450,18 4-448,8-1-191,10 2-65,1-6-33,6-1-2561,-6-9-5478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2.934"/>
    </inkml:context>
    <inkml:brush xml:id="br0">
      <inkml:brushProperty name="width" value="0.025" units="cm"/>
      <inkml:brushProperty name="height" value="0.025" units="cm"/>
    </inkml:brush>
  </inkml:definitions>
  <inkml:trace contextRef="#ctx0" brushRef="#br0">0 296 19635,'0'0'1665,"82"-39"-992,-20 9 416,14-6-32,7-2-801,4 1-160,-1 4-96,-11 6-352,-10 4-1025,-19 6-1602,-19 6-929,-18 6-1729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3.293"/>
    </inkml:context>
    <inkml:brush xml:id="br0">
      <inkml:brushProperty name="width" value="0.025" units="cm"/>
      <inkml:brushProperty name="height" value="0.025" units="cm"/>
    </inkml:brush>
  </inkml:definitions>
  <inkml:trace contextRef="#ctx0" brushRef="#br0">72 667 6726,'-11'11'4789,"-2"0"-3841,8-7-733,0 0-1,0 0 0,1 0 0,-1 0 1,1 1-1,0 0 0,1 0 0,-1 0 1,-4 10-1,8-15-203,0 0 1,0 1 0,0-1-1,0 0 1,0 0-1,0 0 1,0 1-1,0-1 1,0 0-1,0 0 1,0 0 0,0 1-1,0-1 1,0 0-1,0 0 1,0 0-1,0 0 1,0 1 0,0-1-1,0 0 1,0 0-1,0 0 1,0 0-1,1 1 1,-1-1-1,0 0 1,0 0 0,0 0-1,0 0 1,0 0-1,1 0 1,-1 0-1,0 1 1,0-1 0,0 0-1,0 0 1,1 0-1,-1 0 1,0 0-1,0 0 1,0 0 0,0 0-1,1 0 1,-1 0-1,0 0 1,0 0-1,1 0 1,16 0 241,15-5 204,28-17-163,-1-3 0,-1-3-1,73-47 1,-100 57-337,1 0-950,0-2 0,-2-2 0,-1 0 1,34-34-1,-53 46 616,-1 0 0,0-1 0,0 0 0,-1-1 0,0 1 0,-1-2 0,-1 1 0,0-1 0,-1 0 0,0 0 0,-1-1 1,0 1-1,-1-1 0,2-17 0,-5 19 561,1 0 0,-1-1 0,-1 1 0,0 0 1,-5-21-1,5 31 5,1-1 0,-1 1 0,1 0 0,-1-1 0,0 1 0,0 0 0,0-1 0,-1 1 0,1 0 0,0 0 0,-1 0 0,1 0 0,-1 0 0,0 0-1,1 0 1,-1 1 0,0-1 0,0 1 0,0-1 0,-1 1 0,1 0 0,0 0 0,0 0 0,-1 0 0,1 0 0,0 0 0,-1 1 0,1-1 0,-1 1 0,1 0 0,-1-1 0,1 1 0,-1 0 0,-4 1 0,5 0 19,-1 0 1,1 0-1,0 0 1,-1 1-1,1-1 1,0 0-1,0 1 1,0 0-1,0-1 0,0 1 1,0 0-1,1 0 1,-1 0-1,1 0 1,-1 1-1,1-1 1,0 0-1,-1 1 0,1-1 1,1 0-1,-1 1 1,0-1-1,0 1 1,1 0-1,-1 4 1,-1 5 179,1 0 0,0 0 1,0 0-1,3 16 1,-2-22-311,1 0 1,1 0-1,-1 0 0,1-1 1,0 1-1,1 0 1,-1-1-1,1 0 1,0 1-1,1-1 1,-1 0-1,1-1 0,0 1 1,0-1-1,0 1 1,1-1-1,-1 0 1,1-1-1,0 1 1,0-1-1,0 0 0,1 0 1,-1-1-1,1 0 1,0 0-1,-1 0 1,1 0-1,11 1 1,-6-1-46,0-1 0,1 0 0,-1 0 0,1-1 0,-1 0 0,1-1 0,-1-1 0,0 1 0,0-2 0,1 0 0,-1 0 0,-1-1 0,1 0 0,15-9 0,-15 5-13,0-1 0,-1 0 0,0-1 0,-1 0 0,0 0-1,0-1 1,-1 0 0,-1 0 0,0-1 0,0 0 0,-1 0 0,-1-1-1,0 0 1,-1 0 0,0 0 0,-1 0 0,0-1 0,-2 1 0,1-1-1,-1 1 1,-1-1 0,-1 0 0,0 1 0,-3-20 0,3 34-19,1 0 0,0-1 1,0 1-1,0 0 0,0 0 1,0 0-1,-1-1 0,1 1 0,0 0 1,-1-1-1,1 1 0,-1 0 1,1-1-1,0 1 0,-1 0 0,0-1 1,1 1-1,-1-1 0,1 1 1,-1-1-1,0 1 0,1-1 1,-1 1-1,0-1 0,1 0 0,-1 1 1,0-1-1,0 0 0,1 0 1,-1 1-1,0-1 0,0 0 1,0 0-1,1 0 0,-1 0 0,0 0 1,0 0-1,0 0 0,1 0 1,-1-1-1,0 1 0,0 0 0,1 0 1,-1-1-1,0 1 0,0 0 1,1-1-1,-1 1 0,0-1 1,1 1-1,-1-1 0,1 1 0,-1-1 1,0 1-1,1-1 0,-1 1 1,1-1-1,0 0 0,-1 0 1,1 1-1,-1-1 0,1 0 0,0 1 1,0-1-1,-1 0 0,1 0 1,0 0-1,0 1 0,0-2 0,-1 9 24,1 1 0,0-1 0,1 1 0,-1-1 0,2 1 0,-1-1 0,1 0 0,0 0 0,0 1 0,1-1 0,0-1 0,0 1 0,1 0 0,-1-1 0,2 1 0,-1-1 0,1 0 0,0-1 0,0 1-1,0-1 1,8 6 0,-4-4-179,0 0 0,0-1-1,1 0 1,0-1 0,0 0-1,1 0 1,-1-1-1,1 0 1,0-1 0,0 0-1,0-1 1,1 0 0,16 0-1,-26-2-110,0 0 0,0 0 1,-1 1-1,1-1 0,0 0 0,0-1 0,0 1 0,0 0 0,0-1 0,0 1 0,-1-1 0,1 1 0,0-1 0,0 0 1,0 0-1,-1 0 0,1 0 0,-1 0 0,1 0 0,-1 0 0,1 0 0,-1-1 0,2-1 0,7-21-6755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3.685"/>
    </inkml:context>
    <inkml:brush xml:id="br0">
      <inkml:brushProperty name="width" value="0.025" units="cm"/>
      <inkml:brushProperty name="height" value="0.025" units="cm"/>
    </inkml:brush>
  </inkml:definitions>
  <inkml:trace contextRef="#ctx0" brushRef="#br0">0 1 9513,'0'0'12716,"0"46"-12171,23-17-417,7 8-64,4-1 0,5 1-96,5-3-1249,-10-5-1378,-6-7-2914,-9-9-2435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14.034"/>
    </inkml:context>
    <inkml:brush xml:id="br0">
      <inkml:brushProperty name="width" value="0.025" units="cm"/>
      <inkml:brushProperty name="height" value="0.025" units="cm"/>
    </inkml:brush>
  </inkml:definitions>
  <inkml:trace contextRef="#ctx0" brushRef="#br0">59 169 11018,'-9'-7'2061,"-28"-24"176,36 31-2157,0-1 1,0 1-1,0-1 1,1 1-1,-1-1 0,0 0 1,0 1-1,1-1 1,-1 0-1,1 0 1,-1 0-1,1 1 0,-1-1 1,1 0-1,-1 0 1,1 0-1,0 0 1,-1 0-1,1 0 1,0 0-1,0 0 0,0 0 1,0 0-1,0 0 1,0 0-1,0 0 1,0 0-1,0 0 0,0 0 1,0 0-1,1 0 1,-1 0-1,0 0 1,1 0-1,-1 1 0,1-1 1,-1 0-1,1 0 1,-1 0-1,1 0 1,0 1-1,-1-1 0,1 0 1,0 1-1,0-1 1,-1 0-1,1 1 1,1-1-1,5-3 48,0 1 0,0-1-1,0 2 1,15-5 0,-14 5 214,45-15-183,1 2 0,0 3 0,1 2 0,83-4 0,-136 14-156,0 0 1,0 0-1,0 0 0,0 0 0,-1 0 1,1 0-1,0 0 0,0 0 0,0 1 0,0-1 1,-1 1-1,1 0 0,0-1 0,0 1 1,-1 0-1,1 0 0,-1 0 0,1 0 0,-1 0 1,1 0-1,1 2 0,-2-1 48,-1-1-1,0 1 1,1-1-1,-1 1 1,0-1-1,0 1 1,1-1-1,-1 1 1,0-1-1,-1 1 1,1-1-1,0 1 1,0-1-1,-1 1 1,1-1-1,-1 1 1,1-1-1,-1 1 1,-1 1-1,-5 9 292,0 0 1,-1-1-1,0-1 0,-12 13 0,18-21-352,-13 13 220,9-9-148,0 0 0,0 0-1,1 0 1,0 1 0,0-1 0,1 1-1,-5 10 1,11-16-71,-1 0 0,1 0 0,0 0 0,1 0 0,-1 0 0,0-1 0,0 1-1,0-1 1,0 0 0,0 1 0,1-1 0,-1 0 0,0 0 0,0-1 0,0 1 0,3-1 0,0 1-104,212-10-4718,-215 10 4827,0 0-1,0 0 1,1 0-1,-1 0 1,0 0-1,0 1 1,0-1 0,0 1-1,0-1 1,-1 1-1,1 0 1,0-1-1,0 1 1,0 0-1,0 0 1,-1 0 0,1 1-1,0-1 1,-1 0-1,1 1 1,1 1-1,-3-1 65,1-1-1,-1 1 1,0 0-1,1 0 0,-1 0 1,0-1-1,0 1 1,0 0-1,0 0 0,0-1 1,-1 1-1,1 0 1,0 0-1,-1-1 0,1 1 1,-1 0-1,0-1 1,0 1-1,1 0 0,-1-1 1,0 1-1,0-1 1,-1 0-1,1 1 0,-3 1 1,-9 12 627,0-2 1,-2 1-1,0-2 1,0 0-1,-19 10 1,-93 50 1981,90-52-1936,3-1-355,18-9-446,-2 0-1,1-1 1,-1 0-1,-1-2 1,1 0-1,-30 6 0,41-15-2904,5-9-2680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5.906"/>
    </inkml:context>
    <inkml:brush xml:id="br0">
      <inkml:brushProperty name="width" value="0.025" units="cm"/>
      <inkml:brushProperty name="height" value="0.025" units="cm"/>
    </inkml:brush>
  </inkml:definitions>
  <inkml:trace contextRef="#ctx0" brushRef="#br0">1 22 8680,'0'0'9962,"67"29"-8905,-17-29-545,4-8-352,5-1-128,1 0 32,-3 1-32,-4 2-96,-13 0-1153,-11 3-1281,-17 1-2467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8.851"/>
    </inkml:context>
    <inkml:brush xml:id="br0">
      <inkml:brushProperty name="width" value="0.025" units="cm"/>
      <inkml:brushProperty name="height" value="0.025" units="cm"/>
    </inkml:brush>
  </inkml:definitions>
  <inkml:trace contextRef="#ctx0" brushRef="#br0">1 15 6246,'0'0'17681,"51"-11"-16528,-12 11-288,14 0-545,0 0-256,9 4-32,-3 0-32,-6-4-545,-9 0-1152,-10 0-1442,-17-4-929,-17-4-2210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6.287"/>
    </inkml:context>
    <inkml:brush xml:id="br0">
      <inkml:brushProperty name="width" value="0.025" units="cm"/>
      <inkml:brushProperty name="height" value="0.025" units="cm"/>
    </inkml:brush>
  </inkml:definitions>
  <inkml:trace contextRef="#ctx0" brushRef="#br0">47 45 12620,'0'0'2306,"-46"28"-1633,46-20-513,16-5 192,25-3 609,19-2-224,12-12-577,10-3-96,5-6-3491,-3-4-1666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6.631"/>
    </inkml:context>
    <inkml:brush xml:id="br0">
      <inkml:brushProperty name="width" value="0.025" units="cm"/>
      <inkml:brushProperty name="height" value="0.025" units="cm"/>
    </inkml:brush>
  </inkml:definitions>
  <inkml:trace contextRef="#ctx0" brushRef="#br0">0 37 11851,'0'0'1340,"8"-3"-1121,13-5 231,1 2 1,0 0-1,0 1 0,0 2 0,37-2 1,123 5 621,-179 0-1042,0 0-1,1 0 1,-1 0 0,0 1-1,0-1 1,0 1-1,0 0 1,0 0 0,0 0-1,0 0 1,0 1-1,0-1 1,0 1 0,-1 0-1,1 0 1,-1 0-1,1 0 1,-1 0 0,0 0-1,0 1 1,3 3-1,-4-3 28,0 0 0,0 0 0,0 0 0,0 1 0,0-1 0,-1 0 0,1 1 0,-1-1 0,0 1 0,0-1 0,0 1 0,0-1 0,-1 0 0,0 1 0,1-1 0,-1 0 0,-1 1-1,1-1 1,0 0 0,-4 5 0,-3 7 217,-1 0 0,-1-1 0,0 0 0,-1 0 1,-18 16-1,-74 61 778,45-42-684,35-27-253,-39 44 0,32-24-4472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6.989"/>
    </inkml:context>
    <inkml:brush xml:id="br0">
      <inkml:brushProperty name="width" value="0.025" units="cm"/>
      <inkml:brushProperty name="height" value="0.025" units="cm"/>
    </inkml:brush>
  </inkml:definitions>
  <inkml:trace contextRef="#ctx0" brushRef="#br0">473 1 12364,'0'0'3875,"-53"73"-2625,11-19-386,-4 10-255,-6 4-353,-1-1-160,7-5-96,2-6 32,10-10 0,4-10 0,4-11 0,5-11-512,10-14-2147,2-5-2369,4-25-2499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7.366"/>
    </inkml:context>
    <inkml:brush xml:id="br0">
      <inkml:brushProperty name="width" value="0.025" units="cm"/>
      <inkml:brushProperty name="height" value="0.025" units="cm"/>
    </inkml:brush>
  </inkml:definitions>
  <inkml:trace contextRef="#ctx0" brushRef="#br0">1 0 12812,'0'0'3588,"51"42"-2628,-23-20-31,9 1-320,8 0-353,2-3-128,12-4-64,-3-6-64,3-6-961,-4-4-352,-4-3-609,-7-15-64,-5-7-2113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7.728"/>
    </inkml:context>
    <inkml:brush xml:id="br0">
      <inkml:brushProperty name="width" value="0.025" units="cm"/>
      <inkml:brushProperty name="height" value="0.025" units="cm"/>
    </inkml:brush>
  </inkml:definitions>
  <inkml:trace contextRef="#ctx0" brushRef="#br0">230 0 12300,'0'0'5498,"-1"8"-5194,-13 74 625,4-19-705,-32 107 1,33-140 358,-1-2-70,9-30-564,0 1 1,0-1-1,1 0 0,-1 0 0,1 0 0,-1 0 0,1 0 0,0 0 1,0 0-1,-1 0 0,1 1 0,1-1 0,-1 0 0,0 0 1,1-3-1,-1-4-125,-1 1 1,0 0-1,0 0 1,0 0 0,-1 0-1,-1 0 1,1 0-1,-8-14 1,9 19 167,-1 0 0,0 0 0,0 0 0,0 0 1,0 0-1,0 1 0,0-1 0,-1 1 0,0-1 0,1 1 1,-1 0-1,0 0 0,0 0 0,0 1 0,0-1 0,0 1 1,0-1-1,-1 1 0,1 0 0,0 0 0,-1 0 0,1 1 1,-7-1-1,17 23-115,3-11 149,1 0 0,0-2-1,0 1 1,1-1 0,1-1 0,-1 0 0,19 8-1,41 28 89,-71-44-112,-1 0-1,0 0 0,1 1 1,-1-1-1,0 0 1,1 0-1,-1 0 0,0 0 1,0 1-1,1-1 1,-1 0-1,0 0 0,1 1 1,-1-1-1,0 0 1,0 0-1,0 1 0,1-1 1,-1 0-1,0 0 1,0 1-1,0-1 0,0 0 1,0 1-1,0-1 1,1 0-1,-1 1 0,0-1 1,0 0-1,0 1 1,0-1-1,0 1 0,0-1 1,0 0-1,-1 1 0,1-1 1,0 0-1,0 1 1,0-1-1,-15 4 76,-25-7 14,31 0-80,0-1 0,0 0-1,0 0 1,0-1-1,1 0 1,0-1-1,-11-9 1,-54-54 107,42 38 181,31 31-274,0 0 1,-1 0-1,1 0 0,0 0 0,0 0 1,-1-1-1,1 1 0,0 0 0,0 0 0,-1 0 1,1 0-1,0 0 0,0-1 0,0 1 0,0 0 1,-1 0-1,1 0 0,0-1 0,0 1 0,0 0 1,0 0-1,0-1 0,0 1 0,-1 0 1,1 0-1,0-1 0,0 1 0,0 0 0,0 0 1,0-1-1,0 1 0,0 0 0,0 0 0,0-1 1,0 1-1,0 0 0,0 0 0,0-1 1,0 1-1,1 0 0,-1 0 0,0-1 0,0 1 1,0 0-1,0 0 0,0 0 0,0-1 0,1 1 1,-1 0-1,0 0 0,0 0 0,0 0 0,1-1 1,-1 1-1,0 0 0,0 0 0,0 0 1,1 0-1,23-1 241,30 10-269,187 31 16,-160-34-2656,1-4-3850,-31-2-3933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8.101"/>
    </inkml:context>
    <inkml:brush xml:id="br0">
      <inkml:brushProperty name="width" value="0.025" units="cm"/>
      <inkml:brushProperty name="height" value="0.025" units="cm"/>
    </inkml:brush>
  </inkml:definitions>
  <inkml:trace contextRef="#ctx0" brushRef="#br0">0 62 10826,'0'0'7239,"81"-19"-6823,-17 6-31,9 1-289,3-1 0,-4 9-64,-10 4-480,-14 0-1923,-18 4-1600,-21 11 63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8.431"/>
    </inkml:context>
    <inkml:brush xml:id="br0">
      <inkml:brushProperty name="width" value="0.025" units="cm"/>
      <inkml:brushProperty name="height" value="0.025" units="cm"/>
    </inkml:brush>
  </inkml:definitions>
  <inkml:trace contextRef="#ctx0" brushRef="#br0">1 96 10634,'0'0'5990,"103"8"-5061,-31-21-673,6-4-160,5 0-32,-5 0-64,-11 0-1025,-12-5-4869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8.776"/>
    </inkml:context>
    <inkml:brush xml:id="br0">
      <inkml:brushProperty name="width" value="0.025" units="cm"/>
      <inkml:brushProperty name="height" value="0.025" units="cm"/>
    </inkml:brush>
  </inkml:definitions>
  <inkml:trace contextRef="#ctx0" brushRef="#br0">1 1 11050,'0'0'4164,"48"19"-2722,-27 8-609,2 6-161,-4 5-191,6 4-225,-2 0-192,2 0 64,3 0-96,-1-3 0,-1-5-897,-6-6-512,1-10-1057,-9-12-833,3-6-1506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9.149"/>
    </inkml:context>
    <inkml:brush xml:id="br0">
      <inkml:brushProperty name="width" value="0.025" units="cm"/>
      <inkml:brushProperty name="height" value="0.025" units="cm"/>
    </inkml:brush>
  </inkml:definitions>
  <inkml:trace contextRef="#ctx0" brushRef="#br0">5 129 11915,'-1'-9'2226,"0"7"-2131,1-1 52,-1 0 0,1 0-1,-1 0 1,1 1 0,0-1 0,0 0-1,0 0 1,0 0 0,1 1 0,-1-1-1,1 0 1,-1 0 0,1 1 0,0-1-1,0 0 1,1 1 0,-1-1 0,0 1 0,1-1-1,0 1 1,-1 0 0,1 0 0,0 0-1,0 0 1,0 0 0,0 0 0,1 0-1,3-2 1,12-4 82,0 1-1,0 1 1,0 0-1,1 2 1,-1 0 0,1 1-1,0 1 1,0 0-1,0 2 1,37 3 0,-52-3-227,0 1 0,1-1 1,-1 1-1,0 0 0,0 0 1,-1 0-1,1 0 1,0 1-1,0-1 0,-1 1 1,1 0-1,-1 0 0,1 1 1,-1-1-1,0 1 1,0-1-1,0 1 0,0 0 1,0 0-1,-1 0 0,1 1 1,-1-1-1,0 1 1,0-1-1,0 1 0,-1 0 1,2 4-1,-1-2 6,-1 0-1,-1 0 1,1 0-1,-1 0 1,0 0 0,0 0-1,-1 0 1,1 0-1,-2 0 1,1 0-1,0 0 1,-1 0 0,0 0-1,-1 0 1,1-1-1,-1 1 1,-5 7-1,-11 12 35,-1 0-1,-26 24 0,28-32 13,1 1 0,1 1 1,1 0-1,-22 37 0,36-54-40,-1 0-1,1 0 0,0 0 1,0 0-1,0 1 0,1-1 0,-1 0 1,0 1-1,1-1 0,0 0 1,-1 1-1,1-1 0,0 1 1,0-1-1,0 1 0,1-1 0,-1 0 1,1 1-1,-1-1 0,1 0 1,0 1-1,1 3 0,1-3-1,-1-1-1,0 1 1,1-1-1,-1 0 1,1 1 0,0-1-1,0-1 1,0 1-1,0 0 1,0-1-1,0 1 1,0-1 0,1 0-1,3 1 1,15 2-126,-1 0 1,1-2 0,0-1 0,23-1-1,-33 0-98,19 0-1391,0-1 0,49-8 0,-7-11-4771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9.495"/>
    </inkml:context>
    <inkml:brush xml:id="br0">
      <inkml:brushProperty name="width" value="0.025" units="cm"/>
      <inkml:brushProperty name="height" value="0.025" units="cm"/>
    </inkml:brush>
  </inkml:definitions>
  <inkml:trace contextRef="#ctx0" brushRef="#br0">1 57 2338,'0'0'9737,"28"-54"-6854,-12 51-384,-2 3-1026,2 14-288,-3 13-128,-5 9-416,-1 4-481,4 3-96,0 1-32,-4 0 0,7-6-160,-5-6-1314,1-9-736,1-14-1441,0-9-225,-4-17-3427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29.196"/>
    </inkml:context>
    <inkml:brush xml:id="br0">
      <inkml:brushProperty name="width" value="0.025" units="cm"/>
      <inkml:brushProperty name="height" value="0.025" units="cm"/>
    </inkml:brush>
  </inkml:definitions>
  <inkml:trace contextRef="#ctx0" brushRef="#br0">1 3 4420,'0'0'15054,"74"23"-13356,-32-23-577,-4 0-512,6-8-545,4 2-64,-8 3-1442,-2-2-2561,-5 1-4550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19.826"/>
    </inkml:context>
    <inkml:brush xml:id="br0">
      <inkml:brushProperty name="width" value="0.025" units="cm"/>
      <inkml:brushProperty name="height" value="0.025" units="cm"/>
    </inkml:brush>
  </inkml:definitions>
  <inkml:trace contextRef="#ctx0" brushRef="#br0">140 82 11627,'0'0'8258,"-5"8"-7660,4-6-566,-3 6 25,0-1 1,0 1 0,0 0 0,-3 14 0,6-21-54,1 1 1,-1 0-1,1 0 0,-1 0 1,1 0-1,0-1 0,0 1 1,0 0-1,0 0 1,0 0-1,1 0 0,-1 0 1,0 0-1,1-1 0,-1 1 1,1 0-1,0 0 0,0-1 1,-1 1-1,1 0 0,0-1 1,1 1-1,-1-1 1,0 1-1,0-1 0,1 0 1,-1 1-1,0-1 0,1 0 1,-1 0-1,1 0 0,2 1 1,9 4 14,1-2-1,1 1 1,21 3 0,-25-6-23,0 0 1,-1 0-1,1 1 1,-1 0-1,0 1 0,0 1 1,0-1-1,14 10 1,-22-12 8,0-1 0,0 1 1,0 0-1,0-1 1,-1 1-1,1 0 0,0 0 1,-1 0-1,1 1 1,-1-1-1,0 0 0,0 0 1,0 1-1,0-1 1,0 1-1,0-1 1,-1 1-1,1-1 0,-1 1 1,0-1-1,1 1 1,-1-1-1,-1 1 0,1 0 1,0-1-1,0 1 1,-1-1-1,0 1 1,1-1-1,-1 1 0,0-1 1,0 0-1,0 1 1,-1-1-1,1 0 0,0 0 1,-1 0-1,0 0 1,1 0-1,-1 0 0,-3 2 1,-5 6 148,0-1 1,0 0-1,-1-1 0,0 0 1,0-1-1,-19 10 0,16-11-62,1 0-1,-1-1 0,0-1 1,0 0-1,-25 3 1,35-6-211,0-1 1,0 0-1,0 1 1,0-1 0,0-1-1,0 1 1,0 0-1,0-1 1,0 0 0,0 0-1,0 0 1,1-1-1,-1 1 1,0-1-1,1 0 1,-1 0 0,1 0-1,-1 0 1,1-1-1,0 1 1,0-1 0,0 0-1,1 0 1,-1 0-1,-2-3 1,-10-31-4745,4-8-3572</inkml:trace>
  <inkml:trace contextRef="#ctx0" brushRef="#br0" timeOffset="1">202 22 10282,'0'0'1025,"49"-14"64,-26 9 192,9 3-384,-3 2-609,2 0-256,-6 0-320,4 0-3748,-6 0-6534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20.201"/>
    </inkml:context>
    <inkml:brush xml:id="br0">
      <inkml:brushProperty name="width" value="0.025" units="cm"/>
      <inkml:brushProperty name="height" value="0.025" units="cm"/>
    </inkml:brush>
  </inkml:definitions>
  <inkml:trace contextRef="#ctx0" brushRef="#br0">344 81 9545,'0'0'2039,"-10"-5"225,6 2-2061,-1 1-1,0 0 1,0 0 0,0 0 0,0 0 0,0 1 0,0 0 0,0 0-1,-1 0 1,1 0 0,0 1 0,-1 0 0,1 0 0,0 1 0,0 0 0,-1-1-1,1 2 1,0-1 0,0 0 0,0 1 0,0 0 0,0 1 0,-8 4-1,6-1-95,0 0 0,1 0 0,0 0-1,0 1 1,0 0 0,1 0 0,0 0-1,0 1 1,1 0 0,0-1 0,0 2 0,-3 10-1,6-14-99,-1 0-1,1 0 1,0 0-1,0 1 1,0-1 0,1 1-1,0-1 1,0 1-1,1-1 1,-1 0-1,1 1 1,0-1-1,0 0 1,1 0 0,0 1-1,0-1 1,0 0-1,0 0 1,1-1-1,0 1 1,4 5-1,6 3-55,0-1 0,2 0-1,-1-1 1,1-1 0,1 0-1,0-1 1,0 0 0,30 10-1,38 21-98,-82-39 149,-1 0 0,0-1 0,1 1 1,-1 0-1,0 0 0,1-1 0,-1 1 0,0 0 0,0 0 0,0 0 0,0 1 1,0-1-1,0 0 0,0 0 0,0 1 0,0-1 0,-1 0 0,1 1 1,0-1-1,-1 1 0,1 1 0,-1-2 2,0 0 0,-1 0-1,1 0 1,-1 0 0,1 0 0,-1 1-1,1-1 1,-1 0 0,0 0 0,1-1-1,-1 1 1,0 0 0,0 0 0,1 0 0,-1 0-1,0-1 1,0 1 0,0 0 0,0-1-1,-2 2 1,-9 3 25,0 0 1,0 0-1,-23 4 0,27-7-21,-21 6 55,0-1 1,-1-1-1,1-2 1,-1-1-1,0-2 1,-58-4 0,85 3-36,0 0 1,0-1-1,0 1 1,0-1-1,1 0 1,-1 0 0,0 0-1,0 0 1,1-1-1,-1 1 1,1-1-1,-1 0 1,1 1 0,0-1-1,0 0 1,0 0-1,0-1 1,0 1-1,0 0 1,0-1-1,1 1 1,-1-1 0,1 1-1,0-1 1,-1 0-1,1 1 1,-1-6 0,2 4-20,0 0 0,-1-1 0,1 1 1,1 0-1,-1 0 0,1-1 0,0 1 1,-1 0-1,2 0 0,-1 0 0,0 0 1,1 0-1,0 0 0,0 0 0,0 0 1,1 1-1,-1-1 0,4-3 0,26-26-16,1 1-1,2 1 0,42-27 1,-44 34 16,-1 0 0,-2-2 0,0-1 0,43-53 0,-70 77-6,-1 0-1,0 1 1,0-1 0,0 0 0,0-1 0,-1 1 0,1 0-1,-1 0 1,0-1 0,0 1 0,0-1 0,0 1 0,0-1-1,-1 1 1,0-5 0,0 7-2,0 0 1,0 1-1,-1-1 0,1 0 1,0 0-1,-1 0 0,1 0 0,-1 1 1,1-1-1,-1 0 0,1 1 0,-1-1 1,0 0-1,1 1 0,-1-1 1,0 1-1,1-1 0,-1 1 0,0-1 1,0 1-1,1-1 0,-2 1 1,-1-1-4,0 0-1,0 1 1,-1-1 0,1 1 0,0 0 0,0 0 0,0 0 0,0 0 0,-4 1 0,2 0-88,-1 0 0,1 1 0,0 0 0,0 0 0,0 0 1,0 0-1,1 1 0,-1 0 0,1 0 0,-1 0 0,1 0 0,0 1 0,0 0 0,0 0 0,-5 7 0,4-4-1278,0 1-1,0 0 0,0 0 0,1 0 1,-3 9-1,1 7-5324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20.718"/>
    </inkml:context>
    <inkml:brush xml:id="br0">
      <inkml:brushProperty name="width" value="0.025" units="cm"/>
      <inkml:brushProperty name="height" value="0.025" units="cm"/>
    </inkml:brush>
  </inkml:definitions>
  <inkml:trace contextRef="#ctx0" brushRef="#br0">0 39 11627,'0'0'3849,"12"-7"-2589,-1 2-956,-1 0 1,1 1-1,0 0 0,0 1 1,1 0-1,-1 1 0,22-2 1,-29 3-270,0 1 1,-1 0-1,1 0 1,-1 0-1,1 0 1,0 1-1,-1-1 1,1 1-1,-1 0 1,1 0 0,-1 0-1,0 1 1,1-1-1,-1 1 1,0 0-1,0 0 1,0 0-1,0 0 1,0 0-1,-1 1 1,1-1-1,-1 1 1,1 0-1,-1-1 1,0 1-1,0 0 1,0 1-1,-1-1 1,1 0-1,-1 0 1,1 1-1,-1-1 1,0 1-1,1 6 1,-3-7-4,1 0-1,0 1 1,-1-1 0,0 0 0,0 0-1,0 0 1,0 0 0,0 0 0,0 0-1,-1 0 1,1 0 0,-1 0-1,0-1 1,0 1 0,0-1 0,0 1-1,-1-1 1,1 0 0,-1 0 0,1 0-1,-1 0 1,0 0 0,1 0-1,-1-1 1,-3 2 0,-13 7 264,-1-1 1,-28 10-1,44-18-238,-21 11 403,36-8-272,52-8-282,-51 3 27,13-1-66,0-1 54,0 0 1,0 2 0,0 1 0,0 1 0,0 1 0,31 7 0,-54-8 71,1-1 1,0 1-1,-1 0 0,0 0 1,1 0-1,-1 0 0,1 0 1,-1 0-1,0 1 0,0-1 1,0 1-1,0 0 0,0 0 1,0-1-1,0 1 0,-1 0 1,1 1-1,-1-1 0,2 3 1,-2-3 8,-1 0-1,0-1 1,0 1 0,0 0 0,0 0 0,0 0-1,0 0 1,-1 0 0,1-1 0,-1 1 0,1 0-1,-1 0 1,1 0 0,-1-1 0,0 1 0,0-1-1,0 1 1,0 0 0,0-1 0,-2 2 0,-6 7 139,-1 0 1,-1-1-1,0 0 1,0-1-1,-17 10 1,-33 18 898,-119 51 0,154-81-1110,26-6 33,-1 0-1,1 0 0,0-1 0,0 1 1,0 0-1,-1 0 0,1 0 1,0-1-1,0 1 0,0 0 0,0 0 1,0-1-1,-1 1 0,1 0 1,0 0-1,0-1 0,0 1 0,0 0 1,0 0-1,0-1 0,0 1 1,0 0-1,0-1 0,0 1 0,0 0 1,0 0-1,0-1 0,0 1 1,0 0-1,0 0 0,0-1 0,1 1 1,-1 0-1,0 0 0,0-1 1,0 1-1,0 0 0,0 0 0,1-1 1,-1 1-1,0 0 0,1 0 1,32-40-4554,-26 33 3823,35-38-5490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2:21.158"/>
    </inkml:context>
    <inkml:brush xml:id="br0">
      <inkml:brushProperty name="width" value="0.025" units="cm"/>
      <inkml:brushProperty name="height" value="0.025" units="cm"/>
    </inkml:brush>
  </inkml:definitions>
  <inkml:trace contextRef="#ctx0" brushRef="#br0">274 14 14029,'0'0'2504,"-11"-3"-465,1 1-1863,0-1 0,0 1 0,0 1-1,0-1 1,0 2 0,0-1 0,0 2-1,0-1 1,0 1 0,0 1 0,0 0-1,-13 4 1,8 0 197,1 1 1,-26 17-1,36-21-349,-1 0 1,1 0-1,0 0 0,0 1 1,0 0-1,1 0 0,-1 0 1,1 0-1,0 0 0,0 1 0,1-1 1,-4 8-1,6-11-23,-1 1 0,1-1 0,0 0 0,0 1 0,-1-1 0,1 0 0,0 0 0,0 1 0,1-1 0,-1 0 0,0 1 0,0-1-1,1 0 1,-1 0 0,0 1 0,1-1 0,-1 0 0,1 0 0,0 0 0,-1 0 0,1 1 0,0-1 0,0 0 0,0 0 0,0-1 0,-1 1 0,1 0 0,1 0 0,-1 0 0,0-1 0,0 1 0,0 0-1,0-1 1,0 1 0,1-1 0,-1 1 0,0-1 0,0 0 0,3 1 0,5 1 28,1 0 0,0-1-1,0 0 1,10 0 0,11-2-77,1-2 1,-1-1-1,0-1 1,0-1-1,-1-2 1,0-1-1,0-2 1,-1-1-1,43-23 0,-51 29 31,-12 15 23,-9 32 260,0-39-243,-3 24 104,0-3 42,1 1-1,1 0 1,2 30 0,0-46-152,0 0 0,1 1 0,0-1 0,0 0 0,1-1 0,0 1 0,1 0 0,-1-1 1,2 0-1,-1 0 0,1 0 0,0 0 0,8 8 0,3 0 3,1-1 0,0 0 1,1-1-1,25 13 0,26 19 18,-68-45-29,-1 0 0,0 0 1,0 0-1,1 0 0,-1 0 1,0 0-1,0 1 0,1-1 0,-1 0 1,0 0-1,0 0 0,1 1 1,-1-1-1,0 0 0,0 0 0,0 1 1,0-1-1,1 0 0,-1 0 0,0 1 1,0-1-1,0 0 0,0 0 1,0 1-1,0-1 0,0 0 0,0 1 1,0-1-1,0 0 0,0 1 1,0-1-1,0 0 0,0 0 0,0 1 1,0-1-1,0 1 0,-12 4 542,-25-2 480,31-3-912,-490 52 2236,442-35-2412,40-11-2935,-1-2-4775,36-9-2931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6.177"/>
    </inkml:context>
    <inkml:brush xml:id="br0">
      <inkml:brushProperty name="width" value="0.025" units="cm"/>
      <inkml:brushProperty name="height" value="0.025" units="cm"/>
    </inkml:brush>
  </inkml:definitions>
  <inkml:trace contextRef="#ctx0" brushRef="#br0">122 0 11979,'0'0'10613,"-5"9"-9535,4-6-996,-7 11 358,0 1-1,-9 27 1,16-37-365,0-1 0,0 1 0,0-1 0,0 1 0,1-1 0,0 1 0,0 7 0,0-11-64,1 0-1,-1 1 1,0-1-1,1 1 1,-1-1-1,1 0 1,-1 1-1,1-1 1,-1 0-1,1 0 1,0 1-1,0-1 1,0 0-1,0 0 1,0 0-1,0 0 1,0 0-1,0 0 1,0 0-1,0 0 1,1-1-1,-1 1 1,2 1-1,11 2 55,0 0 0,0-1 0,0-1-1,23 2 1,-23-3-103,1 0 0,-1 1 0,0 1 0,26 9 0,-38-12 23,0 1 1,0 0 0,0 0 0,0-1-1,-1 1 1,1 1 0,0-1 0,-1 0-1,1 0 1,-1 1 0,1-1 0,-1 1-1,0-1 1,1 1 0,-1-1 0,0 1 0,0 0-1,0 0 1,0 0 0,0-1 0,-1 1-1,1 0 1,-1 0 0,1 0 0,-1 0-1,0 0 1,1 0 0,-1 0 0,0 0-1,0 0 1,-1 0 0,1 0 0,0 0-1,-1 0 1,1 0 0,-2 3 0,0 0 19,0 0 0,0-1 0,-1 1 1,0 0-1,0-1 0,0 0 0,0 0 0,-1 0 1,1 0-1,-1 0 0,0-1 0,-9 6 1,2-2 65,-1 0 0,0-2 0,-1 0 0,1 0 1,-1-1-1,0 0 0,0-1 0,-15 1 1,21-3-298,0-1 1,0 0-1,0 0 0,-1-1 1,1 0-1,0 0 1,-9-4-1,11 4-399,1-1-1,0 0 1,-1 0-1,1 0 1,0-1 0,0 1-1,1-1 1,-1 0-1,0-1 1,1 1-1,0 0 1,-3-5-1,-18-28-9303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6.510"/>
    </inkml:context>
    <inkml:brush xml:id="br0">
      <inkml:brushProperty name="width" value="0.025" units="cm"/>
      <inkml:brushProperty name="height" value="0.025" units="cm"/>
    </inkml:brush>
  </inkml:definitions>
  <inkml:trace contextRef="#ctx0" brushRef="#br0">1 70 14286,'0'0'4804,"72"-29"-2081,-29 19-1058,5-1-127,5 3-609,3 0-705,-3 5-224,-3 3-353,-11 0-2401,-5 0-1570,-13 0-4196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6.872"/>
    </inkml:context>
    <inkml:brush xml:id="br0">
      <inkml:brushProperty name="width" value="0.025" units="cm"/>
      <inkml:brushProperty name="height" value="0.025" units="cm"/>
    </inkml:brush>
  </inkml:definitions>
  <inkml:trace contextRef="#ctx0" brushRef="#br0">95 26 7015,'0'0'6683,"8"-4"-4708,22-15-42,-30 19-1869,0 0 0,1-1-1,-1 1 1,0 0 0,0 0 0,0 0 0,0 0 0,1-1-1,-1 1 1,0 0 0,0 0 0,0 0 0,0 0-1,1 0 1,-1 0 0,0 0 0,0 0 0,1 0 0,-1 0-1,0 0 1,0-1 0,0 1 0,1 0 0,-1 1-1,0-1 1,0 0 0,1 0 0,-1 0 0,0 0-1,0 0 1,0 0 0,1 0 0,-1 0 0,0 0 0,0 0-1,0 0 1,1 1 0,-1-1 0,0 0 0,0 0-1,0 0 1,0 0 0,1 0 0,-1 1 0,0-1 0,0 0-1,-2 14 1157,-10 13 97,-18 15 583,17-25-1601,1 0-1,0 0 0,2 1 1,0 0-1,0 1 0,2 0 1,1 0-1,-8 28 1,15-45-292,0 0 0,-1-1 1,1 1-1,0-1 0,0 1 1,0 0-1,0-1 0,0 1 1,1-1-1,-1 1 0,0 0 1,1-1-1,-1 1 0,1-1 1,0 1-1,-1-1 0,1 1 1,0-1-1,0 0 0,0 1 1,0-1-1,0 0 0,0 0 1,0 0-1,0 0 0,3 2 1,0-1 16,0 0 1,0-1-1,0 1 0,0-1 1,0 0-1,0 0 0,0 0 1,0-1-1,1 1 0,4-1 1,9 0-58,0-2 1,-1 0-1,36-8 1,-40 6-1191,1-1 0,-1 0 1,24-13-1,7-15-8866,-25 9-1041</inkml:trace>
  <inkml:trace contextRef="#ctx0" brushRef="#br0" timeOffset="1">302 94 7623,'0'0'8841,"-49"67"-6663,31-35-353,6 5-159,1 1-321,4 0-128,4 0-544,3-4-449,0-1-192,14-3-96,-5-3-1954,6-6-2178,3-4-6854</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7.846"/>
    </inkml:context>
    <inkml:brush xml:id="br0">
      <inkml:brushProperty name="width" value="0.025" units="cm"/>
      <inkml:brushProperty name="height" value="0.025" units="cm"/>
    </inkml:brush>
  </inkml:definitions>
  <inkml:trace contextRef="#ctx0" brushRef="#br0">199 0 9897,'0'0'8969,"-46"43"-8521,25-8 129,-8 5-289,6 0-192,-3-3 0,8-5-96,8-8 64,-1-8-32,7-12-224,1-4-1313,1-5-930,-3-16-2978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8.217"/>
    </inkml:context>
    <inkml:brush xml:id="br0">
      <inkml:brushProperty name="width" value="0.025" units="cm"/>
      <inkml:brushProperty name="height" value="0.025" units="cm"/>
    </inkml:brush>
  </inkml:definitions>
  <inkml:trace contextRef="#ctx0" brushRef="#br0">1 0 6406,'0'0'12556,"88"51"-12108,-34-20-191,0 1-129,7-1-64,-3-1-32,-10-4-1858,-8-5-4548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8.566"/>
    </inkml:context>
    <inkml:brush xml:id="br0">
      <inkml:brushProperty name="width" value="0.025" units="cm"/>
      <inkml:brushProperty name="height" value="0.025" units="cm"/>
    </inkml:brush>
  </inkml:definitions>
  <inkml:trace contextRef="#ctx0" brushRef="#br0">0 68 10474,'0'0'2018,"12"5"-753,13 3-499,0-2-1,0 0 1,0-1-1,46 2 1,123-5 1244,-124-2-1677,1753-74-1338,-1549 57-72,-254 16 196,-15 1 279,0 0 1,0 0-1,1-1 0,-1 1 1,0-1-1,8-3 0,-13 4 556,0 0 0,-1 0 0,1 0 0,0 0 0,0 0 0,0 0 0,0 0 0,0 0 0,0 0 0,0 0 0,0 0 0,0 0 0,0 0 0,-1 0 0,1 0 0,0-1 0,0 1 0,0 0 0,0 0 0,0 0 0,0 0 0,0 0 0,0 0 0,0 0 0,0 0 0,0 0 0,0 0 0,0 0 0,0-1 0,0 1 0,0 0 0,0 0 0,0 0 0,0 0 0,0 0 0,0 0 0,0 0 0,0 0 0,0 0 0,0-1 0,0 1 0,0 0-1,0 0 1,0 0 0,0 0 0,0 0 0,0 0 0,0 0 0,0 0 0,0 0 0,0 0 0,0 0 0,0 0 0,0-1 0,1 1 0,-1 0 0,0 0 0,-19-5-4689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30.243"/>
    </inkml:context>
    <inkml:brush xml:id="br0">
      <inkml:brushProperty name="width" value="0.025" units="cm"/>
      <inkml:brushProperty name="height" value="0.025" units="cm"/>
    </inkml:brush>
  </inkml:definitions>
  <inkml:trace contextRef="#ctx0" brushRef="#br0">114 46 10282,'11'-12'1667,"-8"8"-996,-1 1 1,1 0 0,0 0-1,0 0 1,0 1 0,0-1-1,0 1 1,1-1-1,-1 1 1,1 0 0,5-2-1,-8 6-502,0 0 0,0 0 0,0 0 0,0 0 0,-1 0 0,1 1 0,-1-1 0,1 0 0,-1 0 0,0 0 0,0 1 0,0-1 0,0 0 0,-1 4 0,1-4 46,-1 13 83,0 1 1,-2-1 0,1 0-1,-2 0 1,0 0 0,-1 0-1,-8 16 1,-56 102 739,25-52-563,36-66-352,5-10-33,0 0 0,0 0 0,1 1 0,0-1 0,0 1 0,1-1 0,-2 7 0,3-11-77,1-1 0,-1 1 0,1-1 0,-1 1 0,1-1 0,-1 1 0,1-1 0,0 0 0,-1 1 0,1-1 0,-1 0 0,1 1 1,0-1-1,-1 0 0,1 0 0,0 0 0,-1 1 0,1-1 0,0 0 0,-1 0 0,1 0 0,0 0 0,-1 0 0,1 0 0,0-1 0,0 1 0,-1 0 0,1 0 0,0 0 0,-1-1 0,1 1 0,0-1 0,30-6 204,-30 6-196,82-23-135,2 3 0,113-13 0,-159 28-2689,-15-3-2129,-2-6-6226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8.978"/>
    </inkml:context>
    <inkml:brush xml:id="br0">
      <inkml:brushProperty name="width" value="0.025" units="cm"/>
      <inkml:brushProperty name="height" value="0.025" units="cm"/>
    </inkml:brush>
  </inkml:definitions>
  <inkml:trace contextRef="#ctx0" brushRef="#br0">0 343 13132,'0'0'5547,"9"-6"-3961,128-102 2487,65-81-3491,-172 155-529,-24 28-74,-16 26-68,6-14 65,-19 36 13,2 0-1,2 2 0,2 0 1,-15 57-1,32-99-68,-1 1 1,1-1-1,-1 1 0,1-1 1,0 1-1,0-1 1,0 1-1,0-1 0,1 1 1,-1-1-1,1 1 0,1 3 1,-2-5-90,1 0 0,-1 0 0,1 0 1,0 0-1,-1-1 0,1 1 0,0 0 0,0 0 0,-1-1 1,1 1-1,0-1 0,0 1 0,0-1 0,0 1 0,0-1 1,0 1-1,0-1 0,0 0 0,0 1 0,0-1 0,1 0 1,3 0-581,0 0 1,0-1-1,0 0 1,0 0-1,0 0 1,-1-1 0,1 1-1,0-1 1,-1 0-1,1 0 1,5-5-1,34-23-6393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9.369"/>
    </inkml:context>
    <inkml:brush xml:id="br0">
      <inkml:brushProperty name="width" value="0.025" units="cm"/>
      <inkml:brushProperty name="height" value="0.025" units="cm"/>
    </inkml:brush>
  </inkml:definitions>
  <inkml:trace contextRef="#ctx0" brushRef="#br0">213 0 13068,'0'0'1901,"-11"8"10,-8 7-1471,0 1 1,2 0-1,-1 2 1,2 0-1,1 1 0,0 1 1,-12 21-1,19-29-259,1 0 0,1 0 0,-1 1 0,2 0 0,0 0 0,1 1 0,0-1 0,1 1 0,0 0 1,0 20-1,2-33-151,2 1 1,-1 0 0,0 0 0,0-1-1,1 1 1,-1 0 0,0-1 0,1 1 0,0 0-1,-1-1 1,1 1 0,0-1 0,0 1 0,0-1-1,0 1 1,0-1 0,0 0 0,1 1 0,-1-1-1,3 2 1,-1-1 20,1 0-1,0 0 1,-1 0-1,1-1 1,0 0-1,0 1 1,0-1-1,8 0 1,2 0 60,0 0 1,0-1 0,0-1 0,21-4 0,-22 2-88,-1 0 0,1-1 1,0-1-1,22-11 0,-29 13 59,-1 0 0,1-1 0,-1 1 0,0-1 1,0 0-1,0 0 0,-1 0 0,1-1 0,-1 0 0,0 0 0,-1 0 0,6-8 0,-9 12-62,0 0 1,1 0-1,-1-1 1,0 1-1,1 0 1,-1 0-1,0 0 0,0 0 1,0-1-1,0 1 1,0 0-1,0 0 1,0 0-1,-1-1 1,1 1-1,0 0 0,-1 0 1,1 0-1,-1 0 1,1 0-1,-1 0 1,1 0-1,-1 0 1,0 0-1,0 0 0,1 0 1,-1 0-1,0 0 1,0 0-1,0 1 1,0-1-1,0 0 1,0 1-1,0-1 0,0 0 1,0 1-1,0 0 1,-1-1-1,1 1 1,0 0-1,0-1 1,0 1-1,0 0 0,-1 0 1,0 0-1,-11-2-59,1 1 1,-1 0-1,-17 1 0,21 0 78,0 0-225,-43 3-589,50-3 499,0 0 0,1 0 0,-1 1 0,0-1 0,0 1 0,1-1 0,-1 1 0,0 0 0,1-1 0,-1 1 0,1 0 0,-1 0 0,1 0 0,-1 1 0,1-1 0,0 0 0,0 0 0,-1 1 0,1-1 0,0 1 0,0-1 0,0 1 0,-1 3 0,5 0-3862,15-1-1041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9.715"/>
    </inkml:context>
    <inkml:brush xml:id="br0">
      <inkml:brushProperty name="width" value="0.025" units="cm"/>
      <inkml:brushProperty name="height" value="0.025" units="cm"/>
    </inkml:brush>
  </inkml:definitions>
  <inkml:trace contextRef="#ctx0" brushRef="#br0">300 0 12876,'0'0'5029,"-62"58"-3492,44-25-384,1 2-224,4 6 0,3 1-320,4 1-385,3-7-128,3-4-32,0-6-32,0-9-128,3-8-769,-1-6-672,-2-14-5958,-16-11-5638</inkml:trace>
  <inkml:trace contextRef="#ctx0" brushRef="#br0" timeOffset="1">1 136 14382,'0'0'5477,"62"-1"-4548,-18 1-129,9 0-575,11 0-193,-6 0-257,8 1-2529,1-1-3012,0 0-6213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40.043"/>
    </inkml:context>
    <inkml:brush xml:id="br0">
      <inkml:brushProperty name="width" value="0.025" units="cm"/>
      <inkml:brushProperty name="height" value="0.025" units="cm"/>
    </inkml:brush>
  </inkml:definitions>
  <inkml:trace contextRef="#ctx0" brushRef="#br0">362 1 10314,'0'0'3939,"-62"45"-896,17-10-1217,-2 5-641,-3 1 160,6 4 129,5-5-417,11-4-673,5-9-352,8-6-32,10-9-96,3-7-1633,2-11-6247,-1-14 705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40.416"/>
    </inkml:context>
    <inkml:brush xml:id="br0">
      <inkml:brushProperty name="width" value="0.025" units="cm"/>
      <inkml:brushProperty name="height" value="0.025" units="cm"/>
    </inkml:brush>
  </inkml:definitions>
  <inkml:trace contextRef="#ctx0" brushRef="#br0">0 1 12524,'0'0'7815,"68"32"-6726,-35-11-320,6 1-321,9 2-287,0 1-65,5 3-96,-5 0-64,1-2-1442,-3-4-1569,-1-5-3043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4.294"/>
    </inkml:context>
    <inkml:brush xml:id="br0">
      <inkml:brushProperty name="width" value="0.025" units="cm"/>
      <inkml:brushProperty name="height" value="0.025" units="cm"/>
    </inkml:brush>
  </inkml:definitions>
  <inkml:trace contextRef="#ctx0" brushRef="#br0">0 0 14061,'0'0'5093,"22"49"-3363,-1-26-353,4 2-96,3 2-640,4-1-385,-2-2-128,2-5-64,-4-3 0,0-6-704,1-7-1730,-1-3-1730,-2-12-2787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4.641"/>
    </inkml:context>
    <inkml:brush xml:id="br0">
      <inkml:brushProperty name="width" value="0.025" units="cm"/>
      <inkml:brushProperty name="height" value="0.025" units="cm"/>
    </inkml:brush>
  </inkml:definitions>
  <inkml:trace contextRef="#ctx0" brushRef="#br0">286 1 16400,'0'0'1409,"-53"60"128,17-11 545,-3 11-1025,4 7-224,-2 9 96,3 1-609,7-1-224,10-4-32,10-10-32,7-14-352,0-17-1794,1-15-1569,10-16-3877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5.096"/>
    </inkml:context>
    <inkml:brush xml:id="br0">
      <inkml:brushProperty name="width" value="0.025" units="cm"/>
      <inkml:brushProperty name="height" value="0.025" units="cm"/>
    </inkml:brush>
  </inkml:definitions>
  <inkml:trace contextRef="#ctx0" brushRef="#br0">0 15 13261,'0'0'4067,"48"0"-2081,-9 0-448,9 3-257,8-2-288,6-1-417,2 0-447,-4-1-65,-9-4-64,-6-1-449,-13 1-1505,-15 4-1217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5.468"/>
    </inkml:context>
    <inkml:brush xml:id="br0">
      <inkml:brushProperty name="width" value="0.025" units="cm"/>
      <inkml:brushProperty name="height" value="0.025" units="cm"/>
    </inkml:brush>
  </inkml:definitions>
  <inkml:trace contextRef="#ctx0" brushRef="#br0">1 0 12524,'0'0'8488,"78"14"-6662,-18-14-225,9 0-768,9-1-577,0-2-192,-4 3-64,-10 0-961,-16 0-2274,-9-1-5029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0.325"/>
    </inkml:context>
    <inkml:brush xml:id="br0">
      <inkml:brushProperty name="width" value="0.025" units="cm"/>
      <inkml:brushProperty name="height" value="0.025" units="cm"/>
    </inkml:brush>
  </inkml:definitions>
  <inkml:trace contextRef="#ctx0" brushRef="#br0">1 1 12396,'0'0'4858,"2"14"-4250,19 213 508,-20-220-1080,0 14 305,0 1 0,2 0 0,0-1 0,2 1 0,8 23 0,-13-43-248,1-1-1,-1 0 1,1 1 0,0-1-1,0 1 1,-1-1 0,1 0 0,0 0-1,0 1 1,0-1 0,0 0-1,0 0 1,0 0 0,1 0 0,-1 0-1,0 0 1,0-1 0,1 1-1,-1 0 1,1-1 0,-1 1 0,1-1-1,-1 1 1,2-1 0,0 0 54,0 0 1,-1 0 0,1-1-1,0 1 1,-1-1 0,1 1 0,-1-1-1,1 0 1,-1 0 0,1 0-1,-1-1 1,4-2 0,8-6 347,-2-1 1,1 0-1,17-21 0,-22 24-484,6-7 58,21-21-69,-2-1 0,-1-1 0,-2-2 0,34-60 0,-52 67-1790,-12 33 1604,1-1 0,-1 1-1,0-1 1,0 0-1,0 1 1,0-1-1,0 0 1,-1 1-1,1-1 1,0 0-1,0 1 1,0-1 0,0 1-1,-1-1 1,1 0-1,0 1 1,-1-1-1,1 1 1,0-1-1,-1 1 1,1-1 0,-1 1-1,1-1 1,0 1-1,-1-1 1,0 1-1,1 0 1,-1-1-1,1 1 1,-1 0 0,1-1-1,-1 1 1,0 0-1,1 0 1,-1 0-1,1 0 1,-1-1-1,0 1 1,1 0 0,-1 0-1,0 0 1,1 0-1,-2 1 1,-20-2-7315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4.617"/>
    </inkml:context>
    <inkml:brush xml:id="br0">
      <inkml:brushProperty name="width" value="0.025" units="cm"/>
      <inkml:brushProperty name="height" value="0.025" units="cm"/>
    </inkml:brush>
  </inkml:definitions>
  <inkml:trace contextRef="#ctx0" brushRef="#br0">1 162 4260,'0'0'11430,"11"0"-10438,326-28 2226,-131 5-2821,871-48 286,-939 61-684,424-19-1023,-555 29 328,7 0-706,-6 4-3606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0.683"/>
    </inkml:context>
    <inkml:brush xml:id="br0">
      <inkml:brushProperty name="width" value="0.025" units="cm"/>
      <inkml:brushProperty name="height" value="0.025" units="cm"/>
    </inkml:brush>
  </inkml:definitions>
  <inkml:trace contextRef="#ctx0" brushRef="#br0">6 0 7271,'0'0'9737,"-5"63"-7623,5-45 128,14-1-864,5-2-642,12-6-415,2-3-161,4-6-833,8 0-2082,-6-5-1665,3-10-2306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1.011"/>
    </inkml:context>
    <inkml:brush xml:id="br0">
      <inkml:brushProperty name="width" value="0.025" units="cm"/>
      <inkml:brushProperty name="height" value="0.025" units="cm"/>
    </inkml:brush>
  </inkml:definitions>
  <inkml:trace contextRef="#ctx0" brushRef="#br0">99 1 12940,'0'0'2360,"-8"0"-33,2 0-2009,1 0-1,-1 1 1,1 0-1,-1 1 0,1-1 1,-1 1-1,1 0 1,-9 5-1,12-6-226,0 0 1,-1 0-1,1 1 0,0-1 1,0 1-1,1 0 0,-1-1 0,0 1 1,0 0-1,1 0 0,-1 0 1,1 0-1,0 0 0,0 0 1,-1 0-1,1 1 0,1-1 0,-1 0 1,0 1-1,0-1 0,1 1 1,0-1-1,-1 0 0,1 1 1,0-1-1,0 1 0,1 3 0,-1-5-66,1 0-1,0 0 0,-1 0 0,1 0 0,0 0 0,0 0 0,0 0 0,0 0 1,0 0-1,0 0 0,0 0 0,0-1 0,0 1 0,0 0 0,0-1 0,1 1 1,-1-1-1,0 1 0,0-1 0,1 0 0,-1 1 0,0-1 0,1 0 0,-1 0 1,0 0-1,0 0 0,1 0 0,1-1 0,42-2 520,-30-1-449,-1 0-1,1-1 1,-1-1-1,16-8 1,-19 8-100,-1 1 0,1 0 0,1 1 0,-1 0 0,1 1 0,-1 0 0,25-2 0,-35 5-1,0 1 0,-1-1 1,1 1-1,0-1 0,0 1 0,-1 0 1,1-1-1,0 1 0,-1 0 1,1 0-1,0-1 0,-1 1 1,1 0-1,-1 0 0,0 0 0,1 0 1,-1 0-1,0 0 0,1-1 1,-1 1-1,0 0 0,0 0 0,0 0 1,0 0-1,0 0 0,0 0 1,0 0-1,0 1 0,0 41 267,-1-32-79,1-9-167,0-1 0,-1 1 0,1-1 0,0 1 0,0-1-1,1 1 1,-1 0 0,0-1 0,0 1 0,1-1 0,-1 1 0,1-1 0,-1 1-1,1-1 1,0 0 0,-1 1 0,1-1 0,0 0 0,0 1 0,0-1-1,0 0 1,0 0 0,0 0 0,0 0 0,1 0 0,1 1 0,0-1 4,-1-1-1,1 0 1,0 0 0,0 0 0,-1 0 0,1 0 0,0-1 0,-1 1 0,1-1 0,0 1 0,-1-1 0,1 0 0,0 0 0,-1 0 0,4-3 0,14-6-871,0-2 0,26-19 0,7-12-9885,-32 23-1124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1.402"/>
    </inkml:context>
    <inkml:brush xml:id="br0">
      <inkml:brushProperty name="width" value="0.025" units="cm"/>
      <inkml:brushProperty name="height" value="0.025" units="cm"/>
    </inkml:brush>
  </inkml:definitions>
  <inkml:trace contextRef="#ctx0" brushRef="#br0">29 1 13132,'0'0'5077,"-3"12"-3908,-7 43 1619,-5 98-1,14-111-2315,6 62 0,-5-101-448,0-1 0,0 0 1,0 0-1,1 1 1,-1-1-1,0 0 1,1 1-1,0-1 1,0 0-1,-1 0 1,1 0-1,0 0 1,1 0-1,-1 0 1,0 0-1,0 0 1,1 0-1,0-1 1,-1 1-1,1 0 1,0-1-1,-1 0 1,1 1-1,0-1 1,0 0-1,0 0 1,0 0-1,0 0 1,4 1-1,-3-2 62,0 0-1,0-1 1,0 1-1,0-1 1,0 1-1,1-1 1,-1 0-1,0 0 1,-1-1-1,1 1 1,0 0-1,0-1 1,0 0-1,-1 0 1,1 0-1,-1 0 1,0 0-1,1 0 1,-1 0-1,3-6 1,12-13 112,0-2 0,-2 0 1,18-38-1,-5-12-1186,-25 62-126,-1-2 0,0 1 0,0 0 0,-1-13-1,-3 21-2771,-10 3-2141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2.213"/>
    </inkml:context>
    <inkml:brush xml:id="br0">
      <inkml:brushProperty name="width" value="0.025" units="cm"/>
      <inkml:brushProperty name="height" value="0.025" units="cm"/>
    </inkml:brush>
  </inkml:definitions>
  <inkml:trace contextRef="#ctx0" brushRef="#br0">0 320 10602,'0'0'11600,"8"5"-9913,-4-3-1623,1 0 0,-1 0 0,0 0-1,1-1 1,-1 1 0,1-1 0,0 0 0,-1-1-1,1 1 1,0-1 0,-1 0 0,1 0 0,0 0-1,-1-1 1,1 1 0,0-1 0,-1 0 0,1-1-1,6-2 1,-4 2-71,-1 0 1,0 1-1,0 0 0,1 0 0,-1 0 0,0 1 0,1 0 1,9 1-1,-14-1-1,0 1 0,-1 0 1,1 0-1,0 0 0,0 0 1,-1 0-1,1 0 0,-1 0 1,1 0-1,-1 1 0,0-1 1,1 1-1,-1-1 0,0 1 1,0 0-1,0-1 1,0 1-1,0 0 0,0 0 1,-1-1-1,1 1 0,0 0 1,-1 0-1,0 0 0,1 0 1,-1 0-1,0 0 0,0 0 1,0 0-1,-1 3 0,1 19 74,0-18-52,-1 0 0,1 0-1,0 0 1,1 0 0,0 0 0,0 0 0,2 7-1,-3-12-5,1-1 0,0 1 0,-1 0 0,1 0-1,0 0 1,0 0 0,0-1 0,-1 1 0,1 0-1,0-1 1,0 1 0,0-1 0,0 1 0,0-1-1,0 0 1,0 1 0,1-1 0,-1 0 0,0 0-1,0 1 1,0-1 0,0 0 0,0 0 0,0 0-1,0 0 1,1-1 0,-1 1 0,0 0 0,0 0-1,0-1 1,0 1 0,0-1 0,0 1 0,1-1-1,35-20 228,-31 14-251,1 1 1,-1-2-1,0 1 1,-1-1 0,0 0-1,0 0 1,0-1 0,-1 1-1,-1-1 1,1 0 0,-2 0-1,1 0 1,-1 0 0,0-1-1,0-13 1,-2 22-108,20 21-512,-14-17 635,0-1 1,1 0-1,-1-1 1,0 1-1,1-1 1,-1 0-1,1-1 1,0 0-1,-1 0 0,1 0 1,-1-1-1,10-2 1,-13 3-31,0 0 0,0-1 0,0 1 0,-1-1 0,1 0 0,0 0 0,-1 0 0,1 0 0,-1 0 0,1-1 0,-1 1 0,0-1 0,1 0 0,-1 0 0,0 1 0,0-1 0,0-1 0,0 1 0,-1 0 0,1 0 0,0-1 0,-1 1 0,0-1 0,0 1 0,0-1 0,0 1 0,0-1 0,0 0 0,0 0 0,0-3 0,-1 5 20,0 1-1,0-1 0,0 1 0,0-1 1,0 1-1,0 0 0,0-1 0,0 1 1,0-1-1,0 1 0,0-1 0,0 1 1,-1-1-1,1 1 0,0 0 0,0-1 1,0 1-1,-1-1 0,1 1 0,0 0 1,0-1-1,-1 1 0,1 0 0,0-1 1,-1 1-1,1 0 0,0-1 0,-1 1 0,1 0 1,-1 0-1,1-1 0,0 1 0,-1 0 1,1 0-1,-1 0 0,0 0 0,-17 6-177,-12 22 134,28-25 74,0-1 0,1 1 0,-1 0 1,1 0-1,0 0 0,0 0 0,0 0 0,0 0 1,0 0-1,1 0 0,-1 0 0,1 0 0,0 0 0,0 0 1,0 0-1,1 1 0,-1-1 0,1 0 0,-1 0 1,1 0-1,2 4 0,-2-5 1,1 0 0,0 1 0,-1-1 0,1-1 0,0 1 1,0 0-1,1 0 0,-1-1 0,0 1 0,0-1 0,1 0 0,-1 1 0,1-1 0,-1 0 0,1-1 0,0 1 0,-1 0 0,1-1 1,0 1-1,-1-1 0,1 0 0,0 0 0,3 0 0,4-2 8,-1 1-1,0-1 1,1-1 0,-1 1 0,0-1-1,-1-1 1,1 0 0,-1 0 0,1-1-1,-1 0 1,0 0 0,-1-1 0,1 0-1,-1 0 1,-1-1 0,9-9 0,1-4-13,0 0 1,-1-1-1,-1 0 1,21-44-1,-28 51-4,-1 0-1,0-1 0,-1 1 1,-1-1-1,0-1 0,-1 1 1,2-25-1,-5 40-11,0 0 0,0-1 1,1 1-1,-1 0 0,0 0 0,0-1 0,0 1 0,0 0 1,0-1-1,0 1 0,0 0 0,-1-1 0,1 1 1,0 0-1,0 0 0,0-1 0,0 1 0,0 0 1,0 0-1,0-1 0,-1 1 0,1 0 0,0 0 1,0-1-1,0 1 0,-1 0 0,1 0 0,0 0 0,0-1 1,-1 1-1,1 0 0,0 0 0,0 0 0,-1 0 1,1 0-1,0-1 0,-1 1 0,1 0 0,0 0 1,0 0-1,-1 0 0,1 0 0,0 0 0,-1 0 1,1 0-1,0 0 0,-1 0 0,1 0 0,0 0 1,0 0-1,-1 1 0,1-1 0,0 0 0,-1 0 0,1 0 1,0 0-1,0 0 0,-1 1 0,1-1 0,0 0 1,0 0-1,0 0 0,-1 1 0,1-1 0,0 0 1,0 0-1,0 1 0,0-1 0,-1 1 0,-15 16-13,8-2 67,0 1-1,1 0 1,1 0-1,1 0 1,0 1 0,1 0-1,0 0 1,2 0-1,0 0 1,1 25 0,1-28-29,0 0 0,1 0 0,1 0 0,0 0 0,1 0 0,0 0 0,1-1 0,1 0 0,0 0 0,1 0 0,1 0 0,-1-1 0,12 15-1,-17-25-16,0-1-1,0 0 0,0 1 0,0-1 1,0 0-1,0 1 0,0-1 0,1 0 0,-1 0 1,0 0-1,1 0 0,-1 0 0,1-1 0,-1 1 1,1 0-1,-1-1 0,1 1 0,-1-1 0,1 1 1,0-1-1,1 0 0,-2 0 9,0-1 0,0 1 0,0-1 0,0 0 0,0 1 0,0-1 0,0 0 0,0 0 0,0 0 0,-1 0 0,1 1 0,0-1 0,-1 0 0,1 0 0,0-1 0,-1 1 0,0 0 0,1 0 0,-1 0 0,0 0 0,1 0 0,-1-2 0,3-12 91,-2 0 0,1 0-1,-2-20 1,0 27-164,-11-104 132,11 112-182,7 10-234,-3-7 341,0 0 0,0 0 0,0 0 0,1-1 0,-1 1 0,1-1 0,-1 0 0,1 0 0,0 0 0,0-1 0,0 0 0,0 0 0,6 1 0,73 1 20,-66-3-24,-6 0-60,0-1 0,-1 1-1,1-2 1,0 0 0,-1 0 0,1-1 0,-1 0 0,0-1 0,0-1 0,0 1 0,0-2 0,-1 1 0,0-2 0,12-9 0,-21 16 73,0-1 0,0 1 0,0-1 0,0 0 0,0 0 0,0 1-1,-1-1 1,1 0 0,0 0 0,0 0 0,-1 0 0,1 0 0,-1 0 0,1 0 0,-1 0 0,1 0 0,-1 0 0,1 0 0,-1 0 0,0 0 0,0-1 0,0 1 0,0-2 0,0 3 22,-1-1 1,0 0 0,1 1-1,-1-1 1,0 0 0,0 1-1,1-1 1,-1 1-1,0-1 1,0 1 0,0 0-1,0-1 1,0 1-1,0 0 1,0 0 0,0-1-1,1 1 1,-1 0 0,0 0-1,0 0 1,-2 0-1,-3 0 62,0 1 1,-1-1-1,1 1 0,-1 0 0,1 0 0,0 1 0,-10 3 0,12-2-51,0-1 0,-1 1 1,1 0-1,1 0 0,-1 0 0,0 1 1,1-1-1,-1 1 0,1 0 1,0 0-1,1 0 0,-1 0 1,1 1-1,-1-1 0,1 1 0,-1 4 1,2-6-37,1-1 1,-1 1 0,1 0-1,0-1 1,0 1 0,0-1 0,0 1-1,1-1 1,-1 1 0,1-1-1,-1 1 1,1-1 0,0 1-1,0-1 1,0 0 0,0 0-1,1 1 1,-1-1 0,0 0-1,1 0 1,0 0 0,-1 0-1,1-1 1,0 1 0,0 0-1,0-1 1,0 1 0,0-1-1,1 0 1,-1 1 0,0-1-1,5 1 1,1 1-483,0 0 1,1 0-1,-1-1 0,0-1 0,1 1 1,0-1-1,9-1 0,27 1-4910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2.638"/>
    </inkml:context>
    <inkml:brush xml:id="br0">
      <inkml:brushProperty name="width" value="0.025" units="cm"/>
      <inkml:brushProperty name="height" value="0.025" units="cm"/>
    </inkml:brush>
  </inkml:definitions>
  <inkml:trace contextRef="#ctx0" brushRef="#br0">0 1 7495,'4'0'8872,"-4"6"-7430,0 15-609,0 11 448,0 6-673,0 5-351,3 0-193,6 1-32,2-3 0,-1-8 0,-1-7-32,-3-9-1281,-6-8-1474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3.111"/>
    </inkml:context>
    <inkml:brush xml:id="br0">
      <inkml:brushProperty name="width" value="0.025" units="cm"/>
      <inkml:brushProperty name="height" value="0.025" units="cm"/>
    </inkml:brush>
  </inkml:definitions>
  <inkml:trace contextRef="#ctx0" brushRef="#br0">0 133 12204,'2'-11'2743,"-2"7"-2551,0-1-1,1 1 0,0-1 0,0 1 1,0 0-1,1 0 0,-1 0 0,1-1 1,0 1-1,0 1 0,1-1 0,-1 0 0,1 0 1,0 1-1,-1 0 0,2-1 0,-1 1 1,0 0-1,1 1 0,-1-1 0,1 1 1,0-1-1,0 1 0,0 0 0,0 0 0,0 1 1,5-2-1,15-4 266,1 1 1,0 1-1,0 1 1,1 1-1,-1 1 1,0 2-1,1 0 1,-1 2-1,33 6 1,-53-7-430,1 0 0,0 1 0,0-1 0,-1 2-1,1-1 1,-1 0 0,0 1 0,0 0 0,0 1 0,0-1 0,0 1 0,4 4 0,-7-6-11,0 0 0,-1 0 1,0 0-1,1 0 0,-1 0 1,0 1-1,0-1 1,0 0-1,0 0 0,-1 1 1,1-1-1,-1 0 0,1 1 1,-1-1-1,0 1 0,0-1 1,0 1-1,0-1 0,0 1 1,-1-1-1,1 0 1,-1 1-1,1-1 0,-1 0 1,0 1-1,0-1 0,0 0 1,0 0-1,0 0 0,-1 0 1,-2 4-1,-5 5 269,-1-1 0,0 0 0,0-1 0,-1 0-1,0 0 1,-19 10 0,-20 17 831,48-35-1109,1-1 1,0 1 0,0 0-1,0 0 1,0 0-1,0 0 1,0 0 0,0 0-1,0 0 1,0 0 0,0 0-1,1 0 1,-1 0-1,0 1 1,1-1 0,-1 0-1,1 1 1,-1-1 0,1 0-1,0 1 1,-1-1-1,1 0 1,0 1 0,0-1-1,0 1 1,0 1 0,1-2 4,0 1 0,0-1 0,0 1 0,1-1 0,-1 0 0,0 1 0,0-1 0,1 0 0,-1 0 0,1 0 0,-1 0-1,1 0 1,-1 0 0,1 0 0,0-1 0,3 2 0,7 2 45,1-1-1,1 0 1,25 1-1,-14-2-133,4 1-315,1-2-1,30-3 1,-54 2 339,0 0 1,0-1-1,0 0 1,0 0-1,0-1 1,0 0 0,-1 0-1,1 0 1,-1-1-1,1 1 1,-1-1-1,0-1 1,0 1 0,0-1-1,0 0 1,4-5-1,-6 4 72,0 0 0,0 0 0,-1-1 0,1 1-1,-1-1 1,-1 1 0,1-1 0,-1 0 0,0 0-1,0 0 1,-1 1 0,0-1 0,0 0 0,0 0-1,-1 0 1,-1-7 0,2 11-2,0 0 1,-1 0-1,1 0 1,-1 0-1,1 0 1,-1 1-1,0-1 0,0 0 1,1 0-1,-1 0 1,-1 1-1,1-1 0,0 0 1,0 1-1,0-1 1,-1 1-1,1-1 0,-1 1 1,0 0-1,1 0 1,-1 0-1,0 0 0,1 0 1,-1 0-1,0 0 1,0 0-1,0 1 0,0-1 1,0 1-1,0-1 1,0 1-1,0 0 0,0 0 1,0 0-1,0 0 1,0 0-1,0 0 0,0 0 1,0 1-1,0-1 1,0 1-1,0 0 0,1-1 1,-1 1-1,0 0 1,0 0-1,0 0 0,-1 2 1,-1-1-15,0 1-1,0 0 1,1 1 0,-1-1 0,1 1-1,0 0 1,0-1 0,0 2 0,1-1 0,-1 0-1,1 0 1,0 1 0,0-1 0,0 1-1,1-1 1,0 1 0,-1 5 0,1-7 0,0 0 0,1 0 0,-1 0-1,1 0 1,0 0 0,0 0 0,0 0 0,0 0 0,0 0 0,1 0 0,-1 0 0,1 0 0,0 0 0,0 0 0,0 0-1,0-1 1,0 1 0,1 0 0,-1-1 0,1 1 0,0-1 0,0 1 0,0-1 0,0 0 0,0 0 0,0 0 0,1 0-1,2 2 1,7 1-184,0-1 0,-1-1-1,1 0 1,0 0-1,1-1 1,-1-1 0,0 0-1,15-1 1,40-5-4033,-8-7-5053,-21-1-4523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3.753"/>
    </inkml:context>
    <inkml:brush xml:id="br0">
      <inkml:brushProperty name="width" value="0.025" units="cm"/>
      <inkml:brushProperty name="height" value="0.025" units="cm"/>
    </inkml:brush>
  </inkml:definitions>
  <inkml:trace contextRef="#ctx0" brushRef="#br0">144 286 9513,'0'0'8210,"-9"-3"-5807,-1-1-1869,0 0 0,0 1 0,0 1 0,-1 0 0,-16-2 0,25 4-502,0-1-1,0 1 0,0 0 1,0 0-1,0 0 0,0 0 1,0 1-1,0-1 0,0 0 1,0 1-1,0-1 0,0 1 1,0 0-1,0 0 0,0 0 1,0 0-1,1 0 0,-1 0 1,0 0-1,1 0 0,-1 1 1,1-1-1,-1 1 0,1-1 1,0 1-1,-1 0 0,1-1 1,0 1-1,0 0 1,0 0-1,1 0 0,-1 0 1,0 0-1,1 0 0,-1 0 1,1 0-1,0 0 0,-1 0 1,1 0-1,0 3 0,1-3-21,-1-1 0,0 1-1,1-1 1,0 1 0,-1-1 0,1 1-1,0-1 1,-1 1 0,1-1 0,0 0-1,0 0 1,0 1 0,0-1 0,1 0-1,-1 0 1,0 0 0,0 0-1,1 0 1,-1 0 0,0-1 0,1 1-1,-1 0 1,1-1 0,-1 1 0,1-1-1,-1 1 1,1-1 0,-1 0-1,1 1 1,0-1 0,2 0 0,62 2 56,-50-3-75,-7 1-114,-1 0 0,1-1 0,0 0 0,-1 0 0,1-1 0,-1 0 0,1 0 0,-1-1 0,0-1 0,0 1 0,0-1 0,-1 0 1,1-1-1,-1 0 0,0 0 0,0 0 0,-1-1 0,0 0 0,0-1 0,0 1 0,-1-1 0,0 0 0,0 0 0,0-1 0,-1 1 0,0-1 0,-1 0 1,0 0-1,0-1 0,-1 1 0,0 0 0,0-1 0,-1 0 0,0 1 0,0-10 0,-1 13 111,0-9 34,0 0 1,-1-1-1,-1 1 0,-5-26 0,6 38 33,1 0 0,-1 0 0,0 0 0,1 0-1,-1 0 1,0 0 0,0 0 0,0 0 0,-1 0 0,1 0 0,0 0 0,-1 1-1,1-1 1,-1 0 0,1 1 0,-1 0 0,0-1 0,0 1 0,0 0 0,0 0-1,1 0 1,-2 0 0,1 0 0,0 0 0,0 0 0,0 1 0,0-1 0,0 1-1,0 0 1,-1 0 0,1 0 0,0 0 0,0 0 0,-1 0 0,1 0 0,0 1 0,0-1-1,0 1 1,0-1 0,-4 3 0,4-2 5,-1 0 0,1 0-1,0 0 1,0 0 0,0 0 0,0 1-1,0-1 1,0 1 0,0-1 0,1 1-1,-1 0 1,1 0 0,-1 0 0,1 0-1,0 0 1,-1 0 0,1 0 0,-1 4-1,0-1 62,1 0-1,0 1 1,0-1-1,0 1 1,0-1-1,1 1 1,0-1-1,1 6 1,0 1-40,1-1 1,0 0-1,1 0 1,0 0-1,1 0 1,0-1 0,8 15-1,-9-19-88,1-1-1,-1 1 1,1-1-1,1 0 1,-1 0 0,1 0-1,-1-1 1,2 1 0,-1-1-1,0-1 1,1 1-1,-1-1 1,1 0 0,0 0-1,0 0 1,1-1-1,-1 0 1,0 0 0,1-1-1,-1 0 1,1 0-1,-1 0 1,1-1 0,-1 0-1,11-1 1,8 0-90,-19 0 91,0 1 0,0-1-1,0 1 1,0 0 0,0 1 0,0-1-1,0 1 1,0 0 0,0 1 0,0-1-1,0 1 1,-1 1 0,1-1 0,-1 1-1,1 0 1,6 5 0,-8-5 37,0-1-1,1 1 1,-1-1 0,0 0 0,1 0-1,-1 0 1,1 0 0,0-1-1,0 0 1,-1 0 0,1 0 0,8 0-1,66-2 6,-53-1-60,16-1-345,-26 1 185,0 1 0,0 1 0,20 1 0,-35-1 185,1 1 0,-1-1 0,0 1 1,1-1-1,-1 0 0,0 1 0,0 0 0,0-1 0,1 1 0,-1 0 0,0 0 1,0 0-1,0-1 0,0 1 0,1 2 0,11 7-1085,2-8-2382,2-4-3912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4.540"/>
    </inkml:context>
    <inkml:brush xml:id="br0">
      <inkml:brushProperty name="width" value="0.025" units="cm"/>
      <inkml:brushProperty name="height" value="0.025" units="cm"/>
    </inkml:brush>
  </inkml:definitions>
  <inkml:trace contextRef="#ctx0" brushRef="#br0">149 78 8040,'0'0'3139,"4"-8"-1629,11-28 236,-14 35-1612,-1 0-1,1 0 1,-1 0 0,0 1 0,1-1-1,-1 0 1,0 0 0,0 0 0,0 0-1,0 0 1,0 0 0,0 0 0,0 0-1,0 0 1,0 0 0,0 0 0,0 0-1,-1 0 1,1 1 0,0-1 0,-1 0-1,1 0 1,-1 0 0,1 0 0,-1 0-1,1 1 1,-1-1 0,0 0 0,1 1-1,-1-1 1,0 0 0,1 1 0,-1-1-1,0 1 1,0-1 0,0 1 0,1-1-1,-1 1 1,0 0 0,0-1-1,0 1 1,0 0 0,0 0 0,0-1-1,0 1 1,-1 0 0,-2 0 88,-1-1 0,1 1 0,0 0-1,-1 1 1,1-1 0,0 1 0,-8 1 0,4 2-181,1-1 1,0 1-1,0 1 1,0-1-1,1 1 1,-1 0-1,1 1 1,-9 9-1,12-11-43,-1 0 0,0 0-1,1 1 1,0-1 0,0 1 0,1 0-1,-1 0 1,1 0 0,0 0 0,0 0-1,0 0 1,1 0 0,-1 9 0,2-12 1,0-1 0,1 1 1,-1-1-1,1 1 1,-1-1-1,1 0 0,0 1 1,0-1-1,-1 0 1,1 1-1,0-1 0,0 0 1,0 0-1,0 0 1,0 0-1,1 0 1,-1 0-1,0 0 0,0 0 1,1-1-1,-1 1 1,1 0-1,-1-1 0,0 1 1,1-1-1,-1 1 1,1-1-1,-1 0 0,1 0 1,2 0-1,60 4-254,-46-4-123,-2 1 152,-1 0 0,0 1 0,0 0 0,0 2 0,0-1 0,24 11-1,-34-12 174,0 1-1,0 0 0,0 0 1,0 0-1,-1 0 0,1 1 0,-1 0 1,0 0-1,0 0 0,0 1 0,-1-1 1,1 1-1,-1 0 0,0-1 0,-1 2 1,1-1-1,-1 0 0,0 0 0,0 1 1,0-1-1,0 7 0,0 2 263,-1-1 1,0 1-1,-1 0 0,-1-1 1,0 1-1,0-1 0,-2 1 1,1-1-1,-2 1 0,0-1 0,-11 24 1,10-27 10,0 1-1,-1-1 1,-1 0 0,1-1 0,-2 1-1,1-1 1,-1-1 0,0 0 0,-1 0-1,0 0 1,-1-1 0,1 0 0,-1-1-1,-14 6 1,21-10-104,0 0 1,0-1-1,-1 1 0,1-1 1,-1 0-1,0 0 0,1 0 1,-1-1-1,1 1 0,-1-1 0,0 0 1,0 0-1,1 0 0,-1-1 1,0 1-1,1-1 0,-1 0 0,1 0 1,-1 0-1,-3-2 0,4 1-72,0-1-1,0 1 1,0-1-1,0 0 1,0 0 0,1 0-1,-1 0 1,1 0-1,0-1 1,0 1-1,0-1 1,0 1-1,1-1 1,0 0-1,-2-5 1,0-7-58,0 1-1,1 0 1,1-1 0,0 0 0,1 1 0,1-1-1,1 1 1,4-21 0,-4 28 3,0-1 1,1 0-1,0 0 0,0 1 0,1 0 1,1-1-1,-1 2 0,1-1 0,0 0 0,1 1 1,0 0-1,0 0 0,0 1 0,1 0 1,0 0-1,11-7 0,-4 5-133,2 0-1,-1 1 0,1 1 1,0 0-1,0 1 0,0 1 1,34-5-1,14 0-2732,1-3-2632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5.448"/>
    </inkml:context>
    <inkml:brush xml:id="br0">
      <inkml:brushProperty name="width" value="0.025" units="cm"/>
      <inkml:brushProperty name="height" value="0.025" units="cm"/>
    </inkml:brush>
  </inkml:definitions>
  <inkml:trace contextRef="#ctx0" brushRef="#br0">12 0 16111,'0'0'2168,"0"11"-1528,-6 191 2372,0-75-813,12 143 0,-4-255-2125,-2-8-43,0 1 1,1-1-1,0 0 0,0 1 0,0-1 0,1 0 0,0 0 1,1 0-1,0 0 0,0-1 0,4 7 0,-7-12-19,1-1-1,-1 1 0,1 0 1,-1-1-1,1 1 1,0-1-1,-1 0 0,1 1 1,0-1-1,-1 0 0,1 1 1,0-1-1,-1 0 0,1 1 1,0-1-1,0 0 1,-1 0-1,1 0 0,0 0 1,0 0-1,-1 0 0,1 0 1,0 0-1,0 0 1,-1 0-1,1 0 0,0-1 1,0 1-1,-1 0 0,1 0 1,0-1-1,-1 1 0,1-1 1,0 1-1,-1 0 1,1-1-1,-1 1 0,1-1 1,-1 1-1,1-1 0,-1 0 1,2 0-1,17-28 376,-5 1-340,-2 0-1,-1 0 1,-1-1 0,-1-1-1,6-38 1,-7 14-279,-3-1 0,-1-57-1,-6 107-102,-2 22 154,0 28 105,4-41 69,0-1 0,0 0-1,1 1 1,0-1 0,-1 0 0,1 0 0,1 0 0,-1 1 0,0-1-1,1-1 1,-1 1 0,1 0 0,0 0 0,0 0 0,0-1 0,0 1-1,1-1 1,4 4 0,-2-3 6,-1 0 1,1-1-1,-1 0 0,1 0 0,0 0 1,0 0-1,0-1 0,0 0 1,0 0-1,0 0 0,8-1 0,-4 0 14,0 0 0,1-1-1,-1 0 1,0 0-1,0-1 1,1 0 0,-2-1-1,1 0 1,0 0-1,0-1 1,-1 0 0,0-1-1,12-8 1,-14 8-1,-1 0 0,1-1 1,-1 1-1,0-1 0,-1-1 0,1 1 0,-1 0 1,0-1-1,-1 0 0,0 0 0,0 0 0,0 0 1,-1-1-1,0 1 0,0-1 0,-1 1 0,0-1 1,-1 1-1,1-1 0,-2-11 0,1 19-16,0-1 1,-1 1-1,1-1 0,0 1 0,-1-1 1,1 1-1,0-1 0,-1 1 0,1-1 1,-1 1-1,1 0 0,0-1 0,-1 1 1,1 0-1,-1-1 0,1 1 0,-1 0 1,1 0-1,-1 0 0,1-1 0,-1 1 1,0 0-1,1 0 0,-1 0 0,1 0 0,-1 0 1,1 0-1,-1 0 0,1 0 0,-1 0 1,0 0-1,1 0 0,-1 0 0,1 1 1,-1-1-1,1 0 0,-1 0 0,1 0 1,-1 1-1,1-1 0,-1 0 0,1 1 1,-1-1-1,1 0 0,0 1 0,-1-1 1,1 1-1,-1-1 0,1 1 0,0-1 1,0 1-1,-1-1 0,1 1 0,-3 5-5,-1-1-1,2 1 0,-1 0 1,1 0-1,0 0 1,0 0-1,1 0 0,-1 0 1,1 1-1,1-1 0,-1 0 1,1 1-1,1 9 0,-1-12 7,1 0-1,-1 0 0,1-1 0,0 1 1,0 0-1,0-1 0,0 1 0,1-1 0,-1 0 1,1 1-1,0-1 0,0 0 0,0 0 0,0 0 1,1 0-1,-1 0 0,1-1 0,0 1 0,-1-1 1,1 1-1,0-1 0,1 0 0,-1 0 1,6 2-1,6-1 1,0-1 1,0 0 0,0 0-1,1-2 1,-1 0-1,1-1 1,-1 0 0,0-1-1,0-1 1,0-1 0,0 0-1,0-1 1,-1 0 0,0-1-1,0-1 1,0 0-1,17-12 1,-31 18-2,0 1 0,0 0 0,0 0 0,0 0 1,0-1-1,0 1 0,0 0 0,0 0 0,0 0 0,1 0 0,-1-1 0,0 1 1,0 0-1,0 0 0,0 0 0,1 0 0,-1 0 0,0-1 0,0 1 0,0 0 0,0 0 1,1 0-1,-1 0 0,0 0 0,0 0 0,0 0 0,1 0 0,-1 0 0,0 0 0,0 0 1,0 0-1,1 0 0,-1 0 0,0 0 0,0 0 0,0 0 0,1 0 0,-1 0 1,0 0-1,0 0 0,0 0 0,1 0 0,-1 0 0,0 1 0,0-1 0,0 0 0,0 0 1,1 0-1,-1 0 0,0 0 0,0 0 0,0 1 0,0-1 0,0 0 0,0 0 0,1 0 1,-1 1-1,0-1 0,-3 18-58,-1 10 101,3-27-38,1-1 0,0 1 0,0-1 0,0 1 0,0-1 0,0 1 1,0 0-1,1-1 0,-1 1 0,0-1 0,0 1 0,0-1 0,0 1 0,1 0 0,-1-1 1,0 1-1,1-1 0,-1 1 0,0-1 0,1 1 0,-1-1 0,1 0 0,-1 1 0,0-1 0,1 0 1,-1 1-1,1-1 0,-1 0 0,1 1 0,-1-1 0,1 0 0,0 0 0,-1 1 0,2-1 0,5 0 35,0 0 0,0 0 0,0 0 0,0-1 0,0 0-1,0-1 1,0 0 0,0 0 0,-1 0 0,13-7-1,-4 2-545,-1-1-1,-1-1 0,24-19 0,-36 27 192,0 0 1,0 0-1,1 0 0,-1-1 1,0 1-1,0 0 1,0-1-1,-1 1 0,1 0 1,0-1-1,0 1 1,-1-1-1,1 1 0,-1-1 1,1 0-1,-1 1 0,0-1 1,1-3-1,-1-11-6146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5.781"/>
    </inkml:context>
    <inkml:brush xml:id="br0">
      <inkml:brushProperty name="width" value="0.025" units="cm"/>
      <inkml:brushProperty name="height" value="0.025" units="cm"/>
    </inkml:brush>
  </inkml:definitions>
  <inkml:trace contextRef="#ctx0" brushRef="#br0">52 71 12172,'0'0'4804,"-48"-54"-2690,44 44-1281,4 6-385,16 4-95,9 0-449,9-2-161,8 9-3779,4-4-8327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5.794"/>
    </inkml:context>
    <inkml:brush xml:id="br0">
      <inkml:brushProperty name="width" value="0.025" units="cm"/>
      <inkml:brushProperty name="height" value="0.025" units="cm"/>
    </inkml:brush>
  </inkml:definitions>
  <inkml:trace contextRef="#ctx0" brushRef="#br0">0 21 9417,'0'0'16271,"55"-17"-15790,-32 15-321,4 1-128,-4 1-32,-2 0-577,0 0-1633,-3 0-1473,-2 0-3428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6.109"/>
    </inkml:context>
    <inkml:brush xml:id="br0">
      <inkml:brushProperty name="width" value="0.025" units="cm"/>
      <inkml:brushProperty name="height" value="0.025" units="cm"/>
    </inkml:brush>
  </inkml:definitions>
  <inkml:trace contextRef="#ctx0" brushRef="#br0">1 0 5573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6.470"/>
    </inkml:context>
    <inkml:brush xml:id="br0">
      <inkml:brushProperty name="width" value="0.025" units="cm"/>
      <inkml:brushProperty name="height" value="0.025" units="cm"/>
    </inkml:brush>
  </inkml:definitions>
  <inkml:trace contextRef="#ctx0" brushRef="#br0">106 265 9001,'0'0'6480,"2"-9"-3891,7-27-998,-9 36-1567,0-1 0,0 0-1,0 0 1,0 1-1,0-1 1,0 0 0,0 0-1,0 1 1,-1-1 0,1 0-1,0 0 1,-1 1 0,1-1-1,0 0 1,-1 1-1,1-1 1,0 0 0,-1 1-1,1-1 1,-1 1 0,0-1-1,1 1 1,-1-1-1,1 1 1,-1-1 0,0 1-1,1-1 1,-1 1 0,0 0-1,1-1 1,-1 1 0,0 0-1,0 0 1,1 0-1,-1-1 1,0 1 0,0 0-1,1 0 1,-1 0 0,0 0-1,0 0 1,1 0 0,-1 1-1,0-1 1,0 0-1,1 0 1,-1 1 0,0-1-1,-1 1 1,-35 11 70,32-8-56,1-1-1,0 1 0,0 1 1,0-1-1,0 1 0,1-1 1,-1 1-1,1 0 0,0 0 1,1 0-1,-1 1 1,1-1-1,0 1 0,1-1 1,-1 1-1,1 0 0,-1 6 1,2-11-32,0 1 1,0-1 0,1 0-1,-1 1 1,0-1-1,0 0 1,1 0 0,-1 1-1,0-1 1,1 0-1,-1 0 1,1 0 0,0 0-1,-1 0 1,1 1 0,0-1-1,0 0 1,0 0-1,0-1 1,0 1 0,0 0-1,0 0 1,0 0-1,0-1 1,0 1 0,0 0-1,0-1 1,0 1-1,1-1 1,-1 0 0,0 1-1,0-1 1,1 0-1,-1 0 1,0 1 0,0-1-1,1 0 1,-1-1 0,0 1-1,2 0 1,6 0 58,0 0 1,0-1-1,0 0 0,17-5 1,-5-2-6,-1-1 0,0-1 0,0-1 0,-1 0 0,-1-2 1,0 0-1,0-1 0,-2 0 0,0-2 0,0 0 0,-2-1 0,0 0 1,-1-1-1,14-24 0,-24 35 160,1 0 0,-1 0 0,-1 0 0,1-1 0,-1 1 0,0-1-1,-1 0 1,0 1 0,1-16 0,-2 23-218,0-1 0,0 1-1,0-1 1,0 1 0,0-1-1,0 1 1,0-1 0,0 1-1,0-1 1,0 1-1,0 0 1,0-1 0,0 1-1,0-1 1,0 1 0,0-1-1,-1 1 1,1-1 0,0 1-1,0 0 1,-1-1 0,1 1-1,0-1 1,0 1 0,-1 0-1,1-1 1,0 1 0,-1 0-1,1-1 1,-1 1 0,1 0-1,0 0 1,-1-1 0,1 1-1,-1 0 1,1 0-1,-1 0 1,1 0 0,-1 0-1,1-1 1,0 1 0,-1 0-1,1 0 1,-1 0 0,1 0-1,-1 0 1,1 1 0,-1-1-1,1 0 1,-1 0 0,1 0-1,-1 0 1,1 0 0,0 1-1,-1-1 1,1 0 0,-1 0-1,1 1 1,0-1 0,-1 0-1,1 0 1,0 1-1,-1 0 1,-24 24-44,17-11 61,1 1 0,0 1 0,1-1 0,1 1 0,-5 25 0,8-33 4,0 0-1,1 0 1,1-1 0,-1 1 0,1 0-1,0 0 1,1 0 0,0 0 0,0 0 0,0-1-1,1 1 1,1 0 0,5 13 0,-5-17-7,1 0 1,0 0 0,0-1 0,0 1-1,0-1 1,0 0 0,1 0 0,0 0-1,-1-1 1,1 1 0,0-1-1,0 0 1,0-1 0,1 1 0,-1-1-1,0 0 1,0 0 0,1-1 0,-1 0-1,9 0 1,1 0-24,-1-1 1,0 0-1,0-1 0,0 0 0,0-1 1,23-9-1,-27 8-280,0-1-1,0 0 1,-1-1-1,0 0 1,12-11-1,-17 15 94,-1-1 0,0 0-1,0 0 1,-1 0 0,1 0 0,0-1 0,-1 1-1,0-1 1,0 1 0,0-1 0,0 0-1,-1 0 1,1 0 0,-1 0 0,0 0 0,0 0-1,0-5 1,-1 8 181,0 1 0,0 0-1,0 0 1,-1-1 0,1 1-1,0 0 1,0 0 0,0 0 0,0-1-1,0 1 1,-1 0 0,1 0 0,0 0-1,0-1 1,0 1 0,0 0-1,-1 0 1,1 0 0,0 0 0,0 0-1,-1 0 1,1-1 0,0 1 0,0 0-1,-1 0 1,1 0 0,0 0-1,0 0 1,0 0 0,-1 0 0,1 0-1,0 0 1,0 0 0,-1 0 0,1 0-1,0 0 1,0 0 0,-1 0-1,1 1 1,0-1 0,0 0 0,-1 0-1,1 0 1,0 0 0,0 0 0,0 0-1,-1 1 1,1-1 0,0 0-1,0 0 1,0 1 0,-14 7-220,6 0 442,1-1 1,0 1 0,0 1 0,1-1 0,0 1-1,0 0 1,1 1 0,0-1 0,-6 19 0,12-27-196,-1 0 0,1 0 1,-1 0-1,1-1 0,0 1 0,0 0 1,-1 0-1,1-1 0,0 1 1,0 0-1,0-1 0,0 1 1,0-1-1,0 1 0,0-1 1,0 1-1,0-1 0,0 0 1,0 1-1,0-1 0,0 0 1,0 0-1,0 0 0,0 0 1,0 0-1,0 0 0,0 0 0,0 0 1,0-1-1,0 1 0,2-1 1,38-4-1776,7-17-6102,-27 8 1627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6.848"/>
    </inkml:context>
    <inkml:brush xml:id="br0">
      <inkml:brushProperty name="width" value="0.025" units="cm"/>
      <inkml:brushProperty name="height" value="0.025" units="cm"/>
    </inkml:brush>
  </inkml:definitions>
  <inkml:trace contextRef="#ctx0" brushRef="#br0">244 43 16720,'0'0'2413,"-10"-6"-208,0 0-1896,0 1 1,0 1 0,0 0 0,0 0-1,-1 1 1,0 0 0,-14-2 0,19 4-260,0 1 1,0-1 0,-1 1-1,1 0 1,0 1 0,0-1-1,0 1 1,0 0 0,0 1-1,1-1 1,-1 1 0,0 1-1,0-1 1,1 1-1,0 0 1,-1 0 0,-6 6-1,10-8-44,0 0 0,0 1-1,1-1 1,-1 1 0,0 0-1,1-1 1,-1 1 0,1 0-1,0 0 1,-1 0 0,1 0 0,0 0-1,0 0 1,0 0 0,1 0-1,-1 1 1,0-1 0,1 0-1,0 0 1,-1 1 0,1-1-1,0 0 1,0 1 0,0-1-1,1 3 1,0-3-3,0 0 0,0 0-1,1 0 1,-1 0 0,0 0-1,1-1 1,-1 1 0,1 0 0,0-1-1,0 1 1,-1-1 0,1 0 0,0 0-1,0 1 1,0-1 0,0 0 0,1-1-1,-1 1 1,0 0 0,0-1 0,1 1-1,-1-1 1,3 1 0,33 2-943,73-2-1,-51-2 462,-58 2 554,-1 0-1,1 0 1,-1 0-1,0 0 0,1 0 1,-1 1-1,0-1 1,0 0-1,0 1 1,0-1-1,0 1 0,0-1 1,0 1-1,-1 0 1,1-1-1,0 1 0,-1 0 1,0-1-1,1 1 1,-1 0-1,0 0 1,0-1-1,0 1 0,0 2 1,1 3 307,0-1 0,-1 1 0,0 0 0,0-1 0,-2 13 1,0-17-258,1 1 0,-1-1 0,0 0 0,0 1 1,0-1-1,0 0 0,0 0 0,0 0 1,-1-1-1,1 1 0,-1-1 0,1 1 0,-1-1 1,0 0-1,0 0 0,1 0 0,-1 0 1,0 0-1,0-1 0,0 1 0,0-1 0,0 0 1,-4 0-1,-71-2 94,75 2-323,1 0 0,-1-1 0,1 1 0,0-1 0,-1 0 0,1 1 0,-1-1 0,1 0 0,0-1 0,0 1 0,-3-2 0,-1-5-3204,3-3-3816,3 1-4653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7.523"/>
    </inkml:context>
    <inkml:brush xml:id="br0">
      <inkml:brushProperty name="width" value="0.025" units="cm"/>
      <inkml:brushProperty name="height" value="0.025" units="cm"/>
    </inkml:brush>
  </inkml:definitions>
  <inkml:trace contextRef="#ctx0" brushRef="#br0">75 93 10025,'0'0'1917,"-3"-7"325,-9-24-235,12 30-1968,0 1-1,0 0 0,0-1 0,-1 1 0,1 0 0,0-1 1,0 1-1,0 0 0,-1 0 0,1-1 0,0 1 1,0 0-1,-1 0 0,1-1 0,0 1 0,0 0 1,-1 0-1,1 0 0,0-1 0,-1 1 0,1 0 1,0 0-1,0 0 0,-1 0 0,1 0 0,0 0 0,-1 0 1,1 0-1,-1 0 0,1 0 0,0 0 0,-1 0 1,1 0-1,0 0 0,-1 0 0,1 0 0,0 0 1,-1 1-1,-11 11 642,-4 17-95,12-18-544,0 0 1,1 1-1,0-1 1,1 1-1,0-1 1,1 1-1,0 0 1,1-1-1,1 18 0,0-25-21,-1 1-1,1-1 0,0 0 0,0 0 0,0-1 1,0 1-1,1 0 0,0 0 0,0 0 0,0-1 0,0 1 1,0-1-1,1 0 0,-1 0 0,1 0 0,0 0 0,0 0 1,0 0-1,0-1 0,1 1 0,-1-1 0,1 0 0,-1 0 1,1 0-1,0-1 0,0 1 0,0-1 0,0 0 1,0 0-1,5 0 0,3 0 124,1-1 0,0 0 0,-1-1 0,1-1 0,0 0 0,-1-1 0,0 0 0,1 0 0,-1-2 0,-1 1 1,1-2-1,-1 0 0,0 0 0,0-1 0,0 0 0,15-14 0,-15 12-49,0-1 0,-1 0 0,0-1 0,0 0 0,-1-1 1,-1 0-1,0 0 0,0-1 0,-2 0 0,1 0 0,-2 0 0,1-1 0,-2 0 0,4-19 1,-11 19-119,3 14 11,-1 0-1,1 0 1,-1 0 0,1 0 0,0 0 0,-1 0-1,1 0 1,-1 0 0,1 0 0,-1 0 0,1 0-1,-1 0 1,1 1 0,0-1 0,-1 0 0,1 0-1,-1 0 1,1 1 0,0-1 0,-1 0 0,1 0-1,0 1 1,-1-1 0,1 0 0,0 1 0,-1-1-1,1 0 1,0 1 0,0-1 0,0 1 0,-1-1-1,1 0 1,0 1 0,0 0 0,-5 6-1,1 0 0,1 1 0,-1-1 0,1 1 0,1 0 1,-1 0-1,2 0 0,-1 0 0,1 0 0,0 0 0,0 0 0,1 1 1,0-1-1,3 16 0,-2-19 17,0 1 0,0-1 1,0 1-1,1-1 0,0 0 0,0 0 1,1 0-1,-1 0 0,1 0 0,0 0 0,1-1 1,-1 1-1,1-1 0,0 0 0,0 0 1,0 0-1,0-1 0,0 1 0,1-1 1,0 0-1,0 0 0,8 3 0,-4-3 67,1 0-1,0 0 0,0-1 0,0 0 1,0-1-1,0 0 0,0-1 0,0 0 1,1 0-1,-1-1 0,0 0 0,18-5 1,-23 4 20,1 0 0,-1 0 0,0-1 0,0 1 0,1-1 0,-2 0 1,1-1-1,0 1 0,-1-1 0,1 0 0,-1 0 0,0 0 1,-1-1-1,1 1 0,-1-1 0,0 0 0,0 0 0,0 0 1,-1 0-1,1-1 0,-1 1 0,-1-1 0,2-6 0,-1 0-48,0 1 0,-1-1 0,-1 0-1,0 0 1,0 1 0,-4-18-1,3 23-421,0 1 0,0 0 0,-1 0-1,0 0 1,0 0 0,0 0 0,-5-6 0,6 9-217,-1 0 1,1 0 0,-1 0-1,0 0 1,1 0 0,-1 1 0,0-1-1,0 1 1,0-1 0,-1 1-1,1 0 1,0 0 0,0 0 0,-1 0-1,1 0 1,-4 0 0,-2 0-6259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7.905"/>
    </inkml:context>
    <inkml:brush xml:id="br0">
      <inkml:brushProperty name="width" value="0.025" units="cm"/>
      <inkml:brushProperty name="height" value="0.025" units="cm"/>
    </inkml:brush>
  </inkml:definitions>
  <inkml:trace contextRef="#ctx0" brushRef="#br0">219 44 16496,'-9'0'2509,"-2"0"-1940,-9-1 271,-1 1 0,0 0 1,-34 7-1,51-7-727,0 1 0,1-1 0,-1 1 0,0 0 1,0 0-1,1 1 0,-1-1 0,1 1 0,-1-1 1,1 1-1,0 0 0,-1 1 0,1-1 0,0 0 0,1 1 1,-1 0-1,0 0 0,1 0 0,-1 0 0,1 0 0,0 0 1,0 0-1,0 1 0,1-1 0,-1 1 0,1-1 0,0 1 1,-2 6-1,3-9-105,0 0 1,0 0-1,0 0 1,0 1-1,0-1 0,1 0 1,-1 0-1,0 0 1,0 0-1,1 0 1,-1 0-1,1 0 1,-1 0-1,1 0 0,-1 0 1,1 0-1,-1 0 1,1 0-1,0-1 1,0 1-1,-1 0 0,1 0 1,0-1-1,1 2 1,31 8 112,37-10 34,-69 0-151,5-1 8,1-1 0,-1 1 1,1-1-1,-1 0 0,0 0 0,0-1 0,0 0 1,0 0-1,-1-1 0,1 1 0,-1-1 1,0 0-1,7-7 0,-9 8-39,0 0 0,-1 0 0,1 0-1,-1 0 1,1 0 0,-1 0 0,0-1 0,-1 1 0,1-1 0,-1 1-1,1-1 1,-1 0 0,0 0 0,0 0 0,-1 1 0,1-1-1,-1 0 1,0 0 0,0 0 0,0 0 0,0 0 0,-1 0 0,-1-6-1,2 9-42,0 0-1,-1 0 1,1 0-1,0 0 1,0 0-1,-1 0 1,1 0-1,0 1 0,-1-1 1,1 0-1,-1 0 1,1 0-1,-1 1 1,0-1-1,1 0 1,-1 1-1,0-1 0,1 0 1,-1 1-1,0-1 1,0 1-1,0-1 1,1 1-1,-1 0 1,0-1-1,0 1 0,0 0 1,0-1-1,0 1 1,0 0-1,0 0 1,0 0-1,0 0 0,1 0 1,-1 0-1,0 0 1,0 0-1,0 1 1,0-1-1,0 0 1,0 0-1,0 1 0,0-1 1,1 0-1,-1 1 1,0-1-1,0 1 1,-1 0-1,2 0-68,-1-1 1,1 1-1,-1-1 0,0 1 0,1-1 1,-1 1-1,1-1 0,-1 1 0,1 0 1,0-1-1,-1 1 0,1-1 1,0 1-1,-1 0 0,1 0 0,0-1 1,0 1-1,-1 0 0,1 0 0,0-1 1,0 1-1,0 0 0,0 0 0,0-1 1,0 1-1,0 0 0,1 0 1,-1-1-1,0 1 0,0 0 0,0-1 1,1 1-1,-1 0 0,0 0 0,1-1 1,-1 1-1,1-1 0,-1 1 0,1 0 1,-1-1-1,1 1 0,-1-1 1,1 1-1,-1-1 0,1 1 0,0-1 1,-1 0-1,1 1 0,0-1 0,-1 0 1,1 0-1,0 1 0,1-1 0,19 4-3806,4-3-1270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8.233"/>
    </inkml:context>
    <inkml:brush xml:id="br0">
      <inkml:brushProperty name="width" value="0.025" units="cm"/>
      <inkml:brushProperty name="height" value="0.025" units="cm"/>
    </inkml:brush>
  </inkml:definitions>
  <inkml:trace contextRef="#ctx0" brushRef="#br0">106 1 10858,'0'0'3678,"-10"9"-2194,1 1-1208,-1 0 0,2 1 0,-1 0-1,1 0 1,1 1 0,0 0-1,1 0 1,0 1 0,1 0-1,1 0 1,0 0 0,0 1-1,-2 19 1,5-24-80,0 0-1,1 0 1,0 0-1,0 0 1,1-1-1,0 1 1,1 0-1,0 0 1,0-1-1,1 1 1,0-1-1,6 11 1,-6-14-178,0-1 1,1 1-1,0-1 0,0 0 0,0 0 1,0-1-1,1 1 0,-1-1 0,1 0 1,0 0-1,0 0 0,0-1 0,0 0 1,0 0-1,1 0 0,-1-1 1,1 1-1,-1-1 0,1-1 0,8 1 1,-4 0-253,0-1 0,0 0 1,0-1-1,0 0 1,0 0-1,0-1 0,-1 0 1,17-7-1,-20 7 10,-1-1 0,0 1 0,1-1 0,-1 0 0,-1-1 0,1 1 0,0-1 1,-1 0-1,0 0 0,0-1 0,0 1 0,-1-1 0,1 0 0,-1 0 0,0 0 0,3-6 0,-7 11 288,1 0 0,0 0 0,0 0 0,0 0 0,0 0-1,-1 0 1,1 0 0,0 0 0,0 0 0,0 0 0,-1 0 0,1 0 0,0 0 0,0 0 0,0 0 0,0 0 0,-1 0 0,1 0-1,0-1 1,0 1 0,0 0 0,0 0 0,-1 0 0,1 0 0,0 0 0,0 0 0,0-1 0,0 1 0,0 0 0,0 0-1,-1 0 1,1 0 0,0 0 0,0-1 0,0 1 0,0 0 0,0 0 0,0 0 0,0-1 0,0 1 0,0 0 0,0 0-1,0 0 1,0-1 0,0 1 0,0 0 0,0 0 0,-14 12 931,8-4-684,2-3-238,1-1 0,-1 1-1,1-1 1,0 1 0,0 0-1,1 0 1,-1 1 0,1-1-1,0 1 1,1-1 0,-1 1-1,1-1 1,-1 9 0,2-13-92,1 0 0,-1-1 0,0 1 0,0-1 1,1 1-1,-1-1 0,1 0 0,-1 1 0,0-1 1,1 1-1,-1-1 0,1 1 0,-1-1 0,1 0 0,-1 0 1,1 1-1,-1-1 0,1 0 0,-1 0 0,1 1 0,-1-1 1,1 0-1,0 0 0,-1 0 0,1 0 0,-1 0 1,1 0-1,-1 0 0,1 0 0,0 0 0,-1 0 0,1 0 1,-1 0-1,1 0 0,-1-1 0,1 1 0,0 0 0,-1 0 1,1-1-1,-1 1 0,1 0 0,-1-1 0,1 1 1,-1 0-1,0-1 0,1 0 0,27-15-2523,16-37-6032,-26 19 2291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8.561"/>
    </inkml:context>
    <inkml:brush xml:id="br0">
      <inkml:brushProperty name="width" value="0.025" units="cm"/>
      <inkml:brushProperty name="height" value="0.025" units="cm"/>
    </inkml:brush>
  </inkml:definitions>
  <inkml:trace contextRef="#ctx0" brushRef="#br0">57 0 8136,'0'0'11146,"-2"51"-9736,-10-9-321,-8 6 288,6 1 160,5 0-608,9-3-576,0-7-257,16-7-192,7-12-2531,0-14-2946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8.937"/>
    </inkml:context>
    <inkml:brush xml:id="br0">
      <inkml:brushProperty name="width" value="0.025" units="cm"/>
      <inkml:brushProperty name="height" value="0.025" units="cm"/>
    </inkml:brush>
  </inkml:definitions>
  <inkml:trace contextRef="#ctx0" brushRef="#br0">0 0 4388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9.283"/>
    </inkml:context>
    <inkml:brush xml:id="br0">
      <inkml:brushProperty name="width" value="0.025" units="cm"/>
      <inkml:brushProperty name="height" value="0.025" units="cm"/>
    </inkml:brush>
  </inkml:definitions>
  <inkml:trace contextRef="#ctx0" brushRef="#br0">67 1 16592,'0'0'3859,"-9"8"-3384,4-3-383,1-1 0,0 1 0,-1 0 0,1 0 0,1 0-1,-1 1 1,1 0 0,0-1 0,0 1 0,1 0-1,0 0 1,0 0 0,0 1 0,-1 11 0,-2 29 332,2-1 1,3 1-1,1-1 0,2 1 1,15 73-1,-11-91-248,-7-23-146,1 0 1,1 0 0,-1 1-1,1-1 1,0-1 0,0 1-1,1 0 1,0-1-1,0 1 1,5 6 0,-7-13 1,-1 0 0,1 0 1,0 0-1,-1 0 0,1 0 1,-1-1-1,1 1 0,-1 0 1,1 0-1,-1-1 0,0 1 1,0 0-1,1 0 0,-1-1 1,0 1-1,0 0 0,-1-3 1,2-40 10,-2 0 1,-2 0-1,-2 1 1,-2 0 0,-20-71-1,20 99-60,4 16-368,10 25-1172,-2-20 1111,-1-1 1,1 0 0,0 0-1,0 0 1,0 0-1,0-1 1,1 0-1,0 0 1,0-1-1,0 1 1,0-1-1,1 0 1,8 2-1,2 0-1336,0-1-1,0 0 0,1-1 0,21 1 1,9-4-3375</inkml:trace>
  <inkml:trace contextRef="#ctx0" brushRef="#br0" timeOffset="1">350 272 3491,'0'0'4479,"1"-8"-801,3-28 102,-4 35-3645,0 0 0,0 0 0,0 0 0,0 0 1,0 0-1,0 0 0,-1 0 0,1 0 0,0 0 0,0 0 0,-1 0 0,1 1 1,0-1-1,-1 0 0,1 0 0,-1 0 0,1 0 0,-1 1 0,0-1 0,1 0 0,-1 0 1,0 1-1,1-1 0,-1 1 0,0-1 0,0 0 0,0 1 0,0 0 0,1-1 1,-1 1-1,0-1 0,0 1 0,0 0 0,0 0 0,0-1 0,0 1 0,0 0 1,0 0-1,0 0 0,0 0 0,0 0 0,0 1 0,0-1 0,0 0 0,0 0 0,0 0 1,0 1-1,1-1 0,-1 1 0,-1 0 0,-2 0 23,0 0 1,1 1-1,-1-1 0,1 1 0,-1 0 1,1 0-1,0 0 0,0 1 1,0-1-1,-3 4 0,4-3-90,0 1 1,0 0-1,0-1 0,0 1 0,1 0 1,-1 0-1,1 0 0,0 0 1,0 0-1,1 0 0,-1 0 0,1 0 1,0 0-1,0 0 0,0 0 0,1 0 1,1 7-1,-1-9-43,0 1-1,0-1 1,0 1-1,0-1 1,1 1 0,-1-1-1,1 0 1,0 1-1,0-1 1,0 0 0,0 0-1,0 0 1,0-1-1,0 1 1,1 0 0,-1-1-1,0 1 1,1-1-1,0 0 1,-1 0 0,1 0-1,0 0 1,-1-1-1,1 1 1,5 0 0,1 0 3,1 0 1,0-1 0,0 0 0,-1-1-1,1 0 1,0-1 0,-1 1 0,1-2-1,-1 1 1,1-2 0,-1 1 0,0-1 0,-1 0-1,1-1 1,9-6 0,-12 6-292,-1 0 1,1 0 0,-1 0-1,0 0 1,0-1-1,0 0 1,-1 0-1,0 0 1,0 0 0,-1-1-1,1 0 1,-2 0-1,4-8 1,-6 14-1425,0 28-914,0-24 2437,0 0 65,0-1 0,0 1 0,0-1 0,1 1 0,-1 0 0,0-1 0,1 1 0,0-1 0,0 0 0,1 5 0,-1-6-183,0 0 1,0 0-1,0 0 0,0 0 1,0 0-1,1 0 1,-1 0-1,0 0 0,0-1 1,1 1-1,-1 0 0,0-1 1,1 1-1,-1-1 1,0 0-1,1 1 0,-1-1 1,1 0-1,2 0 1,15 1-3926</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09.696"/>
    </inkml:context>
    <inkml:brush xml:id="br0">
      <inkml:brushProperty name="width" value="0.025" units="cm"/>
      <inkml:brushProperty name="height" value="0.025" units="cm"/>
    </inkml:brush>
  </inkml:definitions>
  <inkml:trace contextRef="#ctx0" brushRef="#br0">83 106 705,'0'0'7078,"-3"-8"-4019,-11-25-598,14 32-2423,0 1-1,0-1 1,-1 1-1,1-1 1,0 1-1,-1 0 1,1-1-1,0 1 0,-1-1 1,1 1-1,0 0 1,-1-1-1,1 1 1,-1 0-1,1-1 1,0 1-1,-1 0 1,1 0-1,-1 0 1,1-1-1,-1 1 1,1 0-1,-1 0 0,1 0 1,-1 0-1,1 0 1,-1 0-1,1 0 1,-1 0-1,1 0 1,-1 0-1,0 0 1,1 0-1,-1 0 1,1 1-1,0-1 1,-1 0-1,1 0 1,-1 0-1,1 1 0,-1-1 1,1 0-1,-1 1 1,1-1-1,0 0 1,-1 1-1,1-1 1,0 0-1,-1 1 1,1-1-1,0 1 1,0-1-1,-1 1 1,1 0-1,-14 24 627,13-24-618,-4 12 386,0 0 1,0 0-1,2 1 1,0-1-1,0 1 0,1 0 1,1-1-1,0 1 1,1 0-1,0 0 0,5 26 1,-4-37-411,0 0 0,0 0 0,0-1 0,0 1-1,1 0 1,0 0 0,-1-1 0,1 1 0,0-1 0,0 0 0,0 0 0,1 1 0,-1-1 0,0-1 0,1 1 0,-1 0 0,4 1 0,0 0 23,1 0 0,-1-1 1,1 0-1,0 0 0,0 0 1,-1-1-1,11 1 0,-5-1-74,1-1-1,-1 0 0,0-1 1,0 0-1,1-1 1,-1-1-1,0 0 1,15-6-1,-20 6-71,15-4 854,-19 27 303,-4-7-1099,1-12 58,1-1 0,-1 1 0,0-1 0,0 1-1,0 0 1,1-1 0,-1 1 0,0 0 0,0-1-1,1 1 1,-1-1 0,1 1 0,-1-1 0,0 1-1,1-1 1,-1 1 0,1-1 0,-1 0-1,1 1 1,-1-1 0,1 0 0,0 1 0,-1-1-1,1 0 1,-1 1 0,1-1 0,1 0 0,26 4 195,28-11-23,-51 5-314,1-1 0,0 1-1,-1-1 1,0 0 0,0-1 0,0 1 0,0-1 0,0 0 0,0 0-1,-1 0 1,0-1 0,0 0 0,0 1 0,-1-1 0,0-1-1,1 1 1,-2 0 0,1-1 0,-1 0 0,0 1 0,3-13 0,0-7-2462,-1-1 0,-2 0 0,-1-51 0,1 6-3348,0 59 5151,3 0 4139,-1 12 763,-2 13-1542,-2 13-307,2 55 1803,-1-68-3927,0 1 0,1-1-1,1 1 1,0-1 0,1 0-1,0 0 1,7 12 0,2 1-250,23 53-2330,-21-25-5920,-14-44 4235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5"/>
    </inkml:context>
    <inkml:brush xml:id="br0">
      <inkml:brushProperty name="width" value="0.025" units="cm"/>
      <inkml:brushProperty name="height" value="0.025" units="cm"/>
    </inkml:brush>
  </inkml:definitions>
  <inkml:trace contextRef="#ctx0" brushRef="#br0">183 0 10890,'0'0'2280,"5"11"-17,9 15-1258,-1 1-1,-2 0 1,0 1-1,-2 1 1,8 40-1,-15-46-939,-2 0 0,0 0 0,-1 0 0,-1 0 0,-2 0 0,0 0 0,-1-1 0,-1 0 0,-1 0 0,-11 23 0,2-13-232,-1 0-1,-1-1 1,-2 0 0,-1-2 0,-42 46 0,31-43-3164,1-8-3331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6.173"/>
    </inkml:context>
    <inkml:brush xml:id="br0">
      <inkml:brushProperty name="width" value="0.025" units="cm"/>
      <inkml:brushProperty name="height" value="0.025" units="cm"/>
    </inkml:brush>
  </inkml:definitions>
  <inkml:trace contextRef="#ctx0" brushRef="#br0">18 2 15214,'0'0'7015,"9"-1"-5963,9 1-769,1 0 0,-1 2 0,0 0 1,23 6-1,-36-7-266,0 0 0,0 1 1,0 0-1,0 0 0,0 0 0,-1 1 0,1 0 0,-1 0 0,8 6 1,-10-7-18,-1 0 1,1 0 0,-1 0 0,0 0 0,1 0 0,-1 0-1,0 0 1,0 1 0,0-1 0,-1 0 0,1 1-1,0-1 1,-1 0 0,0 1 0,1-1 0,-1 1 0,0-1-1,0 1 1,-1-1 0,1 0 0,0 1 0,-2 3 0,0 1 10,-1-1 0,0 1 0,0-1 0,-1 1 0,0-1 0,0 0 0,0 0 0,-1-1 0,0 0 0,-8 8 0,-63 48 114,57-48-115,-40 29-2674,55-41-721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0.054"/>
    </inkml:context>
    <inkml:brush xml:id="br0">
      <inkml:brushProperty name="width" value="0.025" units="cm"/>
      <inkml:brushProperty name="height" value="0.025" units="cm"/>
    </inkml:brush>
  </inkml:definitions>
  <inkml:trace contextRef="#ctx0" brushRef="#br0">109 202 6919,'0'0'4196,"-48"-58"-705,26 27-128,1 2-1217,11 2-320,3 6-417,7 6-448,1 3-384,24 6-321,0 4-288,12 2 0,7 0 0,2 4-1570,9 0-2562,-2-4-7559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0.417"/>
    </inkml:context>
    <inkml:brush xml:id="br0">
      <inkml:brushProperty name="width" value="0.025" units="cm"/>
      <inkml:brushProperty name="height" value="0.025" units="cm"/>
    </inkml:brush>
  </inkml:definitions>
  <inkml:trace contextRef="#ctx0" brushRef="#br0">218 43 10858,'0'0'7490,"-6"-7"-4880,4 4-2540,0 0 0,0 0 0,-1 1 0,1-1 0,-1 1 0,1 0 0,-1 0 0,0 0 0,1 0 0,-1 0 0,0 1 0,-1-1 0,1 1 0,0 0-1,0 0 1,0 0 0,-1 0 0,1 0 0,0 1 0,-1 0 0,1-1 0,-1 1 0,1 1 0,0-1 0,-1 0 0,1 1 0,0 0 0,-1-1 0,-4 3-1,0 1-7,0 0-1,0 0 1,1 1-1,-1 0 0,1 1 1,0 0-1,0 0 1,1 0-1,0 1 0,-8 9 1,11-11-28,-1 0-1,1 0 1,0 0 0,0 0-1,1 0 1,0 0-1,-1 1 1,2-1 0,-1 1-1,1 0 1,0-1 0,0 1-1,0 0 1,1 0 0,0 0-1,0-1 1,1 8 0,0-11-28,0 0 1,0 1-1,1-1 1,-1 0-1,0 0 1,1 0-1,-1 0 1,1-1-1,0 1 0,-1 0 1,1-1-1,0 1 1,0-1-1,0 1 1,0-1-1,1 0 1,-1 0-1,0 0 1,0 0-1,1 0 1,-1-1-1,0 1 1,1-1-1,-1 1 1,1-1-1,4 0 1,7 1 46,0-1 1,1 0 0,15-2-1,-20 0-31,1 0 0,-1-1 0,0 0 0,0 0 0,0-1 0,0 0 0,-1-1 0,0 0 0,0 0 0,11-9 0,-16 11-67,0 0 1,0 0-1,-1 0 0,1-1 0,-1 1 1,0-1-1,0 0 0,0 0 0,0 0 0,-1 0 1,1-1-1,-1 1 0,0-1 0,-1 1 1,1-1-1,-1 0 0,0 0 0,0 0 0,0 1 1,-1-1-1,0 0 0,0 0 0,-1-9 1,0 11-198,0 0 0,0 1 0,0-1 0,-1 0 0,1 1 0,-1-1 0,1 1 1,-1-1-1,-2-2 0,-11-5-3190,0 10-4656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0.778"/>
    </inkml:context>
    <inkml:brush xml:id="br0">
      <inkml:brushProperty name="width" value="0.025" units="cm"/>
      <inkml:brushProperty name="height" value="0.025" units="cm"/>
    </inkml:brush>
  </inkml:definitions>
  <inkml:trace contextRef="#ctx0" brushRef="#br0">73 38 13100,'0'0'2995,"-4"8"-881,-9 28-1071,1 1-1,3 0 1,0 0-1,-4 57 1,0 120 1191,17-261-2520,1 0 0,3 0-1,1 1 1,3 0 0,1 1 0,3 1-1,24-51 1,-11 42-233,-28 51 503,1-1 1,-1 1 0,1 0-1,-1 0 1,1 0-1,0 0 1,0 0 0,0 1-1,0-1 1,0 1-1,1-1 1,-1 1-1,0 0 1,1 0 0,-1 0-1,1 0 1,-1 0-1,1 0 1,3 0 0,-5 2 3,0-1 1,0 0 0,0 1 0,0 0-1,0-1 1,0 1 0,0 0 0,0-1-1,0 1 1,0 0 0,0 0-1,-1 0 1,1-1 0,0 1 0,-1 0-1,1 0 1,0 0 0,-1 0 0,1 1-1,-1-1 1,0 0 0,1 0 0,-1 0-1,0 0 1,0 0 0,0 0-1,0 1 1,0 1 0,3 37 0,-3-38 7,0 6 2,-1-1-1,0 0 1,0 1 0,-1-1 0,0 0-1,0 0 1,0 0 0,-1-1-1,0 1 1,-1 0 0,1-1-1,-6 6 1,7-8 4,-1 0 0,0 0 0,0-1 0,-1 0 0,1 1 0,-1-1 0,0 0 0,0-1 0,0 1 0,0-1 0,0 0 0,0 1 0,-1-2 1,1 1-1,-1-1 0,1 1 0,-1-1 0,0-1 0,-8 2 0,13-2-47,0 0 1,-1 0-1,1 0 1,0 0-1,0 0 1,-1 0-1,1 0 1,0 0-1,0 0 1,-1 0-1,1-1 1,0 1-1,0 0 1,0 0-1,-1 0 1,1 0-1,0 0 1,0 0-1,0-1 1,-1 1-1,1 0 1,0 0 0,0 0-1,0 0 1,0-1-1,-1 1 1,1 0-1,0 0 1,0 0-1,0-1 1,0 1-1,0 0 1,0 0-1,0-1 1,0 1-1,0 0 1,0 0-1,0-1 1,0 1-1,0 0 1,0 0-1,0 0 1,0-1-1,0 1 1,6-16-2567,14-11-3501,2 2-1303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1.221"/>
    </inkml:context>
    <inkml:brush xml:id="br0">
      <inkml:brushProperty name="width" value="0.025" units="cm"/>
      <inkml:brushProperty name="height" value="0.025" units="cm"/>
    </inkml:brush>
  </inkml:definitions>
  <inkml:trace contextRef="#ctx0" brushRef="#br0">27 1 12748,'0'7'2397,"-12"48"948,9-44-2776,0 0 0,0 0 0,1 0-1,0 0 1,1 0 0,0 1 0,1 14-1,1-24-544,0 0-1,-1 0 1,1-1-1,0 1 1,0 0-1,0 0 1,0-1-1,0 1 1,1-1-1,-1 1 1,0-1-1,1 1 0,-1-1 1,1 0-1,-1 0 1,1 0-1,0 0 1,-1 0-1,1 0 1,0 0-1,0 0 1,0-1-1,-1 1 1,1-1-1,4 1 1,54 3 221,-49-4-198,16-1-219,-1-1 1,1-1 0,-1-2-1,0 0 1,0-2-1,-1 0 1,0-2 0,0-1-1,30-17 1,-52 25 147,-1 1 0,0 0 0,1 0 0,-1-1 0,1 2 0,-1-1 0,1 0 0,-1 0 1,1 1-1,0-1 0,3 1 0,-5 0 13,0 1 0,0 0-1,0-1 1,0 1 0,0 0 0,-1-1 0,1 1 0,0 0 0,0 0 0,-1-1 0,1 1 0,-1 0 0,1 0 0,0 0 0,-1 0-1,0 0 1,1 0 0,-1 0 0,0 0 0,1 0 0,-1 0 0,0 0 0,0 0 0,0 0 0,0 0 0,0 0 0,0 0-1,-1 2 1,2-1 20,-1 1-1,1-1 1,0 0-1,0 0 1,-1 0-1,1 0 1,0 0-1,1 0 0,-1-1 1,0 1-1,1 0 1,-1 0-1,1-1 1,-1 1-1,1-1 1,-1 0-1,1 1 1,0-1-1,0 0 0,0 0 1,0 0-1,0 0 1,0 0-1,0 0 1,0-1-1,0 1 1,0-1-1,1 0 0,-1 1 1,3-1-1,13 2 84,-1-1-1,34-2 0,-28 0-103,15-1-1819,57-10 0,-58 7 1241,58-3 0,-42 27 5923,40-13-3884,-46-11-2760,-4-9-3338,-17-2-2200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1.567"/>
    </inkml:context>
    <inkml:brush xml:id="br0">
      <inkml:brushProperty name="width" value="0.025" units="cm"/>
      <inkml:brushProperty name="height" value="0.025" units="cm"/>
    </inkml:brush>
  </inkml:definitions>
  <inkml:trace contextRef="#ctx0" brushRef="#br0">0 5 16784,'0'0'8840,"73"-5"-15630,-40 5-8393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2.132"/>
    </inkml:context>
    <inkml:brush xml:id="br0">
      <inkml:brushProperty name="width" value="0.025" units="cm"/>
      <inkml:brushProperty name="height" value="0.025" units="cm"/>
    </inkml:brush>
  </inkml:definitions>
  <inkml:trace contextRef="#ctx0" brushRef="#br0">12 1 12684,'0'0'2552,"-1"11"-257,-1-1-1766,-6 54 1390,7-61-1841,1 0 0,0 0 0,0 0 0,1 0-1,-1 0 1,1 0 0,-1 0 0,1 0-1,0 0 1,0 0 0,0 0 0,1-1 0,-1 1-1,1 0 1,-1-1 0,1 1 0,0-1-1,0 1 1,4 2 0,1 0 26,0-1 0,1-1 0,0 0 0,-1 0 0,1 0 0,0-1 0,0 0 1,0 0-1,15 0 0,80-2 547,-88 0-544,23-4-18,0-1 1,-1-2-1,1-1 0,-2-2 0,0-2 0,38-17 1,-74 29-99,0 0 0,1-1 0,-1 1 0,1 0 1,-1 0-1,0 0 0,1 0 0,-1 0 0,1 0 0,-1 0 1,1 0-1,-1 0 0,0 0 0,1 0 0,-1 0 1,1 0-1,-1 0 0,0 0 0,1 0 0,-1 0 0,1 1 1,-1-1-1,0 0 0,1 0 0,-1 0 0,0 1 1,1-1-1,-1 0 0,0 0 0,1 1 0,-1-1 0,0 0 1,1 1-1,-1-1 0,0 0 0,0 1 0,0-1 1,1 1-1,-1 0 0,6 24-91,-6-22 100,0-1 0,0 1 0,1 0 1,-1 0-1,1 0 0,0 0 1,0 0-1,0-1 0,0 1 1,0 0-1,0-1 0,1 1 1,0-1-1,3 5 0,0-5 8,0 1-1,1 0 1,-1-1-1,1 0 1,0-1-1,0 1 1,0-1-1,0 0 1,0 0-1,8-1 1,67-3 131,-66 2-137,30-5-292,80-20-1,-81 15-176,80-10-1,-123 21 487,-1 0 0,1-1 0,0 1 0,0 0 0,0 0 0,-1 0 0,1 0-1,0 0 1,0 0 0,0 1 0,-1-1 0,1 0 0,0 0 0,0 1 0,0-1-1,-1 0 1,1 1 0,0-1 0,-1 0 0,1 1 0,0-1 0,-1 1 0,1-1-1,-1 1 1,1 0 0,0-1 0,-1 1 0,0 0 0,1-1 0,0 2 0,0 26 974,0 2-1228,-1-29 118,1 0 0,-1 0 1,1 0-1,-1 0 0,1 0 0,-1 0 0,1-1 1,0 1-1,-1 0 0,1 0 0,0 0 0,0-1 1,-1 1-1,1 0 0,0-1 0,0 1 1,0-1-1,0 1 0,0-1 0,0 1 0,0-1 1,0 1-1,0-1 0,0 0 0,0 0 0,1 0 1,22 2-8442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5.195"/>
    </inkml:context>
    <inkml:brush xml:id="br0">
      <inkml:brushProperty name="width" value="0.025" units="cm"/>
      <inkml:brushProperty name="height" value="0.025" units="cm"/>
    </inkml:brush>
  </inkml:definitions>
  <inkml:trace contextRef="#ctx0" brushRef="#br0">13 71 12268,'0'0'1398,"-1"-9"807,1-15-960,-1-7 1251,1 24 2363,-6 111-3797,3-65-633,1 0 0,5 51 0,-3-89-401,0 1-1,0-1 1,0 0-1,0 1 1,0-1-1,1 0 1,-1 1-1,0-1 1,1 0-1,-1 0 1,1 1 0,0-1-1,-1 0 1,1 0-1,0 0 1,0 0-1,0 0 1,0 0-1,0 0 1,0 0-1,0 0 1,0 0-1,0 0 1,0 0 0,0-1-1,0 1 1,2 0-1,-1-1 40,1 0 0,-1 1 1,1-1-1,-1-1 0,1 1 0,-1 0 0,1-1 0,-1 1 0,1-1 0,-1 0 1,0 1-1,1-1 0,2-2 0,6-4 96,0 1 0,0-1-1,-1-1 1,14-13 0,7-15-78,32-48-1,-44 58-413,-20 30 328,0 1-1,0-1 1,0 1 0,1-1 0,0 1-1,-1-1 1,2 1 0,0 7 0,-1-11 4,1 0 1,0 1-1,0-1 1,0 0-1,0 0 1,0 0 0,0 1-1,0-1 1,0 0-1,0 0 1,0-1 0,0 1-1,1 0 1,-1 0-1,0-1 1,1 1-1,-1 0 1,0-1 0,1 0-1,-1 1 1,1-1-1,-1 0 1,1 0 0,-1 1-1,1-1 1,-1 0-1,1 0 1,-1-1-1,3 1 1,7-2 18,1 1-1,-1-2 1,1 1 0,-1-2-1,0 1 1,0-2 0,0 1 0,-1-2-1,0 1 1,0-1 0,17-13-1,-10 7-49,0 1 0,28-12 0,-42 57-452,-8 13 616,3-38-94,1 0-1,0-1 1,0 1-1,1 0 1,1 0-1,1 16 1,-1-24-76,0 0 0,-1 0 0,1 0 0,0 0 0,-1 0 1,1-1-1,0 1 0,0 0 0,0 0 0,0-1 0,0 1 0,0-1 1,0 1-1,0-1 0,0 1 0,0-1 0,0 0 0,0 1 0,0-1 1,0 0-1,0 0 0,0 0 0,1 0 0,-1 0 0,0 0 0,0 0 0,0 0 1,0 0-1,0 0 0,0-1 0,0 1 0,2-1 0,1 0-1027,-1 0-1,0 0 0,0 0 1,1 0-1,-1 0 1,0-1-1,0 0 0,0 1 1,5-5-1,0-8-8600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5.636"/>
    </inkml:context>
    <inkml:brush xml:id="br0">
      <inkml:brushProperty name="width" value="0.025" units="cm"/>
      <inkml:brushProperty name="height" value="0.025" units="cm"/>
    </inkml:brush>
  </inkml:definitions>
  <inkml:trace contextRef="#ctx0" brushRef="#br0">90 56 12780,'0'0'8472,"3"-8"-6507,8-23-294,-11 31-1632,0-1 1,0 1-1,0 0 1,0-1 0,0 1-1,0-1 1,0 1 0,0 0-1,0-1 1,0 1 0,0-1-1,0 1 1,0 0 0,-1-1-1,1 1 1,0 0 0,0-1-1,0 1 1,0-1-1,-1 1 1,1 0 0,0 0-1,0-1 1,-1 1 0,1 0-1,0-1 1,-1 1 0,1 0-1,0 0 1,-1-1 0,1 1-1,0 0 1,-1 0-1,1 0 1,-1 0 0,1 0-1,0-1 1,-1 1 0,1 0-1,0 0 1,-1 0 0,1 0-1,-1 0 1,1 0 0,-1 0-1,1 0 1,0 0 0,-1 1-1,1-1 1,0 0-1,-1 0 1,1 0 0,-1 0-1,1 0 1,0 1 0,-1-1-1,-23 8-142,19-4 161,0 0-1,0 1 1,0-1-1,0 1 1,1 0-1,0 0 1,0 0 0,0 0-1,0 1 1,1 0-1,0 0 1,0 0-1,1 0 1,0 0-1,0 0 1,0 1-1,-1 12 1,3-19-44,0 1 0,0-1 1,0 1-1,0-1 0,0 1 0,1-1 0,-1 1 1,0 0-1,0-1 0,0 1 0,1-1 0,-1 1 1,0-1-1,0 0 0,1 1 0,-1-1 0,0 1 1,1-1-1,-1 1 0,1-1 0,-1 0 0,1 1 1,-1-1-1,1 0 0,-1 1 0,1-1 0,-1 0 1,1 0-1,-1 0 0,2 1 0,22-1 312,21-16-35,-38 12-327,0 0 1,0 0-1,-1-1 1,0 0-1,1-1 0,-2 1 1,1-1-1,-1 0 1,1 0-1,-2-1 0,1 0 1,-1 0-1,0 0 1,0 0-1,-1-1 0,0 1 1,3-14-1,-12 43-485,4-15 491,0 1-1,0 0 1,0-1 0,1 1 0,0 0 0,1 11 0,0-17 35,1 0 0,-1 0 0,0-1 0,1 1 0,0 0 0,-1-1 0,1 1 0,0 0 0,0-1 0,0 1 0,0-1 0,0 1 0,0-1 1,0 0-1,1 1 0,-1-1 0,0 0 0,1 0 0,-1 0 0,1 0 0,-1 0 0,1 0 0,-1 0 0,1-1 0,0 1 0,0 0 1,-1-1-1,1 0 0,0 1 0,0-1 0,-1 0 0,1 0 0,0 0 0,2 0 0,6 1-479,0-1 0,0-1 0,0 1 0,14-4 0,-13 1-1136,-1 0 0,0 0 0,0-1 0,11-6 0,13-9-5565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5.982"/>
    </inkml:context>
    <inkml:brush xml:id="br0">
      <inkml:brushProperty name="width" value="0.025" units="cm"/>
      <inkml:brushProperty name="height" value="0.025" units="cm"/>
    </inkml:brush>
  </inkml:definitions>
  <inkml:trace contextRef="#ctx0" brushRef="#br0">172 1 11787,'0'0'10784,"-4"11"-9007,-15 25-514,-1 0-1,-44 58 0,46-68-1248,-28 46-622,45-71-855,1-18-4697,0-3-465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6.312"/>
    </inkml:context>
    <inkml:brush xml:id="br0">
      <inkml:brushProperty name="width" value="0.025" units="cm"/>
      <inkml:brushProperty name="height" value="0.025" units="cm"/>
    </inkml:brush>
  </inkml:definitions>
  <inkml:trace contextRef="#ctx0" brushRef="#br0">0 0 13741,'0'0'11627,"55"45"-10282,-23-27-512,3 1-641,3 3-128,-8 3-64,2 1-416,-9-3-1858,1-3-2691,3-5-7463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7.032"/>
    </inkml:context>
    <inkml:brush xml:id="br0">
      <inkml:brushProperty name="width" value="0.025" units="cm"/>
      <inkml:brushProperty name="height" value="0.025" units="cm"/>
    </inkml:brush>
  </inkml:definitions>
  <inkml:trace contextRef="#ctx0" brushRef="#br0">27 57 7431,'0'0'13501,"4"8"-12241,13 23-390,-17-30-819,1 0 0,0 0-1,0 0 1,0 0 0,0 0 0,0 0 0,0-1 0,0 1 0,0 0 0,0-1-1,0 1 1,0 0 0,0-1 0,1 1 0,-1-1 0,0 0 0,0 1 0,1-1 0,-1 0-1,0 0 1,0 0 0,1 0 0,-1 0 0,0 0 0,0 0 0,1 0 0,-1-1-1,0 1 1,0 0 0,1-1 0,-1 1 0,0-1 0,0 1 0,0-1 0,2-1-1,1 0 1,-1 0 0,0-1-1,0 1 1,0-1 0,0 1-1,0-1 1,-1 0 0,1 0-1,1-4 1,-2 5-18,-1-1-1,0 1 1,0-1 0,0 1 0,0-1-1,0 1 1,-1-1 0,1 1-1,-1-1 1,1 1 0,-1-1 0,0 0-1,0 1 1,-1-1 0,1 0-1,0 1 1,-1-1 0,0-3 0,0 5-33,0-1 1,0 1 0,0 0-1,0-1 1,0 1 0,0 0-1,-1 0 1,1 0-1,0 0 1,0 0 0,-1 0-1,1 0 1,-1 0 0,1 0-1,-1 1 1,1-1 0,-1 1-1,0-1 1,1 1 0,-1-1-1,1 1 1,-1 0 0,0 0-1,1 0 1,-1 0 0,0 0-1,1 0 1,-4 1 0,1 0-12,1 0 0,0 1 0,0-1 1,0 1-1,0 0 0,0-1 0,0 1 0,0 1 1,0-1-1,1 0 0,-1 1 0,1-1 1,0 1-1,0 0 0,0 0 0,0 0 0,-3 5 1,0 2-2,0-1 1,1 1 0,0 0-1,-4 17 1,6-21 6,1 0 1,0 0 0,0 0-1,0 0 1,1 1 0,0-1-1,0 0 1,0 0 0,1 1-1,0-1 1,2 7 0,-1-11 1,-1 1 1,1-1 0,-1 0 0,1 1-1,0-1 1,0 0 0,0 0 0,0 0 0,0 0-1,0-1 1,0 1 0,1 0 0,-1-1-1,0 0 1,1 0 0,0 1 0,-1-2 0,1 1-1,0 0 1,-1 0 0,1-1 0,0 1 0,0-1-1,-1 0 1,1 0 0,4-1 0,3 1 101,0 0 1,0-1 0,0 0-1,0-1 1,0-1 0,0 1 0,0-1-1,-1-1 1,0 0 0,0 0-1,0-1 1,9-6 0,-2 0 142,-1-1 0,-1 0 0,0-1 0,-1-1 1,17-23-1,-36 45-276,0-1 0,1 1 0,0 0 1,0 1-1,1-1 0,0 1 0,0 0 0,-3 11 1,10-19 41,-1-1 0,1 1 0,0-1 0,0 1 1,-1-1-1,1 0 0,0 0 0,0-1 1,-1 1-1,1 0 0,0-1 0,4-1 0,66-27 184,-58 21-182,1 1 0,0 1 0,0 1-1,1 0 1,19-3 0,-35 9-13,-1-1-1,1 0 0,-1 0 0,1 1 1,-1-1-1,1 0 0,-1 1 0,0-1 1,1 0-1,-1 1 0,1-1 0,-1 1 1,0-1-1,1 1 0,-1-1 1,0 1-1,0-1 0,1 1 0,-1-1 1,0 1-1,0-1 0,0 1 0,0 0 1,0-1-1,0 1 0,0-1 0,0 1 1,0-1-1,0 1 0,0 0 1,0-1-1,0 1 0,0-1 0,0 1 1,-1-1-1,1 1 0,0-1 0,0 1 1,-1-1-1,1 1 0,-1 0 0,-9 27 60,0-13-14,7-12-31,1 0-1,-1 1 1,1-1 0,0 0 0,0 1-1,0-1 1,1 1 0,-1 0 0,1-1-1,-2 9 1,5-12-354,0 0 0,-1 0 1,1 1-1,0-1 0,0 0 0,-1 0 1,1-1-1,0 1 0,-1 0 0,1-1 0,0 1 1,-1-1-1,1 1 0,0-1 0,-1 0 1,1 1-1,-1-1 0,3-2 0,7-11-4066,-1-5-2478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9.155"/>
    </inkml:context>
    <inkml:brush xml:id="br0">
      <inkml:brushProperty name="width" value="0.025" units="cm"/>
      <inkml:brushProperty name="height" value="0.025" units="cm"/>
    </inkml:brush>
  </inkml:definitions>
  <inkml:trace contextRef="#ctx0" brushRef="#br0">21 6 11883,'0'0'9487,"-3"11"-9119,1-5-381,-2 5 269,1-1 1,0 1 0,1 0-1,0 0 1,0 16-1,2-24-190,0-1-1,0 0 1,0 1-1,1-1 1,-1 1 0,0-1-1,1 0 1,0 1-1,0-1 1,-1 0-1,1 0 1,0 0-1,1 1 1,-1-1 0,0 0-1,1-1 1,-1 1-1,1 0 1,-1 0-1,1 0 1,0-1-1,0 1 1,0-1 0,0 0-1,0 1 1,0-1-1,0 0 1,0 0-1,1 0 1,-1-1-1,0 1 1,1 0 0,-1-1-1,0 0 1,4 1-1,6-1-11,0 0 0,0-1 0,-1-1 0,1 0 0,0 0 0,-1-1 0,0 0 0,0-1 0,0-1 0,0 1 1,0-2-1,-1 1 0,0-2 0,0 1 0,-1-1 0,0-1 0,0 0 0,0 0 0,-1-1 0,-1 1 0,1-2 0,-1 1 0,-1-1 0,6-11 0,-9 6-259,-11 23-24,-12 24 60,17-25 188,0-1 0,1 1 0,0 0 0,0 0 0,1-1 0,-1 1 0,2 1-1,-1-1 1,1 0 0,0 0 0,0 0 0,2 7 0,-1-11-147,0 0 0,0 0 0,0 0 0,0 0 0,0 0 1,1 0-1,-1-1 0,1 1 0,0-1 0,0 1 0,0-1 0,0 0 0,0 1 0,1-1 0,-1 0 0,1 0 0,-1-1 0,1 1 0,-1-1 0,1 1 0,0-1 0,0 0 0,0 0 0,0 0 0,0 0 0,0 0 0,0-1 0,0 1 0,5-1 0,18 1-3908,2-1-2696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19.702"/>
    </inkml:context>
    <inkml:brush xml:id="br0">
      <inkml:brushProperty name="width" value="0.025" units="cm"/>
      <inkml:brushProperty name="height" value="0.025" units="cm"/>
    </inkml:brush>
  </inkml:definitions>
  <inkml:trace contextRef="#ctx0" brushRef="#br0">212 0 11307,'0'0'7863,"0"4"-7110,0-1-1602,0 8 3702,0-5 360,0-15-2099,0 9-1189,15-4-8695,-3 3 11882,-39 35-501,-44 43 0,-8 10-1288,63-68-1187,8-10-102,1-1-1,0 1 1,0 0-1,-10 21 1,26-34-1780,5-10-1231,-1 0 0,21-28 0,-32 40 2513,21-32-6092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0.063"/>
    </inkml:context>
    <inkml:brush xml:id="br0">
      <inkml:brushProperty name="width" value="0.025" units="cm"/>
      <inkml:brushProperty name="height" value="0.025" units="cm"/>
    </inkml:brush>
  </inkml:definitions>
  <inkml:trace contextRef="#ctx0" brushRef="#br0">109 1 12204,'0'0'8141,"-2"10"-6967,-3 16-717,1 0 0,1 1 0,1 0 0,2-1 1,1 1-1,0-1 0,12 53 0,-9-57-1859</inkml:trace>
  <inkml:trace contextRef="#ctx0" brushRef="#br0" timeOffset="1">1 183 12492,'0'0'10826,"51"-45"-10762,-17 44-64,5-1-737,-4-1-1889,-1-3-1826,-1 1-3556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0.410"/>
    </inkml:context>
    <inkml:brush xml:id="br0">
      <inkml:brushProperty name="width" value="0.025" units="cm"/>
      <inkml:brushProperty name="height" value="0.025" units="cm"/>
    </inkml:brush>
  </inkml:definitions>
  <inkml:trace contextRef="#ctx0" brushRef="#br0">73 0 9961,'0'0'11083,"-51"59"-9578,40-31-223,6 1-706,0-1-384,5-1-128,0-2-32,3-3 32,2-6-288,1-3-833,-1-5-544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0.805"/>
    </inkml:context>
    <inkml:brush xml:id="br0">
      <inkml:brushProperty name="width" value="0.025" units="cm"/>
      <inkml:brushProperty name="height" value="0.025" units="cm"/>
    </inkml:brush>
  </inkml:definitions>
  <inkml:trace contextRef="#ctx0" brushRef="#br0">0 3 12876,'0'0'8520,"64"-3"-7719,-29 8-481,6-1-224,1-1-32,-1-3-384,-4 0-2787,-7 0-3459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1.166"/>
    </inkml:context>
    <inkml:brush xml:id="br0">
      <inkml:brushProperty name="width" value="0.025" units="cm"/>
      <inkml:brushProperty name="height" value="0.025" units="cm"/>
    </inkml:brush>
  </inkml:definitions>
  <inkml:trace contextRef="#ctx0" brushRef="#br0">85 1 13741,'0'0'5381,"-8"6"-3779,1 1-1276,0 0 1,0 1 0,1 0-1,0 0 1,0 0-1,1 1 1,0 0 0,0 0-1,1 0 1,0 1 0,1-1-1,0 1 1,0 0 0,1 0-1,-1 18 1,3-25-305,-1 0 0,1 0 0,0-1 1,1 1-1,-1 0 0,0 0 0,1 0 0,0 0 1,-1 0-1,1-1 0,0 1 0,1 0 0,-1-1 1,0 1-1,1-1 0,-1 1 0,1-1 0,0 0 1,0 1-1,0-1 0,0 0 0,0 0 0,0 0 1,1-1-1,4 4 0,-3-4-10,-1 1 1,1-1-1,0 0 0,0 0 1,0 0-1,0-1 0,1 1 1,-1-1-1,0 0 0,0 0 1,0-1-1,0 1 0,0-1 1,0 0-1,0 0 0,0 0 1,0 0-1,5-3 0,-2-1-75,0 1 0,0-1 1,-1 0-1,1 0 0,-1-1 0,0 0 0,-1 0 0,0 0 0,0-1 0,0 1 0,-1-1 0,1 0 0,3-12 1,-2 7-27,-1 0 0,-1-1 0,0 0 1,0 0-1,-2 0 0,0 0 0,1-21 0,-17 58 298,7-6-64,1 0 1,1 1-1,0-1 1,1 1-1,1 0 1,1 1-1,1 35 0,1-53-156,1-1 0,-1 1 0,0 0 1,1 0-1,-1-1 0,1 1 0,-1 0 0,1-1 0,0 1 0,-1 0 0,1-1 0,0 1 0,0-1 0,0 0 0,1 1 0,-1-1 0,0 0 0,0 1 0,1-1 0,-1 0 0,1 0 0,-1 0 0,1 0 0,-1-1 0,1 1 0,2 1 0,22 3-2424,1-4-4192,-3-1-3222</inkml:trace>
  <inkml:trace contextRef="#ctx0" brushRef="#br0" timeOffset="1">485 169 13965,'0'0'4805,"-21"51"-3268,10-29-63,-1 5-513,3 0-161,7-1-255,-1-4-321,3-1-192,0-6 0,0-4-32,0-4-480,-4-7-4197,-1 0-1441,-9-12-4548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1.571"/>
    </inkml:context>
    <inkml:brush xml:id="br0">
      <inkml:brushProperty name="width" value="0.025" units="cm"/>
      <inkml:brushProperty name="height" value="0.025" units="cm"/>
    </inkml:brush>
  </inkml:definitions>
  <inkml:trace contextRef="#ctx0" brushRef="#br0">44 7 14029,'7'0'2936,"25"-4"-2001,1 2 1,-1 1-1,1 2 0,-1 1 0,48 9 0,-79-10-891,0-1 0,1 0 0,-1 0 0,0 0 0,0 1 0,1-1 0,-1 0 0,0 1 0,0 0 0,0-1 0,0 1 0,1-1 0,-1 1 0,0 0 0,0 0 0,0 0 0,-1 0 0,1 0 0,0 0 0,0 0 0,0 0 0,-1 0 0,1 0 0,0 0 0,0 1 0,-1 0 5,-1-1 0,1 1 1,0-1-1,-1 0 0,1 1 1,-1-1-1,1 0 0,-1 1 1,0-1-1,1 0 0,-1 0 1,0 1-1,0-1 0,0 0 1,0 0-1,0 0 0,0 0 1,-1 1-1,-9 6 166,1-1 0,-1 0 0,-16 8 0,-19 4 172,35-15-237,-1 1 0,1 0 0,0 0 0,0 1 0,-11 8 0,29-12-516,0-1 1,0 0-1,1 0 0,-1 0 1,10-1-1,-1 0-690,0 1 1,0 1-1,30 6 1,-43-7 1037,0 0 0,0 0-1,1 0 1,-1 1 0,0-1 0,0 1 0,-1 0 0,1-1 0,0 1 0,-1 1 0,5 3 0,-6-4 87,0-1 1,0 0-1,-1 1 0,1-1 1,-1 0-1,1 1 0,-1-1 1,1 1-1,-1-1 0,0 1 0,0-1 1,0 1-1,0 0 0,0-1 1,0 1-1,0-1 0,0 1 1,-1-1-1,1 1 0,0-1 0,-1 0 1,1 1-1,-1-1 0,0 1 1,0-1-1,1 0 0,-2 2 1,-3 3 221,0 0 1,0-1-1,-1 1 1,1-1 0,-1 0-1,0-1 1,0 1 0,-1-1-1,1 0 1,-1-1-1,-13 6 1,-5 0 499,0-1 0,-27 5 0,42-10-768,0-1 0,1 0 0,-1-1 0,0 0 0,0 0 0,0-1-1,0 0 1,0-1 0,-14-3 0,23 3-229,0 1 0,1-1 0,-1 0-1,0 1 1,1-1 0,-1 0 0,1 0-1,-1 0 1,1 0 0,-1 0 0,1 0 0,-1 0-1,1 0 1,0 1 0,0-1 0,0 0-1,-1 0 1,1 0 0,0 0 0,0 0-1,0 0 1,1 0 0,-1-2 0,0-1-957,0-15-5563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3.042"/>
    </inkml:context>
    <inkml:brush xml:id="br0">
      <inkml:brushProperty name="width" value="0.025" units="cm"/>
      <inkml:brushProperty name="height" value="0.025" units="cm"/>
    </inkml:brush>
  </inkml:definitions>
  <inkml:trace contextRef="#ctx0" brushRef="#br0">54 0 13261,'0'0'7367,"-6"63"-6278,-3-25-257,1 4-639,-7 5-129,8-5-32,-1-4 0,8-7 0,0-7 0,0-9-353,0-8-543,8-8-3236,-2-20-1281,-1-8-5414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3.421"/>
    </inkml:context>
    <inkml:brush xml:id="br0">
      <inkml:brushProperty name="width" value="0.025" units="cm"/>
      <inkml:brushProperty name="height" value="0.025" units="cm"/>
    </inkml:brush>
  </inkml:definitions>
  <inkml:trace contextRef="#ctx0" brushRef="#br0">15 67 10122,'0'0'8023,"-4"10"-7436,2-5-503,0 0-1,1 0 0,-1 0 0,1 0 1,0 0-1,0 0 0,1 0 0,-1 1 0,1-1 1,0 0-1,1 0 0,-1 0 0,1 1 1,0-1-1,0 0 0,1 0 0,0 0 1,0-1-1,0 1 0,0 0 0,6 8 0,1-2 8,0 0 0,1 0 0,0-1 0,1 0 0,0-1 0,0 0 1,1-1-1,0 0 0,1-1 0,0-1 0,0 1 0,0-2 0,1 0 0,0-1 0,0 0 0,0-1 0,0-1 0,1 0 0,-1-1 0,21 0 0,-32-2-33,0 1 0,-1-1 0,1 0 0,-1 0 1,1 1-1,-1-2 0,1 1 0,-1 0 1,0 0-1,0-1 0,0 1 0,0-1 0,0 0 1,0 0-1,0 0 0,0 0 0,1-2 0,1-2 109,0 0-1,-1 0 0,0 0 0,-1 0 0,1 0 1,1-11-1,1-6 376,-2 0 0,2-45 1,-5 55-398,0 0 1,-1 1-1,-1-1 1,0 0-1,-4-14 1,6 25-149,-1 0 0,1-1 0,-1 1 0,0 0 1,1 0-1,-1 0 0,0 0 0,0 0 0,0 0 1,0 0-1,-1 0 0,1 1 0,0-1 0,-1 0 1,1 1-1,-1-1 0,0 1 0,1-1 0,-1 1 1,0 0-1,0 0 0,0 0 0,0 0 0,0 0 1,0 0-1,0 0 0,0 1 0,-1-1 0,1 1 1,0 0-1,0-1 0,0 1 0,-1 0 0,1 0 1,0 1-1,0-1 0,0 0 0,-3 1 0,4 2-175,0-1 0,0 1 0,0 0 0,0-1 1,1 1-1,-1 0 0,1 0 0,0-1 0,0 1 0,0 0 0,0 0 0,0-1 0,1 1 0,-1 0 0,1 0 0,0-1 0,1 4 0,0-4-273,-1-1 0,1 1 0,0 0 0,0-1 0,0 1 0,0-1 0,0 1 0,0-1-1,0 0 1,0 0 0,0 0 0,1 0 0,-1 0 0,0-1 0,5 1 0,19 2-6019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3.782"/>
    </inkml:context>
    <inkml:brush xml:id="br0">
      <inkml:brushProperty name="width" value="0.025" units="cm"/>
      <inkml:brushProperty name="height" value="0.025" units="cm"/>
    </inkml:brush>
  </inkml:definitions>
  <inkml:trace contextRef="#ctx0" brushRef="#br0">0 1 9129,'0'0'9320,"6"56"-8070,-8-23-321,2 3-65,0 2-319,0 1-385,7-4-128,5-2 0,4-3-32,-5-9-1633,0-6-1122,-10-9-2530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7.364"/>
    </inkml:context>
    <inkml:brush xml:id="br0">
      <inkml:brushProperty name="width" value="0.025" units="cm"/>
      <inkml:brushProperty name="height" value="0.025" units="cm"/>
    </inkml:brush>
  </inkml:definitions>
  <inkml:trace contextRef="#ctx0" brushRef="#br0">1 1 14606,'0'0'13324,"12"44"-29147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4.113"/>
    </inkml:context>
    <inkml:brush xml:id="br0">
      <inkml:brushProperty name="width" value="0.025" units="cm"/>
      <inkml:brushProperty name="height" value="0.025" units="cm"/>
    </inkml:brush>
  </inkml:definitions>
  <inkml:trace contextRef="#ctx0" brushRef="#br0">1 52 12011,'0'0'4116,"6"-9"-2247,-4 7-1768,-1-1 3,1 0-1,0 0 1,1 1-1,-1-1 1,0 1 0,1-1-1,0 1 1,-1 0 0,1 0-1,0 0 1,0 0-1,0 0 1,0 1 0,0 0-1,1-1 1,-1 1 0,0 0-1,1 0 1,-1 1-1,0-1 1,6 1 0,4-1 286,19 1 605,53 5-1,-76-4-900,0 1 0,-1 0-1,1 0 1,0 1 0,-1 0 0,1 0 0,-1 1-1,0 0 1,0 1 0,12 8 0,-19-12-52,1 0 0,-1 0 0,0 0 0,1 0 0,-1 0 1,0 0-1,0 1 0,0-1 0,0 0 0,0 0 0,0 1 0,0-1 1,0 1-1,-1-1 0,1 1 0,-1-1 0,1 1 0,-1 0 0,1-1 0,-1 1 1,0-1-1,0 1 0,0 0 0,0-1 0,0 1 0,0 0 0,0-1 1,-1 1-1,1-1 0,0 1 0,-1 0 0,1-1 0,-1 1 0,0-1 0,0 1 1,1-1-1,-1 0 0,0 1 0,0-1 0,-2 2 0,-5 5 240,0-1-1,-1 0 0,1-1 0,-1 0 1,-12 6-1,2 0-7,26-13-523,-1 1 1,1 0 0,-1 0 0,1 0 0,10 3-1,-14-2 159,12 1-140,1 1 1,-1 1 0,1 0 0,25 12 0,-37-13 208,1-1 1,-1 0-1,0 1 0,0 0 0,0 0 0,0 0 1,0 1-1,5 6 0,-8-8 8,0 0 0,0 0 0,1 0 0,-1 0 0,0 0 0,-1 0 1,1 0-1,0 0 0,-1 1 0,1-1 0,-1 0 0,0 0 0,0 1 0,0-1 0,0 0 0,0 0 0,0 1 0,0-1 1,-2 4-1,1-2 119,-1 0 0,0-1 0,0 1 0,-1 0-1,1-1 1,-1 1 0,0-1 0,0 0 0,0 0 0,0 0 0,0 0 0,-8 4 0,-49 28 1239,54-32-1190,-15 8 132,0-1 0,0-1 0,-1-1 0,0-1 0,-1-1 1,1-1-1,-1-1 0,-45 3 0,68-7-346,-1 0 0,0 0 1,1 0-1,-1 0 0,0 0 1,0 0-1,1 0 0,-1 0 1,0-1-1,1 1 0,-1 0 1,0 0-1,1-1 0,-1 1 1,1 0-1,-1 0 0,0-1 1,1 1-1,-1-1 0,1 1 1,-1-1-1,1 1 0,-1-1 1,1 1-1,-1-1 0,1 1 1,0-1-1,-1-1 0,1-20-4565,6 1-2385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8.321"/>
    </inkml:context>
    <inkml:brush xml:id="br0">
      <inkml:brushProperty name="width" value="0.025" units="cm"/>
      <inkml:brushProperty name="height" value="0.025" units="cm"/>
    </inkml:brush>
  </inkml:definitions>
  <inkml:trace contextRef="#ctx0" brushRef="#br0">1 1 17649,'0'0'6406,"25"8"-7047,-11-8-2882,-4 0-3268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28.664"/>
    </inkml:context>
    <inkml:brush xml:id="br0">
      <inkml:brushProperty name="width" value="0.025" units="cm"/>
      <inkml:brushProperty name="height" value="0.025" units="cm"/>
    </inkml:brush>
  </inkml:definitions>
  <inkml:trace contextRef="#ctx0" brushRef="#br0">0 16 15182,'0'0'7335,"0"22"-7335,9-24-1121,2-13-3908,3-6-7847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2.523"/>
    </inkml:context>
    <inkml:brush xml:id="br0">
      <inkml:brushProperty name="width" value="0.025" units="cm"/>
      <inkml:brushProperty name="height" value="0.025" units="cm"/>
    </inkml:brush>
  </inkml:definitions>
  <inkml:trace contextRef="#ctx0" brushRef="#br0">176 4 12716,'3'-3'4741,"-6"6"-3781,-8 17-671,2 3 31,-6 6 321,0 7-385,-2-1-96,1-4-160,-2-1 64,2-5 0,7-4 0,-5-6 32,3-5-64,10-5-32,-5-5-865,-1 0-1345,-3-17-3619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2.865"/>
    </inkml:context>
    <inkml:brush xml:id="br0">
      <inkml:brushProperty name="width" value="0.025" units="cm"/>
      <inkml:brushProperty name="height" value="0.025" units="cm"/>
    </inkml:brush>
  </inkml:definitions>
  <inkml:trace contextRef="#ctx0" brushRef="#br0">14 1 13229,'0'0'8968,"-14"54"-8231,36-33-289,6 1-192,9 1-95,4-4-97,-1-1-32,8-1-1474,-7-3-1857,-4-4-1890,-7-2-2402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3.194"/>
    </inkml:context>
    <inkml:brush xml:id="br0">
      <inkml:brushProperty name="width" value="0.025" units="cm"/>
      <inkml:brushProperty name="height" value="0.025" units="cm"/>
    </inkml:brush>
  </inkml:definitions>
  <inkml:trace contextRef="#ctx0" brushRef="#br0">34 134 13645,'0'0'4260,"-33"46"-3684,33-26-255,0-1 31,0 0-256,16 1-64,0-4-96,1-5-1569,-4-4-1058,3-7-1441</inkml:trace>
  <inkml:trace contextRef="#ctx0" brushRef="#br0" timeOffset="1">185 0 10346,'0'0'7014,"23"55"-6053,-14-39 96,1-2-352,-1-1-321,2-5-223,8-3-65,-1-5-32,1 0-545,3-5-2145,-5-11-2499,5-3-1922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3.524"/>
    </inkml:context>
    <inkml:brush xml:id="br0">
      <inkml:brushProperty name="width" value="0.025" units="cm"/>
      <inkml:brushProperty name="height" value="0.025" units="cm"/>
    </inkml:brush>
  </inkml:definitions>
  <inkml:trace contextRef="#ctx0" brushRef="#br0">119 0 9833,'0'0'5477,"-21"47"-3170,5-16-738,2 6-192,-6 5 65,6 4-289,-2 0-384,7-3-385,2-1-288,6-8-64,1-8 0,0-8-256,5-8-1602,2-9-1633,-2-1-3331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4.045"/>
    </inkml:context>
    <inkml:brush xml:id="br0">
      <inkml:brushProperty name="width" value="0.025" units="cm"/>
      <inkml:brushProperty name="height" value="0.025" units="cm"/>
    </inkml:brush>
  </inkml:definitions>
  <inkml:trace contextRef="#ctx0" brushRef="#br0">58 1 10314,'0'0'10057,"-6"8"-9502,-1 3-360,1 0 0,0 0 0,0 1 0,1 0 0,1 0 0,0 0-1,1 1 1,0-1 0,1 1 0,0 0 0,0 13 0,2-18-67,-1 4 32,0 0 0,1-1 0,1 1 0,0 0 0,4 15 0,-5-24-140,1 0 1,0 0-1,0-1 1,1 1-1,-1 0 0,0-1 1,1 1-1,0-1 1,-1 0-1,1 0 1,0 1-1,0-1 0,1 0 1,-1-1-1,0 1 1,0 0-1,1-1 1,-1 1-1,1-1 0,0 0 1,-1 1-1,1-1 1,0-1-1,0 1 1,-1 0-1,1-1 0,3 1 1,2-1 16,-1 0 0,1 0 0,-1 0 0,0-1 0,1 0 0,-1-1 0,0 0 0,1 0 0,-1 0 0,-1-1 0,1 0 0,0-1 1,-1 1-1,1-1 0,8-7 0,-8 5-20,0 1 1,0-2 0,-1 1-1,0-1 1,0 1 0,-1-2-1,0 1 1,0-1-1,0 1 1,-1-1 0,0 0-1,4-15 1,-8 14-329,-10 19 139,-8 22 84,17-30 85,-1 1-1,1 0 1,0 0 0,0 0-1,0 0 1,1 0 0,-1 0 0,1 0-1,-1 1 1,1-1 0,0 0 0,0 0-1,1 0 1,-1 0 0,1 0 0,-1 1-1,1-1 1,2 5 0,-1-6 14,0 0 1,0-1-1,0 1 1,0 0 0,0-1-1,0 1 1,1-1-1,-1 0 1,0 0-1,1 0 1,-1 0-1,1 0 1,-1-1 0,1 1-1,0-1 1,-1 1-1,1-1 1,-1 0-1,1 0 1,0 0-1,4-1 1,-1 0 11,-1 0 0,1-1 0,0 1 0,0-1 0,-1 0 0,1-1 1,-1 1-1,0-1 0,0 0 0,0-1 0,0 1 0,0-1 0,-1 0 0,1 0 0,-1 0 0,0-1 0,-1 1 0,1-1 0,-1 0 1,0 0-1,0 0 0,0-1 0,-1 1 0,0-1 0,0 1 0,0-1 0,-1 0 0,1 0 0,-1 0 0,0-7 0,-18 61-156,16-45 186,1 1 0,-1-1-1,1 1 1,0 0 0,0-1 0,0 1 0,1-1 0,-1 1 0,1-1-1,0 1 1,0-1 0,0 1 0,0-1 0,1 0 0,2 6 0,18 8-835,12-10-4610,-29-9-21,-5-8-2877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4.404"/>
    </inkml:context>
    <inkml:brush xml:id="br0">
      <inkml:brushProperty name="width" value="0.025" units="cm"/>
      <inkml:brushProperty name="height" value="0.025" units="cm"/>
    </inkml:brush>
  </inkml:definitions>
  <inkml:trace contextRef="#ctx0" brushRef="#br0">31 0 13485,'0'0'7943,"-30"48"-7943,49-32 32,6-2-1569,0-2-2883,-2-4-3748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4.827"/>
    </inkml:context>
    <inkml:brush xml:id="br0">
      <inkml:brushProperty name="width" value="0.025" units="cm"/>
      <inkml:brushProperty name="height" value="0.025" units="cm"/>
    </inkml:brush>
  </inkml:definitions>
  <inkml:trace contextRef="#ctx0" brushRef="#br0">166 11 8264,'0'0'7938,"-7"10"-7020,-1 2-499,1 1-1,0 0 1,1 0-1,-7 19 1,11-27-375,1 1 1,-1-1-1,1 1 1,0-1-1,1 1 1,-1 0-1,1-1 1,0 1-1,1 0 1,-1-1-1,1 1 1,0 0-1,1-1 1,-1 0-1,1 1 1,0-1-1,4 7 1,17 26 1,-14-25-4,0 0 1,-1 0 0,0 1 0,-1 0 0,-1 1 0,0-1 0,-1 1 0,-1 1 0,0-1 0,2 24-1,-7-35 126,1 0 0,-1 0 0,-1 0 0,1 0 0,0 0 0,-1-1 0,0 1 0,0-1 0,0 1 0,0-1 0,-1 1 0,1-1 0,-1 0 0,0 0 0,0 0 0,0-1 0,0 1 0,-1-1 0,1 0 0,-1 0 0,1 0 0,-1 0 0,0 0 0,-6 1 0,3 0-19,0 0 0,-1-1-1,1 1 1,-1-2 0,0 1 0,1-1 0,-1 0-1,0-1 1,0 0 0,0 0 0,1-1-1,-12-2 1,17 2-159,-1 0 1,1 0-1,-1 0 0,1 0 0,0-1 0,-1 1 0,1-1 1,0 0-1,0 1 0,0-1 0,0 0 0,0 0 0,1-1 1,-1 1-1,1 0 0,-1-1 0,1 1 0,0 0 0,0-1 1,0 1-1,0-1 0,0 0 0,1 1 0,-1-1 0,1 0 1,-1 0-1,1 1 0,0-1 0,0 0 0,1 1 1,-1-1-1,0 0 0,1 0 0,0 1 0,0-4 0,2-4-179,-1 1-1,2-1 0,-1 0 1,1 1-1,1 0 1,0 0-1,0 0 0,7-8 1,15-13-253,2 1 0,1 1 0,38-27 0,-38 33 601,0-2 0,-2-2 0,45-52 0,-71 76-92,-1 1-1,0-1 1,1 1 0,-1-1-1,0 0 1,0 0 0,0 0-1,0 1 1,-1-1 0,1 0-1,0 0 1,-1 0 0,1 0-1,-1 0 1,0 0 0,0 0-1,0 0 1,0-2 0,0 2-47,-1 1 0,0 0 0,0 0 0,1 0 0,-1 1 0,0-1 0,0 0-1,0 0 1,0 0 0,0 1 0,0-1 0,0 0 0,-1 1 0,1-1 0,0 1 0,0 0 0,0-1 0,0 1 0,-1 0 0,1 0 0,0-1 0,0 1 0,-1 0 0,1 0 0,0 0 0,0 1 0,-3-1 0,-1 1-21,0-1 0,0 1 0,0 0-1,0 0 1,0 1 0,1-1 0,-1 1 0,0 0 0,1 1 0,-1-1 0,1 1 0,0 0 0,0 0 0,0 0 0,0 0 0,0 1 0,1 0 0,-1 0 0,1 0 0,0 0 0,1 0 0,-1 0 0,1 1 0,-1-1 0,-1 9 0,4-13 8,-1 1 0,1 0 0,0 0 0,0 0 0,1 0 0,-1 0 0,0 0 0,0 0 0,0-1 0,1 1-1,-1 0 1,0 0 0,1 0 0,-1 0 0,0-1 0,1 1 0,-1 0 0,1 0 0,0-1 0,-1 1 0,1 0 0,0-1 0,-1 1 0,1-1 0,0 1 0,-1-1 0,1 1 0,0-1 0,0 1 0,0-1 0,0 0 0,-1 1 0,1-1 0,0 0 0,0 0 0,0 0 0,1 0-1,42 3 168,-35-4-137,25-1-8,0-1-1,1-2 1,47-14-1,-8 3-99,-71 15 64,1 0-1,0 0 1,0 1 0,-1-1 0,1 1 0,0 0 0,0 0 0,0 0 0,-1 1-1,5 0 1,-7 0 21,1 0-1,-1 0 0,0-1 1,0 1-1,0 0 0,0 0 0,0 1 1,0-1-1,0 0 0,0 0 1,-1 0-1,1 1 0,0-1 0,-1 0 1,1 1-1,0-1 0,-1 0 0,0 1 1,1-1-1,-1 1 0,0-1 1,0 1-1,0-1 0,0 1 0,0-1 1,0 0-1,-1 2 0,1 10 346,0-6-180,0 0 1,0 0 0,1 0 0,-1 0 0,4 12 0,-3-18-167,-1 1 0,1 0 1,0-1-1,0 1 1,0 0-1,0-1 0,0 1 1,0-1-1,0 1 1,1-1-1,-1 0 0,0 0 1,1 1-1,-1-1 1,1 0-1,-1 0 0,1 0 1,0 0-1,-1-1 1,1 1-1,0 0 0,0-1 1,-1 1-1,1-1 1,0 0-1,3 1 0,1-1-449,0 1-1,0-1 0,0 0 0,0-1 0,12-2 0,10-8-5189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7.709"/>
    </inkml:context>
    <inkml:brush xml:id="br0">
      <inkml:brushProperty name="width" value="0.025" units="cm"/>
      <inkml:brushProperty name="height" value="0.025" units="cm"/>
    </inkml:brush>
  </inkml:definitions>
  <inkml:trace contextRef="#ctx0" brushRef="#br0">70 0 11243,'0'0'7132,"-8"8"-4789,3-3-1748,-30 28 1228,33-31-1768,0 0 0,0 0 0,0 1-1,1-1 1,-1 1 0,0-1 0,1 1-1,0-1 1,0 1 0,0 0-1,0 0 1,0 0 0,0-1 0,1 1-1,-1 4 1,2-5-52,-1-1 0,1 1 0,0 0-1,0 0 1,1-1 0,-1 1 0,0-1 0,0 1 0,1-1-1,-1 0 1,1 1 0,-1-1 0,1 0 0,0 0 0,-1 0-1,1 0 1,0 0 0,0 0 0,3 0 0,43 16 73,-39-15-70,120 42 26,-128-44-27,0 0-1,-1 0 1,1 1 0,0-1-1,-1 0 1,1 0 0,-1 0-1,1 1 1,0-1 0,-1 0-1,1 1 1,-1-1 0,1 0-1,-1 1 1,1-1 0,-1 1-1,1-1 1,-1 1 0,0-1-1,1 1 1,-1-1 0,0 1-1,1 0 1,-1-1 0,0 1-1,0-1 1,1 2 0,-13 8 309,-32 3 404,41-12-653,-19 4 221,7 0-316,1-2 0,-1 0 1,0 0-1,0-1 0,0-1 0,0-1 1,-18-1-1,33 1-88,-1 0 0,1 0 0,0 0 0,-1-1 1,1 1-1,0 0 0,-1 0 0,1 0 0,0-1 0,-1 1 0,1 0 1,0 0-1,0-1 0,-1 1 0,1 0 0,0 0 0,0-1 0,-1 1 1,1 0-1,0-1 0,0 1 0,0 0 0,0-1 0,-1 1 1,1-1-1,0 1 0,0 0 0,0-1 0,0 1 0,0 0 0,0-1 1,0 1-1,0-1 0,0 1 0,0 0 0,0-1 0,0 1 0,1 0 1,-1-1-1,0 1 0,0-1 0,0 1 0,0 0 0,1-1 1,-1 1-1,11-16-5544,5-1-2052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6.376"/>
    </inkml:context>
    <inkml:brush xml:id="br0">
      <inkml:brushProperty name="width" value="0.025" units="cm"/>
      <inkml:brushProperty name="height" value="0.025" units="cm"/>
    </inkml:brush>
  </inkml:definitions>
  <inkml:trace contextRef="#ctx0" brushRef="#br0">92 246 9449,'0'0'6182,"0"-8"-3299,0 7-2799,-3-31 2394,2 31-2397,1 1 0,0-1-1,0 0 1,-1 0 0,1 1 0,0-1-1,-1 0 1,1 1 0,-1-1-1,1 1 1,-1-1 0,1 0 0,-1 1-1,1-1 1,-1 1 0,0-1 0,1 1-1,-1 0 1,0-1 0,1 1-1,-1 0 1,0-1 0,0 1 0,1 0-1,-1 0 1,0 0 0,0-1-1,1 1 1,-1 0 0,0 0 0,0 0-1,1 0 1,-1 0 0,0 1 0,0-1-1,1 0 1,-1 0 0,0 0-1,0 1 1,1-1 0,-1 0 0,0 1-1,1-1 1,-1 1 0,0-1 0,1 1-1,-1-1 1,0 1 0,-4 3-22,0 1 0,0-1 0,1 1 0,0 0 0,0 0 0,0 0 0,0 0 0,1 1 0,0-1 0,0 1 0,0 0 0,1 0 0,0 0 0,0 0 0,1 0 0,0 0-1,0 1 1,0-1 0,0 8 0,2-13-49,-1 0-1,1 0 1,0-1 0,-1 1-1,1 0 1,0 0-1,0 0 1,-1-1-1,1 1 1,0 0-1,0-1 1,0 1-1,0 0 1,0-1-1,0 0 1,0 1-1,0-1 1,0 1-1,0-1 1,0 0-1,0 0 1,0 0-1,1 0 1,-1 0-1,0 0 1,0 0-1,0 0 1,0 0-1,0 0 1,0 0-1,0-1 1,0 1-1,0 0 1,2-2 0,42-11 206,-32 6-186,0-1 0,0 0 0,-1-1 0,18-16 0,-25 21-16,-1 0-1,-1 0 1,1 0 0,0 0-1,-1 0 1,0-1 0,0 1-1,0-1 1,-1 0 0,0 0-1,1 0 1,-2 0 0,1-1-1,-1 1 1,2-11 0,-24 40-532,17-14 498,0 0 0,1 0 0,0 0 0,-2 16-1,4-24 25,0 0 0,1-1-1,0 1 1,-1 0-1,1 0 1,0 0-1,0 0 1,0 0-1,0 0 1,0-1-1,1 1 1,-1 0-1,0 0 1,1 0-1,-1 0 1,1-1-1,0 1 1,0 0 0,0-1-1,0 1 1,0 0-1,0-1 1,0 1-1,0-1 1,0 0-1,1 1 1,-1-1-1,1 0 1,-1 0-1,1 0 1,-1 0-1,3 1 1,5-1 27,1 0 0,-1 0-1,1-1 1,-1-1 0,1 0 0,-1 0 0,0-1 0,1 0-1,-1 0 1,0-1 0,0 0 0,-1-1 0,1 0 0,-1-1 0,0 1-1,0-1 1,0-1 0,0 0 0,-1 0 0,0 0 0,-1-1-1,1 0 1,-1 0 0,0-1 0,-1 1 0,9-17 0,-14 23-117,-8 34-448,7-29 533,-1 0-1,1-1 1,0 1-1,0 0 0,0 0 1,0 0-1,1-1 1,-1 1-1,1 0 0,0 0 1,1 0-1,-1 0 1,2 6-1,-2-9 6,1 1 0,-1-1-1,1-1 1,-1 1 0,1 0 0,0 0 0,0 0 0,-1 0 0,1 0-1,0-1 1,0 1 0,0 0 0,0-1 0,0 1 0,0 0-1,0-1 1,0 1 0,0-1 0,1 1 0,1-1 17,0 1 0,1-1 1,-1 1-1,0-1 0,0 0 0,0-1 1,1 1-1,-1 0 0,4-2 0,4-1-2,0-1 0,-1 0 0,1-1 0,-1 0 0,0 0-1,-1-1 1,1-1 0,-1 0 0,0 0 0,14-16 0,-13 13-18,-1 0 0,0-1 0,-1 0 1,0-1-1,-1 0 0,0 0 1,-1 0-1,8-22 0,-13 20-20,-10 21 12,8-5 7,-1-1 0,1 1 0,0-1 0,-1 0 0,0 1 0,1-1 0,-1 0 0,0 0 0,1 0 0,-1 0 0,0 0 0,-3 0-1,-7 40-202,6-18 113,-11 17 82,9-24 60,1 0-1,1 0 1,1 0 0,-5 24 0,10-39-41,0 0 0,0 1 1,0-1-1,0 1 1,0-1-1,0 1 0,0-1 1,1 0-1,-1 1 0,1-1 1,-1 1-1,1-1 0,0 0 1,-1 0-1,1 1 0,0-1 1,0 0-1,0 0 0,0 0 1,0 0-1,0 0 0,0 0 1,0 0-1,0 0 0,0 0 1,1-1-1,-1 1 0,0 0 1,1-1-1,-1 1 0,0-1 1,1 1-1,-1-1 0,1 0 1,-1 0-1,1 0 1,-1 1-1,0-1 0,1-1 1,-1 1-1,3 0 0,3 0 12,-1-1 0,0 1 0,0-1 0,0 0-1,0-1 1,0 0 0,0 0 0,0 0 0,5-3-1,3-4 4,0-1 0,-1-1 0,0 0-1,-1-1 1,0 0 0,-1 0-1,0-1 1,-1-1 0,-1 0 0,9-17-1,-2 0 9,-2 0-1,-1-2 0,16-63 1,-39 129-385,-19 39 1,-9 26 352,24-43 87,3 1 1,2 0 0,-4 105 0,6-45-102,6-111 22,1 0 1,-1 0-1,0 0 1,0 0 0,-1 0-1,0 0 1,1-1 0,-1 1-1,-4 4 1,6-8 2,-1 0 0,0 0 1,0 0-1,0 0 0,0 0 0,0 0 1,0 0-1,0-1 0,0 1 0,0 0 1,0-1-1,0 1 0,-1-1 0,1 1 0,0-1 1,0 0-1,0 1 0,-1-1 0,1 0 1,0 0-1,-1 0 0,1 0 0,0 0 0,0 0 1,-1 0-1,1-1 0,0 1 0,0 0 1,-1-1-1,1 1 0,0-1 0,0 1 0,0-1 1,0 1-1,0-1 0,0 0 0,0 0 1,0 1-1,0-1 0,0 0 0,-1-2 0,-2 0 5,0-1-1,1 0 1,0 0-1,0-1 1,0 1-1,0-1 0,1 0 1,-1 1-1,1-1 1,0 0-1,1 0 1,-2-6-1,-8-65 18,9 63-42,1-1 0,1 1 1,1 0-1,0-1 0,0 1 0,4-14 0,-3 21-82,0 1 0,0-1 0,1 1-1,0 0 1,0 0 0,0 0 0,0 0 0,1 0-1,0 1 1,0 0 0,0-1 0,0 2 0,1-1-1,0 0 1,-1 1 0,8-4 0,-2 2-647,1 0 0,-1 0 0,1 1 0,17-5 0,6 3-4377,47-4 1,-54 7 2505,20-2-2598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7.036"/>
    </inkml:context>
    <inkml:brush xml:id="br0">
      <inkml:brushProperty name="width" value="0.025" units="cm"/>
      <inkml:brushProperty name="height" value="0.025" units="cm"/>
    </inkml:brush>
  </inkml:definitions>
  <inkml:trace contextRef="#ctx0" brushRef="#br0">107 163 7751,'2'-2'574,"-1"-1"0,1 1-1,-1 0 1,0 0 0,0 0-1,0-1 1,0 1 0,0-1-1,0 1 1,-1-1 0,1 1-1,-1-1 1,0 1 0,0-1-1,0 1 1,0-1 0,0 1-1,0-1 1,-2-3 0,2 5-361,-1 0 1,1 0 0,-1 0-1,1 0 1,-1 1 0,0-1 0,1 0-1,-1 0 1,0 1 0,1-1-1,-1 0 1,0 1 0,0-1-1,0 1 1,0-1 0,0 1-1,1-1 1,-1 1 0,-2-1-1,0 1-137,1 0 1,-1-1-1,1 1 0,-1 0 0,1 0 0,-1 1 1,1-1-1,-1 1 0,1-1 0,-1 1 0,-2 1 0,0 0 75,0 1 0,0 0 0,0 0 0,0 0 0,0 1 0,1 0 0,-1 0 0,-5 7 0,8-10-102,0 1 0,1 0-1,-1 0 1,1 0 0,-1 0 0,1 0 0,0 0 0,0 0-1,0 1 1,0-1 0,0 0 0,0 0 0,0 1 0,1-1-1,-1 1 1,1-1 0,0 1 0,0-1 0,0 1 0,0-1-1,0 0 1,0 1 0,2 3 0,-1-5-33,0 0 0,0 0 0,0 0 0,0-1 1,0 1-1,0 0 0,0-1 0,0 1 0,0 0 0,1-1 0,-1 0 0,0 1 1,0-1-1,1 0 0,-1 1 0,0-1 0,1 0 0,-1 0 0,0 0 1,1 0-1,0-1 0,32-1 186,-34 2-199,11-3 21,-1 0 0,0 0 0,0-1 0,0 0 0,0-1 0,0 0 0,-1 0 0,0-1-1,0 0 1,12-12 0,1-2-3,-1-1 0,29-39 0,-38 43-34,1-3-54,-10 18-178,-5 11-247,-26 53 297,22-52 198,0 2 0,1-1 0,0 1 0,0-1 0,2 1-1,-1 1 1,2-1 0,-1 0 0,2 1 0,0-1 0,0 19 0,1-30 7,1 0 1,-1 1-1,0-1 1,1 0-1,-1 1 0,1-1 1,-1 0-1,1 0 0,-1 0 1,1 1-1,0-1 1,0 0-1,0 0 0,-1 0 1,1 0-1,0 0 0,0 0 1,1-1-1,-1 1 1,0 0-1,0-1 0,2 2 1,1-1 8,-1 0 1,1 0-1,-1 0 1,1 0 0,0-1-1,-1 1 1,1-1-1,5-1 1,-1 1 6,-1-1 0,1-1 1,-1 1-1,1-1 0,-1 0 0,0-1 0,13-6 1,-11 3-9,-1 0 0,0-1 0,0 1 0,-1-2 0,10-11 0,-14 15-12,0 0 0,0 0 0,0-1 0,-1 1 0,1-1 0,-1 1 0,0-1 0,-1 0 0,1 0 0,-1 0 0,0 0 0,0-8 1,-21 36-477,19-20 475,1-1 0,-1 0 1,0 0-1,1 1 0,-1-1 1,1 1-1,0-1 0,-1 0 0,1 1 1,0-1-1,1 1 0,-1-1 1,0 0-1,1 1 0,-1-1 1,1 0-1,0 1 0,0-1 0,0 0 1,0 0-1,0 0 0,3 4 1,-1-3-23,0 0 0,0 0 0,1-1-1,-1 1 1,1-1 0,0 0 0,0 0 0,0 0 0,0 0 0,0-1 0,7 3 0,12 0-145,-1 0-1,1-2 1,40 0-1,-56-2 132,-6-1 114,0 0-1,0 1 1,0-1-1,-1 0 1,1 1-1,0-1 1,-1 0-1,1 0 1,0 1-1,-1-1 1,1 0-1,-1 0 1,1 0-1,-1 0 0,0 0 1,1 0-1,-1 0 1,0 0-1,0 0 1,1 0-1,-1 0 1,0 0-1,0 0 1,0 0-1,0 0 1,-1-2-1,1-40 742,-1 31-730,1 10-97,0-1 7,0-1 1,0 1-1,0-1 1,0 1-1,1-1 1,0 1-1,-1-1 1,3-6-1,-2 9-28,0 0 0,1 0 0,-1-1 0,0 1 0,0 0 0,0 0 0,1 0 0,-1 1 0,1-1 0,-1 0 0,0 0 0,1 1 0,-1-1 0,1 1 0,-1-1 0,1 1 0,0 0 0,-1 0 0,1-1 0,-1 1 0,1 0 0,0 1 0,2-1-1,93 3-6744,-53-2 710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7.663"/>
    </inkml:context>
    <inkml:brush xml:id="br0">
      <inkml:brushProperty name="width" value="0.025" units="cm"/>
      <inkml:brushProperty name="height" value="0.025" units="cm"/>
    </inkml:brush>
  </inkml:definitions>
  <inkml:trace contextRef="#ctx0" brushRef="#br0">0 0 11179,'0'0'10506,"3"12"-9161,4 50 398,-2 87 0,-6-146-1718,1-1 1,0 0 0,0 1 0,1-1-1,-1 1 1,0-1 0,1 1-1,-1-1 1,1 0 0,0 1-1,0-1 1,0 0 0,0 0 0,0 0-1,1 0 1,-1 0 0,0 0-1,1 0 1,3 3 0,-3-4 9,0 0 0,0 0 0,0 0 0,1 0 0,-1-1 0,0 1 0,0-1 0,1 0 0,-1 1 0,0-1 0,1 0 0,-1 0 0,1-1 0,-1 1 0,0 0 0,0-1 0,1 1 0,-1-1 0,0 0 0,4-2 0,8-3 36,-1-1 0,0-1 0,-1 0 0,0-1 0,0 0 0,0-1 0,13-16 0,-5 5-36,-2-1 0,30-46 0,-43 60-145,0 2-69,-1-1-1,0 0 1,0 0 0,-1 0 0,0-1 0,0 1 0,2-12 0,-11 18-7428,-2 1-54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8.068"/>
    </inkml:context>
    <inkml:brush xml:id="br0">
      <inkml:brushProperty name="width" value="0.025" units="cm"/>
      <inkml:brushProperty name="height" value="0.025" units="cm"/>
    </inkml:brush>
  </inkml:definitions>
  <inkml:trace contextRef="#ctx0" brushRef="#br0">15 1 10890,'0'0'7399,"-14"47"-4772,14-32-1154,0-1-160,12-1-159,6 2-642,5-1-384,5-1-64,6-2-224,5-5-1794,-1-6-1409,0 0-2402,-5-3-2627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8.414"/>
    </inkml:context>
    <inkml:brush xml:id="br0">
      <inkml:brushProperty name="width" value="0.025" units="cm"/>
      <inkml:brushProperty name="height" value="0.025" units="cm"/>
    </inkml:brush>
  </inkml:definitions>
  <inkml:trace contextRef="#ctx0" brushRef="#br0">2 1 13549,'0'0'9048,"-1"5"-8460,1-4-573,0 0 0,0 0 0,0 0 0,-1 0 0,1-1 0,0 1 0,0 0 0,0 0 0,1 0 1,-1 0-1,0 0 0,0 0 0,0 0 0,1 0 0,-1 0 0,0-1 0,1 1 0,-1 0 0,1 0 0,-1 0 1,1-1-1,-1 1 0,1 0 0,-1-1 0,1 1 0,0 0 0,0-1 0,-1 1 0,2 0 0,1 0 23,0-1 0,0 1 0,0-1 0,0 0 0,-1 0 0,1 0 0,0 0 0,0 0-1,0-1 1,0 0 0,4-1 0,29-7-33,-21 5-101,-1 0 0,1 1 0,20-2 0,-29 5-431,0 0-1,-1 1 0,1-1 1,0 1-1,0 0 0,0 1 0,-1-1 1,1 1-1,-1 0 0,1 1 1,-1-1-1,6 5 0,-9-6 82,0-1-1,1 1 0,-1 0 1,0-1-1,1 1 0,-1-1 1,0 0-1,1 0 0,-1 0 1,0 0-1,1 0 1,-1 0-1,0-1 0,3 0 1,15-5-3142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8.787"/>
    </inkml:context>
    <inkml:brush xml:id="br0">
      <inkml:brushProperty name="width" value="0.025" units="cm"/>
      <inkml:brushProperty name="height" value="0.025" units="cm"/>
    </inkml:brush>
  </inkml:definitions>
  <inkml:trace contextRef="#ctx0" brushRef="#br0">147 1 9865,'0'0'9150,"-7"10"-7917,-6 12-657,1 0 0,1 1 0,1 1 0,0-1 0,2 2 0,1-1 0,2 1 0,-5 31 0,10-49-479,-1 0-1,1 0 1,0 0-1,0 0 1,1 0-1,0 1 1,0-1 0,1-1-1,0 1 1,0 0-1,5 11 1,-5-15-25,0 0 0,0-1 1,1 1-1,-1-1 0,1 1 0,-1-1 1,1 0-1,0 0 0,0 0 0,0 0 1,0-1-1,0 1 0,0-1 0,0 0 1,0 1-1,1-1 0,-1-1 1,1 1-1,-1-1 0,0 1 0,1-1 1,-1 0-1,1 0 0,-1 0 0,6-2 1,-4 1-46,0 0 1,0-1 0,-1 0-1,1 0 1,-1 0 0,1-1 0,-1 1-1,0-1 1,0 0 0,0-1-1,0 1 1,0 0 0,-1-1-1,0 0 1,0 0 0,0 0 0,0 0-1,3-7 1,-3 5-23,1 1 0,0 0 0,0 0 0,0 0 0,1 0 0,-1 1 0,1-1 0,11-6 0,-16 11-17,1 0-1,-1 0 1,1 0 0,-1 0 0,1 0 0,0 1 0,-1-1-1,1 0 1,-1 0 0,1 0 0,-1 1 0,1-1 0,-1 0-1,1 1 1,-1-1 0,1 0 0,-1 1 0,1-1 0,-1 1-1,0-1 1,1 1 0,-1-1 0,0 1 0,1-1 0,-1 1-1,0-1 1,0 1 0,1-1 0,-1 1 0,0-1 0,0 1-1,0-1 1,0 1 0,0 0 0,0-1 0,0 1 0,0-1-1,0 1 1,0-1 0,0 1 0,0 0 0,-1 0 0,3 36-42,-3-33 38,1 10 3,3 18 189,-3-31-166,1 0 0,0 0-1,0-1 1,-1 1-1,1-1 1,0 1 0,0-1-1,-1 1 1,1-1 0,0 1-1,0-1 1,0 0-1,0 1 1,0-1 0,0 0-1,0 0 1,-1 0-1,1 0 1,0 1 0,0-1-1,0-1 1,0 1 0,0 0-1,0 0 1,0 0-1,0 0 1,0-1 0,0 1-1,0 0 1,-1-1-1,1 1 1,2-2 0,12-4 30,1-2 1,-1 1 0,19-15-1,-22 14-116,0 1 0,0 0 0,1 0 0,0 1 0,25-7 0,-29 12-2396</inkml:trace>
  <inkml:trace contextRef="#ctx0" brushRef="#br0" timeOffset="1">0 163 12204,'0'0'5957,"73"-32"-5925,-34 32-32,7 0-448,0 2-3140,5 7-2914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9.148"/>
    </inkml:context>
    <inkml:brush xml:id="br0">
      <inkml:brushProperty name="width" value="0.025" units="cm"/>
      <inkml:brushProperty name="height" value="0.025" units="cm"/>
    </inkml:brush>
  </inkml:definitions>
  <inkml:trace contextRef="#ctx0" brushRef="#br0">137 67 7719,'0'0'12449,"-9"0"-10751,1 0-1504,-64 2 1960,70-2-2111,0 0 0,0 0 0,0 0 0,0 1 0,0-1-1,0 0 1,0 1 0,0 0 0,1-1 0,-1 1 0,0 0 0,0 0 0,0 0 0,1 0 0,-1 0-1,0 0 1,1 1 0,-1-1 0,1 1 0,0-1 0,-1 1 0,1-1 0,0 1 0,0 0 0,0-1-1,0 1 1,0 0 0,1 0 0,-1 0 0,0 0 0,0 2 0,2-3-36,-1 0 0,0 0-1,0-1 1,1 1 0,-1 0 0,1 0 0,-1 0 0,1-1 0,-1 1-1,1 0 1,-1 0 0,1-1 0,0 1 0,-1 0 0,1-1 0,0 1-1,0-1 1,-1 1 0,1-1 0,0 1 0,0-1 0,0 0 0,0 1-1,0-1 1,0 0 0,-1 0 0,1 0 0,0 1 0,0-1 0,2 0-1,34 1 169,-30-1-146,3 0-130,-1-1-1,0 0 0,0-1 1,1 0-1,-1 0 0,0-1 1,-1 0-1,1 0 0,0-1 1,-1 0-1,0-1 0,0 0 1,0 0-1,-1-1 1,1 0-1,-1 0 0,-1 0 1,1-1-1,-1 0 0,0-1 1,-1 1-1,0-1 0,8-15 1,-17 30-3136,-8 29-2503,12-36 5664,0 1 1,0-1 0,0 1-1,0-1 1,0 1 0,1-1-1,-1 1 1,0-1 0,0 1-1,0-1 1,0 1 0,0-1-1,1 1 1,-1-1 0,0 1-1,1-1 1,-1 0 0,0 1 0,1-1-1,-1 1 1,0-1 0,1 0-1,-1 1 1,0-1 0,2 1-1,22-3-2164,-3-9 527,5-7-1421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39.750"/>
    </inkml:context>
    <inkml:brush xml:id="br0">
      <inkml:brushProperty name="width" value="0.025" units="cm"/>
      <inkml:brushProperty name="height" value="0.025" units="cm"/>
    </inkml:brush>
  </inkml:definitions>
  <inkml:trace contextRef="#ctx0" brushRef="#br0">99 0 14510,'-6'9'945,"-11"15"-65,2 1 0,-18 38 1,28-52-535,1 1 0,-1 0 0,2 0 0,0 0 0,0 0 0,1 1 0,1-1 0,0 1 0,1 14 0,0-24-322,1 0-1,-1 0 0,1 0 0,0 0 1,0 0-1,0 0 0,1-1 0,-1 1 1,0 0-1,1-1 0,0 1 0,0-1 1,0 0-1,0 0 0,0 1 0,0-1 0,1 0 1,-1-1-1,0 1 0,1 0 0,0-1 1,-1 1-1,1-1 0,0 0 0,0 0 1,0 0-1,0 0 0,0-1 0,0 1 1,0-1-1,0 0 0,3 1 0,0-1-5,1 0-1,-1 0 1,1 0 0,-1-1-1,0 1 1,1-2-1,-1 1 1,0-1-1,0 0 1,0 0-1,0 0 1,0-1 0,0 0-1,8-6 1,2-8-87,-1 0 1,0-1 0,-1-1 0,-1 0-1,-1-1 1,-1-1 0,16-39 0,21-34-294,-44 110 627,-2 12-39,-5 72 95,3-100-316,0 0 0,0 1 0,1-1 0,-1 0 0,0 1 1,1-1-1,-1 0 0,0 1 0,1-1 0,-1 0 0,0 0 1,1 0-1,-1 1 0,0-1 0,1 0 0,-1 0 0,1 0 1,-1 0-1,1 0 0,-1 1 0,0-1 0,1 0 0,-1 0 1,1 0-1,-1 0 0,1 0 0,-1-1 0,1 1 0,-1 0 1,0 0-1,1 0 0,-1 0 0,1 0 0,-1-1 0,0 1 1,1 0-1,-1 0 0,1-1 0,-1 1 0,0 0 0,1 0 1,-1-1-1,1 0 0,18-12-521,-15 6 410,-1 0 0,0 0 0,-1-1-1,1 0 1,-1 1 0,1-15 0,-2 18 75,-1 1 0,0-1 0,0 1-1,0-1 1,0 1 0,-1-1 0,1 1 0,-3-5 0,3 7 16,0 0-1,-1 0 1,1 0-1,0 1 1,-1-1-1,1 0 1,-1 0-1,0 0 1,1 1-1,-1-1 1,0 0-1,1 1 1,-1-1-1,0 0 1,0 1-1,0-1 1,1 1-1,-1 0 1,0-1-1,0 1 1,0-1-1,0 1 0,0 0 1,0 0-1,0 0 1,0 0-1,-2-1 1,2 2 2,1-1 0,-1 1 0,0-1-1,0 0 1,0 1 0,0-1 0,0 1 0,1 0 0,-1-1-1,0 1 1,0 0 0,1-1 0,-1 1 0,0 0 0,1 0 0,-1 0-1,1 0 1,-1-1 0,1 1 0,0 0 0,-1 0 0,1 2-1,-12 32 40,2-5-27,9-29-143,0 1-1,-1 0 1,1-1-1,0 1 1,-1-1-1,1 0 1,-1 1-1,1-1 1,-1 0 0,0 0-1,1 0 1,-1 0-1,0 0 1,0 0-1,0-1 1,0 1-1,0 0 1,0-1-1,0 0 1,0 1-1,0-1 1,0 0-1,0 0 1,0 0-1,0 0 1,0-1-1,0 1 1,-3-1-1,-17-13 2205,20 12-1801,0-1 53,-1 1 1,1 0-1,0-1 0,0 0 1,0 1-1,0-1 0,0 0 1,1 0-1,-1 0 0,1 0 0,0 0 1,0-1-1,0 1 0,0 0 1,1 0-1,-1-6 0,30 10-322,14 9-236,-8-1-1503,1-1 1,-1-2 0,55 1 0,-54-7-6804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6:41.137"/>
    </inkml:context>
    <inkml:brush xml:id="br0">
      <inkml:brushProperty name="width" value="0.025" units="cm"/>
      <inkml:brushProperty name="height" value="0.025" units="cm"/>
    </inkml:brush>
  </inkml:definitions>
  <inkml:trace contextRef="#ctx0" brushRef="#br0">1 12 7783,'0'0'10506,"2"9"-8974,4 19-644,-3 0-1,0 0 1,-1 31-1,-3-56-851,1 0-1,0-1 0,0 1 0,1 0 0,-1 0 0,0-1 0,1 1 1,0 0-1,-1-1 0,1 1 0,0 0 0,0-1 0,1 1 0,-1-1 1,0 0-1,1 1 0,0-1 0,-1 0 0,1 0 0,0 0 0,0 0 1,0 0-1,0 0 0,1-1 0,-1 1 0,0-1 0,4 2 1,-1-2 27,-1 0 1,1 0-1,0 0 1,0-1 0,0 0-1,0 0 1,-1 0-1,1 0 1,0-1 0,0 0-1,0 0 1,-1 0-1,1 0 1,0-1 0,5-2-1,4-3 15,1-1-1,-1 0 0,-1-1 1,1-1-1,-1 0 0,-1 0 0,12-13 1,-18 17-59,0-1 0,-1 1 1,1-1-1,-2 0 0,1 0 0,0-1 1,-1 1-1,-1-1 0,1 0 1,-1 0-1,-1 0 0,0-1 0,0 1 1,2-17-1,-4 24-24,0 1 0,0 0 0,0 0 0,0 0 1,0-1-1,0 1 0,0 0 0,0 0 0,0-1 0,0 1 0,0 0 0,0 0 1,0-1-1,0 1 0,0 0 0,0 0 0,0-1 0,0 1 0,0 0 1,0 0-1,-1-1 0,1 1 0,0 0 0,0 0 0,0 0 0,0-1 1,-1 1-1,1 0 0,0 0 0,0 0 0,0 0 0,-1-1 0,1 1 0,0 0 1,0 0-1,0 0 0,-1 0 0,1 0 0,0 0 0,-1 0 0,-9 6-229,-9 17-298,10-11 215,2 0 0,0 1 0,0 0 0,1 0 0,1 0 0,0 1 0,1-1 0,0 1 0,1 0 1,-2 25-1,5-38 302,0 0 1,0 0-1,0-1 1,0 1 0,0 0-1,1 0 1,-1-1 0,0 1-1,0 0 1,0 0-1,1-1 1,-1 1 0,0 0-1,1 0 1,-1-1-1,1 1 1,-1-1 0,1 1-1,-1 0 1,1-1-1,-1 1 1,1-1 0,0 1-1,-1-1 1,1 1 0,0-1-1,-1 0 1,2 1-1,25-1 22,-20-2 17,0 0 0,1 0 0,-1-1 0,0 0 0,9-7 0,7-9 11,-20 15 11,1 0 0,-1 1 1,1 0-1,-1-1 0,1 1 0,0 1 1,0-1-1,1 0 0,-1 1 1,0 0-1,1 0 0,0 0 1,5-1-1,-9 5-19,0-1 1,0 1-1,0-1 0,-1 1 1,1-1-1,0 1 0,-1-1 1,1 1-1,-1-1 1,1 1-1,-1 0 0,0-1 1,0 1-1,0 2 0,1 1 150,0-2-118,0 0-1,0 0 1,0-1-1,1 1 1,-1 0 0,1 0-1,0-1 1,-1 1-1,1-1 1,0 0-1,0 1 1,1-1 0,-1 0-1,0 0 1,1 0-1,-1-1 1,6 4-1,-1-2 31,-1-1 0,1 1-1,0-1 1,0 0 0,0-1 0,0 0-1,12 1 1,-7-2-34,1 0 0,-1 0 0,1-1 0,-1-1 0,0 0 0,1-1 0,-1-1-1,21-8 1,5-14 111,-38 26-257,-7 34-379,7-33 471,0 0 0,1-1-1,-1 1 1,0-1-1,0 1 1,0-1-1,0 1 1,1-1 0,-1 1-1,0-1 1,0 0-1,1 1 1,-1-1 0,0 1-1,1-1 1,-1 1-1,0-1 1,1 0-1,-1 1 1,1-1 0,-1 0-1,1 0 1,-1 1-1,1-1 1,-1 0 0,0 0-1,1 0 1,0 1-1,-1-1 1,1 0-1,0 0 1,26 0 2,25-11-366,-50 10 278,23-6-306,0 0 0,1 2 0,-1 0 0,32 0 0,-56 5 391,-1 0-1,1 0 0,0 0 1,-1 0-1,1 0 0,0 0 0,0 0 1,-1 0-1,1 0 0,0 0 0,-1 1 1,1-1-1,0 0 0,-1 1 1,1-1-1,0 0 0,-1 1 0,1-1 1,-1 1-1,1-1 0,-1 1 1,1-1-1,-1 1 0,1-1 0,-1 1 1,1 0-1,-1-1 0,0 1 0,1-1 1,-1 1-1,0 0 0,1 0 1,-2 27 448,2 3 158,1-30-580,1 0 0,0 0 0,-1 0 0,1-1 0,-1 1 0,1 0 0,0-1 1,0 0-1,-1 0 0,1 0 0,0 0 0,-1 0 0,5-1 0,1 0 14,6 1-41,0-1-1,0 0 0,0-1 0,0-1 1,-1 0-1,23-9 0,-29 10 106,-1-1 0,0 0 0,1-1 0,-1 1-1,-1-1 1,1 0 0,-1 0 0,1-1 0,-1 0 0,-1 0 0,1 0 0,-1 0-1,1-1 1,-2 0 0,6-9 0,38 47-147,-35-27 73,0-2 0,0 1 0,0-2 0,1 0 0,-1 0 0,1-1 0,-1 0 0,1-2 0,-1 1 0,15-3 0,-16 2-14,0-1 1,-1-1-1,1 1 0,0-2 0,-1 1 0,1-2 0,-1 1 0,0-1 0,-1-1 0,1 0 0,13-11 0,-22 16-7,1 0-1,-1-1 0,1 1 0,-1-1 1,1 1-1,-1-1 0,0 1 0,0-1 1,0 0-1,0 1 0,0-1 0,0 0 1,-1 0-1,1 0 0,0-2 0,-1 3-4,0 1-1,0-1 0,0 1 1,-1-1-1,1 0 0,0 1 0,0-1 1,-1 1-1,1-1 0,0 1 1,0-1-1,-1 1 0,1 0 1,-1-1-1,1 1 0,0-1 0,-1 1 1,1 0-1,-1-1 0,1 1 1,-1 0-1,1-1 0,-1 1 0,1 0 1,-1 0-1,1 0 0,-1-1 1,1 1-1,-1 0 0,0 0 1,0 0-1,-3 0-7,1 0-1,0 0 1,0 0 0,0 0-1,-1 1 1,1 0 0,0-1 0,0 1-1,0 0 1,0 1 0,0-1-1,0 0 1,0 1 0,0 0 0,1-1-1,-1 1 1,-2 3 0,2-3 8,1 0 0,0 0 0,0 0 0,0 0 0,0 0 0,0 1 0,0-1 0,1 1 0,-1 0 0,1-1 0,0 1 0,0 0 0,0 0 0,0 0 0,0 0 0,0 0 0,1 0 0,0 0 0,-1 0 0,1 0 0,0 0 0,0 0 0,1 0 0,-1 0 0,1 0 0,0 0 0,-1-1 0,1 1 0,0 0 0,3 5 0,0-3-89,0 1 0,0-1 1,1 0-1,0 0 0,0-1 0,0 0 1,0 1-1,0-2 0,1 1 1,0-1-1,0 0 0,10 4 1,27 7-2634,6-6-1883</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19.052"/>
    </inkml:context>
    <inkml:brush xml:id="br0">
      <inkml:brushProperty name="width" value="0.025" units="cm"/>
      <inkml:brushProperty name="height" value="0.025" units="cm"/>
    </inkml:brush>
  </inkml:definitions>
  <inkml:trace contextRef="#ctx0" brushRef="#br0">1 0 11851,'0'0'9001,"48"20"-8201,10-17-351,9 0-353,9-2-64,-3 3 0,-4-1-96,-12 2-1249,-15-1-1250,-17 1-1537,-20-4-864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8.087"/>
    </inkml:context>
    <inkml:brush xml:id="br0">
      <inkml:brushProperty name="width" value="0.025" units="cm"/>
      <inkml:brushProperty name="height" value="0.025" units="cm"/>
    </inkml:brush>
  </inkml:definitions>
  <inkml:trace contextRef="#ctx0" brushRef="#br0">38 35 10282,'0'0'3913,"9"-2"-470,89-5 4047,-98 7-7487,1 0 1,-1 0-1,0 0 1,0 0-1,1 0 1,-1 0-1,0 0 1,0 0 0,1 0-1,-1-1 1,0 1-1,0 0 1,0 0-1,1 0 1,-1 0-1,0 0 1,0-1-1,0 1 1,0 0-1,1 0 1,-1 0-1,0 0 1,0-1-1,0 1 1,0 0-1,0 0 1,0-1 0,1 1-1,-1 0 1,0 0-1,0 0 1,0-1-1,0 1 1,0 0-1,0 0 1,0-1-1,0 1 1,0 0-1,0 0 1,0-1-1,0 1 1,0 0-1,-1 0 1,1-1 0,0 1-1,0 0 1,0 0-1,0 0 1,0-1-1,0 1 1,0 0-1,-1 0 1,1 0-1,0-1 1,0 1-1,0 0 1,-1 0-1,1 0 1,0 0-1,0 0 1,0 0-1,-1-1 1,1 1 0,0 0-1,0 0 1,-1 0-1,1 0 1,0 0-1,-1 0 1,-14-12 203,11 11-205,0 0 1,0 1 0,0 0-1,-1 0 1,1 0 0,0 0 0,0 1-1,0-1 1,0 1 0,0 0-1,0 0 1,0 1 0,0-1 0,0 1-1,0 0 1,1 0 0,-1 0 0,1 0-1,-1 1 1,1-1 0,0 1-1,0 0 1,0 0 0,-3 4 0,3-4 0,0 1 1,0-1-1,0 1 0,0 0 1,1 0-1,-1-1 1,1 2-1,0-1 1,1 0-1,-1 0 1,1 1-1,-1-1 1,1 1-1,0-1 0,1 1 1,-1-1-1,1 1 1,0-1-1,0 1 1,1 0-1,1 8 1,-1-11-37,1 1 0,0 0 0,0-1 0,0 1 0,0-1 0,1 0 0,-1 1 0,1-1 0,-1 0 0,1-1 0,0 1 1,0 0-1,0-1 0,-1 1 0,1-1 0,1 0 0,-1 0 0,0 0 0,0-1 0,0 1 0,0-1 0,5 1 0,11 0-1083,0 0 0,27-3 0,-42 2 780,40-6-3497,-3-9-2696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19.399"/>
    </inkml:context>
    <inkml:brush xml:id="br0">
      <inkml:brushProperty name="width" value="0.025" units="cm"/>
      <inkml:brushProperty name="height" value="0.025" units="cm"/>
    </inkml:brush>
  </inkml:definitions>
  <inkml:trace contextRef="#ctx0" brushRef="#br0">0 20 9641,'0'0'7303,"57"16"-5669,5-16-674,14 0-607,5-5-257,2-1-64,-5-1-256,-2 2-1602,-19 0-2082,-9-2-608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19.731"/>
    </inkml:context>
    <inkml:brush xml:id="br0">
      <inkml:brushProperty name="width" value="0.025" units="cm"/>
      <inkml:brushProperty name="height" value="0.025" units="cm"/>
    </inkml:brush>
  </inkml:definitions>
  <inkml:trace contextRef="#ctx0" brushRef="#br0">34 1 14061,'10'0'774,"52"-1"-116,0 3 0,-1 3-1,1 3 1,114 30 0,-173-38-667,-1 1 0,0 0 0,0-1 0,0 1 0,0 0 0,1 0 0,-1 0 0,-1 1 0,1-1 0,0 0-1,0 1 1,0-1 0,-1 1 0,1 0 0,-1-1 0,1 1 0,-1 0 0,1 0 0,0 3 0,-1-3 15,-1 0 1,0-1-1,0 1 0,0 0 0,0 0 0,0 0 0,0 0 0,0 0 1,-1-1-1,1 1 0,-1 0 0,1 0 0,-1 0 0,0-1 0,0 1 1,0 0-1,0-1 0,-1 3 0,-6 6 230,-1 0-1,0-1 1,0-1 0,0 1 0,-16 9-1,-105 69 2481,-38 28-1127,142-93-2339,1 0 0,-24 28 1,19-14-5150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3.185"/>
    </inkml:context>
    <inkml:brush xml:id="br0">
      <inkml:brushProperty name="width" value="0.025" units="cm"/>
      <inkml:brushProperty name="height" value="0.025" units="cm"/>
    </inkml:brush>
  </inkml:definitions>
  <inkml:trace contextRef="#ctx0" brushRef="#br0">4 1 6694,'0'0'15396,"1"8"-14664,-5 158 2775,4-165-3485,0 0 0,0 0 0,0 1 0,0-1 0,0 0 0,1 0 0,-1 0 0,0 1 0,1-1 0,-1 0 0,1 0 0,-1 0 1,1 0-1,-1 0 0,1 0 0,0 0 0,0 0 0,-1 0 0,1 0 0,0 0 0,0 0 0,0-1 0,0 1 0,0 0 0,0-1 0,0 1 0,0 0 0,0-1 0,2 1 0,0 0 32,1-1-1,-1 0 0,1 0 1,-1 0-1,1 0 0,-1 0 0,1 0 1,-1-1-1,1 0 0,4-1 1,6-3 86,0 0 1,-1-1-1,26-16 1,-9 3-88,-1-3 0,-1 0 1,-1-1-1,27-31 1,-54 54-60,0-1 1,0 1 0,0 0 0,0 0-1,0 0 1,0 0 0,0 0 0,0 0 0,0-1-1,0 1 1,0 0 0,0 0 0,1 0-1,-1 0 1,0 0 0,0 0 0,0 0 0,0 0-1,0 0 1,0-1 0,0 1 0,1 0-1,-1 0 1,0 0 0,0 0 0,0 0 0,0 0-1,0 0 1,1 0 0,-1 0 0,0 0-1,0 0 1,0 0 0,0 0 0,0 0 0,1 0-1,-1 0 1,0 0 0,0 0 0,0 0-1,0 0 1,0 1 0,0-1 0,1 0 0,-1 0-1,0 0 1,0 0 0,0 0 0,0 0-1,0 0 1,0 0 0,0 0 0,0 1 0,1-1-1,-1 0 1,0 0 0,0 0 0,0 0-1,0 0 1,0 0 0,0 1 0,0-1 0,0 0-1,0 0 1,0 0 0,0 0 0,0 0-1,0 1 1,0 17-75,-5 20 163,5-37-79,-1 1-1,1-1 1,-1 1-1,1-1 1,-1 1 0,1 0-1,0-1 1,0 1 0,0 0-1,0-1 1,0 1 0,0-1-1,0 1 1,0 0-1,1-1 1,-1 1 0,0-1-1,1 1 1,0-1 0,-1 1-1,3 2 1,-2-4 4,0 1-1,0 0 1,0-1 0,0 1 0,1-1 0,-1 0-1,0 1 1,0-1 0,1 0 0,-1 0-1,0 0 1,1 0 0,-1 0 0,0 0-1,0 0 1,1 0 0,-1-1 0,0 1 0,0 0-1,3-2 1,10-4 64,1 0 0,-2-1 1,20-14-1,-23 15-60,18-13-59,-21 13 18,1 0 1,-1 1-1,1 0 1,0 1-1,1 0 1,-1 0-1,1 1 1,10-4-1,-18 7 21,-1 0-1,0 0 1,1 0 0,-1 0-1,0 0 1,1 0 0,-1 0-1,0 1 1,1-1 0,-1 0-1,0 0 1,1 0 0,-1 0-1,0 0 1,1 1 0,-1-1-1,0 0 1,0 0 0,1 0-1,-1 1 1,0-1 0,0 0-1,1 1 1,-1-1 0,0 0-1,0 0 1,0 1 0,1-1-1,-1 0 1,0 1 0,0-1-1,0 0 1,0 1 0,0-1-1,0 1 1,1 19-69,-11 19 155,9-35-108,-1-1-1,1 1 1,0 0-1,0-1 1,0 1 0,0 0-1,0 0 1,1 0-1,0 0 1,0 6-1,0-10-80,0 1 0,0 0-1,1-1 1,-1 1 0,0-1-1,0 1 1,0-1 0,1 1-1,-1-1 1,0 1 0,1-1-1,-1 1 1,0-1 0,1 0-1,-1 1 1,1-1-1,-1 1 1,0-1 0,1 0-1,-1 1 1,1-1 0,-1 0-1,1 0 1,-1 1 0,1-1-1,0 0 1,0 0 0,1 0-450,0 0 1,0 0 0,0 0 0,0-1-1,0 1 1,0-1 0,0 0 0,0 1 0,0-1-1,0 0 1,-1 0 0,4-2 0,17-12-8847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3.532"/>
    </inkml:context>
    <inkml:brush xml:id="br0">
      <inkml:brushProperty name="width" value="0.025" units="cm"/>
      <inkml:brushProperty name="height" value="0.025" units="cm"/>
    </inkml:brush>
  </inkml:definitions>
  <inkml:trace contextRef="#ctx0" brushRef="#br0">130 1 14253,'0'0'3390,"-11"4"-1308,7-3-1997,-10 5 683,0 0 0,0 0 0,-16 11 0,27-15-644,0 0 0,0-1 1,0 1-1,1 0 0,-1 0 0,1 1 0,-1-1 1,1 0-1,0 1 0,0 0 0,0-1 1,0 1-1,1 0 0,-1 0 0,1 0 0,-1 0 1,1 0-1,0 0 0,0 0 0,1 1 0,-1-1 1,1 0-1,-1 0 0,1 6 0,1-7-114,0-1-1,-1 1 0,1 0 1,0 0-1,0-1 0,1 1 1,-1-1-1,0 1 1,0-1-1,1 0 0,-1 1 1,1-1-1,-1 0 0,1 0 1,-1 0-1,1 0 0,0 0 1,0 0-1,-1 0 1,1-1-1,0 1 0,0-1 1,0 1-1,0-1 0,0 0 1,-1 0-1,1 0 0,0 0 1,3 0-1,57-4 143,-56 2-151,0 1 1,0-1-1,0 0 1,0-1-1,0 1 1,-1-1 0,1 0-1,-1-1 1,0 1-1,0-1 1,0 0-1,0 0 1,-1-1-1,0 1 1,1-1 0,-2 0-1,1 0 1,-1-1-1,1 1 1,-1-1-1,-1 1 1,1-1-1,2-9 1,-5 14 0,0 1 0,0 0 0,0 0 0,0-1 0,0 1 0,0 0 0,0 0 0,-1-1 0,1 1 0,0 0 1,0-1-1,0 1 0,0 0 0,0 0 0,0 0 0,-1-1 0,1 1 0,0 0 0,0 0 0,0-1 0,-1 1 0,1 0 0,0 0 0,0 0 0,-1 0 0,1 0 0,0-1 0,0 1 0,-1 0 0,1 0 0,0 0 0,0 0 1,-1 0-1,1 0 0,0 0 0,0 0 0,-1 0 0,1 0 0,0 0 0,-1 0 0,1 0 0,0 0 0,0 0 0,-1 0 0,1 0 0,0 0 0,0 0 0,-1 1 0,1-1 0,0 0 0,0 0 0,-1 0 0,1 0 0,0 1 1,0-1-1,0 0 0,-1 0 0,1 0 0,0 1 0,-17 10 83,12-6-54,1 0 0,-1 1 0,2-1 0,-1 1 0,1 0 0,0 0 0,0 0 0,0 1 0,1-1 0,0 1 0,0-1 0,1 1 0,0 0 0,-1 11 0,2-16-77,1-1 0,-1 0 0,1 0 0,0 0 0,-1 0 0,1 0 0,0 0-1,0 0 1,-1 0 0,1 0 0,0 0 0,0-1 0,0 1 0,0 0 0,0-1 0,0 1 0,0 0 0,1-1 0,-1 1 0,0-1 0,0 0 0,0 1 0,0-1 0,1 0 0,-1 0 0,0 0 0,0 0 0,1 0 0,-1 0 0,0 0 0,0 0 0,2 0 0,43-6-3539,-11-9-2068,4-6-3545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3.864"/>
    </inkml:context>
    <inkml:brush xml:id="br0">
      <inkml:brushProperty name="width" value="0.025" units="cm"/>
      <inkml:brushProperty name="height" value="0.025" units="cm"/>
    </inkml:brush>
  </inkml:definitions>
  <inkml:trace contextRef="#ctx0" brushRef="#br0">183 1 13164,'0'0'8136,"-43"68"-6118,20-38 32,-3 4-673,3 1-608,0-2-417,2-3-224,10-4-63,2-7-65,6-9 0,3-6-545,3-8-3939,-1-18 224,1-2-3107</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4.223"/>
    </inkml:context>
    <inkml:brush xml:id="br0">
      <inkml:brushProperty name="width" value="0.025" units="cm"/>
      <inkml:brushProperty name="height" value="0.025" units="cm"/>
    </inkml:brush>
  </inkml:definitions>
  <inkml:trace contextRef="#ctx0" brushRef="#br0">1 1 9513,'0'0'18097,"53"49"-16816,-13-32-512,1 0-449,7-2-288,-6 0-32,3 1-1249,-12-3-1569,1-1-3012,-6-4-8520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5.089"/>
    </inkml:context>
    <inkml:brush xml:id="br0">
      <inkml:brushProperty name="width" value="0.025" units="cm"/>
      <inkml:brushProperty name="height" value="0.025" units="cm"/>
    </inkml:brush>
  </inkml:definitions>
  <inkml:trace contextRef="#ctx0" brushRef="#br0">1 286 5349,'0'0'16090,"9"7"-15289,-4-5-714,-1 1 1,0 0 0,0 0-1,0 0 1,0 1 0,0-1-1,-1 1 1,0 0 0,1 0-1,-2 0 1,1 1 0,0-1-1,-1 1 1,0-1 0,0 1-1,0 0 1,-1 0 0,2 5-1,10 50 646,-4-8-295,4 0 1,1 0 0,42 97 0,-55-146-370,0-1 0,0 0-1,0 0 1,0 0 0,0 0 0,1 0-1,-1 0 1,1 0 0,-1-1 0,1 1 0,-1-1-1,1 1 1,0-1 0,0 1 0,0-1 0,0 0-1,0 0 1,3 2 0,-3-3-27,-1 0 0,0-1-1,1 1 1,-1 0 0,0 0 0,1-1 0,-1 1 0,0 0 0,0-1 0,1 1-1,-1-1 1,0 0 0,0 1 0,0-1 0,0 0 0,0 0 0,0 0-1,0 0 1,0 0 0,0 0 0,0 0 0,1-2 0,3-5 26,-1 0 0,1-1 0,-2 1 0,1-1-1,-1 0 1,0 0 0,1-13 0,-1 0-153,0 0 0,-2-1 0,-1 1 0,-1 0 0,-1-1 0,-7-34-1,-6-4-374,-23-60-1,11 41 318,26 79 146,1 0 0,-1 0-1,1 0 1,-1 0 0,1 0-1,0-1 1,-1 1 0,1 0 0,0 0-1,0 0 1,-1 0 0,1 0-1,0-1 1,0 1 0,1 0 0,-1 0-1,0 0 1,0 0 0,0-1-1,1 1 1,-1 0 0,1 0 0,-1 0-1,1 0 1,-1 0 0,1 0-1,-1 0 1,1 0 0,0 0 0,0 0-1,-1 1 1,3-2 0,0 0 13,1 2 1,0-1 0,-1 0-1,1 1 1,0-1-1,0 1 1,0 0 0,5 1-1,12 0 23,268-2 90,254-7-49,-388-2-94,230-44 0,-221 17-47,108-19 9,-224 48 38,1 3-1,0 2 1,79 6-1,-126-3 12,0 0-1,0 0 1,0 0-1,1 1 0,-1-1 1,0 1-1,0-1 1,0 1-1,0 0 0,0 0 1,0-1-1,0 2 1,0-1-1,0 0 0,-1 0 1,1 0-1,0 1 1,-1-1-1,1 1 0,-1 0 1,0-1-1,1 1 1,-1 0-1,0 0 0,0 0 1,0 0-1,0 0 1,0 0-1,0 0 0,-1 0 1,1 0-1,-1 0 1,1 2-1,-1 7 99,0 0 0,-1 0 0,0 0 0,-1 0-1,-5 17 1,-2 27 409,14-21-455,5-22-1752,8-8-3946,-7-5-2957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5.589"/>
    </inkml:context>
    <inkml:brush xml:id="br0">
      <inkml:brushProperty name="width" value="0.025" units="cm"/>
      <inkml:brushProperty name="height" value="0.025" units="cm"/>
    </inkml:brush>
  </inkml:definitions>
  <inkml:trace contextRef="#ctx0" brushRef="#br0">308 0 9001,'0'0'14952,"-12"13"-14092,-55 55 39,-118 90 1,160-145-2037,25-13 976,-1 0-1,1 0 0,-1 0 1,0 0-1,1 0 1,-1 0-1,1 0 0,-1 0 1,1-1-1,-1 1 0,0 0 1,1 0-1,-1-1 0,1 1 1,-1 0-1,1-1 1,-1 1-1,1-1 0,0 1 1,-1-1-1,1 1 0,-1-1 1,1 1-1,0-1 0,0 1 1,-1-1-1,1 1 1,0-1-1,0 1 0,-1-1 1,1 1-1,0-1 0,0 0 1,0 1-1,0-1 1,0 1-1,0-1 0,0 0 1,0 0-1,-3-22-5027,1-7-1906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5.932"/>
    </inkml:context>
    <inkml:brush xml:id="br0">
      <inkml:brushProperty name="width" value="0.025" units="cm"/>
      <inkml:brushProperty name="height" value="0.025" units="cm"/>
    </inkml:brush>
  </inkml:definitions>
  <inkml:trace contextRef="#ctx0" brushRef="#br0">1 0 128,'0'0'18001,"54"16"-16111,-31 3-353,13 6-255,3 1-129,5 2-321,6-2-511,1 0-257,-5 2-96,2-10-1954,-13-5-2787,-3-6-7366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6.259"/>
    </inkml:context>
    <inkml:brush xml:id="br0">
      <inkml:brushProperty name="width" value="0.025" units="cm"/>
      <inkml:brushProperty name="height" value="0.025" units="cm"/>
    </inkml:brush>
  </inkml:definitions>
  <inkml:trace contextRef="#ctx0" brushRef="#br0">6 1 13100,'0'0'8937,"-5"49"-7848,17-31 0,6-3-320,7 2-385,3-6-320,6-3-32,5-3-256,0-5-1762,-2 0-1569,-4-9-3460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8.431"/>
    </inkml:context>
    <inkml:brush xml:id="br0">
      <inkml:brushProperty name="width" value="0.025" units="cm"/>
      <inkml:brushProperty name="height" value="0.025" units="cm"/>
    </inkml:brush>
  </inkml:definitions>
  <inkml:trace contextRef="#ctx0" brushRef="#br0">169 1 14318,'0'0'1692,"-4"9"470,-3 12-975,2 1 1,0 0-1,2 0 0,0 1 1,2-1-1,1 27 1,-2-9-954,1-23-205,1 0 1,0 0-1,4 21 1,-4-37-37,1 0 0,-1 0 1,1 1-1,0-1 0,0 0 0,0 0 0,0 0 0,0 0 1,0 0-1,0 0 0,0 0 0,0-1 0,0 1 1,0 0-1,0 0 0,1-1 0,-1 1 0,0-1 0,0 1 1,1-1-1,-1 0 0,1 1 0,-1-1 0,0 0 1,1 0-1,-1 0 0,0 0 0,1 0 0,-1 0 0,1-1 1,1 1-1,50-10-709,-45 8 566,-8 2 133,0-1-1,1 1 1,-1 0-1,1 0 1,-1-1-1,0 1 1,1 0-1,-1 0 1,1 0-1,-1 0 1,1 0-1,-1-1 1,1 1-1,-1 0 0,1 0 1,-1 0-1,1 0 1,-1 0-1,1 1 1,-1-1-1,0 0 1,1 0-1,-1 0 1,1 0-1,-1 0 1,1 1-1,-1-1 1,0 0-1,1 0 1,-1 1-1,1-1 0,-1 0 1,0 1-1,1-1 1,-1 0-1,1 1 1,-12 16-116,-35 26 500,39-37-310,-1 1 39,-21 18 321,28-24-398,0-1 1,0 1-1,1 0 0,-1-1 1,0 1-1,1 0 0,-1 0 1,0 0-1,1 0 0,-1 0 1,1 0-1,-1 0 1,1 0-1,0 0 0,-1 0 1,1 0-1,0 0 0,0 0 1,0 0-1,0 0 0,0 0 1,0 0-1,0 0 0,0 0 1,0 0-1,1 2 0,2-2 43,0 0 0,0 0-1,0 0 1,0 0-1,1 0 1,-1-1-1,0 1 1,1-1 0,-1 0-1,0 0 1,1 0-1,4-2 1,2 2 98,9 0-185,18 0 266,57-7 0,-82 6-809,0-2 0,-1 0 0,0 0 0,1-1-1,12-7 1,-4-2-3321,-14-1-2146,-5-4-3836</inkml:trace>
  <inkml:trace contextRef="#ctx0" brushRef="#br0" timeOffset="1">1 126 11403,'0'0'10858,"65"11"-8872,-31-3-1313,7 2-577,-2-1-256,-1 3-1762,-4-4-2274,0 1-4741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6.615"/>
    </inkml:context>
    <inkml:brush xml:id="br0">
      <inkml:brushProperty name="width" value="0.025" units="cm"/>
      <inkml:brushProperty name="height" value="0.025" units="cm"/>
    </inkml:brush>
  </inkml:definitions>
  <inkml:trace contextRef="#ctx0" brushRef="#br0">236 1 13773,'0'0'6022,"-62"61"-4068,37-28 31,-3 6-223,1 2-737,1 3-769,6 3-192,1-3-64,10-4-1089,-2-7-2370,2-7-2915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9.070"/>
    </inkml:context>
    <inkml:brush xml:id="br0">
      <inkml:brushProperty name="width" value="0.025" units="cm"/>
      <inkml:brushProperty name="height" value="0.025" units="cm"/>
    </inkml:brush>
  </inkml:definitions>
  <inkml:trace contextRef="#ctx0" brushRef="#br0">0 0 14958,'0'0'6502,"2"55"-5765,-2-21-321,0 4-320,0 1-31,5 2-33,9-6 0,-7-3 0,0-6-96,8-9-673,-7-8-833,-2-5-768,-3-4-2018,-3-8-3395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7:29.413"/>
    </inkml:context>
    <inkml:brush xml:id="br0">
      <inkml:brushProperty name="width" value="0.025" units="cm"/>
      <inkml:brushProperty name="height" value="0.025" units="cm"/>
    </inkml:brush>
  </inkml:definitions>
  <inkml:trace contextRef="#ctx0" brushRef="#br0">0 1 14157,'0'0'3203,"42"4"-2114,3 7-32,15 0 321,7 1-674,7-3-511,4-1-129,-7-3-32,-12-5-2499,-6 0-7110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2.600"/>
    </inkml:context>
    <inkml:brush xml:id="br0">
      <inkml:brushProperty name="width" value="0.025" units="cm"/>
      <inkml:brushProperty name="height" value="0.025" units="cm"/>
    </inkml:brush>
  </inkml:definitions>
  <inkml:trace contextRef="#ctx0" brushRef="#br0">1 57 9577,'48'-32'8218,"2"15"-5114,-32 14-2658,1 0 0,0 2 0,35 1 0,-52 0-448,0 0 0,0 0 1,0 0-1,0 0 0,0 1 1,0-1-1,0 1 0,0-1 0,0 1 1,0 0-1,-1 0 0,1-1 1,0 1-1,0 0 0,-1 1 0,2 0 1,-2-1 9,0 0 0,-1 0 0,1 0 0,-1 0 0,1 0 0,-1 0 0,1 0 0,-1 0 0,0 0 0,1 0 0,-1 0 0,0 0 1,0 1-1,0-1 0,0 0 0,0 0 0,0 0 0,0 0 0,0 0 0,-1 2 0,0 1 49,-1 0-1,0 0 1,0 0-1,0 0 1,0 0-1,-1-1 1,1 1 0,-1-1-1,0 0 1,0 1-1,0-1 1,-6 4-1,-100 66 558,108-72-614,1-1 0,-1 0-1,1 1 1,-1-1 0,1 1-1,-1 0 1,1-1 0,-1 1-1,1-1 1,-1 1 0,1 0-1,0-1 1,-1 1 0,1 0 0,0-1-1,0 1 1,-1 0 0,1 0-1,0-1 1,0 1 0,0 0-1,0 0 1,0-1 0,0 1-1,0 0 1,0 0 0,1-1-1,-1 1 1,0 0 0,0-1 0,0 1-1,1 0 1,-1-1 0,0 1-1,1 0 1,-1-1 0,1 1-1,-1 0 1,1-1 0,-1 1-1,1-1 1,-1 1 0,1-1-1,0 1 1,-1-1 0,1 0 0,-1 1-1,1-1 1,0 0 0,-1 1-1,1-1 1,0 0 0,0 0-1,0 0 1,48 20-39,-42-18 15,14 5-74,65 27-643,-79-31 700,-1 1-1,0-1 1,1 1 0,-1 1 0,-1-1 0,1 1 0,-1 0 0,1 0-1,-2 1 1,6 6 0,-8-10 34,-1 0 0,1 1-1,-1-1 1,0 1 0,1-1-1,-1 1 1,0-1 0,-1 1-1,1 0 1,0-1 0,-1 1-1,0 0 1,0-1 0,1 1-1,-1 0 1,-1 0 0,1-1-1,0 1 1,-1 0 0,1-1-1,-2 5 1,0-4 96,0 1-1,-1-1 1,1 0 0,0 0-1,-1 0 1,0 0 0,0 0 0,0 0-1,0-1 1,0 1 0,0-1-1,-1 0 1,-3 2 0,-5 1 240,0 0-1,0 0 1,0-1 0,-1-1-1,1 0 1,-1-1 0,-25 2-1,35-4-309,-1 0 0,1 0 0,0-1 0,0 1 0,0-1 0,0 0 0,0 0 0,0 0 0,0 0-1,0 0 1,0-1 0,0 1 0,0-1 0,1 0 0,-5-4 0,6 5-137,0 1 1,0-1-1,1 0 0,-1 0 1,1 0-1,-1 0 0,1 0 1,-1 0-1,1 0 1,0 0-1,-1 0 0,1 0 1,0 0-1,0 0 0,0 0 1,0 0-1,0 0 1,0 0-1,0-2 0,1 1-355,-1 0-1,1 0 0,0 1 1,0-1-1,-1 0 0,1 0 1,1 1-1,-1-1 0,0 1 0,0-1 1,1 1-1,-1-1 0,1 1 1,1-1-1,14-13-7496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2.980"/>
    </inkml:context>
    <inkml:brush xml:id="br0">
      <inkml:brushProperty name="width" value="0.025" units="cm"/>
      <inkml:brushProperty name="height" value="0.025" units="cm"/>
    </inkml:brush>
  </inkml:definitions>
  <inkml:trace contextRef="#ctx0" brushRef="#br0">1 60 16784,'0'0'2151,"7"-7"-453,1 1-1434,0 0 0,1 1-1,-1 0 1,1 1 0,0-1 0,0 2 0,1-1 0,-1 2 0,1-1 0,0 1-1,-1 0 1,1 1 0,10 0 0,-4 0-40,0 0-166,0 0 1,0 1-1,0 1 0,23 3 1,-37-4-53,0 1 0,0-1 0,0 1 0,1-1 1,-1 1-1,0-1 0,0 1 0,0 0 0,0 0 1,0 0-1,0 1 0,0-1 0,-1 0 0,1 1 1,0-1-1,-1 1 0,1-1 0,-1 1 0,1 0 1,-1 0-1,0-1 0,0 1 0,0 0 0,0 0 1,0 0-1,0 0 0,0 1 0,-1-1 0,1 0 1,-1 0-1,0 0 0,1 0 0,-1 1 0,0-1 0,0 0 1,0 0-1,-1 1 0,1-1 0,-2 4 0,0 0 83,0-1-1,0 1 0,-1-1 0,0 1 0,0-1 0,-1 0 0,1 0 0,-1 0 0,0-1 0,-6 6 0,-53 43 772,41-36-591,4-3-60,-47 44 194,61-54-387,1-1-1,0 1 0,0 0 0,0 0 0,0 0 0,1 0 0,0 1 0,0-1 0,0 0 0,0 1 0,1 0 0,0-1 0,0 1 0,-1 8 1,2-12-11,0 1 1,1-1 0,-1 0-1,0 0 1,1 0 0,-1 0-1,1 1 1,0-1 0,-1 0-1,1 0 1,0 0 0,-1 0-1,1 0 1,0 0 0,0-1-1,0 1 1,0 0 0,0 0-1,0 0 1,0-1 0,0 1-1,0-1 1,0 1 0,1-1-1,-1 1 1,0-1 0,0 0-1,0 1 1,3-1 0,42 4 177,-42-4-157,4 1-32,33 0-416,49-5 0,-76 2-1028,0 0 0,0-1 1,0-1-1,15-5 0,-4-3-4604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3.311"/>
    </inkml:context>
    <inkml:brush xml:id="br0">
      <inkml:brushProperty name="width" value="0.025" units="cm"/>
      <inkml:brushProperty name="height" value="0.025" units="cm"/>
    </inkml:brush>
  </inkml:definitions>
  <inkml:trace contextRef="#ctx0" brushRef="#br0">1 0 16143,'0'0'9481,"72"17"-8776,-38-16-545,0 0-128,4-1-64,-6 0-1441,-2 0-2275,0 0-2786</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3.670"/>
    </inkml:context>
    <inkml:brush xml:id="br0">
      <inkml:brushProperty name="width" value="0.025" units="cm"/>
      <inkml:brushProperty name="height" value="0.025" units="cm"/>
    </inkml:brush>
  </inkml:definitions>
  <inkml:trace contextRef="#ctx0" brushRef="#br0">342 1 5958,'0'0'16111,"-6"11"-15054,-8 15-653,-2-1 1,-1-1-1,-1 0 0,-1-1 1,-21 20-1,-124 106 368,162-148-838,-23 18-433,7-13-3618,16-8 471,1-9-2211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4.017"/>
    </inkml:context>
    <inkml:brush xml:id="br0">
      <inkml:brushProperty name="width" value="0.025" units="cm"/>
      <inkml:brushProperty name="height" value="0.025" units="cm"/>
    </inkml:brush>
  </inkml:definitions>
  <inkml:trace contextRef="#ctx0" brushRef="#br0">0 0 13421,'0'0'7719,"57"13"-6534,-34 5-352,5 3-417,0-1-224,4 2-63,-2-1-97,8-1 0,-8-4-257,-2-1-1376,2-2-1282,-5-6-2562,-2-5-5573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6.317"/>
    </inkml:context>
    <inkml:brush xml:id="br0">
      <inkml:brushProperty name="width" value="0.025" units="cm"/>
      <inkml:brushProperty name="height" value="0.025" units="cm"/>
    </inkml:brush>
  </inkml:definitions>
  <inkml:trace contextRef="#ctx0" brushRef="#br0">281 18 8072,'0'0'9833,"-9"-4"-9566,3 1-245,4 2-19,0 0 0,0-1-1,0 1 1,0 0 0,0 1 0,-1-1-1,1 0 1,0 0 0,0 1 0,-1-1-1,1 1 1,0 0 0,0 0-1,-1 0 1,1 0 0,0 0 0,-1 0-1,1 1 1,0-1 0,0 1 0,0-1-1,-1 1 1,1 0 0,0 0-1,0 0 1,0 0 0,0 0 0,-3 3-1,-13 14 133,1 0-1,0 2 1,1 0-1,1 0 0,1 2 1,1-1-1,1 2 1,1 0-1,-11 33 1,11-24-54,2 1 0,1-1 0,2 2-1,1-1 1,1 0 0,2 55 0,3-72-70,1-1 0,0 0 0,1 0 0,1 0 0,0 0 0,1 0 0,1-1-1,0 0 1,1 0 0,0 0 0,1-1 0,1 0 0,0-1 0,1 1 0,0-2 0,1 0-1,0 0 1,0-1 0,1 0 0,1-1 0,22 13 0,-20-15-511,-1 0 0,1-1 1,0 0-1,0-1 0,1-1 1,-1-1-1,32 3 0,16-4-5228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7.099"/>
    </inkml:context>
    <inkml:brush xml:id="br0">
      <inkml:brushProperty name="width" value="0.025" units="cm"/>
      <inkml:brushProperty name="height" value="0.025" units="cm"/>
    </inkml:brush>
  </inkml:definitions>
  <inkml:trace contextRef="#ctx0" brushRef="#br0">1 0 10346,'0'0'3897,"11"4"-2792,2 1-827,-1 1 1,1 0-1,-1 1 1,0 1-1,-1 0 1,0 0-1,0 1 1,-1 1-1,0 0 1,-1 0-1,14 19 1,-13-13-196,-1 1 0,-1 0 0,0 0 1,-1 1-1,-1 0 0,-1 0 0,0 1 0,-2-1 1,0 1-1,-1 0 0,-1 0 0,0 0 0,-2 0 1,-3 23-1,2-24-219,-1 0 1,-1-1-1,-1 1 0,0-1 1,-2-1-1,-13 29 0,14-35-456,0 0-1,-1 0 1,-1 0-1,1-1 1,-1 0-1,-1 0 1,1-1-1,-2 0 1,1-1-1,-15 10 0,-7-3-5503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8.923"/>
    </inkml:context>
    <inkml:brush xml:id="br0">
      <inkml:brushProperty name="width" value="0.025" units="cm"/>
      <inkml:brushProperty name="height" value="0.025" units="cm"/>
    </inkml:brush>
  </inkml:definitions>
  <inkml:trace contextRef="#ctx0" brushRef="#br0">0 65 10218,'0'0'12379,"13"8"-11455,-1-2-847,0-1 0,0 0 0,1 0 0,-1-2 0,1 1 0,0-2 0,18 3 0,-26-5-64,0 1 0,1-1 0,-1 0 0,0 0 1,1 0-1,-1-1 0,1 0 0,-1 0 0,0 0 0,0-1 1,0 1-1,0-1 0,0-1 0,0 1 0,0-1 0,0 0 1,-1 0-1,0 0 0,1 0 0,-1-1 0,0 0 0,-1 0 0,1 0 1,4-7-1,-7 10-13,0 0 0,0 0 1,-1 0-1,1 0 0,0 0 1,0 0-1,-1 0 0,1-1 1,-1 1-1,1 0 0,-1 0 0,0-1 1,0 1-1,1 0 0,-1 0 1,0-1-1,0 1 0,0 0 1,0-1-1,0 1 0,0 0 0,-1 0 1,1-1-1,0 1 0,-1 0 1,1 0-1,-1-1 0,1 1 0,-1 0 1,0 0-1,1 0 0,-1 0 1,0 0-1,0 0 0,0 0 1,0 0-1,0 0 0,0 0 0,0 1 1,0-1-1,0 0 0,0 1 1,0-1-1,-2 0 0,0 0 22,0 0 0,0 0 1,0 1-1,-1-1 0,1 1 0,0 0 0,0 0 0,-1 0 0,1 1 0,0-1 0,0 1 0,0-1 0,0 1 1,0 0-1,0 0 0,0 0 0,-4 3 0,3-2 62,0 0 1,0 1-1,1-1 0,-1 1 1,1 0-1,0 0 0,0 0 1,0 0-1,0 0 0,0 1 1,1-1-1,-1 1 0,1 0 1,0 0-1,0 0 0,1 0 1,-1 0-1,1 0 0,-2 6 1,4-9-64,-1 0 1,0 0-1,1 0 1,-1-1-1,1 1 1,-1 0-1,1 0 0,-1 0 1,1 0-1,0 0 1,-1-1-1,1 1 1,0 0-1,0 0 1,0-1-1,-1 1 1,1-1-1,0 1 1,0-1-1,0 1 1,0-1-1,0 0 0,0 1 1,0-1-1,0 0 1,0 0-1,0 1 1,0-1-1,2 0 1,37 3 257,-33-3-257,25-1 27,0-1 1,0-2 0,35-8-1,-48 9-44,-19 3-5,0-1 1,1 1-1,-1 0 1,0 0-1,0 0 1,0 0 0,1 0-1,-1 0 1,0-1-1,0 1 1,0 0-1,1 0 1,-1 0 0,0 0-1,0 0 1,0 0-1,1 0 1,-1 0-1,0 0 1,0 0 0,1 0-1,-1 0 1,0 0-1,0 0 1,0 0-1,1 0 1,-1 0 0,0 0-1,0 0 1,0 1-1,1-1 1,-1 0-1,0 0 1,0 0-1,0 0 1,0 0 0,1 0-1,-1 1 1,0-1-1,0 0 1,0 0-1,0 0 1,0 1 0,1-1-1,-1 0 1,0 0-1,0 0 1,0 1-1,0-1 1,0 0 0,0 0-1,0 1 1,-9 12 417,-4 8 268,13-20-677,0-1 0,0 1 1,-1-1-1,1 1 0,0-1 0,0 1 1,0-1-1,0 1 0,0-1 1,0 1-1,0-1 0,0 1 0,1-1 1,-1 0-1,0 1 0,0-1 1,0 1-1,0-1 0,1 1 0,-1-1 1,0 0-1,0 1 0,1-1 1,-1 1-1,0-1 0,1 0 0,-1 1 1,0-1-1,1 0 0,-1 1 1,0-1-1,1 0 0,-1 0 0,1 0 1,-1 1-1,1-1 0,-1 0 1,0 0-1,1 0 0,-1 0 0,1 0 1,-1 0-1,1 0 0,19 3 108,0-1 0,-1-1 0,1-1-1,36-4 1,14 0-8062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8.264"/>
    </inkml:context>
    <inkml:brush xml:id="br0">
      <inkml:brushProperty name="width" value="0.025" units="cm"/>
      <inkml:brushProperty name="height" value="0.025" units="cm"/>
    </inkml:brush>
  </inkml:definitions>
  <inkml:trace contextRef="#ctx0" brushRef="#br0">1 130 6726,'0'0'7597,"0"-9"-5782,-1 5-1688,1 1-1,0 0 1,0 0 0,0-1-1,1 1 1,-1 0-1,1 0 1,0 0 0,0 0-1,0-1 1,0 1 0,0 0-1,1 1 1,-1-1 0,1 0-1,0 0 1,0 1 0,0-1-1,0 1 1,0-1 0,0 1-1,1 0 1,-1 0 0,1 0-1,0 0 1,-1 0-1,1 1 1,5-3 0,7-3 260,0 1 1,0 0-1,1 1 1,0 1-1,0 0 1,0 1-1,0 1 1,1 0-1,-1 1 1,1 1-1,22 2 0,-38-2-382,0 0-1,0 0 0,0 1 0,0-1 0,0 0 1,0 0-1,0 0 0,0 1 0,0-1 0,0 0 1,0 1-1,-1-1 0,1 1 0,0-1 0,0 1 0,0-1 1,0 1-1,-1 0 0,1-1 0,0 1 0,-1 0 1,1 0-1,0-1 0,-1 1 0,1 0 0,-1 0 1,1 0-1,-1 0 0,0 0 0,1 0 0,-1 0 0,0 0 1,0 0-1,0 0 0,0 0 0,1 0 0,-1 0 1,-1 0-1,1 0 0,0 0 0,0 0 0,0 0 1,0 0-1,-1 0 0,1 0 0,-1 1 0,-1 2 34,0 1-1,0-1 1,0 0-1,-1 0 1,0 0-1,0 0 0,0 0 1,-4 4-1,-58 39 190,50-37-201,0 0 0,-23 21 0,38-31-31,-1 1 0,1-1 0,0 0 0,0 0 0,-1 1 0,1-1 0,0 0 0,-1 0 0,1 1 0,0-1 0,0 0 0,0 1 0,-1-1 0,1 1 0,0-1 0,0 0 0,0 1 0,0-1 0,0 0 0,0 1 0,0-1 0,0 1 0,0-1 0,0 0 0,0 1 0,0-1 0,0 1 0,0-1 0,0 0 0,0 1 0,0-1 0,0 0 0,1 1 0,-1-1 0,0 1 0,17 8-40,32-1 109,-40-7-64,-2 0-2,49 9 3,-55-9-9,1-1 1,0 0-1,-1 1 0,1-1 0,0 1 1,-1-1-1,1 1 0,-1 0 0,1 0 1,-1 0-1,1 0 0,-1 0 0,1 0 1,-1 0-1,0 0 0,0 0 0,0 1 1,0-1-1,0 1 0,0-1 0,0 1 1,0-1-1,0 1 0,0-1 0,0 4 1,-1-3 0,-1-1 0,1 1 0,-1 0 0,0-1 0,0 1 1,0 0-1,0-1 0,0 1 0,0-1 0,0 0 0,0 1 1,0-1-1,-1 0 0,1 0 0,0 1 0,-1-1 0,1 0 0,-1 0 1,1-1-1,-1 1 0,0 0 0,-3 1 0,-45 14 286,43-14-283,-94 17 1363,66-14-3381,24-3-4426,26-11-1148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8.594"/>
    </inkml:context>
    <inkml:brush xml:id="br0">
      <inkml:brushProperty name="width" value="0.025" units="cm"/>
      <inkml:brushProperty name="height" value="0.025" units="cm"/>
    </inkml:brush>
  </inkml:definitions>
  <inkml:trace contextRef="#ctx0" brushRef="#br0">1 308 12716,'0'0'6806,"10"-5"-5658,375-189 3008,-248 137-6271,2 7-3721,-135 48 1170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8.925"/>
    </inkml:context>
    <inkml:brush xml:id="br0">
      <inkml:brushProperty name="width" value="0.025" units="cm"/>
      <inkml:brushProperty name="height" value="0.025" units="cm"/>
    </inkml:brush>
  </inkml:definitions>
  <inkml:trace contextRef="#ctx0" brushRef="#br0">134 0 10314,'0'0'2573,"-8"6"-187,-6 3-981,1 1 0,0 1 0,1 0-1,-19 23 1,26-29-1267,1 1-1,-1 0 1,1 0-1,1 0 1,-1 0-1,1 1 1,0 0 0,1-1-1,0 1 1,0 0-1,0 0 1,1 0-1,0 1 1,0-1-1,0 11 1,2-16-131,0 0 0,-1-1 0,1 1-1,0 0 1,0 0 0,0 0 0,0-1 0,0 1 0,0 0 0,1-1 0,-1 1-1,1-1 1,-1 0 0,1 1 0,-1-1 0,1 0 0,0 0 0,-1 0 0,1 0 0,0 0-1,0 0 1,0-1 0,0 1 0,0-1 0,0 1 0,0-1 0,0 1 0,0-1 0,0 0-1,0 0 1,2-1 0,10 2 36,0-1-1,-1-1 0,18-3 1,-14 1-520,1-1 0,-1-1 0,0-1 0,25-12 0,25-20-6790,-32 13-1147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9.306"/>
    </inkml:context>
    <inkml:brush xml:id="br0">
      <inkml:brushProperty name="width" value="0.025" units="cm"/>
      <inkml:brushProperty name="height" value="0.025" units="cm"/>
    </inkml:brush>
  </inkml:definitions>
  <inkml:trace contextRef="#ctx0" brushRef="#br0">41 1 16528,'0'0'4003,"-37"65"-2529,33-41-225,4 3-64,0 0-608,2-2-449,10-2-128,8-2-1378,-6-9-3490,0-6-7176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19.870"/>
    </inkml:context>
    <inkml:brush xml:id="br0">
      <inkml:brushProperty name="width" value="0.025" units="cm"/>
      <inkml:brushProperty name="height" value="0.025" units="cm"/>
    </inkml:brush>
  </inkml:definitions>
  <inkml:trace contextRef="#ctx0" brushRef="#br0">204 1 9769,'0'0'9823,"-9"14"-8953,-28 46 149,3 2 0,-44 114-1,68-150-937,2-1 0,1 1 0,0 1-1,2-1 1,1 1 0,2 0 0,0 0 0,2 0 0,1 0-1,8 51 1,-7-70-131,0-1 1,0 0-1,1 0 0,1 0 0,-1 0 1,1 0-1,0-1 0,0 1 0,1-1 1,0 0-1,0-1 0,0 1 0,8 5 1,-5-5-380,0-1 1,0 1-1,1-1 1,-1-1-1,1 1 1,1-1 0,-1-1-1,0 0 1,16 3-1,34 1-4103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5.664"/>
    </inkml:context>
    <inkml:brush xml:id="br0">
      <inkml:brushProperty name="width" value="0.025" units="cm"/>
      <inkml:brushProperty name="height" value="0.025" units="cm"/>
    </inkml:brush>
  </inkml:definitions>
  <inkml:trace contextRef="#ctx0" brushRef="#br0">0 98 13805,'14'-6'1634,"23"-11"-702,1 2 1,0 1 0,2 2-1,-1 2 1,1 1 0,79-5-1,-118 14-926,0-1 0,-1 1 0,1 0-1,0 0 1,0 0 0,0 0-1,0 0 1,0 0 0,-1 0 0,1 0-1,0 1 1,0-1 0,0 0-1,0 0 1,-1 1 0,1-1-1,0 1 1,0-1 0,-1 0 0,1 1-1,0-1 1,-1 1 0,1 0-1,0-1 1,0 2 0,-1-1 8,0 0 1,0 0-1,0 0 1,0 0-1,-1 0 1,1 0 0,0-1-1,-1 1 1,1 0-1,0 0 1,-1 0-1,1 0 1,-1-1-1,0 1 1,1 0-1,-1 0 1,1-1-1,-2 2 1,-40 30 532,-101 43 51,142-74-598,0-1 0,0 1 0,0-1 0,1 1 0,-1 0 0,0-1 0,0 1 0,0 0 0,1 0 0,-1-1 1,0 1-1,1 0 0,-1 0 0,0 0 0,1 0 0,-1 0 0,1 0 0,0 0 0,-1 0 0,1 0 0,0 0 0,0 0 0,-1 0 0,1 0 0,0 0 0,0 0 0,0 0 0,0 0 0,1 0 1,-1 1-1,0-1 0,0 0 0,0 0 0,1 0 0,-1 0 0,1 0 0,-1 0 0,1 0 0,-1-1 0,1 1 0,0 0 0,-1 0 0,1 0 0,0 0 0,-1-1 0,1 1 0,0 0 0,0-1 1,0 1-1,0-1 0,1 1 0,8 6-14,0 0-1,0-1 1,19 8 0,-17-8-39,-1 0-56,6 2-117,-1 1 0,23 17 1,-36-24 201,0 1 1,0-1 0,0 1 0,0-1-1,-1 1 1,1 0 0,-1 0 0,0 0 0,0 0-1,0 0 1,0 1 0,0-1 0,-1 1-1,1-1 1,-1 1 0,0-1 0,0 1 0,0 6-1,-2-7 37,0 0-1,0 0 0,0 0 0,0 0 1,-1 0-1,1 0 0,-1 0 0,0 0 0,0-1 1,0 1-1,0-1 0,-1 0 0,1 1 1,0-1-1,-1 0 0,0 0 0,1-1 1,-1 1-1,0 0 0,0-1 0,0 0 0,0 0 1,-6 2-1,-11 4 285,0-1 0,-26 5 0,27-8-70,0-1 0,0-1 0,-24-1 0,43 0-233,0 0-1,-1 0 1,1 0 0,0 0-1,-1 0 1,1 0 0,0 0-1,-1 0 1,1 0 0,0 0-1,-1 0 1,1 0 0,0 0-1,-1-1 1,1 1 0,0 0-1,0 0 1,-1 0 0,1-1-1,0 1 1,0 0 0,-1 0-1,1 0 1,0-1-1,0 1 1,0 0 0,-1-1-1,1 1 1,0 0 0,0-1-1,0 1 1,0 0 0,0-1-1,0 1 1,0 0 0,-1-1-1,1 1 1,0 0 0,0-1-1,0 1 1,0 0 0,1-1-1,-1 1 1,0 0 0,0-1-1,10-16-2050,17-3-1610,8-3-2088</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6.040"/>
    </inkml:context>
    <inkml:brush xml:id="br0">
      <inkml:brushProperty name="width" value="0.025" units="cm"/>
      <inkml:brushProperty name="height" value="0.025" units="cm"/>
    </inkml:brush>
  </inkml:definitions>
  <inkml:trace contextRef="#ctx0" brushRef="#br0">172 1 17681,'0'0'1687,"-8"0"-219,1 0-1363,0 0 0,1 0 0,-1 1 0,1 0 0,-1 1 0,1-1 0,0 1 0,-1 0 0,1 1 0,0-1 0,0 1 1,1 1-1,-1-1 0,0 1 0,1 0 0,0 0 0,0 0 0,0 1 0,1 0 0,0 0 0,-5 5 0,5-4-85,1 0 0,-1 0 0,1 0 0,0 0-1,0 0 1,0 0 0,1 1 0,0 0 0,1-1 0,-1 1-1,1 0 1,1 0 0,-1 0 0,1-1 0,0 1-1,1 0 1,-1 0 0,1 0 0,1 0 0,-1-1 0,1 1-1,1-1 1,-1 1 0,1-1 0,0 0 0,0 0 0,1 0-1,0 0 1,0-1 0,0 1 0,1-1 0,-1 0 0,1 0-1,1-1 1,-1 0 0,0 1 0,1-2 0,0 1 0,0-1-1,0 0 1,1 0 0,-1-1 0,0 1 0,1-1-1,0-1 1,0 1 0,-1-1 0,12 0 0,-13-1-5,0 1-1,0-1 1,-1 0 0,1 0 0,0-1 0,-1 1 0,1-1-1,5-2 1,-9 3-3,0-1 0,0 0 0,0 0 1,0 1-1,0-1 0,0 0 0,0 0 0,0 0 0,0 0 0,0 0 0,-1-1 0,1 1 0,0 0 0,-1 0 1,1 0-1,-1-1 0,1 1 0,-1 0 0,1-1 0,-1 1 0,0 0 0,0-1 0,0 1 0,0 0 0,0-1 1,0 1-1,0 0 0,0-1 0,0 1 0,-1 0 0,1-1 0,-1 1 0,0-2 0,0 0 39,0 0-1,-1 0 0,0 1 1,0-1-1,1 0 0,-1 0 0,-1 1 1,1 0-1,0-1 0,-1 1 1,1 0-1,-1 0 0,0 0 0,1 0 1,-1 1-1,0-1 0,0 1 1,0 0-1,0-1 0,-1 1 1,1 1-1,0-1 0,-4 0 0,-9-2-40,0 0-1,0 2 0,-21-1 0,36 2-51,0 0-1,-1 0 0,1 0 1,0 0-1,-1 0 1,1 1-1,0-1 1,0 0-1,-1 1 0,1-1 1,0 1-1,0-1 1,0 1-1,-1-1 1,1 1-1,0 0 0,0 0 1,0-1-1,0 1 1,0 0-1,-1 2 1,2-3-60,0 1 0,0 0 1,0-1-1,0 1 0,0 0 1,0 0-1,0-1 0,0 1 1,1 0-1,-1-1 1,0 1-1,0 0 0,1-1 1,-1 1-1,0 0 0,1-1 1,-1 1-1,0 0 0,1-1 1,-1 1-1,1-1 0,-1 1 1,1-1-1,-1 1 1,1-1-1,0 0 0,-1 1 1,1-1-1,0 1 0,-1-1 1,1 0-1,0 0 0,-1 1 1,1-1-1,0 0 0,-1 0 1,1 0-1,1 0 1,24 7-3556,8-4-2643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6.384"/>
    </inkml:context>
    <inkml:brush xml:id="br0">
      <inkml:brushProperty name="width" value="0.025" units="cm"/>
      <inkml:brushProperty name="height" value="0.025" units="cm"/>
    </inkml:brush>
  </inkml:definitions>
  <inkml:trace contextRef="#ctx0" brushRef="#br0">0 10 14510,'0'0'10890,"52"-8"-10666,-15 8-160,4 0-32,-3 0-64,5 0-865,-4 0-448,-5 0-609,-6 0-864,-5 0-1570,-2-1-2179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6.714"/>
    </inkml:context>
    <inkml:brush xml:id="br0">
      <inkml:brushProperty name="width" value="0.025" units="cm"/>
      <inkml:brushProperty name="height" value="0.025" units="cm"/>
    </inkml:brush>
  </inkml:definitions>
  <inkml:trace contextRef="#ctx0" brushRef="#br0">1 37 15791,'0'0'10122,"67"49"-10058,-37-42-32,4-2 32,1-3-224,-5-2-1218,-1 0-960,-6-11-1025,0-1-1538,-7-2 33,0-2-1410</inkml:trace>
  <inkml:trace contextRef="#ctx0" brushRef="#br0" timeOffset="1">330 0 7495,'0'0'10090,"-33"50"-8489,17-20-31,0 5-225,-2 2-192,2 4-288,0-3-321,9-3-255,2-4-161,5-3-64,0-7-64,0-7-2050,7-10-2274,3-4-5317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7.043"/>
    </inkml:context>
    <inkml:brush xml:id="br0">
      <inkml:brushProperty name="width" value="0.025" units="cm"/>
      <inkml:brushProperty name="height" value="0.025" units="cm"/>
    </inkml:brush>
  </inkml:definitions>
  <inkml:trace contextRef="#ctx0" brushRef="#br0">237 0 8648,'0'0'10826,"8"1"-9966,-2 1-717,-1 0 0,1 0 0,-1 1 0,1-1 0,-1 1 0,0 1 0,0-1 0,0 1 0,-1-1 0,1 1 0,-1 1 0,0-1 0,0 1 0,0-1 0,-1 1 0,1 0-1,-1 0 1,-1 1 0,1-1 0,-1 1 0,0-1 0,3 10 0,-1 0-89,0 0-1,-1 0 0,-1 1 0,0-1 0,-1 1 1,-1 0-1,0-1 0,-2 1 0,1-1 1,-2 1-1,0-1 0,0 0 0,-2 0 0,0 0 1,-1 0-1,0-1 0,-1 0 0,0 0 1,-11 13-1,-14 17-339,-1-2 1,-2-1-1,-2-2 1,-48 40-1,47-46-3749,6-9-4715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9.427"/>
    </inkml:context>
    <inkml:brush xml:id="br0">
      <inkml:brushProperty name="width" value="0.025" units="cm"/>
      <inkml:brushProperty name="height" value="0.025" units="cm"/>
    </inkml:brush>
  </inkml:definitions>
  <inkml:trace contextRef="#ctx0" brushRef="#br0">10 0 15054,'0'0'6492,"0"8"-4576,-4 27-347,1-19-1283,1 1 0,1-1-1,1 26 1,1-41-275,-1 1 0,1-1 0,0 0 0,0 1 0,0-1 0,0 0 0,0 0 0,0 0 0,0 1 0,0-1 0,0-1 0,0 1 0,1 0 0,-1 0 0,0 0 0,1-1-1,-1 1 1,1 0 0,-1-1 0,1 1 0,-1-1 0,1 0 0,-1 1 0,1-1 0,-1 0 0,1 0 0,-1 0 0,1 0 0,-1 0 0,1-1 0,-1 1 0,3-1 0,50-11 150,-29 3-173,-1-2-1,40-25 1,-76 44 140,9-7-55,0 0 0,1 0 0,-1 0 0,1 0 0,-1 1 0,1-1 0,0 1 0,-1 0 0,1 0 0,0 0 0,0 0 0,1 0 0,-1 0 0,0 0 1,1 1-1,-1-1 0,1 0 0,-1 1 0,1-1 0,0 1 0,0 0 0,1-1 0,-1 1 0,0 3 0,1-5-63,1 0 1,-1 0-1,1 0 0,0 0 1,-1 0-1,1-1 1,0 1-1,0 0 0,-1-1 1,1 1-1,0 0 1,0-1-1,0 1 0,0-1 1,0 0-1,0 1 1,0-1-1,0 0 1,0 1-1,0-1 0,0 0 1,0 0-1,0 0 1,0 0-1,2 0 0,34 1 143,-29-2-128,15 1-361,-1-2 0,0-1-1,1-1 1,-2 0 0,28-10-1,-48 13 273,-19 16 545,16-13-509,0 0 1,0 0-1,0 0 1,0 1-1,1-1 0,-1 0 1,1 1-1,0-1 1,0 1-1,0-1 1,0 1-1,0 0 1,0-1-1,1 1 1,-1 0-1,1 0 1,0 0-1,0 4 0,0-11-5210,3-4 1773,1-1-3,1-12-4059</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7.545"/>
    </inkml:context>
    <inkml:brush xml:id="br0">
      <inkml:brushProperty name="width" value="0.025" units="cm"/>
      <inkml:brushProperty name="height" value="0.025" units="cm"/>
    </inkml:brush>
  </inkml:definitions>
  <inkml:trace contextRef="#ctx0" brushRef="#br0">1 0 13677,'0'0'8904,"14"51"-8808,-11-19-64,6 1-32,-2 1 33,7-3 31,-1-1-96,-3-4-641,-3-4-1986,-3-4-2241,-4-5-1891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7.891"/>
    </inkml:context>
    <inkml:brush xml:id="br0">
      <inkml:brushProperty name="width" value="0.025" units="cm"/>
      <inkml:brushProperty name="height" value="0.025" units="cm"/>
    </inkml:brush>
  </inkml:definitions>
  <inkml:trace contextRef="#ctx0" brushRef="#br0">0 47 12492,'0'0'7879,"87"-27"-7270,-39 22-225,5 1-160,0-1-63,2 2-129,-9 2-32,-4 1 0,-8-2-929,-15 2-2659,-8 0-2786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28.270"/>
    </inkml:context>
    <inkml:brush xml:id="br0">
      <inkml:brushProperty name="width" value="0.025" units="cm"/>
      <inkml:brushProperty name="height" value="0.025" units="cm"/>
    </inkml:brush>
  </inkml:definitions>
  <inkml:trace contextRef="#ctx0" brushRef="#br0">1 11 12139,'0'0'10437,"5"6"-9946,-3-4-457,0 0 0,0 1 0,0 0 0,-1-1 0,1 1 0,0 0 0,-1 0 0,0 0 0,0 0 0,0 0 0,0 0 0,0 0 0,-1 0-1,1 1 1,-1-1 0,0 0 0,0 0 0,0 0 0,0 1 0,-1-1 0,1 0 0,-1 0 0,0 0 0,-2 5 0,3-6-14,-1 0-1,1 0 1,-1 0 0,1 0-1,-1 0 1,1 0 0,0 0-1,0 0 1,0 1 0,0-1-1,1 0 1,-1 0 0,1 0-1,-1 0 1,1 0 0,-1 0-1,1-1 1,0 1 0,0 0-1,0 0 1,0 0 0,0-1-1,1 1 1,-1 0 0,0-1 0,1 1-1,-1-1 1,1 0 0,0 1-1,-1-1 1,1 0 0,0 0-1,0 0 1,0 0 0,-1 0-1,1-1 1,0 1 0,0-1-1,0 1 1,3 0 0,11 1-27,0 1 1,-1-2 0,1 0 0,21-2-1,-18 1-512,-14 0-82,0 0 1,0 0-1,1-1 0,-1 0 0,0 0 0,0 0 1,0 0-1,-1-1 0,1 0 0,6-3 0,15-12-6744</inkml:trace>
  <inkml:trace contextRef="#ctx0" brushRef="#br0" timeOffset="1">286 1 14061,'0'0'5670,"-36"64"-4165,27-31-128,6 1-512,3 3-384,0-2-353,9 0-64,12-2-705,5-8-3427,3-1-9448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2.713"/>
    </inkml:context>
    <inkml:brush xml:id="br0">
      <inkml:brushProperty name="width" value="0.025" units="cm"/>
      <inkml:brushProperty name="height" value="0.025" units="cm"/>
    </inkml:brush>
  </inkml:definitions>
  <inkml:trace contextRef="#ctx0" brushRef="#br0">29 0 8008,'0'0'12267,"10"77"-11402,-18-30-673,1 3-128,-2 0-32,3-6 0,3-7 0,-2-7-192,5-8-641,0-11-448,0-17-5125,0-18-64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3.077"/>
    </inkml:context>
    <inkml:brush xml:id="br0">
      <inkml:brushProperty name="width" value="0.025" units="cm"/>
      <inkml:brushProperty name="height" value="0.025" units="cm"/>
    </inkml:brush>
  </inkml:definitions>
  <inkml:trace contextRef="#ctx0" brushRef="#br0">1 0 12332,'0'0'3923,"1"13"-3570,1 10-61,1 0 1,1 0 0,1-1-1,1 1 1,2-1 0,0-1-1,1 1 1,12 21-1,-16-34-230,1 0 0,-1 0 0,2 0 0,-1-1-1,1 0 1,0 0 0,1-1 0,0 0 0,0 0-1,0-1 1,1 0 0,0 0 0,0-1 0,1 0-1,-1-1 1,1 0 0,0 0 0,0-1-1,1 0 1,-1-1 0,12 1 0,-17-2-10,0-1 1,0 1-1,0-1 0,-1 0 1,1-1-1,0 1 0,0-1 1,0 0-1,-1 0 0,1 0 1,0-1-1,-1 1 0,0-1 1,1 0-1,-1-1 0,0 1 1,0-1-1,0 0 0,0 0 1,0 0-1,-1 0 1,1-1-1,-1 1 0,0-1 1,0 0-1,-1 0 0,1 0 1,-1 0-1,0 0 0,3-9 1,5-7 194,-1-1 0,-1 0 0,-1-1 0,-1 0 0,-1 0 0,-1 0 0,-1 0 0,-1-1 0,-1 0 0,-2-26 0,1 49-263,0 0 0,0 0 1,0 0-1,0 1 0,-1-1 0,1 0 1,0 0-1,0 0 0,0 1 0,0-1 1,-1 0-1,1 0 0,0 0 0,0 0 1,0 0-1,-1 1 0,1-1 0,0 0 1,0 0-1,-1 0 0,1 0 0,0 0 1,0 0-1,-1 0 0,1 0 0,0 0 1,0 0-1,0 0 0,-1 0 0,1 0 1,0 0-1,0 0 0,-1 0 0,1 0 1,0 0-1,0 0 0,-1-1 0,1 1 1,0 0-1,0 0 0,0 0 0,-1 0 1,1 0-1,0-1 0,0 1 0,0 0 1,0 0-1,-1 0 0,1 0 0,0-1 1,0 1-1,0 0 0,0 0 0,0-1 1,0 1-1,0 0 0,0 0 0,0 0 1,-1-1-1,1 1 0,0-1 0,-9 21-3678,8-10-326,1-3-2493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3.452"/>
    </inkml:context>
    <inkml:brush xml:id="br0">
      <inkml:brushProperty name="width" value="0.025" units="cm"/>
      <inkml:brushProperty name="height" value="0.025" units="cm"/>
    </inkml:brush>
  </inkml:definitions>
  <inkml:trace contextRef="#ctx0" brushRef="#br0">50 0 15503,'0'0'768,"-32"80"1122,21-34-929,8 0-320,-1-4-257,4-4-224,0-6-96,13-8-897,6-11-1985,-5-9-1154,1-4-2338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8:33.810"/>
    </inkml:context>
    <inkml:brush xml:id="br0">
      <inkml:brushProperty name="width" value="0.025" units="cm"/>
      <inkml:brushProperty name="height" value="0.025" units="cm"/>
    </inkml:brush>
  </inkml:definitions>
  <inkml:trace contextRef="#ctx0" brushRef="#br0">1 137 10602,'0'0'3230,"10"-11"-1517,1-1-1374,0 1 0,1 1 0,1 0 0,-1 1 0,1 0 0,1 0 0,0 2 0,0 0 0,26-9 0,-18 9-134,1 1 1,0 2-1,0 0 0,1 1 0,-1 2 1,0 0-1,1 2 0,23 3 0,-44-4-197,0 0 0,0 0 0,0 1 0,-1-1-1,1 1 1,0 0 0,-1 0 0,1 0 0,-1 0 0,1 0-1,-1 1 1,1-1 0,-1 1 0,0 0 0,0-1 0,0 1-1,0 0 1,0 0 0,0 0 0,0 1 0,-1-1 0,1 0-1,-1 1 1,1-1 0,-1 1 0,0-1 0,0 1 0,0-1-1,-1 1 1,1 0 0,0 0 0,-1-1 0,0 1 0,0 0-1,0 0 1,0-1 0,0 1 0,0 0 0,-1 0 0,-1 4-1,-1 4 156,-1 0 0,0 0 1,-1-1-1,-1 0 0,1 0 0,-2 0 0,1 0 0,-12 12 0,-86 82 1646,104-104-1808,-1 0 1,1 0-1,0 0 0,0 1 0,0-1 0,0 0 0,0 0 0,-1 0 0,1 1 0,0-1 0,0 0 0,0 0 0,0 0 0,0 1 0,0-1 1,0 0-1,0 0 0,0 1 0,0-1 0,0 0 0,0 0 0,0 1 0,0-1 0,0 0 0,0 0 0,0 0 0,0 1 0,0-1 0,0 0 1,0 0-1,0 1 0,1-1 0,-1 0 0,0 0 0,0 0 0,0 1 0,0-1 0,0 0 0,1 0 0,-1 0 0,0 0 0,0 0 0,0 1 0,1-1 1,15 4 63,33-2-78,-34-2-157,-1 1-18,0 0 1,-1 1-1,0 1 0,0 0 0,1 1 1,-2 1-1,14 6 0,-23-10 178,1 0 1,-1 1-1,0 0 0,-1-1 1,1 1-1,0 0 0,0 0 1,-1 1-1,1-1 0,-1 1 1,0-1-1,0 1 0,0 0 1,0 0-1,0 0 0,-1 0 1,1 0-1,-1 0 0,0 0 0,1 0 1,-2 1-1,1-1 0,0 0 1,-1 1-1,1-1 0,-1 0 1,0 1-1,0-1 0,-1 1 1,1-1-1,-1 0 0,1 1 1,-2 3-1,-1-2 97,1-1 1,-1 1-1,1-1 0,-1 0 1,-1 0-1,1 0 1,-1 0-1,1-1 0,-1 1 1,0-1-1,0 0 0,0 0 1,-1 0-1,1-1 1,-7 3-1,-7 4 454,0-1 0,-30 8 0,32-12-260,0-1-1,0 0 0,0-1 0,0-1 0,-1 0 0,-17-2 0,29 0-366,0 1 0,-1-1-1,1 0 1,0-1 0,0 1 0,0-1 0,0 0 0,0-1-1,-8-4 1,10 5-213,1 0 0,0 0 1,0 0-1,0 0 0,0 0 0,1 0 0,-1-1 0,0 1 0,1 0 0,0-1 0,-1 0 0,1 1 1,0-1-1,1 0 0,-1 1 0,0-1 0,1 0 0,-1 0 0,1-4 0,0-15-5877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5.842"/>
    </inkml:context>
    <inkml:brush xml:id="br0">
      <inkml:brushProperty name="width" value="0.025" units="cm"/>
      <inkml:brushProperty name="height" value="0.025" units="cm"/>
    </inkml:brush>
  </inkml:definitions>
  <inkml:trace contextRef="#ctx0" brushRef="#br0">1 275 9161,'3'85'6458,"8"-4"-3715,-1-31-2481,2 0 1,34 85-1,-32-100-220,3 10 70,2-1 0,27 46 1,-46-90-45,0 0 1,0-1 0,0 1-1,0 0 1,0 0 0,0 0-1,0-1 1,0 1 0,0 0-1,0 0 1,0 0 0,0 0-1,0-1 1,0 1 0,0 0-1,0 0 1,0 0-1,1 0 1,-1-1 0,0 1-1,0 0 1,0 0 0,0 0-1,0 0 1,0 0 0,0 0-1,1-1 1,-1 1 0,0 0-1,0 0 1,0 0 0,0 0-1,1 0 1,-1 0-1,0 0 1,0 0 0,0 0-1,0 0 1,1 0 0,-1 0-1,0 0 1,0 0 0,0 0-1,0 0 1,1 0 0,-1 0-1,0 0 1,0 0 0,0 0-1,0 0 1,1 0 0,-1 0-1,0 0 1,0 0-1,0 0 1,0 0 0,1 0-1,-1 0 1,0 1 0,0-1-1,0 0 1,2-33 1133,-8-43-1119,-68-421-1129,68 398 886,51 98-155,314 12 196,65-1-119,-323-12 195,-1-5 0,119-24 0,32-26 56,78-14 30,-246 57-26,0 4 0,86 1 0,-169 11 5,0 0 0,-1 0 0,1 0 0,0 0 0,-1 0 0,1 0 0,-1 0 0,0 0 0,0 0 0,0-1 0,0 1 0,0 0 0,0-1 0,-2 4 1,-13 13 415,2 1 1,-23 38-1,33-48-382,0 0 0,1 0 1,-1 0-1,1 0 0,1 0 0,0 0 0,0 1 0,1-1 0,1 1 0,-1 10 0,1-18-88,0-1 1,1 1-1,-1 0 0,0 0 1,1-1-1,-1 1 0,1 0 1,0-1-1,-1 1 0,1 0 1,0-1-1,0 1 0,0-1 1,0 1-1,0-1 0,1 0 1,-1 1-1,0-1 0,1 0 1,-1 0-1,1 0 1,-1 0-1,1 0 0,-1 0 1,1 0-1,0-1 0,3 2 1,-3-1-579,1-1 0,0 1 0,0-1 0,0 0 0,0 0 0,0 0 0,0 0 0,0 0 1,0-1-1,-1 1 0,5-2 0,22-12-13414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6.761"/>
    </inkml:context>
    <inkml:brush xml:id="br0">
      <inkml:brushProperty name="width" value="0.025" units="cm"/>
      <inkml:brushProperty name="height" value="0.025" units="cm"/>
    </inkml:brush>
  </inkml:definitions>
  <inkml:trace contextRef="#ctx0" brushRef="#br0">0 0 4612,'0'0'4196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7.108"/>
    </inkml:context>
    <inkml:brush xml:id="br0">
      <inkml:brushProperty name="width" value="0.025" units="cm"/>
      <inkml:brushProperty name="height" value="0.025" units="cm"/>
    </inkml:brush>
  </inkml:definitions>
  <inkml:trace contextRef="#ctx0" brushRef="#br0">269 8 10922,'-3'-6'9607,"-4"5"-4161,-15 10-3034,-8 12-4930,17-10 3966,-23 28-1294,1 2 1,2 1 0,1 2 0,-26 50 0,71-117-2188,5-20-4994,-15 18 872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1:59.820"/>
    </inkml:context>
    <inkml:brush xml:id="br0">
      <inkml:brushProperty name="width" value="0.025" units="cm"/>
      <inkml:brushProperty name="height" value="0.025" units="cm"/>
    </inkml:brush>
  </inkml:definitions>
  <inkml:trace contextRef="#ctx0" brushRef="#br0">0 1 14990,'0'0'9321,"0"54"-9321,0-34-1634,0-5-2594,0-3-4099</inkml:trace>
  <inkml:trace contextRef="#ctx0" brushRef="#br0" timeOffset="1">321 120 15727,'0'0'5872,"-3"8"-2995,-3 6-2361,-1-1-1,0-1 1,-1 1-1,0-1 1,-1-1-1,0 1 1,-1-2-1,-16 15 1,-6 10-942,-38 54 1,40-50-1319,21-29 1473,0-8-4696,4-25-4273,5-3 2290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7.456"/>
    </inkml:context>
    <inkml:brush xml:id="br0">
      <inkml:brushProperty name="width" value="0.025" units="cm"/>
      <inkml:brushProperty name="height" value="0.025" units="cm"/>
    </inkml:brush>
  </inkml:definitions>
  <inkml:trace contextRef="#ctx0" brushRef="#br0">1 0 14734,'0'0'9321,"53"64"-8841,-11-40-192,6 1-159,5-1-33,-2-2-64,1 1-609,-5-3-1217,-13-4-800,-6-5-1634,-13-7-2658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9.153"/>
    </inkml:context>
    <inkml:brush xml:id="br0">
      <inkml:brushProperty name="width" value="0.025" units="cm"/>
      <inkml:brushProperty name="height" value="0.025" units="cm"/>
    </inkml:brush>
  </inkml:definitions>
  <inkml:trace contextRef="#ctx0" brushRef="#br0">121 8 6438,'-2'-8'11683,"-8"19"-9728,-12 22-2610,8-6 1013,1 0-1,2 0 1,0 1 0,2 1-1,1 0 1,1 0 0,2 0-1,1 1 1,1 0 0,2 0-1,2 33 1,1-52-286,1-1 1,0 1-1,0 0 0,1-1 1,1 0-1,0 0 0,0 0 0,1-1 1,0 1-1,1-1 0,0-1 0,0 1 1,1-1-1,0-1 0,1 1 1,-1-2-1,13 9 0,-14-11-852,0 0-1,1 0 1,-1 0-1,1-1 1,0 0 0,0-1-1,0 0 1,13 2-1,-1-3-5902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0.009"/>
    </inkml:context>
    <inkml:brush xml:id="br0">
      <inkml:brushProperty name="width" value="0.025" units="cm"/>
      <inkml:brushProperty name="height" value="0.025" units="cm"/>
    </inkml:brush>
  </inkml:definitions>
  <inkml:trace contextRef="#ctx0" brushRef="#br0">68 77 4132,'0'0'3678,"9"-8"-480,2-3-2278,27-23 2029,-10 10 2908,-35 32-2561,-2 9-2585,0 0-516,4-9-61,-34 55 255,36-58-383,1-1-1,0 1 1,0-1 0,0 1 0,1 0 0,-1-1-1,1 1 1,0 0 0,1 0 0,-1 0-1,1 10 1,1-14-2,-1-1 1,1 1-1,0 0 1,-1 0-1,1-1 0,0 1 1,0-1-1,-1 1 0,1-1 1,0 1-1,0-1 0,0 1 1,0-1-1,0 1 0,0-1 1,-1 0-1,1 0 0,0 0 1,0 1-1,0-1 0,0 0 1,0 0-1,0 0 0,1-1 1,32 1 54,-25 0-67,-1 0-51,0-1-4,0 1 1,0 1 0,0-1-1,-1 1 1,14 4 0,-19-5 51,-1 1 1,1 0 0,-1-1-1,0 1 1,1 0 0,-1 0-1,0-1 1,0 1 0,1 0-1,-1 0 1,0 0 0,0 1-1,0-1 1,0 0 0,0 0-1,-1 1 1,1-1 0,0 0-1,0 1 1,-1-1-1,1 1 1,-1-1 0,0 1-1,1-1 1,-1 1 0,0-1-1,0 1 1,0-1 0,0 1-1,0-1 1,0 1 0,0-1-1,0 1 1,-1-1 0,0 4-1,0-2 10,-1 0 0,1 0 0,-1 0 0,0 0 0,0 0 0,0-1 0,0 1 0,0 0 0,-1-1 0,1 0 0,-1 1 0,1-1-1,-1 0 1,0 0 0,0-1 0,0 1 0,0-1 0,0 1 0,0-1 0,-7 2 0,-1 0 14,-1 0 0,0 0 0,0-1 0,-18 1 0,25-3-155,1 0 0,-1 0 0,1 0 0,-1-1-1,1 1 1,0-1 0,-1 0 0,1-1 0,0 1 0,-7-4 0,9 4-155,-1-1-1,1 0 1,0 0 0,0 0 0,0 0-1,0 0 1,0 0 0,1 0 0,-1-1 0,1 1-1,-1-1 1,1 1 0,0-1 0,0 0-1,0 1 1,0-1 0,-1-4 0,-3-32-5319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0.401"/>
    </inkml:context>
    <inkml:brush xml:id="br0">
      <inkml:brushProperty name="width" value="0.025" units="cm"/>
      <inkml:brushProperty name="height" value="0.025" units="cm"/>
    </inkml:brush>
  </inkml:definitions>
  <inkml:trace contextRef="#ctx0" brushRef="#br0">0 37 11339,'0'0'7207,"48"8"-5638,-25-4-160,2-1-416,5-2-768,3-1-161,-3 0-481,2-3-1889,-9-7-2114,-1-2-2275</inkml:trace>
  <inkml:trace contextRef="#ctx0" brushRef="#br0" timeOffset="1">308 1 8456,'0'0'10292,"-7"8"-8332,-4 2-1331,-32 40 1333,41-48-1913,0 0 0,1 1 1,-1-1-1,1 1 0,-1-1 0,1 1 0,0 0 1,0-1-1,0 1 0,1 0 0,-1 0 1,1 0-1,-1 0 0,1-1 0,0 1 0,0 0 1,0 0-1,1 0 0,-1 0 0,1 3 0,1-4-120,-1 0-1,1-1 1,0 1-1,-1-1 0,1 0 1,0 1-1,0-1 1,0 0-1,0 0 1,0 0-1,0 0 0,0 0 1,0-1-1,0 1 1,0-1-1,1 1 0,-1-1 1,0 0-1,0 0 1,0 0-1,3 0 1,48-2-2882,-46 0 1521,0 1-1,0-1 0,-1 0 1,1-1-1,-1 0 0,1 0 1,10-7-1,-4 2-2875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0.732"/>
    </inkml:context>
    <inkml:brush xml:id="br0">
      <inkml:brushProperty name="width" value="0.025" units="cm"/>
      <inkml:brushProperty name="height" value="0.025" units="cm"/>
    </inkml:brush>
  </inkml:definitions>
  <inkml:trace contextRef="#ctx0" brushRef="#br0">97 0 1730,'0'0'6758,"-12"16"-2754,-4 6-737,-2 6-1025,-3 2-608,5 0-417,7-3 128,4-2-288,5-9-801,5-3-192,10-9 96,11-4-448,1 0-1473,-4-11-2884,-4-4-6117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1.064"/>
    </inkml:context>
    <inkml:brush xml:id="br0">
      <inkml:brushProperty name="width" value="0.025" units="cm"/>
      <inkml:brushProperty name="height" value="0.025" units="cm"/>
    </inkml:brush>
  </inkml:definitions>
  <inkml:trace contextRef="#ctx0" brushRef="#br0">231 0 14029,'0'0'9209,"-9"12"-9086,-27 38 282,-3-2 1,-2-2 0,-56 49 0,88-92-2974,12-13-2118,-1 6 4327,6-18-5994</inkml:trace>
  <inkml:trace contextRef="#ctx0" brushRef="#br0" timeOffset="1">43 37 11819,'0'0'9449,"50"43"-8520,-22-27-481,6 3-255,3-2-129,-4-1-1602,-4-3-3298,-6-4-3684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1.395"/>
    </inkml:context>
    <inkml:brush xml:id="br0">
      <inkml:brushProperty name="width" value="0.025" units="cm"/>
      <inkml:brushProperty name="height" value="0.025" units="cm"/>
    </inkml:brush>
  </inkml:definitions>
  <inkml:trace contextRef="#ctx0" brushRef="#br0">1 23 11787,'0'0'6027,"11"5"-4265,8 1-1237,0-1 1,0 0 0,0-1-1,1-1 1,-1-1-1,32 0 1,133-9 1127,-181 6-1641,222-18 635,24-3-2319,-84 17-4932,-154 5 2445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1.751"/>
    </inkml:context>
    <inkml:brush xml:id="br0">
      <inkml:brushProperty name="width" value="0.025" units="cm"/>
      <inkml:brushProperty name="height" value="0.025" units="cm"/>
    </inkml:brush>
  </inkml:definitions>
  <inkml:trace contextRef="#ctx0" brushRef="#br0">0 289 13389,'0'0'6475,"11"-6"-4110,15-7-1593,-1-2 1,0 0-1,-2-2 0,42-38 1,-29 20-610,-1-1 0,37-51 0,-72 86-169,0 1 0,0 0 0,0-1 0,0 1 0,0-1 0,0 1 0,1-1 0,-1 1 0,0 0 0,0-1 0,0 1 0,1 0 0,-1-1 0,0 1 0,0 0 0,1-1 0,-1 1 0,0 0 0,1-1 0,-1 1 0,1 0 0,-1 0 0,0 0 0,1-1 0,-1 1 0,1 0 0,-1 0 0,0 0 0,1 0 0,-1 0 0,1 0 0,-1 0 0,0 0 0,1 0 0,-1 0 0,1 0 0,-3 18-142,-14 29 117,-4 0 63,11-28-15,1 0 0,0 1 1,1 0-1,-5 30 0,12-50-39,0 1 0,-1-1 1,1 1-1,0-1 0,0 1 1,0-1-1,0 0 0,0 1 0,0-1 1,0 1-1,0-1 0,0 1 1,0-1-1,1 0 0,-1 1 0,0-1 1,0 1-1,0-1 0,0 0 1,1 1-1,-1-1 0,0 1 0,0-1 1,1 0-1,-1 1 0,0-1 1,1 0-1,-1 0 0,0 1 1,1-1-1,-1 0 0,0 0 0,1 1 1,-1-1-1,1 0 0,-1 0 1,0 0-1,1 0 0,-1 0 0,1 1 1,23-7-2139,20-20-2899,-11-4 350,2-6-698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2.077"/>
    </inkml:context>
    <inkml:brush xml:id="br0">
      <inkml:brushProperty name="width" value="0.025" units="cm"/>
      <inkml:brushProperty name="height" value="0.025" units="cm"/>
    </inkml:brush>
  </inkml:definitions>
  <inkml:trace contextRef="#ctx0" brushRef="#br0">183 0 8680,'0'0'8686,"-12"11"-7741,-16 17 175,-45 58-1,64-75-825,1 0-1,1 0 0,0 1 1,0 0-1,1 0 0,1 1 1,0-1-1,1 1 1,0 0-1,-3 23 0,7-34-269,0-1 1,-1 0-1,2 1 0,-1-1 0,0 0 0,0 1 1,0-1-1,1 0 0,-1 0 0,1 1 0,-1-1 1,1 0-1,-1 0 0,1 0 0,0 1 0,-1-1 1,1 0-1,0 0 0,0 0 0,0 0 0,0 0 1,0-1-1,0 1 0,0 0 0,0 0 0,3 1 1,-1-1 44,1 0 1,-1 0-1,1 0 1,0 0 0,0-1-1,0 1 1,-1-1 0,1 0-1,7-1 1,-2 0 11,0 0 1,0-1-1,0 0 1,0-1-1,0 0 1,0 0 0,13-8-1,-17 8 35,-1 0 1,0-1-1,0 1 0,-1-1 0,1 0 1,-1 0-1,0 0 0,0 0 1,0-1-1,-1 1 0,4-8 0,-6 11-93,1 0 0,-1-1 0,0 1 0,1 0 0,-1-1 0,0 1 0,0-1-1,0 1 1,0-1 0,0 1 0,0 0 0,0-1 0,-1 1 0,1-1 0,-1 1 0,1 0-1,-1-1 1,1 1 0,-1 0 0,1-1 0,-1 1 0,0 0 0,0 0 0,0 0-1,0 0 1,0 0 0,0 0 0,0 0 0,0 0 0,0 0 0,0 0 0,-1 0 0,1 1-1,0-1 1,-1 1 0,1-1 0,0 1 0,-1-1 0,1 1 0,0 0 0,-1-1 0,1 1-1,-4 0 1,-56-7-53,27 10-1462,33-3 1162,0 1 0,-1-1 0,1 0 0,0 1 1,-1-1-1,1 1 0,0-1 0,0 1 0,0 0 0,-1 0 0,1-1 0,0 1 0,0 0 0,0 0 0,-1 2 0,3 0-4197,7-4-2076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2.423"/>
    </inkml:context>
    <inkml:brush xml:id="br0">
      <inkml:brushProperty name="width" value="0.025" units="cm"/>
      <inkml:brushProperty name="height" value="0.025" units="cm"/>
    </inkml:brush>
  </inkml:definitions>
  <inkml:trace contextRef="#ctx0" brushRef="#br0">174 1 18033,'0'0'4548,"-44"75"-3555,31-41-320,3-1-513,3-2-96,1-5 0,6-3-64,0-4 32,0-6-416,0 0-737,0-5-1249,0-4-2371</inkml:trace>
  <inkml:trace contextRef="#ctx0" brushRef="#br0" timeOffset="1">0 161 9577,'0'0'17649,"15"-50"-16977,8 48-576,10-1-128,8 3 64,3 0-736,2 0-2083,2 0-1793,-2 0-3300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0.166"/>
    </inkml:context>
    <inkml:brush xml:id="br0">
      <inkml:brushProperty name="width" value="0.025" units="cm"/>
      <inkml:brushProperty name="height" value="0.025" units="cm"/>
    </inkml:brush>
  </inkml:definitions>
  <inkml:trace contextRef="#ctx0" brushRef="#br0">0 1 10954,'0'0'13998,"52"29"-12205,-33-3-704,4 6-512,2 2-321,1 1-224,-3-2-32,4-2-640,-9-6-1474,3-7-1794,-9-8-2722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2.785"/>
    </inkml:context>
    <inkml:brush xml:id="br0">
      <inkml:brushProperty name="width" value="0.025" units="cm"/>
      <inkml:brushProperty name="height" value="0.025" units="cm"/>
    </inkml:brush>
  </inkml:definitions>
  <inkml:trace contextRef="#ctx0" brushRef="#br0">384 1 16624,'0'0'3139,"-77"53"-2467,34-18 193,-1 4 641,3 0-385,2-2-673,7-3-320,4-7-96,5-5 0,12-6-32,3-5-1185,2-9-833,-3-2-2018</inkml:trace>
  <inkml:trace contextRef="#ctx0" brushRef="#br0" timeOffset="1">0 104 14189,'0'0'5157,"66"38"-4228,-33-20 448,10 0-384,1-3-736,11 0-161,-4-2-1313,3-3-3043,-7-1-2467</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3.511"/>
    </inkml:context>
    <inkml:brush xml:id="br0">
      <inkml:brushProperty name="width" value="0.025" units="cm"/>
      <inkml:brushProperty name="height" value="0.025" units="cm"/>
    </inkml:brush>
  </inkml:definitions>
  <inkml:trace contextRef="#ctx0" brushRef="#br0">1 0 8776,'0'0'9545,"3"60"-9352,8-22 191,1 4-160,6 3-96,3-3-128,6-6 96,-8-3-2306,1-10-2787,-8-4-159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3.844"/>
    </inkml:context>
    <inkml:brush xml:id="br0">
      <inkml:brushProperty name="width" value="0.025" units="cm"/>
      <inkml:brushProperty name="height" value="0.025" units="cm"/>
    </inkml:brush>
  </inkml:definitions>
  <inkml:trace contextRef="#ctx0" brushRef="#br0">1 18 13164,'0'0'6150,"88"-13"-5701,-20 15-257,11 0-128,5-2-160,1 0-3972,-8-9-6758</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4.553"/>
    </inkml:context>
    <inkml:brush xml:id="br0">
      <inkml:brushProperty name="width" value="0.025" units="cm"/>
      <inkml:brushProperty name="height" value="0.025" units="cm"/>
    </inkml:brush>
  </inkml:definitions>
  <inkml:trace contextRef="#ctx0" brushRef="#br0">0 62 12556,'0'0'6550,"5"-8"-5514,-3 5-987,-1 0 1,1 0 0,1 0 0,-1 0-1,0 0 1,1 0 0,-1 1-1,1 0 1,0-1 0,0 1 0,0 0-1,0 0 1,0 1 0,0-1-1,6-2 1,2 1 43,0 1-1,0 0 1,0 1-1,0 0 1,12 0-1,7 0-1,54 0 28,-79 1-118,1 0 0,-1 1 0,0 0 1,1 0-1,-1 0 0,0 1 0,1 0 1,-1 0-1,0 0 0,0 1 0,6 4 1,-9-6 0,-1 0 0,0 0 1,0 0-1,0 0 1,0 0-1,-1 0 1,1 0-1,0 1 1,0-1-1,-1 0 0,1 0 1,-1 1-1,1-1 1,-1 1-1,1-1 1,-1 0-1,0 1 0,0-1 1,0 1-1,0-1 1,0 1-1,0-1 1,0 0-1,0 1 1,0-1-1,-1 1 0,1-1 1,-1 0-1,1 1 1,-1-1-1,1 0 1,-1 1-1,0-1 1,1 0-1,-1 0 0,0 0 1,0 1-1,0-1 1,0 0-1,0 0 1,0-1-1,-3 3 0,-5 5 56,0-1 0,-1 0 0,-20 11 0,27-16-47,-115 54 373,33-18 785,132-37-1217,-5-1-247,55 7 1,-83-5 154,0 0 0,-1 2 0,1-1 0,-1 2 0,1 0 0,-1 0 1,20 13-1,-30-17 121,-1 0 1,1 1 0,-1-1-1,0 1 1,1-1-1,-1 1 1,0 0 0,0 0-1,0 0 1,0 0 0,-1 0-1,1 0 1,0 1-1,-1-1 1,0 1 0,1-1-1,-1 1 1,0-1 0,-1 1-1,1 0 1,0-1 0,-1 1-1,1 0 1,-1-1-1,0 1 1,0 0 0,0 0-1,0 3 1,-2-3 54,1 1 1,-1-1-1,0 0 1,0 0-1,0 0 1,0 0 0,-1 0-1,1 0 1,-1 0-1,0-1 1,1 1-1,-1-1 1,0 0-1,-1 0 1,1 0-1,0 0 1,0-1-1,-1 1 1,-5 1-1,-21 6 754,0-2-1,-1-1 0,1-1 1,-1-2-1,0-1 1,0-1-1,-41-5 1,71 4-777,0 0 1,-1 0-1,1 0 1,0 0-1,-1 0 1,1 0-1,0-1 1,-1 1-1,1 0 1,0-1-1,0 1 1,0-1-1,-1 0 1,1 1-1,0-1 1,0 0-1,0 0 1,-1-1-1,1 2-50,1-1 0,0 0 0,0 1 0,0-1 0,0 0 0,0 1 0,0-1 0,0 0 0,0 1-1,0-1 1,0 0 0,0 1 0,0-1 0,1 0 0,-1 1 0,0-1 0,0 1 0,1-1 0,-1 0 0,0 1-1,1-1 1,-1 1 0,0-1 0,1 1 0,0-1 0,3-4-658,1 1 0,-1 0 0,1 0 0,0 1-1,0-1 1,6-2 0,26-12-4590,6-3-3165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4.945"/>
    </inkml:context>
    <inkml:brush xml:id="br0">
      <inkml:brushProperty name="width" value="0.025" units="cm"/>
      <inkml:brushProperty name="height" value="0.025" units="cm"/>
    </inkml:brush>
  </inkml:definitions>
  <inkml:trace contextRef="#ctx0" brushRef="#br0">18 35 11339,'0'0'7815,"13"-6"-6811,-6 1-898,1 1 1,0 1-1,0-1 1,0 2-1,0-1 0,0 1 1,0 0-1,1 1 1,-1-1-1,1 2 1,-1-1-1,1 1 1,-1 1-1,1 0 1,-1 0-1,11 3 0,-11-2-66,-1 0-1,0 1 1,1 1-1,-1-1 1,0 1-1,-1 0 1,1 1-1,-1-1 0,0 1 1,0 1-1,0-1 1,5 7-1,-9-9 1,-1-1 0,1 1 0,-1 0-1,1 0 1,-1 0 0,0 0 0,0 0-1,0 0 1,0 0 0,-1 1 0,1-1 0,-1 0-1,0 0 1,0 0 0,0 1 0,0-1 0,-1 0-1,1 0 1,-1 0 0,0 1 0,0-1 0,0 0-1,0 0 1,0 0 0,-1-1 0,1 1-1,-1 0 1,0 0 0,0-1 0,0 1 0,0-1-1,-4 3 1,-15 16 540,-1-2-1,0 0 1,-2-2-1,-26 16 1,-52 39 1476,101-71-2043,-1 0-1,1 1 1,-1-1-1,1 0 1,0 0 0,-1 1-1,1-1 1,0 1-1,0-1 1,0 1-1,0-1 1,0 1-1,0 0 1,1-1 0,-1 1-1,0 0 1,1 0-1,-1 1 1,1-2-8,1 0 0,-1 0 0,0 0 0,1 0 0,-1 0 0,1-1 0,-1 1 1,1 0-1,-1 0 0,1-1 0,0 1 0,-1 0 0,1-1 0,0 1 0,0-1 0,-1 1 0,1-1 1,0 1-1,0-1 0,0 1 0,-1-1 0,1 0 0,0 1 0,2-1 0,8 2-15,1 0-1,0 0 1,-1-1-1,14-1 0,-19 0-19,11 0-266,71-1-3107,-28-8-2902,-4-5-4938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5.291"/>
    </inkml:context>
    <inkml:brush xml:id="br0">
      <inkml:brushProperty name="width" value="0.025" units="cm"/>
      <inkml:brushProperty name="height" value="0.025" units="cm"/>
    </inkml:brush>
  </inkml:definitions>
  <inkml:trace contextRef="#ctx0" brushRef="#br0">1 4 6951,'0'0'15438,"60"-4"-14221,-28 12 225,7 0-545,3 0-609,8-3-192,-4-1-128,-2-4-2819,-2 0-3235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5.638"/>
    </inkml:context>
    <inkml:brush xml:id="br0">
      <inkml:brushProperty name="width" value="0.025" units="cm"/>
      <inkml:brushProperty name="height" value="0.025" units="cm"/>
    </inkml:brush>
  </inkml:definitions>
  <inkml:trace contextRef="#ctx0" brushRef="#br0">315 0 15759,'0'0'7431,"-49"36"-6790,21-8-161,-11 2-256,0 4-96,0-1-64,5-1-64,4-4 32,12-3-32,-1-8-96,10-4-1217,4-9-1442,-1-4-3522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5.998"/>
    </inkml:context>
    <inkml:brush xml:id="br0">
      <inkml:brushProperty name="width" value="0.025" units="cm"/>
      <inkml:brushProperty name="height" value="0.025" units="cm"/>
    </inkml:brush>
  </inkml:definitions>
  <inkml:trace contextRef="#ctx0" brushRef="#br0">0 270 18097,'0'0'5477,"73"23"-3971,-29-6-898,7 4-480,4-1-96,-4 1-288,-1-3-2146,-7-4-2082,-5-4-3460</inkml:trace>
  <inkml:trace contextRef="#ctx0" brushRef="#br0" timeOffset="1">632 0 15503,'-1'11'1110,"1"8"-482,0 0 0,1 0 0,0-1 1,2 1-1,5 20 0,-1-16-501,-1-1 0,-1 1 0,-1 1 0,-1-1-1,0 46 1,-4-56-124,0 0 0,-1 0-1,-1 0 1,0 0-1,-1 0 1,0-1 0,-1 1-1,0-1 1,-1 0 0,-1-1-1,1 1 1,-10 10-1,2-4-54,-2-1-1,0 0 1,0-1-1,-2-1 0,0-1 1,0 0-1,-1-1 1,-31 15-1,31-19-859,-1-1-1,0-1 1,0 0 0,-1-1 0,-31 4-1,-11-6-4964</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6.454"/>
    </inkml:context>
    <inkml:brush xml:id="br0">
      <inkml:brushProperty name="width" value="0.025" units="cm"/>
      <inkml:brushProperty name="height" value="0.025" units="cm"/>
    </inkml:brush>
  </inkml:definitions>
  <inkml:trace contextRef="#ctx0" brushRef="#br0">315 6 10474,'0'0'7986,"-12"-2"-7132,8 1-827,1 0-1,-1 1 1,0-1-1,1 1 1,-1 0-1,0 0 1,0 0-1,1 0 1,-1 1-1,0-1 1,1 1-1,-1 0 1,0 0-1,1 0 1,-1 1-1,1-1 1,0 1-1,-1 0 1,1 0-1,0 0 1,0 0-1,0 1 0,0-1 1,1 1-1,-4 3 1,-21 27 593,1 0 0,1 1 0,2 2 0,2 0 1,-20 45-1,32-59-446,1 0 1,0 1 0,2 0 0,1 0-1,0 1 1,2-1 0,1 1-1,1 0 1,0 0 0,6 38 0,-3-50-160,0-1 1,1 0 0,1-1-1,0 1 1,0-1 0,1 1-1,0-1 1,1 0 0,0-1 0,0 0-1,1 0 1,0 0 0,1-1-1,0 0 1,17 14 0,-10-12-577,0-1-1,0 0 1,1 0 0,0-2 0,0 0 0,1-1 0,0 0 0,0-2 0,25 5 0,26-2-4735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7.228"/>
    </inkml:context>
    <inkml:brush xml:id="br0">
      <inkml:brushProperty name="width" value="0.025" units="cm"/>
      <inkml:brushProperty name="height" value="0.025" units="cm"/>
    </inkml:brush>
  </inkml:definitions>
  <inkml:trace contextRef="#ctx0" brushRef="#br0">0 111 4676,'0'0'8254,"7"-11"-4405,-2 4-3382,1-1 1,-1 1-1,1 0 1,1 1 0,-1 0-1,1 0 1,0 0 0,0 0-1,1 1 1,0 1 0,-1-1-1,2 1 1,-1 0 0,12-3-1,-16 6-298,3-1 184,0-1 0,1 2 1,-1-1-1,1 1 0,-1 0 0,1 1 1,14 0-1,-22 1-337,1-1-1,-1 0 1,0 1-1,0 0 1,1-1 0,-1 1-1,0-1 1,0 1-1,0-1 1,0 1 0,1-1-1,-1 1 1,0 0-1,0-1 1,0 1 0,0-1-1,-1 1 1,1-1-1,0 1 1,0 0 0,0-1-1,0 1 1,0-1-1,-1 1 1,1-1 0,0 1-1,-1-1 1,1 1-1,0-1 1,-1 1 0,1-1-1,0 0 1,-1 1 0,-12 18 78,-93 87 173,105-105-265,1-1 0,-1 1 0,1 0 1,-1-1-1,1 1 0,-1 0 0,1-1 1,-1 1-1,1 0 0,0 0 1,0-1-1,-1 1 0,1 0 0,0 0 1,0-1-1,0 1 0,0 0 0,0 0 1,0 0-1,0-1 0,0 1 0,0 0 1,0 0-1,0 0 0,1-1 1,-1 1-1,0 0 0,1 0 0,-1-1 1,0 1-1,1 0 0,-1-1 0,1 1 1,-1 0-1,1-1 0,-1 1 1,1 0-1,-1-1 0,1 1 0,0-1 1,-1 0-1,1 1 0,0-1 0,0 1 1,-1-1-1,1 0 0,0 0 1,0 1-1,-1-1 0,1 0 0,0 0 1,0 0-1,0 0 0,1 0 0,61 11 93,-41-8-138,-10 0-74,0 0 0,0 1 0,0 1 0,17 9 0,-26-12 80,-1-1 0,0 1 0,0-1-1,0 1 1,0 0 0,0 0 0,0-1 0,0 1-1,0 1 1,0-1 0,-1 0 0,2 4 0,-2-5 27,-1 1 0,0-1 0,0 0 1,1 0-1,-1 1 0,0-1 1,0 0-1,0 1 0,-1-1 1,1 0-1,0 0 0,0 1 0,-1-1 1,1 0-1,-1 0 0,1 1 1,-1-1-1,0 0 0,1 0 0,-1 0 1,0 0-1,0 0 0,0 0 1,1 0-1,-1 0 0,0 0 0,-2 1 1,-5 3 72,0 1 0,-1-1-1,1 0 1,-1-1 0,0 0 0,0-1 0,0 0 0,-1 0 0,-11 2 0,-12 1 538,-44 2 0,66-7-450,5-1-91,-1 1 0,1-1 0,0 0 1,0 0-1,-13-2 0,19 1-100,0 1 0,0-1 0,0 0 1,0 1-1,1-1 0,-1 0 0,0 1 0,0-1 0,0 1 0,0-1 0,1 0 0,-1 1 0,0-1 0,1 1 0,-1-1 0,0 1 0,1-1 0,-1 1 0,1-1 1,-1 1-1,1-1 0,-1 1 0,1 0 0,-1-1 0,1 1 0,0-1 0,14-8-1829,1 1 0,0 0 0,19-6 0,-8 3-1625,24-8-4060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6"/>
    </inkml:context>
    <inkml:brush xml:id="br0">
      <inkml:brushProperty name="width" value="0.025" units="cm"/>
      <inkml:brushProperty name="height" value="0.025" units="cm"/>
    </inkml:brush>
  </inkml:definitions>
  <inkml:trace contextRef="#ctx0" brushRef="#br0">1 1 7175,'0'0'13453,"21"64"-13325,-19-33-64,3-2 0,1-2 0,-6-3-32,8-1-865,-8-6-2274,0-4-3331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0.501"/>
    </inkml:context>
    <inkml:brush xml:id="br0">
      <inkml:brushProperty name="width" value="0.025" units="cm"/>
      <inkml:brushProperty name="height" value="0.025" units="cm"/>
    </inkml:brush>
  </inkml:definitions>
  <inkml:trace contextRef="#ctx0" brushRef="#br0">1 0 17264,'0'0'7784,"51"38"-5350,-29-12-608,-5 8-449,-1 3-736,-3 1-513,-5 1-128,-8 2-289,0-2-992,-5-1-1121,-13-4-1922,4-6-2467</inkml:trace>
  <inkml:trace contextRef="#ctx0" brushRef="#br0" timeOffset="1">63 558 15503,'0'0'8808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7.576"/>
    </inkml:context>
    <inkml:brush xml:id="br0">
      <inkml:brushProperty name="width" value="0.025" units="cm"/>
      <inkml:brushProperty name="height" value="0.025" units="cm"/>
    </inkml:brush>
  </inkml:definitions>
  <inkml:trace contextRef="#ctx0" brushRef="#br0">275 1 9385,'0'0'15567,"-8"5"-14617,-135 99 1184,129-92-2340,0 0-1,1 0 0,1 1 0,0 1 0,1 0 0,1 1 0,0 0 0,-11 23 0,21-38 188,-6 20-2552,6-19 2376,-1-1 0,1 1 0,0-1 0,0 1 0,0 0 0,0-1-1,0 1 1,0-1 0,0 1 0,0 0 0,0-1 0,1 1 0,-1-1 0,0 1 0,0-1 0,0 1 0,1 0 0,-1-1 0,0 1 0,0-1 0,1 1 0,-1-1-1,1 0 1,-1 1 0,0-1 0,1 1 0,-1-1 0,1 0 0,-1 1 0,1-1 0,-1 0 0,2 1 0,15 0-6190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7.924"/>
    </inkml:context>
    <inkml:brush xml:id="br0">
      <inkml:brushProperty name="width" value="0.025" units="cm"/>
      <inkml:brushProperty name="height" value="0.025" units="cm"/>
    </inkml:brush>
  </inkml:definitions>
  <inkml:trace contextRef="#ctx0" brushRef="#br0">138 0 10602,'0'0'11013,"-9"3"-10228,1 1-483,-1 0 1,1 1 0,0 0-1,0 0 1,0 1 0,1 0-1,0 1 1,0-1-1,1 1 1,-1 0 0,2 1-1,-1 0 1,1 0 0,0 0-1,-4 10 1,7-15-240,-11 33 1042,13-35-1083,0 0-1,0 0 1,0-1 0,0 1 0,0 0 0,0 0-1,0 0 1,0-1 0,0 1 0,1 0-1,-1 0 1,0-1 0,0 1 0,1 0-1,-1 0 1,1-1 0,-1 1 0,0 0-1,1-1 1,-1 1 0,1 0 0,-1-1-1,1 1 1,0-1 0,-1 1 0,1-1-1,0 1 1,-1-1 0,1 0 0,0 1-1,0-1 1,-1 0 0,1 1 0,0-1-1,0 0 1,-1 0 0,1 0 0,0 0-1,0 1 1,0-1 0,0-1 0,30 4 286,0-2 0,35-3 1,-1-9-2597,-56 8 619,0 0 1,-1 0-1,1-1 1,13-9 0,-3 0-5876</inkml:trace>
  <inkml:trace contextRef="#ctx0" brushRef="#br0" timeOffset="1">255 56 16528,'0'0'6438,"-50"66"-4901,39-40-320,6 0-640,0 2-385,5 0-160,0 2 0,0-9-2626,9-2-5126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8.477"/>
    </inkml:context>
    <inkml:brush xml:id="br0">
      <inkml:brushProperty name="width" value="0.025" units="cm"/>
      <inkml:brushProperty name="height" value="0.025" units="cm"/>
    </inkml:brush>
  </inkml:definitions>
  <inkml:trace contextRef="#ctx0" brushRef="#br0">180 68 6470,'0'0'5525,"8"-10"-2338,42-48 2344,-56 67-2232,-1 7-2710,0 3-569,1-9 77,-135 276 2348,127-249-2303,1 0-1,2 1 1,1 1 0,2-1-1,2 1 1,-1 45 0,6-76-170,1 1 0,0-1 0,0 0 0,1 1 0,0-1-1,1 0 1,0 1 0,0-1 0,0 0 0,1 0 0,1-1 0,-1 1 0,1-1 0,1 1 0,-1-1 0,1 0 0,0-1 0,1 1 0,-1-1 0,1 0 0,1-1 0,-1 1 0,1-1 0,0-1 0,0 1 0,0-1 0,1 0 0,0-1 0,-1 0 0,1 0 0,16 3 0,-11-3-1237,0-1-1,0-1 1,1 0 0,-1-1 0,16-1 0,17-7-7576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9.321"/>
    </inkml:context>
    <inkml:brush xml:id="br0">
      <inkml:brushProperty name="width" value="0.025" units="cm"/>
      <inkml:brushProperty name="height" value="0.025" units="cm"/>
    </inkml:brush>
  </inkml:definitions>
  <inkml:trace contextRef="#ctx0" brushRef="#br0">8 42 5990,'0'0'15353,"10"-7"-14264,-6 4-980,1-1 14,0 1-1,0 0 1,0 0-1,0 0 1,1 0 0,-1 1-1,1 0 1,-1 0 0,1 0-1,0 1 1,0 0-1,0 0 1,8 0 0,4 1 46,0 0 0,0 2 0,-1 0 1,20 6-1,-33-7-143,0 0 1,0 0-1,-1 1 1,1-1 0,-1 1-1,1 0 1,-1 0-1,0 0 1,0 1 0,0-1-1,5 5 1,-7-5-22,0 0 0,0 0 1,0 0-1,0-1 0,0 1 0,0 0 1,-1 0-1,1 0 0,-1 0 1,1 0-1,-1 0 0,0 1 0,0-1 1,0 0-1,0 0 0,0 0 1,0 0-1,-1 0 0,1 0 0,-1 0 1,1 0-1,-1 0 0,-1 3 1,-2 2 26,0 0 0,-1-1 0,1 0 0,-1 1 1,0-2-1,-1 1 0,0-1 0,0 1 1,0-1-1,0-1 0,-1 1 0,-8 3 1,-11 6 296,-52 20 1,53-26-19,-15 6 131,41-13-440,1 0 1,-1 0-1,0 0 1,0 0-1,1-1 1,-1 1-1,1 0 0,-1-1 1,0 1-1,1-1 1,-1 0-1,1 1 1,-1-1-1,4 0 1,147 30-618,-134-25 496,-1 0 0,1 2 0,-1 0 1,-1 1-1,0 0 0,23 17 0,-36-23 108,-1-1-1,0 0 0,0 1 1,0 0-1,0-1 1,0 1-1,0 0 0,0 0 1,-1 0-1,1 0 0,-1 0 1,1 1-1,-1-1 1,0 0-1,0 1 0,0-1 1,0 1-1,0-1 0,-1 1 1,1-1-1,-1 1 1,1 0-1,-1-1 0,0 1 1,0-1-1,0 1 1,-1 0-1,1-1 0,0 1 1,-1-1-1,0 1 0,0-1 1,0 1-1,0-1 1,0 1-1,0-1 0,-1 0 1,1 0-1,-1 1 0,1-1 1,-1 0-1,0-1 1,0 1-1,0 0 0,0 0 1,0-1-1,0 1 1,0-1-1,-1 0 0,-2 2 1,-20 8 381,-1-1 0,0 0 0,0-2-1,-1-2 1,0 0 0,-1-1 0,1-2 0,-1-1 0,-31-2 0,57 1-364,1-1 0,-1 0-1,1 0 1,-1 0 0,1 0-1,-1 0 1,0-1 0,1 1 0,-1 0-1,1-1 1,-1 1 0,1-1 0,-1 0-1,1 1 1,0-1 0,-1 0-1,-1-1 1,3 1-63,0 1-1,0-1 1,-1 1-1,1-1 1,0 0 0,0 1-1,0-1 1,0 0-1,0 1 1,0-1-1,0 0 1,0 1 0,0-1-1,0 0 1,1 1-1,-1-1 1,0 1 0,0-1-1,1 0 1,-1 1-1,0-1 1,1 1-1,-1-1 1,0 1 0,1-1-1,-1 1 1,1-1-1,4-5-825,1 1-1,-1 0 1,1 0-1,0 1 0,10-6 1,31-16-5502,11-4-2840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49.683"/>
    </inkml:context>
    <inkml:brush xml:id="br0">
      <inkml:brushProperty name="width" value="0.025" units="cm"/>
      <inkml:brushProperty name="height" value="0.025" units="cm"/>
    </inkml:brush>
  </inkml:definitions>
  <inkml:trace contextRef="#ctx0" brushRef="#br0">231 1 8712,'0'0'8013,"-8"4"-5509,-12 6-1962,1 2 1,0 0 0,0 1-1,2 1 1,-26 25-1,35-31-270,-1 1-1,1 0 1,0 1-1,1 0 1,1 0-1,-1 0 1,1 1-1,1 0 1,0 0-1,1 0 1,0 1-1,-4 19 1,8-27-246,0 0 0,0 0 0,0-1 0,0 1 0,1 0 0,-1 0 0,1-1 0,0 1 0,0-1 0,0 1 0,1-1-1,-1 1 1,1-1 0,0 0 0,0 1 0,0-1 0,0 0 0,1-1 0,-1 1 0,1 0 0,0-1 0,-1 1 0,1-1 0,0 0 0,1 0 0,-1 0 0,0 0 0,1 0 0,-1-1 0,1 0 0,4 2 0,5 1 23,1-1 0,0 0 0,0 0 0,0-1 0,0-1 0,0-1-1,15-1 1,-27 2-14,0-1-1,0 0 0,1-1 1,-1 1-1,0 0 0,1-1 0,-1 1 1,0-1-1,0 0 0,0 0 1,0 0-1,0 0 0,0 0 0,0 0 1,0 0-1,0-1 0,0 1 1,0-1-1,-1 1 0,1-1 0,-1 0 1,1 0-1,-1 1 0,0-1 1,0 0-1,1 0 0,-1 0 1,-1-1-1,1 1 0,0 0 0,0 0 1,-1 0-1,0-1 0,1 1 1,-1 0-1,0 0 0,0-4 0,0 2 7,-1 0 1,0 0-1,1 1 0,-2-1 0,1 0 0,0 1 0,-1-1 0,1 1 0,-1-1 0,0 1 0,0 0 0,0 0 0,-1 0 0,1 0 0,-1 0 0,0 0 1,1 1-1,-1-1 0,0 1 0,-1 0 0,1 0 0,-4-2 0,-2 1-105,1 0 1,-1 0-1,1 1 1,-1 1-1,0-1 1,0 1-1,1 1 1,-1 0-1,-9 0 1,17 0-22,1 0 1,-1 0-1,1 0 1,0 0-1,-1 0 0,1 0 1,-1 0-1,1 0 1,0 0-1,-1 1 1,1-1-1,0 0 1,-1 0-1,1 0 1,-1 0-1,1 0 1,0 1-1,0-1 1,-1 0-1,1 0 0,0 1 1,-1-1-1,1 0 1,0 1-1,0-1 1,-1 0-1,1 0 1,0 1-1,0-1 1,0 1-1,-1-1 1,1 0-1,0 1 1,0-1-1,0 0 1,0 1-1,0-1 0,0 1 1,0-1-1,0 0 1,0 1-1,0-1 1,0 1-1,0-1 1,0 0-1,0 1 1,0-1-1,0 0 1,1 1-1,-1-1 1,0 0-1,0 1 1,0-1-1,0 0 0,1 1 1,-1-1-1,0 0 1,1 1-1,-1-1 1,0 0-1,1 1 1,22 16-6238,6-11-810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0.382"/>
    </inkml:context>
    <inkml:brush xml:id="br0">
      <inkml:brushProperty name="width" value="0.025" units="cm"/>
      <inkml:brushProperty name="height" value="0.025" units="cm"/>
    </inkml:brush>
  </inkml:definitions>
  <inkml:trace contextRef="#ctx0" brushRef="#br0">0 49 14510,'0'0'12331,"78"-16"-11242,-30 13-384,1 2-417,6 0-160,-5 0-95,-6 1-1,-10 0-64,-11 0-513,-5 0-704,-6-5-1474,-7-5-3202,4-2-9034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1.688"/>
    </inkml:context>
    <inkml:brush xml:id="br0">
      <inkml:brushProperty name="width" value="0.025" units="cm"/>
      <inkml:brushProperty name="height" value="0.025" units="cm"/>
    </inkml:brush>
  </inkml:definitions>
  <inkml:trace contextRef="#ctx0" brushRef="#br0">174 0 4068,'0'0'18930,"-14"7"-18727,12-5-157,0 0 0,1 0 1,-1 0-1,1 0 0,-1 1 1,1-1-1,0 1 0,0-1 1,0 1-1,0 0 0,0-1 1,0 1-1,1 0 0,0-1 1,-1 1-1,1 0 0,0 0 1,0-1-1,0 1 0,1 0 1,-1-1-1,1 1 0,1 4 1,-1-2 0,2 1-1,-1-1 1,1 1 0,-1-1 0,2 0 0,-1 0-1,0 0 1,1 0 0,8 7 0,-6-6 21,4 3-86,0 1 0,-1 0 0,0 0 0,12 19 1,-20-27 36,1-1 0,-1 1 1,0 0-1,0 0 0,-1 0 1,1-1-1,0 1 0,-1 0 1,1 0-1,-1 0 0,1 0 1,-1 0-1,0 0 0,0 0 1,0 1-1,0-1 0,0 0 1,0 0-1,-1 0 1,1 0-1,-1 0 0,0 0 1,1-1-1,-1 1 0,0 0 1,0 0-1,0 0 0,0-1 1,0 1-1,-1 0 0,1-1 1,0 1-1,-1-1 0,1 0 1,-1 1-1,1-1 0,-1 0 1,0 0-1,-2 1 0,-4 3 80,-1-1 0,1 0 0,-1 0-1,0-1 1,0 0 0,0-1-1,0 0 1,0-1 0,-1 1-1,1-2 1,-1 1 0,-9-2-1,14 0-178,0 1 0,0-1 0,0-1 0,0 1 0,1-1 0,-1 1-1,0-1 1,1-1 0,-1 1 0,-4-4 0,6 3-272,-1 0 0,1 0 0,0 0 0,0 0 0,0-1 0,0 0 0,1 1 0,0-1 0,-1 0 0,1 0 0,1 0 0,-3-8 0,-4-28-4922,5-4-2451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2.068"/>
    </inkml:context>
    <inkml:brush xml:id="br0">
      <inkml:brushProperty name="width" value="0.025" units="cm"/>
      <inkml:brushProperty name="height" value="0.025" units="cm"/>
    </inkml:brush>
  </inkml:definitions>
  <inkml:trace contextRef="#ctx0" brushRef="#br0">0 41 9705,'0'0'8296,"73"-27"-5926,-40 21-544,11 4-289,4 0-415,0 2-482,-4 0-448,-1 0-160,-10 0-128,-3 0-1954,-3 0-1089,-8 0-2178,3-3-2242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2.397"/>
    </inkml:context>
    <inkml:brush xml:id="br0">
      <inkml:brushProperty name="width" value="0.025" units="cm"/>
      <inkml:brushProperty name="height" value="0.025" units="cm"/>
    </inkml:brush>
  </inkml:definitions>
  <inkml:trace contextRef="#ctx0" brushRef="#br0">90 0 8264,'0'0'13431,"-8"10"-12075,2-3-1161,-7 7 751,1 1-1,-18 28 1,28-39-854,-1 1-1,0 0 0,1 0 1,0 0-1,0 0 1,0 0-1,1 0 0,0 1 1,0-1-1,0 0 0,1 1 1,-1-1-1,1 1 1,1-1-1,-1 1 0,2 5 1,-1-8-121,0-1 0,1 0 0,-1 0 0,1 0-1,-1 0 1,1 0 0,0-1 0,0 1 0,0 0 0,0-1 0,0 0 0,0 1 0,0-1 0,0 0 0,0 0 0,1 0 0,-1 0 0,1 0-1,-1-1 1,0 1 0,1-1 0,-1 1 0,1-1 0,4 0 0,64-2-3798,-65 1 3267,0 0 0,0 0 0,0-1 0,-1 0-1,1 0 1,0 0 0,-1-1 0,0 0 0,7-4 0,21-24-37,-47 57 6099,-14 55-2836,27-74-2528,-1 1-1,1-1 1,1 1 0,-1-1-1,1 1 1,0-1 0,1 1-1,0-1 1,2 9 0,-2-14-224,0 1 0,0-1 1,0 1-1,0-1 1,0 0-1,1 0 0,-1 1 1,1-1-1,0 0 0,-1 0 1,1 0-1,2 1 0,-1-1-325,-1-1 0,1 1 0,-1-1 0,1 0-1,0 0 1,-1 0 0,1 0 0,0 0 0,0 0-1,0-1 1,0 0 0,5 1 0,17-1-5979</inkml:trace>
  <inkml:trace contextRef="#ctx0" brushRef="#br0" timeOffset="1">661 155 18930,'0'0'2883,"-54"25"-1282,20-6 289,4 4-705,2 6-288,-3 1-417,14 0-352,1 0-95,7-2-33,0-5-321,4-7-864,5-8-737,-5-16-11530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2.756"/>
    </inkml:context>
    <inkml:brush xml:id="br0">
      <inkml:brushProperty name="width" value="0.025" units="cm"/>
      <inkml:brushProperty name="height" value="0.025" units="cm"/>
    </inkml:brush>
  </inkml:definitions>
  <inkml:trace contextRef="#ctx0" brushRef="#br0">1 0 15150,'0'0'6791,"53"19"-5478,-19 0 0,5 1-704,3 3-513,6 3 0,-4-1-192,-5 0-1410,-5-4-1697,-15-4-3587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7.130"/>
    </inkml:context>
    <inkml:brush xml:id="br0">
      <inkml:brushProperty name="width" value="0.025" units="cm"/>
      <inkml:brushProperty name="height" value="0.025" units="cm"/>
    </inkml:brush>
  </inkml:definitions>
  <inkml:trace contextRef="#ctx0" brushRef="#br0">1 1 3235,'0'0'22133,"8"8"-21984,91 74-524,-49-51-6713,-39-28 2551,-2-2-1197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3.115"/>
    </inkml:context>
    <inkml:brush xml:id="br0">
      <inkml:brushProperty name="width" value="0.025" units="cm"/>
      <inkml:brushProperty name="height" value="0.025" units="cm"/>
    </inkml:brush>
  </inkml:definitions>
  <inkml:trace contextRef="#ctx0" brushRef="#br0">0 179 16143,'0'0'3305,"15"0"-1746,111 1 1279,221-29 1,-187 11-2052,616-70-661,-441 47-1592,-262 35 1253,-48 4-2512,-9 0-6295,-44 5 3495</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3.443"/>
    </inkml:context>
    <inkml:brush xml:id="br0">
      <inkml:brushProperty name="width" value="0.025" units="cm"/>
      <inkml:brushProperty name="height" value="0.025" units="cm"/>
    </inkml:brush>
  </inkml:definitions>
  <inkml:trace contextRef="#ctx0" brushRef="#br0">0 398 12139,'0'0'6172,"11"-4"-4293,42-20 208,63-40 1,136-105-322,-188 119-1467,-42 32-235,0 1 0,2 1 0,29-17 1,-53 33-72,0 0 0,0 0 0,1-1 1,-1 1-1,0 0 0,1 0 0,-1 0 1,0 0-1,1-1 0,-1 1 1,0 0-1,1 0 0,-1 0 0,0 0 1,1 0-1,-1 0 0,0 0 0,1 0 1,-1 0-1,0 0 0,1 0 1,-1 0-1,0 0 0,1 0 0,-1 0 1,0 0-1,1 0 0,-1 0 0,0 1 1,1-1-1,-1 0 0,0 0 0,1 0 1,-1 1-1,0-1 0,1 0 1,-3 14-169,-14 16 110,16-29 73,-33 53 65,-63 120 4,95-172-103,-1 1 0,1 0 0,0 0 1,0 0-1,0 0 0,0 0 0,1 1 1,-1-1-1,1 0 0,-1 0 1,1 0-1,0 1 0,1 4 0,0-6-120,0-1-1,0 0 0,0 0 0,0 0 0,0 0 1,0 0-1,0 0 0,0 0 0,0 0 0,0 0 0,1 0 1,-1 0-1,0-1 0,1 1 0,-1-1 0,0 1 1,1-1-1,-1 1 0,1-1 0,-1 0 0,1 0 1,-1 0-1,1 0 0,-1 0 0,1 0 0,-1 0 1,1 0-1,-1 0 0,0-1 0,3 0 0,32-8-4422,10-11-2152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3.817"/>
    </inkml:context>
    <inkml:brush xml:id="br0">
      <inkml:brushProperty name="width" value="0.025" units="cm"/>
      <inkml:brushProperty name="height" value="0.025" units="cm"/>
    </inkml:brush>
  </inkml:definitions>
  <inkml:trace contextRef="#ctx0" brushRef="#br0">236 1 8808,'0'0'12610,"-12"6"-11991,-8 7-368,1 1 0,0 1 0,1 0-1,1 1 1,0 1 0,1 0 0,1 2 0,-16 25 0,22-31-80,1 1 1,1 0-1,0 1 0,-8 26 1,14-39-154,0 1 1,0-1-1,0 0 1,1 1-1,-1-1 1,1 0 0,0 1-1,-1-1 1,1 0-1,0 1 1,1-1-1,-1 1 1,0-1-1,1 0 1,-1 1 0,1-1-1,0 0 1,-1 1-1,1-1 1,0 0-1,1 0 1,-1 0-1,0 0 1,1 0 0,-1 0-1,1 0 1,-1 0-1,1-1 1,0 1-1,0 0 1,0-1 0,0 0-1,0 1 1,0-1-1,0 0 1,0 0-1,0 0 1,1 0-1,-1-1 1,3 1 0,2 1 9,1-1 0,-1 0 0,0-1 0,0 0 0,1 0 0,-1 0 0,0-1 0,0 0 0,0 0 0,0-1 0,0 0 0,0-1 0,0 1 0,-1-1 0,11-6 0,-12 6 80,-1 0 0,0 0 0,0-1 0,0 1 0,0-1 0,0 0 0,-1 0 0,1 0 0,-1-1 0,0 1 0,-1-1 0,1 1 0,-1-1 0,0 0 0,0 0 0,0 0 0,-1-1 0,0 1 0,0 0 0,0 0 0,0-11 0,-1 14-89,-1-1 1,1 0 0,-1 0 0,0 1 0,0-1 0,0 0 0,0 1 0,-1-1 0,1 1 0,0-1 0,-1 1 0,0 0 0,0 0 0,1-1 0,-1 1 0,-1 0 0,1 1 0,0-1 0,0 0 0,-1 1 0,1-1 0,-1 1 0,1 0-1,-1 0 1,1 0 0,-1 0 0,0 0 0,0 0 0,-3 0 0,0 0-98,0 0 0,1 0 0,-1 0-1,0 1 1,0 0 0,0 0 0,0 0-1,0 1 1,1 0 0,-1 0 0,0 0 0,1 1-1,-12 4 1,16-5-40,0 0 1,0-1-1,-1 1 0,1 0 0,0 0 1,0 0-1,0 1 0,0-1 0,0 0 1,0 0-1,0 0 0,0 1 0,1-1 1,-1 1-1,0-1 0,1 0 0,-1 1 1,1 1-1,0-2-28,0 0 0,0 0 0,0 0 0,0-1 1,0 1-1,0 0 0,0 0 0,0 0 0,1-1 0,-1 1 0,0 0 1,1 0-1,-1-1 0,1 1 0,-1 0 0,1-1 0,-1 1 0,1 0 1,-1-1-1,1 1 0,0-1 0,-1 1 0,1-1 0,0 1 0,-1-1 1,1 1-1,0-1 0,0 0 0,-1 1 0,1-1 0,0 0 0,0 0 1,-1 0-1,1 0 0,0 1 0,1-1 0,31 1-4819,8 0-2925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4.166"/>
    </inkml:context>
    <inkml:brush xml:id="br0">
      <inkml:brushProperty name="width" value="0.025" units="cm"/>
      <inkml:brushProperty name="height" value="0.025" units="cm"/>
    </inkml:brush>
  </inkml:definitions>
  <inkml:trace contextRef="#ctx0" brushRef="#br0">320 1 19474,'0'0'1954,"-63"54"-737,36-19-576,8 2 448,-3 4-96,10-2-384,7-3-417,5-4-96,0-2 0,0-8 0,0-5-96,5-6-897,-1-6-2082</inkml:trace>
  <inkml:trace contextRef="#ctx0" brushRef="#br0" timeOffset="1">0 178 19346,'0'0'5638,"62"-15"-4742,-14 13 226,8-2-514,12 3-480,6 0-224,2-1-1185,0-2-2883,-3-5-2819,-6-4-8231</inkml:trace>
  <inkml:trace contextRef="#ctx0" brushRef="#br0" timeOffset="2">981 1 7175,'0'0'13549,"-78"72"-11531,41-35-449,-11 5 0,7-1-351,-1-1-482,6-4-543,8-5-129,5-8-32,3-8-577,6-10-1601,5-5-2018,2-8-3299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4.510"/>
    </inkml:context>
    <inkml:brush xml:id="br0">
      <inkml:brushProperty name="width" value="0.025" units="cm"/>
      <inkml:brushProperty name="height" value="0.025" units="cm"/>
    </inkml:brush>
  </inkml:definitions>
  <inkml:trace contextRef="#ctx0" brushRef="#br0">0 6 19827,'0'0'6438,"54"-5"-4997,-24 5-608,7 12 64,7 6-128,4 2-385,-4 2-288,6 1-32,-10-2-352,-1-1-1634,-10-8-2434,1-10-3908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4.902"/>
    </inkml:context>
    <inkml:brush xml:id="br0">
      <inkml:brushProperty name="width" value="0.025" units="cm"/>
      <inkml:brushProperty name="height" value="0.025" units="cm"/>
    </inkml:brush>
  </inkml:definitions>
  <inkml:trace contextRef="#ctx0" brushRef="#br0">174 3 6790,'0'0'9471,"9"-1"-5409,-6 1-3942,-1-1-1,1 1 0,0 0 0,0 0 1,0 0-1,0 0 0,0 0 0,0 1 1,0-1-1,-1 1 0,1 0 1,0 0-1,0 0 0,-1 0 0,1 0 1,0 1-1,-1-1 0,0 1 1,1-1-1,-1 1 0,0 0 0,0 0 1,0 0-1,0 0 0,0 1 0,0-1 1,-1 0-1,1 1 0,-1 0 1,1-1-1,1 5 0,15 32 32,-2 1-1,-2 0 1,-1 1-1,-2 0 1,-1 1-1,-3 0 1,-2 0 0,-1 1-1,-2 44 1,-4-63-66,0-1 1,-2 1-1,-1-1 1,0 0-1,-2 0 1,0 0-1,-2-1 1,-1 0-1,-13 23 1,15-32-195,-1 1 0,0-2-1,-1 1 1,0-2 0,-1 1 0,-18 14 0,21-20-277,0-1-1,0 1 1,0-2 0,-1 1 0,0-1 0,0 0 0,0-1-1,0 0 1,0 0 0,-1-1 0,-11 1 0,-23-5-6063,4-14-5546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5.245"/>
    </inkml:context>
    <inkml:brush xml:id="br0">
      <inkml:brushProperty name="width" value="0.025" units="cm"/>
      <inkml:brushProperty name="height" value="0.025" units="cm"/>
    </inkml:brush>
  </inkml:definitions>
  <inkml:trace contextRef="#ctx0" brushRef="#br0">1 1 19731,'0'0'3523,"0"75"-2850,0-36-257,0 8-128,0 2-224,7 1-64,9-2 32,1-1-32,5-5-1217,-5-8-1698,-6-11-1697,-2-12-2467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5.605"/>
    </inkml:context>
    <inkml:brush xml:id="br0">
      <inkml:brushProperty name="width" value="0.025" units="cm"/>
      <inkml:brushProperty name="height" value="0.025" units="cm"/>
    </inkml:brush>
  </inkml:definitions>
  <inkml:trace contextRef="#ctx0" brushRef="#br0">0 79 15983,'0'0'5509,"46"-7"-3491,4-3-1153,8 1-96,15-4-193,-3 4-448,-2 0-128,-8 1-544,-12 3-2531,-11 0-3171,-16 2-5285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55.949"/>
    </inkml:context>
    <inkml:brush xml:id="br0">
      <inkml:brushProperty name="width" value="0.025" units="cm"/>
      <inkml:brushProperty name="height" value="0.025" units="cm"/>
    </inkml:brush>
  </inkml:definitions>
  <inkml:trace contextRef="#ctx0" brushRef="#br0">0 47 16976,'0'0'6758,"3"9"-5055,25 108-58,-27-115-1633,0-1 1,0 1 0,0-1 0,0 1-1,1-1 1,-1 0 0,0 1-1,1-1 1,-1 0 0,1 0 0,0 0-1,-1 0 1,1 0 0,0 0 0,-1 0-1,1-1 1,0 1 0,0-1-1,0 1 1,-1-1 0,1 0 0,0 0-1,0 0 1,2 0 0,56-1 458,-46 0-385,5 0-332,0-1 0,0-1 0,0 0 0,0-2 0,20-7 0,-28 8-966,-1-1 1,0 0 0,-1 0-1,1-1 1,-1 0-1,10-8 1,6-12-5355</inkml:trace>
  <inkml:trace contextRef="#ctx0" brushRef="#br0" timeOffset="1">328 0 13997,'0'0'7143,"-52"47"-4677,40-21-512,1 4-448,4 5-513,4 2-417,3-1-320,5 0-128,7 1-63,10 2-98,-5-2-1952,8-6-2211,-5-2-3940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0:10.664"/>
    </inkml:context>
    <inkml:brush xml:id="br0">
      <inkml:brushProperty name="width" value="0.025" units="cm"/>
      <inkml:brushProperty name="height" value="0.025" units="cm"/>
    </inkml:brush>
  </inkml:definitions>
  <inkml:trace contextRef="#ctx0" brushRef="#br0">1 0 5733,'0'0'3107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7.491"/>
    </inkml:context>
    <inkml:brush xml:id="br0">
      <inkml:brushProperty name="width" value="0.025" units="cm"/>
      <inkml:brushProperty name="height" value="0.025" units="cm"/>
    </inkml:brush>
  </inkml:definitions>
  <inkml:trace contextRef="#ctx0" brushRef="#br0">147 1 8232,'0'0'12844,"-44"59"-12428,28-28-31,3 4 31,-3 1-128,8 3-192,-7 0-64,8 1 1,-1-5-194,2 0-1376,3-6-1410,-3-8-3235,1-2-2850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0:11.640"/>
    </inkml:context>
    <inkml:brush xml:id="br0">
      <inkml:brushProperty name="width" value="0.025" units="cm"/>
      <inkml:brushProperty name="height" value="0.025" units="cm"/>
    </inkml:brush>
  </inkml:definitions>
  <inkml:trace contextRef="#ctx0" brushRef="#br0">5640 996 8232,'0'0'8477,"-8"-3"-7804,-20-10-118,27 11-473,-1 1 0,1-1 1,0 0-1,0 0 0,0 1 1,0-1-1,0 0 0,1 0 0,-1 0 1,0 0-1,1 0 0,0 0 0,-1 0 1,1-1-1,0 1 0,0 0 0,0 0 1,0 0-1,1 0 0,-1 0 0,0 0 1,2-2-1,-2-4 97,1 0-108,-1 0-1,0 0 0,-1 0 0,1 0 1,-2-1-1,1 1 0,-1 1 1,0-1-1,-1 0 0,0 0 0,0 1 1,-1-1-1,0 1 0,0 0 1,0 0-1,-1 1 0,0-1 0,-1 1 1,1 0-1,-1 1 0,0-1 1,-1 1-1,-7-5 0,-39-24-92,-2 2 0,-1 2 0,-99-36 0,78 34 9,-173-71-375,-4 11 0,-352-78 0,-69 42 221,-6 65-141,139 66 285,375 8-267,-205 39 0,228-21 80,0 7-1,3 6 1,-170 75 0,227-79 352,2 4 0,2 3 1,2 4-1,2 3 0,3 3 0,-95 92 0,149-129-118,1 0-1,2 2 0,0-1 0,1 2 1,1 0-1,0 1 0,2 0 1,1 1-1,1 1 0,0-1 0,2 1 1,1 1-1,-6 35 0,13-55 146,-2 30-1179,2-35 972,0 1 0,0-1 0,0 0 0,1 0 0,-1 0 0,0 1 0,0-1 0,0 0 0,0 0 0,0 0 1,0 1-1,0-1 0,0 0 0,0 0 0,1 0 0,-1 0 0,0 0 0,0 1 0,0-1 0,0 0 0,0 0 1,1 0-1,-1 0 0,0 0 0,0 0 0,0 0 0,1 0 0,-1 0 0,0 1 0,0-1 0,0 0 0,0 0 0,1 0 1,-1 0-1,0 0 0,0 0 0,0 0 0,1 0 0,-1 0 0,0-1 0,0 1 0,0 0 0,1 0 0,-1 0 0,0 0 1,16-16-2321,6-17-2372,3-13-3956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0:12.005"/>
    </inkml:context>
    <inkml:brush xml:id="br0">
      <inkml:brushProperty name="width" value="0.025" units="cm"/>
      <inkml:brushProperty name="height" value="0.025" units="cm"/>
    </inkml:brush>
  </inkml:definitions>
  <inkml:trace contextRef="#ctx0" brushRef="#br0">160 1 7591,'0'0'4164,"-5"11"-4100,-28 61 1032,4 3 0,3 0-1,-25 126 1,45-171-970,2 1 1,-1 51-1,5-81-130,0 1-1,-1-1 1,1 0 0,0 1-1,0-1 1,1 1 0,-1-1-1,0 1 1,0-1 0,1 1-1,-1-1 1,1 0 0,-1 1-1,1-1 1,-1 0 0,1 1-1,0-1 1,0 0 0,0 0-1,0 0 1,0 0 0,0 0-1,0 0 1,0 0-1,0 0 1,0 0 0,0 0-1,1-1 1,1 2 0,0-2 12,0 1 0,0-1 0,1 0 0,-1 0 0,0 0 0,0-1 0,0 1 0,0-1 0,0 1 0,1-1 0,-1 0 0,5-3 0,10-5 131,-1 0-1,0-1 1,21-18 0,438-379-1325,-386 320-3079</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0:13.493"/>
    </inkml:context>
    <inkml:brush xml:id="br0">
      <inkml:brushProperty name="width" value="0.025" units="cm"/>
      <inkml:brushProperty name="height" value="0.025" units="cm"/>
    </inkml:brush>
  </inkml:definitions>
  <inkml:trace contextRef="#ctx0" brushRef="#br0">13514 1132 4644,'0'0'4068,"-3"-8"-3384,-33-133 1349,33 134-1920,0 1-1,0-1 0,-1 1 1,1-1-1,-1 1 0,-1 0 1,1 1-1,-1-1 0,0 1 1,0 0-1,-1 0 0,0 0 1,1 1-1,-1 0 0,-1 0 0,1 0 1,-9-3-1,-14-5 176,-1 0 0,-51-11 1,59 17-53,-40-11 359,-73-19 645,-219-89 0,235 76-1211,-2 5 0,-155-34 0,-261-30-54,353 75-21,-1176-193-10,-15 112-817,-831 140-744,959 78 1324,79-4 36,1095-96 279,-948 78-59,785-51 6,2 11 1,-297 93-1,-223 157-6,27 61 453,713-346-427,-188 103 873,163-86-433,2 1 1,1 2-1,-35 33 0,58-47-367,1 0 0,1 1 0,0 0 0,-15 26 0,23-34-98,-1 0-1,1 1 0,0 0 1,0 0-1,1 0 0,0 0 1,0 0-1,1 0 1,0 0-1,0 1 0,1-1 1,0 1-1,1 13 0,0-20-33,-1 0-1,1 0 0,-1 0 1,1 0-1,0 0 1,-1 0-1,1 0 0,0 0 1,0 0-1,0 0 1,-1 0-1,1 0 0,0-1 1,0 1-1,0 0 1,0-1-1,1 1 0,-1-1 1,0 1-1,0-1 1,0 1-1,0-1 0,1 0 1,-1 0-1,0 0 1,0 0-1,0 0 0,1 0 1,-1 0-1,0 0 1,0 0-1,1 0 0,-1 0 1,1-1-1,3 0-251,1 0-1,-1 0 0,0-1 0,0 0 1,0 0-1,8-4 0,15-16-2495,-1-5-1949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50:13.900"/>
    </inkml:context>
    <inkml:brush xml:id="br0">
      <inkml:brushProperty name="width" value="0.025" units="cm"/>
      <inkml:brushProperty name="height" value="0.025" units="cm"/>
    </inkml:brush>
  </inkml:definitions>
  <inkml:trace contextRef="#ctx0" brushRef="#br0">98 0 8232,'-1'0'86,"0"1"1,0-1 0,0 0-1,0 1 1,0-1-1,0 1 1,0-1 0,0 1-1,0-1 1,0 1 0,0 0-1,0-1 1,0 1-1,0 0 1,0 0 0,0 0-1,1-1 1,-1 1 0,0 0-1,1 0 1,-1 0-1,1 0 1,-1 0 0,1 1-1,-1-1 1,1 0-1,0 0 1,-1 0 0,1 2-1,-13 52 347,9-37 38,-17 83 436,6 1 1,3 1-1,3 127 1,9-227-906,0-1 0,-1 0 1,1 1-1,1-1 0,-1 1 0,0-1 1,1 1-1,-1-1 0,1 0 0,-1 1 1,1-1-1,0 0 0,0 0 0,0 1 1,1-1-1,-1 0 0,0 0 0,4 3 1,-3-4 5,0 0 0,0-1 0,0 1 0,1-1 0,-1 1 0,0-1 0,0 0 0,0 0 0,0 0 0,1 0 0,-1-1 0,0 1 0,0 0 0,0-1 0,0 0 0,0 1 0,0-1 0,0 0 0,0 0 0,0 0 0,0 0 0,0 0 0,2-3 0,20-11 108,0-2 0,-2-1 0,0-1 0,24-25 0,77-97-365,-42 33-1492,2-12-1558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29.893"/>
    </inkml:context>
    <inkml:brush xml:id="br0">
      <inkml:brushProperty name="width" value="0.025" units="cm"/>
      <inkml:brushProperty name="height" value="0.025" units="cm"/>
    </inkml:brush>
  </inkml:definitions>
  <inkml:trace contextRef="#ctx0" brushRef="#br0">0 1 14734,'0'0'5061,"89"0"-4709,-27 0 64,14 0-191,5 0-161,1 2-64,-3 0-353,-11 2-1312,-14-3-802,-18-1-896,-19 0-512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0.253"/>
    </inkml:context>
    <inkml:brush xml:id="br0">
      <inkml:brushProperty name="width" value="0.025" units="cm"/>
      <inkml:brushProperty name="height" value="0.025" units="cm"/>
    </inkml:brush>
  </inkml:definitions>
  <inkml:trace contextRef="#ctx0" brushRef="#br0">0 0 13068,'0'0'5093,"62"26"-3748,0-23-768,14 1-481,8-1-64,-3 3-160,2 0-1185,-12 2-1602,-9-2-256,-18-4-1281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0.600"/>
    </inkml:context>
    <inkml:brush xml:id="br0">
      <inkml:brushProperty name="width" value="0.025" units="cm"/>
      <inkml:brushProperty name="height" value="0.025" units="cm"/>
    </inkml:brush>
  </inkml:definitions>
  <inkml:trace contextRef="#ctx0" brushRef="#br0">1 6 12011,'0'0'6017,"10"-1"-5585,33-2-319,-1 1 0,45 6 0,-65-3-113,-1 2-1,1 1 1,-1 1 0,0 0-1,0 2 1,27 12-1,-45-18-3,0 0 0,-1 1-1,1-1 1,-1 1 0,1-1-1,-1 1 1,1 0 0,-1 0-1,0 0 1,0 0 0,0 0-1,0 1 1,0-1 0,-1 1-1,1-1 1,-1 1 0,0-1-1,1 1 1,-1 0 0,0 0-1,-1 0 1,1-1 0,0 1-1,-1 0 1,1 0 0,-1 0-1,0 0 1,0 0 0,0 0-1,-1 0 1,1 0 0,-1 0-1,0 0 1,1 0 0,-1-1-1,0 1 1,-1 0 0,1 0-1,0-1 1,-1 1 0,1-1-1,-1 1 1,0-1 0,0 0-1,0 0 1,0 0 0,-4 3-1,-25 23 238,0-3-1,-55 36 0,56-43-483,1 3-1,1 0 1,1 1-1,-25 28 1,37-29-4484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0.978"/>
    </inkml:context>
    <inkml:brush xml:id="br0">
      <inkml:brushProperty name="width" value="0.025" units="cm"/>
      <inkml:brushProperty name="height" value="0.025" units="cm"/>
    </inkml:brush>
  </inkml:definitions>
  <inkml:trace contextRef="#ctx0" brushRef="#br0">0 1 11723,'0'0'4773,"0"56"-3652,0-17 672,0 6-608,0 11-95,0 3-674,0 0-320,0-3-32,0-10-32,0-6-480,11-12-577,-1-9 32,-3-13-769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1.311"/>
    </inkml:context>
    <inkml:brush xml:id="br0">
      <inkml:brushProperty name="width" value="0.025" units="cm"/>
      <inkml:brushProperty name="height" value="0.025" units="cm"/>
    </inkml:brush>
  </inkml:definitions>
  <inkml:trace contextRef="#ctx0" brushRef="#br0">0 108 12684,'0'0'4901,"48"-44"-4261,5 30 225,9 3 352,11-2-320,8 2-416,6 4-225,0 1-192,-6 4-32,-3 2-96,-11 0-1346,-14 0-1152,-14 1-4196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1.669"/>
    </inkml:context>
    <inkml:brush xml:id="br0">
      <inkml:brushProperty name="width" value="0.025" units="cm"/>
      <inkml:brushProperty name="height" value="0.025" units="cm"/>
    </inkml:brush>
  </inkml:definitions>
  <inkml:trace contextRef="#ctx0" brushRef="#br0">0 41 13773,'0'0'4004,"46"-22"-2563,-11 13-160,10 4-416,13 1-128,1 3-449,6 1-224,-1 0-96,3 0-1473,-2 5-1666,-6-4-4164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7.840"/>
    </inkml:context>
    <inkml:brush xml:id="br0">
      <inkml:brushProperty name="width" value="0.025" units="cm"/>
      <inkml:brushProperty name="height" value="0.025" units="cm"/>
    </inkml:brush>
  </inkml:definitions>
  <inkml:trace contextRef="#ctx0" brushRef="#br0">1 17 3619,'0'0'19475,"72"0"-18610,-33 0-225,0 0-255,0 0-289,0-4-32,-5 0-64,-6 0-577,-5 2-928,-9 0-1282,-8 1-2113</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2.016"/>
    </inkml:context>
    <inkml:brush xml:id="br0">
      <inkml:brushProperty name="width" value="0.025" units="cm"/>
      <inkml:brushProperty name="height" value="0.025" units="cm"/>
    </inkml:brush>
  </inkml:definitions>
  <inkml:trace contextRef="#ctx0" brushRef="#br0">354 1 13100,'0'0'2493,"-10"0"-1430,2 0-968,0 1-1,0 0 1,0 1 0,1 0 0,-1 0-1,1 0 1,-1 1 0,1 0 0,0 1-1,0-1 1,0 1 0,0 1 0,1-1-1,0 1 1,-8 8 0,-11 8 66,1 2 1,0 1-1,2 1 1,1 0-1,-28 45 1,41-58-118,1 1 0,0 1 1,1-1-1,1 1 0,0 0 1,0 1-1,2-1 0,0 1 1,0 0-1,1 0 0,1-1 0,1 1 1,0 0-1,4 27 0,-3-36-67,1 1-1,0-1 0,1 1 0,0-1 0,0 0 0,0 0 0,0 0 1,1 0-1,0 0 0,1-1 0,-1 0 0,1 0 0,0 0 0,0 0 1,0-1-1,1 0 0,0 0 0,0-1 0,0 1 0,0-1 0,0 0 1,0-1-1,13 4 0,5 0-289,1-1 0,1 0 0,-1-2 0,0-1 0,27-2 0,-28 1-1341,0-2 0,-1-1 1,1-2-1,25-5 0,23-14-3268</inkml:trace>
  <inkml:trace contextRef="#ctx0" brushRef="#br0" timeOffset="1">945 217 15214,'0'0'1250,"-57"34"255,20-4 0,2 8-544,-4 8 96,1 2-64,5 2-801,8-5-127,0-6-33,13-8 32,5-7-64,2-11-705,1-9-1281,-1-4-2594,-2-9-2339</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2.346"/>
    </inkml:context>
    <inkml:brush xml:id="br0">
      <inkml:brushProperty name="width" value="0.025" units="cm"/>
      <inkml:brushProperty name="height" value="0.025" units="cm"/>
    </inkml:brush>
  </inkml:definitions>
  <inkml:trace contextRef="#ctx0" brushRef="#br0">0 0 6919,'0'0'11787,"53"13"-10154,-15 4-191,6 3-449,7 2-641,4 3-288,-2 0 0,2-4-288,-6-2-1634,-4-4-2178,-10-7-2018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2.689"/>
    </inkml:context>
    <inkml:brush xml:id="br0">
      <inkml:brushProperty name="width" value="0.025" units="cm"/>
      <inkml:brushProperty name="height" value="0.025" units="cm"/>
    </inkml:brush>
  </inkml:definitions>
  <inkml:trace contextRef="#ctx0" brushRef="#br0">158 1 14990,'0'0'1666,"39"64"-225,-18-28-608,4 3-257,-2 5 1,-9 0-481,-7 5 0,-3 2 0,-15 1-32,-17 2 0,-11 1 0,-9-9 97,0-2-97,0-12-32,8-13-1346,11-17-6181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49:33.068"/>
    </inkml:context>
    <inkml:brush xml:id="br0">
      <inkml:brushProperty name="width" value="0.025" units="cm"/>
      <inkml:brushProperty name="height" value="0.025" units="cm"/>
    </inkml:brush>
  </inkml:definitions>
  <inkml:trace contextRef="#ctx0" brushRef="#br0">0 26 9641,'0'0'11499,"60"-22"-10410,-3 18 128,19 4-352,11 0-545,12 0-192,-2 3-96,-10 6-512,-20-1-1954,-17-1-2307,-27 0-2081</inkml:trace>
  <inkml:trace contextRef="#ctx0" brushRef="#br0" timeOffset="1">154 93 12748,'0'0'2114,"-48"11"64,48-5-1185,14 1-64,25-1 512,18 1-288,16-1-576,13-2-353,15-1-96,-2-3-800,0-1-4645,-8-7-11179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29.762"/>
    </inkml:context>
    <inkml:brush xml:id="br0">
      <inkml:brushProperty name="width" value="0.025" units="cm"/>
      <inkml:brushProperty name="height" value="0.025" units="cm"/>
    </inkml:brush>
  </inkml:definitions>
  <inkml:trace contextRef="#ctx0" brushRef="#br0">86 278 14286,'-8'10'368,"0"1"-257,-40 61 1075,45-66-1005,0-1 0,0 0 0,1 1 1,0 0-1,0 0 0,0-1 0,1 1 0,0 0 0,0 0 0,0 0 0,1 0 1,0 1-1,1 5 0,-1-11-145,1 0 0,-1 0 0,1 0 0,0 1 0,-1-1 0,1-1 0,0 1 0,0 0 0,-1 0 0,1 0 0,0 0 0,0 0 0,0-1 0,0 1 0,0-1 0,0 1-1,1 0 1,-1-1 0,0 0 0,0 1 0,0-1 0,0 0 0,1 1 0,-1-1 0,0 0 0,0 0 0,0 0 0,1 0 0,-1 0 0,2-1 0,40-6 771,-14-4-701,0-2 0,-1-2 0,-1 0 0,-1-1 1,0-2-1,-1-1 0,-1-1 0,28-29 0,-48 46-85,0-1 0,-1 0 0,1-1-1,-1 1 1,1-1 0,-1 1 0,-1-1 0,1 0 0,2-7-1,-5 12 2,0-1-1,0 1 1,0 0-1,0-1 1,0 1-1,0 0 0,0-1 1,0 1-1,0 0 1,0 0-1,0-1 0,0 1 1,0 0-1,0-1 1,0 1-1,0 0 1,-1-1-1,1 1 0,0 0 1,0-1-1,0 1 1,0 0-1,-1 0 0,1-1 1,0 1-1,0 0 1,-1 0-1,1 0 1,0-1-1,0 1 0,-1 0 1,1 0-1,0 0 1,-1 0-1,1 0 1,0-1-1,-1 1 0,1 0 1,-20-1 521,-22 9 54,11 5-423,1 2 0,1 2 1,0 0-1,1 2 1,-47 42-1,69-56-104,4-4-38,0 0 0,1 1 0,-1-1 0,0 1 0,1 0 0,-1-1 0,1 1 0,0 0 0,-1 0 0,1 0 0,-1 2 0,28-11 32,-1-5-22,-1-1 1,0-1 0,-1-2 0,-1 0-1,0-2 1,-1 0 0,-1-1-1,-1-1 1,29-39 0,-46 57-41,-1 1 0,-1-1 0,1 1-1,0-1 1,0 0 0,0 1 0,-1-1 0,1 0 0,-1 0 0,0 1 0,1-1 0,-1 0-1,0-2 1,0 3-1,0 1 1,0-1-1,-1 1 0,1-1 0,0 1 0,0 0 0,-1-1 1,1 1-1,0-1 0,0 1 0,-1 0 0,1-1 0,0 1 1,-1 0-1,1-1 0,-1 1 0,1 0 0,-1-1 0,1 1 0,0 0 1,-1 0-1,1 0 0,-1-1 0,1 1 0,-1 0 0,1 0 1,-1 0-1,1 0 0,-1 0 0,0 0 0,-4 0 2,1 1 0,-1 0 0,0-1 0,0 2-1,1-1 1,-1 0 0,1 1 0,-1 0 0,-3 3 0,-31 18 190,2 2 0,1 2 0,1 1 1,-60 63-1,78-69-6,11-11-18,9-9 185,30-20-280,0-3 0,-1 0-1,-1-2 1,-1-1 0,50-54 0,-78 76-71,14-13 17,-1-2 1,14-19 0,-26 32-13,0 0 0,0-1 1,-1 0-1,1 0 0,-1 0 1,0 0-1,0 0 0,-1 0 1,1 0-1,-1 0 0,0-1 1,-1 1-1,1-11 0,-1 15-5,0 1-1,-1-1 0,1 1 1,0-1-1,0 0 0,0 1 0,0-1 1,-1 1-1,1-1 0,0 1 0,0-1 1,-1 1-1,1-1 0,0 1 1,-1-1-1,1 1 0,-1-1 0,1 1 1,0 0-1,-1-1 0,1 1 0,-1 0 1,1-1-1,-1 1 0,0 0 1,1 0-1,-1-1 0,1 1 0,-1 0 1,0 0-1,-23 2 10,-23 18-68,5 9 50,1 2-1,1 1 1,2 3-1,-37 41 1,74-75 7,1-1 0,-1 1 0,0 0 0,0-1-1,0 1 1,1 0 0,-1-1 0,0 1 0,1 0 0,-1 0 0,1 0 0,-1 0 0,1 0-1,-1 0 1,1 0 0,0 0 0,-1 0 0,1 0 0,0 0 0,0 0 0,0 2-1,1-3 2,0 0-1,0 0 0,0 1 0,1-1 1,-1 0-1,0 0 0,0 0 0,0-1 1,1 1-1,-1 0 0,0 0 0,0-1 0,0 1 1,0 0-1,0-1 0,0 1 0,1-1 1,0-1-1,28-14 6,-2-1 0,0-2 0,-2 0 0,0-2-1,-1-1 1,-1-1 0,-1-1 0,-1-1 0,21-31 0,-40 53-8,-1-1-1,1 1 1,-1-1-1,0 0 1,0 0-1,0 0 1,-1 0 0,1-1-1,-1 1 1,1-7-1,-2 11 0,0 0 0,0-1 0,0 1 0,-1 0 0,1-1 0,0 1 0,0 0-1,-1-1 1,1 1 0,0 0 0,-1-1 0,1 1 0,0 0 0,0 0 0,-1 0 0,1-1 0,-1 1 0,1 0 0,0 0-1,-1 0 1,1 0 0,0 0 0,-1-1 0,1 1 0,-1 0 0,1 0 0,0 0 0,-1 0 0,1 0 0,-1 0 0,1 0-1,0 1 1,-1-1 0,1 0 0,-1 0 0,1 0 0,0 0 0,-1 0 0,1 1 0,-1-1 0,-17 7-68,-9 11 25,0 2-1,2 0 1,0 2 0,-33 38-1,29-30-74,16-17-189,-31 34-932,21-13-3364,23-34 4530,0 0-1,0 0 0,0 0 1,0 0-1,1 0 0,-1 0 1,0 0-1,0 0 0,0 0 1,0 0-1,0 0 0,0 0 1,0 0-1,0 0 0,0 0 1,0 0-1,0 0 0,1 0 1,-1 0-1,0 0 0,0 0 1,0 0-1,0 0 1,0 0-1,0 1 0,0-1 1,0 0-1,0 0 0,0 0 1,0 0-1,0 0 0,0 0 1,0 0-1,0 0 0,0 0 1,0 0-1,0 1 0,0-1 1,0 0-1,0 0 0,0 0 1,0 0-1,0 0 0,0 0 1,0 0-1,0 0 0,0 0 1,0 0-1,0 1 1,0-1-1,0 0 0,0 0 1,0 0-1,0 0 0,0 0 1,0 0-1,0 0 0,0 0 1,0 0-1,-1 0 0,1 0 1,0 0-1,0 1 0,15-5-7381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30.387"/>
    </inkml:context>
    <inkml:brush xml:id="br0">
      <inkml:brushProperty name="width" value="0.025" units="cm"/>
      <inkml:brushProperty name="height" value="0.025" units="cm"/>
    </inkml:brush>
  </inkml:definitions>
  <inkml:trace contextRef="#ctx0" brushRef="#br0">133 182 13997,'0'0'5600,"11"-5"-5087,12-6-160,1 2 1,1 1 0,0 0-1,33-4 1,119-13 771,-111 17-1045,152-16-91,-515 81 201,48-7-198,203-42 52,5 0 216,0-2-1,-44 0 0,95-7-222,0-1-1,-1 0 0,1 0 1,-1-1-1,16-7 0,7-2-19,571-163 239,-1118 358 230,510-181-604,-29 12 344,33-13-304,0-1 0,0 0 1,0 1-1,0-1 0,0 1 1,0-1-1,0 1 0,0 0 1,0-1-1,0 1 0,0 0 0,0 0 1,1 0-1,-1-1 0,0 1 1,1 0-1,-1 0 0,0 0 1,1 0-1,-1 0 0,0 2 1,4-2-446,-1-1 1,1 1 0,0-1 0,-1 1 0,1-1 0,-1 0 0,1 0-1,0 0 1,4-2 0,-5 2-251,32-5-5052,4-7-2188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1:30.886"/>
    </inkml:context>
    <inkml:brush xml:id="br0">
      <inkml:brushProperty name="width" value="0.025" units="cm"/>
      <inkml:brushProperty name="height" value="0.025" units="cm"/>
    </inkml:brush>
  </inkml:definitions>
  <inkml:trace contextRef="#ctx0" brushRef="#br0">106 137 11339,'-14'4'3550,"-2"2"-2560,-59 17 4591,117-27-5139,-1-2-1,1-2 0,58-18 1,-2 1-174,-21 7-205,51-12 116,198-21 1,-325 51-179,0-1-1,-1 1 1,1 0-1,-1 0 1,1 0 0,0 0-1,-1-1 1,1 1-1,-1 0 1,1 0-1,0 0 1,-1 0 0,1 0-1,-1 0 1,1 1-1,0-1 1,-1 0 0,1 0-1,-1 0 1,1 1-1,0-1 1,-1 0 0,1 0-1,-1 1 1,1-1-1,-1 1 1,1-1-1,-1 0 1,1 1 0,-15 11 42,-34 11 67,-524 185 632,548-200-592,15-4-88,0-1 0,0 0 0,0 0 0,0-1 0,0 0 0,-1-1 0,1 0 0,-1 0 1,1-1-1,-11-1 0,20 0-60,0 0 0,0-1 0,0 1 0,0 0 1,1 0-1,-1 0 0,0 0 0,1 0 0,-1 0 0,1 0 1,-1 0-1,1 0 0,0 0 0,-1 0 0,1 0 1,0 0-1,0 0 0,-1 0 0,1 1 0,0-1 0,2-1 1,10-8-36,0 1 1,1 1-1,1 0 1,0 1 0,16-6-1,87-26-106,-90 30 131,7-1-16,49-18-500,2 5 0,147-22 0,-406 107-608,129-47 1006,-25 9-515,-1-3 0,-77 12-1,86-26-3581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4.311"/>
    </inkml:context>
    <inkml:brush xml:id="br0">
      <inkml:brushProperty name="width" value="0.025" units="cm"/>
      <inkml:brushProperty name="height" value="0.025" units="cm"/>
    </inkml:brush>
  </inkml:definitions>
  <inkml:trace contextRef="#ctx0" brushRef="#br0">111 670 4837,'0'0'122,"-3"-9"-10,3 8-126,-12-41 482,11 40-297,1 0 1,-1 0-1,0 0 0,1 0 0,-1 1 0,0-1 0,0 0 0,0 0 0,0 1 0,0-1 0,-1 0 0,1 1 0,0-1 0,-1 1 0,0 0 0,1-1 0,-1 1 1,1 0-1,-1 0 0,0 0 0,-2-1 0,2 3 39,-1-1 0,1 1 1,0 0-1,0 0 1,0 0-1,0 1 0,0-1 1,0 0-1,1 1 0,-1 0 1,0-1-1,1 1 0,-1 0 1,1-1-1,-1 1 0,1 0 1,0 0-1,0 0 0,0 0 1,0 1-1,0-1 0,-1 4 1,-14 54 177,10-18-176,2 0 0,1 0 0,5 48 0,19 128-57,-5-74-106,-7 2-15,-7-79 62,3-1-1,3 1 1,19 75-1,-26-138-59,0-1-1,0 0 1,1 1-1,-1-1 1,1 0-1,0 0 1,0 0 0,0 0-1,0-1 1,0 1-1,0 0 1,1-1-1,0 1 1,-1-1-1,1 0 1,0 0-1,0 0 1,0 0 0,0-1-1,0 1 1,1-1-1,-1 0 1,0 0-1,1 0 1,-1 0-1,1-1 1,4 1 0,9 0 180,1-1 0,0-1 1,0 0-1,25-7 0,17 0-275,168 6 236,-138 5-172,0-5 0,0-4 0,95-18 1,-68-1-4,541-88 22,-253 84-24,182-18 0,1246-208 2,-717 88-4,-171 56-24,-238 31 10,1187-87-6,-215 80 54,477 45 91,-2078 43-115,829 18-25,-3 51 191,269 17 275,-884-83-450,299-5 792,-582 1-778,12-1 19,-1 0-1,0 0 1,1-2 0,25-7 0,-39 9-19,0-1-1,0 1 1,0-1-1,0 0 1,0-1-1,0 1 1,-1-1-1,1 1 1,-1-1-1,0 0 1,0 0-1,0-1 0,0 1 1,0 0-1,-1-1 1,1 0-1,-1 0 1,0 0-1,0 0 1,-1 0-1,1 0 1,1-8-1,1-19 19,0 0 0,-3 0 1,0 0-1,-2 0 0,-8-53 0,-1 42 73,-2 0 0,-2 0 1,-1 2-1,-34-64 0,29 63-166,13 26 61,0 1 0,-1 0 0,0 0 0,-1 1 0,0 0 0,-20-19 0,22 26-13,0 0 1,0 1-1,-1 0 0,0 0 1,0 1-1,0 0 1,-1 0-1,1 1 1,-1 0-1,0 0 0,0 1 1,0 0-1,-10 0 1,-87-4 5,-182 12 0,72 3 205,-1265 59-165,215-7-173,-4-42-70,956-16 184,-3274 74-768,2059-44 924,1044-25-66,-315 1-5,-733 22-20,-463 93-6,1056-4 208,713-73-83,3 9-1,-234 91 1,407-124-146,88-36-5158,7-20 978,12-16-2483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5.509"/>
    </inkml:context>
    <inkml:brush xml:id="br0">
      <inkml:brushProperty name="width" value="0.025" units="cm"/>
      <inkml:brushProperty name="height" value="0.025" units="cm"/>
    </inkml:brush>
  </inkml:definitions>
  <inkml:trace contextRef="#ctx0" brushRef="#br0">0 582 13325,'0'0'6747,"3"-12"-6234,-1 3-377,1 1 0,1-1 0,-1 1 0,1-1 0,1 1 0,-1 0-1,1 1 1,1-1 0,-1 1 0,1 0 0,1 0 0,-1 1 0,1 0 0,8-6 0,105-74 921,4 6 0,178-86-1,-198 111-1183,-97 51-206,22-14-2122,-21 5-1699,-10-3-3707,-8 3 392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5.885"/>
    </inkml:context>
    <inkml:brush xml:id="br0">
      <inkml:brushProperty name="width" value="0.025" units="cm"/>
      <inkml:brushProperty name="height" value="0.025" units="cm"/>
    </inkml:brush>
  </inkml:definitions>
  <inkml:trace contextRef="#ctx0" brushRef="#br0">915 33 5733,'0'0'13133,"-9"-8"-11638,3 4-1251,5 2-208,0 0 0,-1 1 0,1-1 0,0 1 0,-1 0 0,1-1 0,-1 1 0,0 0 0,1 0 0,-1 0 1,0 0-1,0 0 0,0 0 0,0 0 0,0 1 0,0-1 0,0 1 0,0 0 0,0-1 0,0 1 0,0 0 0,0 0 0,0 0 0,0 0 1,0 1-1,0-1 0,0 0 0,0 1 0,0 0 0,0-1 0,0 1 0,1 0 0,-1 0 0,0 0 0,-1 1 0,-46 46 119,-62 81 1,1 0-88,-164 143-40,39-41 857,225-221-793,5-5-57,-1 0 0,1 0 1,0 1-1,1 0 0,0 0 0,-1 0 1,-4 11-1,9-17-37,0 1 1,0-1-1,0 0 1,-1 1-1,1-1 1,0 0-1,0 1 1,0-1-1,0 1 1,0-1-1,0 0 1,0 1-1,0-1 1,0 0-1,0 1 1,0-1-1,0 0 1,0 1-1,0-1 1,0 1-1,0-1 1,1 0-1,-1 1 1,0-1-1,0 0 1,0 0-1,0 1 1,1-1-1,-1 0 1,0 1-1,0-1 1,1 0-1,-1 0 1,1 1-1,15 0-43,22-11 29,-36 9 23,159-58 193,-101 34-183,1 3 0,1 3-1,105-20 1,-112 34-618,56 2 0,0 5-4371,-64-1 731,-12 0-297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8.217"/>
    </inkml:context>
    <inkml:brush xml:id="br0">
      <inkml:brushProperty name="width" value="0.025" units="cm"/>
      <inkml:brushProperty name="height" value="0.025" units="cm"/>
    </inkml:brush>
  </inkml:definitions>
  <inkml:trace contextRef="#ctx0" brushRef="#br0">0 23 14510,'0'0'7783,"73"-8"-6534,-39 3-128,-1-1-672,-1 4-385,-2 1-64,-2 1-641,-3 0-1345,-5 0-1249,-4 0-4036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6.232"/>
    </inkml:context>
    <inkml:brush xml:id="br0">
      <inkml:brushProperty name="width" value="0.025" units="cm"/>
      <inkml:brushProperty name="height" value="0.025" units="cm"/>
    </inkml:brush>
  </inkml:definitions>
  <inkml:trace contextRef="#ctx0" brushRef="#br0">274 68 7239,'5'-10'3667,"23"-48"2035,-111 266 105,-62 103-5850,82-178 509,60-127-489,0-1 1,1 1 0,0 0 0,0 0-1,-2 11 1,4-16-25,1-1 1,-1 0-1,0 0 0,0 1 0,0-1 0,0 0 1,1 0-1,-1 0 0,0 0 0,0 1 0,0-1 0,1 0 1,-1 0-1,0 0 0,0 0 0,1 0 0,-1 1 1,0-1-1,0 0 0,1 0 0,-1 0 0,0 0 1,1 0-1,-1 0 0,0 0 0,0 0 0,1 0 1,-1 0-1,0 0 0,0 0 0,1 0 0,-1-1 1,0 1-1,0 0 0,1 0 0,-1 0 0,0 0 1,0 0-1,1 0 0,-1-1 0,0 1 0,0 0 1,0 0-1,1 0 0,-1-1 0,0 1 0,0 0 0,0 0 1,0 0-1,0-1 0,1 1 0,-1 0 0,0 0 1,0-1-1,0 0 0,10-11-1649,-1 0 1,0-1-1,7-14 0,-13 22 1117,30-53-6120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6.780"/>
    </inkml:context>
    <inkml:brush xml:id="br0">
      <inkml:brushProperty name="width" value="0.025" units="cm"/>
      <inkml:brushProperty name="height" value="0.025" units="cm"/>
    </inkml:brush>
  </inkml:definitions>
  <inkml:trace contextRef="#ctx0" brushRef="#br0">162 1 9961,'0'0'6540,"-3"9"-5739,-14 48-482,3 0 1,2 0 0,2 1 0,4 0-1,1 1 1,4 0 0,1 0-1,15 95 1,-8-85-96,-7-68-217,0-1 1,0 1-1,0-1 0,0 0 0,-1 1 0,1-1 0,0 0 0,0 1 0,0-1 1,0 0-1,-1 1 0,1-1 0,0 0 0,0 0 0,-1 1 0,1-1 0,0 0 1,-1 0-1,1 1 0,0-1 0,0 0 0,-1 0 0,1 0 0,0 0 1,-1 1-1,1-1 0,-1 0 0,1 0 0,0 0 0,-1 0 0,1 0 0,0 0 1,-1 0-1,1 0 0,-1 0 0,1 0 0,0 0 0,-1 0 0,1 0 0,0 0 1,-1-1-1,1 1 0,0 0 0,-1 0 0,1 0 0,0 0 0,-1-1 0,1 1 1,0 0-1,-1 0 0,1-1 0,0 1 0,0 0 0,-1-1 0,1 1 1,0-1-1,-20-15 147,10 1-135,0-1 0,1 0 0,0 0 0,2-1 0,0 0 0,0 0 0,2-1 0,0 0 0,1 1 0,1-2 1,1 1-1,1 0 0,0-21 0,2 36-20,0-1 0,0 1 0,0-1 0,1 1 0,-1 0 0,1 0 0,0-1 0,0 1 0,0 0 0,0 0 0,0 1 0,1-1 0,-1 0 0,1 1 0,0 0 0,0-1 0,4-1 1,60-32 108,-49 28-66,-1-1 22,1 1-1,0 1 1,0 1 0,1 1-1,-1 0 1,1 1-1,0 1 1,1 1-1,-1 1 1,29 2 0,-46-1-67,-1 0 0,1 0 0,0 0 0,-1 1 1,1-1-1,-1 1 0,1-1 0,-1 1 1,1 0-1,-1-1 0,0 1 0,1 0 1,-1 0-1,0 0 0,1 0 0,-1 0 1,0 0-1,0 1 0,0-1 0,0 0 1,0 1-1,0-1 0,0 2 0,0 0 14,0 0 0,0 1 1,0-1-1,-1 0 0,1 0 0,-1 1 0,0-1 0,0 0 0,0 1 0,-2 5 0,0 2 92,-1 1 0,0-1 0,-1 0 0,0 0-1,-8 14 1,-3-3 226,12-19-227,0 1 0,1 0 1,-1 0-1,1 0 0,0 0 1,0 0-1,0 0 0,-2 8 0,4-12-100,0 0 0,0 0 0,0 0 0,0 1 1,0-1-1,0 0 0,0 0 0,1 0 0,-1 0 0,0 1 0,0-1 0,0 0 0,0 0 0,0 0 0,0 0 0,0 0 0,0 0 0,1 1 0,-1-1 0,0 0 0,0 0 0,0 0 0,0 0 0,0 0 0,1 0 0,-1 0 0,0 0 0,0 0 0,0 0 0,0 0 0,1 0 0,-1 0 0,0 0 0,0 1 0,0-2 0,0 1 0,1 0 0,-1 0 1,0 0-1,0 0 0,0 0 0,0 0 0,1 0 0,-1 0 0,0 0 0,0 0 0,0 0 0,0 0 0,0 0 0,1 0 0,-1 0 0,0-1 0,0 1 0,0 0 0,0 0 0,19-10 103,15-13 109,58-54 11,-64 51-236,1 1 0,1 2 0,47-28 0,-76 50 5,-1 1-1,1-1 1,0 0-1,0 1 1,0-1-1,-1 1 1,1-1-1,0 1 1,0 0-1,0-1 1,0 1-1,0 0 1,0 0-1,0 0 1,0-1 0,0 1-1,0 0 1,0 0-1,0 0 1,0 1-1,0-1 1,0 0-1,0 0 1,0 0-1,0 1 1,0-1-1,0 1 1,0-1-1,0 1 1,0 1 3,0-1 0,-1 1 1,1-1-1,-1 1 0,1-1 0,-1 1 1,0-1-1,0 1 0,0 0 0,0-1 1,0 1-1,0-1 0,0 1 1,0 0-1,-2 2 0,-23 67 97,24-67-89,-6 10-1,3-4-10,-1-1 0,1 1 0,1 0 1,0 0-1,0 0 0,-2 19 0,6-28-26,-1-1 0,0 1 0,1-1 0,-1 1 0,0-1 0,1 0 0,-1 1 0,1-1 0,-1 1 0,1-1 0,-1 0 0,1 0-1,-1 1 1,1-1 0,-1 0 0,1 0 0,-1 0 0,1 1 0,-1-1 0,1 0 0,-1 0 0,1 0 0,-1 0 0,1 0 0,0 0 0,-1 0 0,1 0 0,-1 0 0,1-1 0,-1 1 0,1 0 0,-1 0-1,1 0 1,-1-1 0,1 1 0,-1 0 0,1 0 0,-1-1 0,1 1 0,-1 0 0,1-1 0,-1 0 0,26-12-1617,-9-1-1197,-1-1-1,22-25 1,-38 40 2828,43-49-7760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7.110"/>
    </inkml:context>
    <inkml:brush xml:id="br0">
      <inkml:brushProperty name="width" value="0.025" units="cm"/>
      <inkml:brushProperty name="height" value="0.025" units="cm"/>
    </inkml:brush>
  </inkml:definitions>
  <inkml:trace contextRef="#ctx0" brushRef="#br0">160 0 14318,'0'0'1452,"-11"9"-422,10-8-998,-74 60 1353,65-53-1088,1 1 0,1 0 0,-1 0 0,1 1 0,1 0 0,-12 21 1,19-30-294,-1-1 1,1 1-1,0 0 1,-1 0-1,1 0 1,0 0-1,0 0 1,0-1-1,-1 1 1,1 0 0,0 0-1,0 0 1,0 0-1,0 0 1,1 0-1,-1 0 1,0-1-1,0 1 1,1 0-1,-1 0 1,0 0 0,1 0-1,-1-1 1,0 1-1,1 0 1,0 0-1,-1-1 1,1 1-1,-1 0 1,1-1-1,0 1 1,-1 0 0,1-1-1,0 1 1,0-1-1,-1 1 1,1-1-1,0 0 1,0 1-1,0-1 1,0 0-1,-1 0 1,1 1 0,0-1-1,0 0 1,0 0-1,0 0 1,1 0-1,58 0 57,-41-1-56,29 0-51,54 2-58,-101-1 123,-1 0-1,1 1 0,0-1 0,0 0 0,0 0 1,0 1-1,0-1 0,0 0 0,0 1 1,0-1-1,0 1 0,-1-1 0,1 1 1,0-1-1,0 1 0,-1 0 0,1-1 0,0 1 1,-1 0-1,1 0 0,-1-1 0,1 1 1,-1 0-1,1 0 0,-1 0 0,1 0 1,-1 0-1,0-1 0,0 1 0,1 0 0,-1 0 1,0 0-1,0 0 0,0 0 0,0 0 1,0 0-1,0 0 0,0 0 0,-1 0 1,1 0-1,0 0 0,0 0 0,-1 0 0,1 0 1,0-1-1,-1 1 0,1 0 0,-1 0 1,0 0-1,-2 5 159,0 0 0,0 0 0,0 0 0,-1-1 0,0 0 1,-5 7-1,-11 6 129,0 0 0,-24 16 0,37-29-278,-1 0 0,1 0 0,-1-1 0,0 0 1,0-1-1,0 0 0,0 0 0,-1 0 0,1-1 0,-12 1 1,20-3-56,-1 0 1,1 0-1,-1 0 1,1 0-1,-1 0 1,1 0-1,0 0 1,-1 0 0,1 0-1,-1 0 1,1-1-1,0 1 1,-1 0-1,1 0 1,0 0-1,-1-1 1,1 1 0,0 0-1,-1 0 1,1-1-1,0 1 1,-1 0-1,1-1 1,0 1-1,0 0 1,-1-1 0,1 1-1,0 0 1,0-1-1,0 1 1,0-1-1,-1 1 1,1 0-1,0-1 1,0 1 0,0-1-1,0 1 1,0 0-1,0-1 1,0 1-1,0-1 1,0 1 0,0 0-1,0-1 1,1 1-1,-1-1 1,0 1-1,0 0 1,0-1-1,0 1 1,1-1 0,-1 0-1,13-23-2250,0 7-356,0 0-1,20-19 1,8-2-4414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7.815"/>
    </inkml:context>
    <inkml:brush xml:id="br0">
      <inkml:brushProperty name="width" value="0.025" units="cm"/>
      <inkml:brushProperty name="height" value="0.025" units="cm"/>
    </inkml:brush>
  </inkml:definitions>
  <inkml:trace contextRef="#ctx0" brushRef="#br0">131 413 7976,'0'0'10399,"-11"6"-9663,0 0-520,0 1-1,1 0 0,0 0 0,0 1 0,-9 11 0,14-14-96,0 0 0,0 0-1,1 1 1,0 0 0,0 0 0,0 0-1,1 1 1,0-1 0,0 1 0,1-1 0,0 1-1,-2 12 1,3-17-114,1-1 0,0 0 0,0 1 0,0-1 0,1 1 0,-1-1-1,0 0 1,0 1 0,1-1 0,-1 0 0,1 1 0,-1-1 0,1 0 0,-1 0 0,1 1 0,0-1 0,0 0-1,0 0 1,0 0 0,-1 0 0,1 0 0,1 0 0,-1 0 0,0 0 0,0 0 0,0-1 0,0 1 0,1 0-1,-1-1 1,0 1 0,0-1 0,1 1 0,-1-1 0,0 0 0,1 0 0,-1 1 0,1-1 0,-1 0 0,0 0-1,1 0 1,-1-1 0,1 1 0,-1 0 0,0 0 0,2-1 0,7 0 59,-1-1 0,0 0-1,0 0 1,0-1 0,14-6 0,-5 0-32,-2 0 0,1-1 0,-1-1 0,-1 0 0,0-2 0,-1 1 0,0-2 0,-1 0 0,0 0 0,-2-1 0,1-1 0,-2 0 0,0-1 0,9-20 0,-14 19 1,-13 25-191,-13 27-32,18-27 116,0 0 0,1 0 0,0 0 0,1 1-1,-1-1 1,1 1 0,1-1 0,-1 1 0,1-1 0,1 1 0,-1-1-1,3 10 1,-2-15-89,0 1 0,-1-1 0,1 0 1,1 0-1,-1 1 0,0-1 0,0 0 0,1 0 0,-1-1 0,1 1 0,0 0 0,-1 0 0,1-1 0,0 1 0,0-1 0,3 3 0,-1-3-170,0 0-1,-1 1 1,1-1-1,0-1 1,-1 1-1,1 0 1,0-1-1,0 0 1,0 0 0,0 0-1,0 0 1,-1-1-1,7-1 1,0-1-200,0 0 1,-1 0 0,1-2 0,-1 1 0,0-1-1,0 0 1,-1-1 0,1 0 0,-1 0 0,0-1-1,8-9 1,6-8-295,-1-1 0,23-34 0,-24 28 1483,-1-2 0,-1 0 0,-2-1 0,-1 0 0,-2-2 0,-1 1 0,8-47 0,-19 81-413,-1-1 0,1 1-1,-1-1 1,0 1 0,1-1-1,-1 1 1,0-1 0,0 0 0,0 1-1,0-1 1,0 1 0,0-1 0,-1 1-1,1-1 1,-1 1 0,1-1-1,-1 1 1,1-1 0,-1 1 0,-1-2-1,1 3-159,1 0 0,-1 0 0,0 0-1,0 0 1,0 0 0,0 0-1,0 0 1,0 0 0,0 1 0,0-1-1,1 0 1,-1 1 0,0-1 0,0 0-1,0 1 1,1-1 0,-1 1 0,0-1-1,0 1 1,1 0 0,-1-1 0,0 1-1,0 1 1,-7 6 14,1 0 1,0 1-1,0-1 1,-6 12-1,7-8 96,1 1-1,0 0 1,0 0-1,2 0 1,-1 1 0,2-1-1,0 1 1,0 0 0,1-1-1,1 1 1,1 16-1,0-28-164,0 1-1,0-1 1,-1 1-1,2-1 0,-1 0 1,0 0-1,0 0 1,1 1-1,-1-1 1,1-1-1,-1 1 0,1 0 1,0 0-1,0 0 1,0-1-1,0 1 0,0-1 1,0 0-1,0 0 1,1 1-1,-1-1 0,0-1 1,1 1-1,3 1 1,63 13 145,-68-15-161,46 3 62,-37-3-84,0 0 1,1 1-1,-1 0 1,0 0 0,0 1-1,0 1 1,0 0-1,11 5 1,-19-7 5,0 1 0,0-1 0,0 1 0,0 0-1,-1 0 1,1 0 0,0 0 0,-1 0 0,1 0 0,-1 1 0,0-1 0,0 0 0,0 1 0,0-1-1,0 1 1,0-1 0,-1 1 0,1-1 0,-1 1 0,0-1 0,0 1 0,0 0 0,0-1 0,0 1 0,0-1-1,-1 1 1,1 0 0,-1-1 0,0 1 0,0-1 0,0 0 0,-1 4 0,-4 8 243,0-1 1,0 0-1,-2 0 1,-9 14-1,0-5 419,-12 23 617,29-45-1268,0 1 0,-1-1 0,1 0 0,0 0 0,0 0 1,0 1-1,0-1 0,0 0 0,0 0 0,0 1 0,0-1 0,0 0 0,0 0 0,0 0 1,0 1-1,0-1 0,0 0 0,0 0 0,0 1 0,0-1 0,0 0 0,0 0 1,0 1-1,0-1 0,0 0 0,0 0 0,0 0 0,1 1 0,-1-1 0,0 0 0,0 0 1,0 0-1,0 0 0,1 1 0,-1-1 0,0 0 0,0 0 0,0 0 0,1 0 1,-1 0-1,0 1 0,0-1 0,0 0 0,1 0 0,-1 0 0,0 0 0,0 0 0,1 0 1,-1 0-1,0 0 0,0 0 0,1 0 0,-1 0 0,0 0 0,1 0 0,9-2 97,17-6 18,-1-2 1,0-1 0,0-1 0,-1-1-1,43-31 1,-35 23-133,-23 14-389,0 0 0,0 0 0,-1-1 1,0 0-1,-1-1 0,10-11 0,-16 18 117,-1 0-1,1 0 0,0 0 0,-1-1 0,1 1 1,-1 0-1,0-1 0,0 1 0,0-1 0,0 0 1,0 1-1,0-1 0,-1 0 0,0 1 0,1-1 1,-1 0-1,0 0 0,0 1 0,0-1 0,-1 0 1,1 1-1,-1-1 0,1 0 0,-1 1 0,0-1 1,0 0-1,0 1 0,0-1 0,-1 1 0,1 0 1,-1-1-1,1 1 0,-5-4 0,-24-17-4452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8.162"/>
    </inkml:context>
    <inkml:brush xml:id="br0">
      <inkml:brushProperty name="width" value="0.025" units="cm"/>
      <inkml:brushProperty name="height" value="0.025" units="cm"/>
    </inkml:brush>
  </inkml:definitions>
  <inkml:trace contextRef="#ctx0" brushRef="#br0">1 71 12268,'0'0'3619,"69"-38"-2978,-7 30 736,14 0-256,7 0-64,4 4-352,-1 3-481,-6 1-160,-11-1-2082,-11-2-4740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18:58.540"/>
    </inkml:context>
    <inkml:brush xml:id="br0">
      <inkml:brushProperty name="width" value="0.025" units="cm"/>
      <inkml:brushProperty name="height" value="0.025" units="cm"/>
    </inkml:brush>
  </inkml:definitions>
  <inkml:trace contextRef="#ctx0" brushRef="#br0">1 1500 12460,'0'0'4452,"14"-5"-3961,542-234 4719,221-30-3800,17 40-956,144-46-1602,-26-65-2344,-750 265-693,-31 7-1730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20:39.264"/>
    </inkml:context>
    <inkml:brush xml:id="br0">
      <inkml:brushProperty name="width" value="0.025" units="cm"/>
      <inkml:brushProperty name="height" value="0.025" units="cm"/>
    </inkml:brush>
  </inkml:definitions>
  <inkml:trace contextRef="#ctx0" brushRef="#br0">745 520 5637,'-7'-2'2493,"1"1"-2371,-1-1 47,1 0 0,-1 1 0,0 0 0,0 0 1,-12 1-1,16 0-141,1 0 0,-1 1 0,1-1 0,-1 1 1,0 0-1,1 0 0,0 0 0,-1 0 0,1 0 0,-1 1 1,1-1-1,0 1 0,0-1 0,0 1 0,0 0 1,0 0-1,0 0 0,1 0 0,-1 0 0,0 0 0,-1 3 1,-16 35 17,2 1 1,2 0-1,1 1 0,-13 71 1,10-45 14,-168 637 294,-47 190-58,221-853-267,-60 294 925,61-275-829,4 0 0,2 1 0,5 93 0,0-145-141,0 0 0,0 0-1,1-1 1,1 1 0,-1 0 0,2-1 0,-1 1 0,1-1-1,1 0 1,-1-1 0,2 1 0,-1-1 0,1 0 0,0 0-1,1 0 1,0-1 0,13 12 0,-7-11 3,-1-1 0,1 1 0,0-2 0,0 0 0,1-1 0,0 0 0,0-1 0,0 0 0,0-1 0,1-1 1,21 1-1,78-2 22,-1-4 0,163-27 0,1 0-163,-101 19 131,1 7 1,0 8 0,317 49-1,-324-21 5,52 12 455,347 22 1,165-87 300,-2-59-577,173-13-6,86 76-144,-323 12 73,-1-38 773,-564 30-404,-1-4 0,131-39-1,-185 40-385,-1-1 0,-1-2 0,-1-3 0,0-1 0,-2-2 0,77-59 0,-52 22-34,-2-2 0,-3-3 1,-4-3-1,-2-2 0,87-147 1,-42 33-15,109-278-1,151-541 51,-350 967-58,-2-2-1,-2 1 1,-2-1 0,-1 0-1,-1-71 1,-5 93 2,-1 0-1,-1 0 1,0 0 0,-1 1-1,-1-1 1,0 1-1,-2 0 1,0 1 0,0-1-1,-2 2 1,0-1 0,-1 1-1,0 0 1,-1 1-1,-15-15 1,3 9 5,-1 0 1,-1 1-1,-1 2 0,0 1 0,-1 1 1,-1 1-1,0 1 0,-1 2 0,0 0 1,0 2-1,-58-9 0,-13 4 2,-2 5 0,-127 3 0,-320 43 91,3 43 21,175-23-95,-657 49-27,-5-47 5,421-27-17,-611 13-139,612-28 158,357-6-40,-420 71 1,560-59-349,2 5-1,1 5 0,2 5 0,1 4 1,2 5-1,-99 61 0,201-106 315,-19 11-669,0 1-1,1 1 1,0 1-1,1 1 0,-36 37 1,43-32-2879,12-10-2561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22:26.428"/>
    </inkml:context>
    <inkml:brush xml:id="br0">
      <inkml:brushProperty name="width" value="0.025" units="cm"/>
      <inkml:brushProperty name="height" value="0.025" units="cm"/>
    </inkml:brush>
  </inkml:definitions>
  <inkml:trace contextRef="#ctx0" brushRef="#br0">5431 728 3908,'-418'-24'5718,"-203"-18"-5714,458 25 9,-650-60 50,-1 42-32,360 46-24,305 0 8,-151 32 1,176-18 59,0 5 1,2 6 0,-230 101 0,289-106-44,2 3 0,1 2 0,2 3 0,2 3 1,1 1-1,3 4 0,2 1 0,-82 101 0,85-83-12,3 2 0,3 2-1,3 2 1,3 1 0,3 2 0,-37 134 0,43-105-2,5 2 0,5 0 0,4 0 0,3 174 1,11-230-21,2 0-1,1-1 1,3 1 0,3-1 0,1-1 0,2 0 0,3 0 0,1-2-1,3 0 1,1-1 0,3-2 0,1 0 0,2-2 0,2-1 0,2-1 0,1-1-1,2-2 1,2-2 0,65 48 0,-25-31-26,2-3-1,2-4 1,2-3 0,2-5-1,1-2 1,152 36 0,-41-28-23,404 33 1,521-19 111,-261-18-63,249 35 15,161 9-40,3-36 78,-1151-45-19,1536-4 395,-1195-26-99,-1-19 0,466-113 0,882-314 108,786-428-468,-1927 615-3,-517 213 4,-4-8 0,172-124 0,-277 176 24,-2-2 0,-2-2 0,0-2 0,60-75 0,-89 100 17,-2-2 1,0 1-1,0-2 0,-1 1 1,-1-1-1,-1 0 0,0 0 0,-1-1 1,0 0-1,-1 0 0,-1 0 1,-1 0-1,0 0 0,-1-1 0,-1 1 1,0-1-1,-2 1 0,1 0 1,-9-31-1,2 24 45,-1 0 0,-1 1 1,-1 1-1,-1-1 0,-1 2 1,-1 0-1,-1 1 0,-30-31 1,0 5 148,-2 3 0,-63-43 0,10 17-25,-3 6 0,-2 3 0,-179-70 0,-363-79-115,199 103-101,-464-46 1,-472 14-354,1228 124 378,-1671-96-56,-2 146-1140,-607 273-589,54 277-1003,2066-486 1775,19-6-896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1:23:00.689"/>
    </inkml:context>
    <inkml:brush xml:id="br0">
      <inkml:brushProperty name="width" value="0.025" units="cm"/>
      <inkml:brushProperty name="height" value="0.025" units="cm"/>
    </inkml:brush>
  </inkml:definitions>
  <inkml:trace contextRef="#ctx0" brushRef="#br0">866 608 8904,'-1'10'43,"-11"56"-75,-12 92-69,13 312 144,11-242 523,-43 341-1,-107 206 378,15-84 215,56 11-584,83 278-408,63-4 25,-67-976-190,44 393 309,-32-320-341,3-1 0,4 0 0,34 87 0,-46-140-4,2-1-1,0 0 1,1-1 0,1 0-1,1 0 1,0-1-1,1-1 1,1 0 0,16 15-1,-17-20 8,1 0-1,-1-1 1,2 0 0,-1-1-1,1-1 1,0 0 0,1-1-1,0-1 1,0 0 0,0-1 0,23 2-1,81 3 152,223-15-1,-325 6-116,773-89 49,-8-60-5,-448 82-43,1812-259-194,-815 205 194,246-26 323,-952 85-246,282-31 131,-733 69-207,201-54 0,-292 54 78,-1-3-1,-1-3 0,-2-4 0,105-62 1,-160 81 126,-1-1 0,-1-1 0,0-2 0,29-29 1,-39 34-47,-1-2 0,0 1 1,-1-2-1,-1 1 0,0-2 1,-1 1-1,10-29 0,3-35-73,-3 0-1,-4-1 1,8-121-1,-16 130-83,27-837 76,-14 145-20,19 319-87,20-448 70,-57 734-23,-7 1 0,-26-159 0,13 205 14,-5 2-1,-5 0 1,-62-156 0,71 224-50,-1 0 1,-2 1 0,-3 1 0,-1 1 0,-1 2-1,-2 0 1,-2 2 0,-2 2 0,-1 0 0,-1 3-1,-42-30 1,26 29-13,-1 2 0,-1 3 0,-1 1 0,-2 3 0,0 3 0,-73-17-1,-32 3-74,-167-13 1,-1838-54-157,-4 185 313,1697-59-57,-1665 125-251,24 187 178,1776-249 40,-57 12-2164,296-85 134,23-12-731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9.005"/>
    </inkml:context>
    <inkml:brush xml:id="br0">
      <inkml:brushProperty name="width" value="0.025" units="cm"/>
      <inkml:brushProperty name="height" value="0.025" units="cm"/>
    </inkml:brush>
  </inkml:definitions>
  <inkml:trace contextRef="#ctx0" brushRef="#br0">0 1 5733,'0'0'14670,"8"2"-14381,-2 0-220,0 1 1,0 0 0,-1 0 0,0 0 0,1 0-1,-1 1 1,0 0 0,-1 0 0,1 0 0,-1 0-1,1 1 1,3 6 0,-2-4 41,0 0 1,0-1-1,1 1 1,0-1-1,0-1 0,1 1 1,0-1-1,11 5 0,-15-8-307,0 0 0,1 0-1,-1-1 1,1 0 0,-1 0-1,1 0 1,0-1 0,4 1-1,-5-2-555,-1 1-1,1 0 1,0-1-1,-1 0 0,1 0 1,0 0-1,-1 0 1,1 0-1,-1-1 0,0 0 1,4-2-1,9-6-5509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9.332"/>
    </inkml:context>
    <inkml:brush xml:id="br0">
      <inkml:brushProperty name="width" value="0.025" units="cm"/>
      <inkml:brushProperty name="height" value="0.025" units="cm"/>
    </inkml:brush>
  </inkml:definitions>
  <inkml:trace contextRef="#ctx0" brushRef="#br0">123 0 5637,'0'0'13869,"-4"10"-13425,-51 142 2038,6-10-2349,37-104-2222,10-12-5687,2-19 1995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0:00.004"/>
    </inkml:context>
    <inkml:brush xml:id="br0">
      <inkml:brushProperty name="width" value="0.025" units="cm"/>
      <inkml:brushProperty name="height" value="0.025" units="cm"/>
    </inkml:brush>
  </inkml:definitions>
  <inkml:trace contextRef="#ctx0" brushRef="#br0">1 147 2466,'0'0'16459,"4"-9"-14570,-1 3-1714,0 0-1,0 1 1,1-1-1,-1 1 1,1 0-1,0 0 1,1 0-1,-1 1 1,1 0-1,0 0 1,0 0-1,0 0 0,1 1 1,-1-1-1,1 2 1,0-1-1,0 0 1,0 1-1,0 0 1,0 1-1,11-2 1,-9 2-189,-1 0 1,0 1 0,0-1-1,0 2 1,0-1 0,0 1-1,1 0 1,-1 1 0,0-1-1,-1 1 1,1 1 0,0-1-1,-1 1 1,1 1-1,6 4 1,-7-5 16,1-1 0,-1 1-1,0-1 1,0 0 0,1 0 0,10 1 0,30 9-226,-43-11 280,1 1 0,-1-1 1,1 0-1,-1 0 0,1-1 0,-1 1 0,1-1 0,-1 0 0,1-1 0,-1 1 0,1-1 1,-1 1-1,1-1 0,-1-1 0,0 1 0,0-1 0,1 1 0,-1-1 0,0 0 0,4-4 1,-2 3-269,-1-1 1,0 0 0,0 0 0,-1 0-1,1-1 1,4-6 0,-6 8-769,-1-1-1,1 0 1,-1 0 0,0 0-1,0 0 1,0 0 0,-1 0 0,2-9-1,-2-1-12697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9.943"/>
    </inkml:context>
    <inkml:brush xml:id="br0">
      <inkml:brushProperty name="width" value="0.025" units="cm"/>
      <inkml:brushProperty name="height" value="0.025" units="cm"/>
    </inkml:brush>
  </inkml:definitions>
  <inkml:trace contextRef="#ctx0" brushRef="#br0">6 1 2787,'0'0'18764,"1"10"-18727,-7 174 604,6-183-617,0-1-1,0 1 1,0-1 0,0 1-1,0 0 1,0-1 0,0 1-1,0 0 1,0-1-1,0 1 1,1-1 0,-1 1-1,0 0 1,0-1 0,1 1-1,-1-1 1,0 1 0,1-1-1,-1 1 1,0-1-1,1 1 1,-1-1 0,1 0-1,-1 1 1,1-1 0,-1 1-1,1-1 1,-1 0 0,1 0-1,0 1 1,20-4 960,19-22 203,-17 5-944,-1-1 0,-1-2 0,29-38 0,-46 56-222,-5 30-389,-11 14 398,9-32-31,0 1-1,1 0 1,0-1-1,0 1 1,0 15-1,4-23 6,0 1-1,0-1 0,1 1 1,-1-1-1,0 0 1,0 1-1,1-1 1,-1 0-1,0-1 1,1 1-1,-1 0 1,0-1-1,0 1 0,0-1 1,1 0-1,1 0 1,14-8 37,0 0 0,-1-2-1,28-20 1,33-20-71,-77 51 16,-1 0-1,0 0 0,0 0 1,0 0-1,0 0 1,1 0-1,-1 0 0,0 0 1,0 0-1,0 0 1,0 0-1,1 0 0,-1 0 1,0 0-1,0 0 1,0 0-1,0 0 1,1 0-1,-1 1 0,0-1 1,0 0-1,0 0 1,0 0-1,1 0 0,-1 0 1,0 0-1,0 0 1,0 1-1,0-1 0,0 0 1,0 0-1,0 0 1,0 0-1,1 0 0,-1 1 1,0-1-1,0 0 1,0 0-1,0 0 0,0 0 1,0 1-1,0-1 1,0 0-1,0 0 0,0 0 1,0 1-1,0-1 1,0 0-1,0 0 0,0 17-168,-6 14 210,-8 19 37,16-50-22,0 1 1,0-1-1,0 0 0,1 0 1,-1 0-1,0 0 0,0 0 1,0 0-1,1-1 0,-1 1 1,0-1-1,0 0 0,4-1 1,7-5 17,15-4-318,-28 48-6805,-5-22 2227,0-1-1987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0.539"/>
    </inkml:context>
    <inkml:brush xml:id="br0">
      <inkml:brushProperty name="width" value="0.025" units="cm"/>
      <inkml:brushProperty name="height" value="0.025" units="cm"/>
    </inkml:brush>
  </inkml:definitions>
  <inkml:trace contextRef="#ctx0" brushRef="#br0">149 55 4356,'0'0'15844,"5"-8"-14493,14-24-470,-19 32-861,0-1 0,0 1 0,0 0 0,1-1 0,-1 1 0,0-1 0,0 1 0,0 0 0,0-1 0,0 1 0,0 0 0,0-1 0,0 1 0,0-1 0,0 1 0,0-1 0,0 1 0,0 0 0,0-1 0,0 1 0,0 0 0,0-1 0,-1 1 0,1-1 0,0 1 0,0 0 0,0-1 0,-1 1 0,1 0 0,0-1 0,0 1 0,-1 0 0,1 0 0,0-1 0,-1 1 0,1 0 0,0 0 0,-1 0 0,1-1 0,0 1 0,-1 0 0,1 0 0,-1 0 0,1 0 0,0 0 0,-1 0 0,1 0 0,-1 0 0,1-1 0,0 2 0,-1-1 0,0 0 0,-24-1-154,21 2 185,-2-1-62,-1 1-1,0 0 1,0 1 0,1-1 0,-1 2-1,1-1 1,-1 0 0,1 1 0,0 0-1,0 1 1,-10 7 0,13-9 13,-1 1 1,1 0 0,-1 0-1,1 0 1,0 0-1,0 0 1,0 1 0,0 0-1,1-1 1,0 1 0,-1 0-1,1 0 1,1 0-1,-1 0 1,1 1 0,-1-1-1,1 0 1,-1 8-1,2-11 1,0 0 0,0 0 0,0-1 0,0 1 0,1 0 0,-1 0 0,0-1 0,0 1 0,0 0 0,1-1 0,-1 1 0,0 0 0,1-1 0,-1 1-1,0 0 1,1-1 0,-1 1 0,1-1 0,-1 1 0,1-1 0,-1 1 0,1-1 0,0 1 0,-1-1 0,1 0 0,-1 1 0,1-1 0,0 0 0,-1 1 0,1-1 0,0 0-1,0 0 1,31-2 168,-23 0-132,-1-1 0,1 0 0,-1-1 0,0 1 0,9-7 0,-8 3 0,0 0 1,0 0-1,-1-1 0,0-1 0,0 1 0,-1-1 0,0 0 0,10-19 1,-16 27-35,-23 25-560,20-19 541,-3 3 4,-1 1-1,1 0 1,1 1 0,0-1-1,0 1 1,1 0-1,0 0 1,1 0 0,-2 16-1,4-25-6,0 0 1,0 0-1,0 0 0,1-1 0,-1 1 0,0 0 1,0 0-1,1 0 0,-1 0 0,0 0 0,1 0 0,-1-1 1,1 1-1,-1 0 0,1 0 0,-1 0 0,1-1 1,0 1-1,-1 0 0,1-1 0,0 1 0,0-1 1,-1 1-1,1-1 0,2 1 0,28 4-628,4-11-1986,-10-5-3761,1-9-3970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7"/>
    </inkml:context>
    <inkml:brush xml:id="br0">
      <inkml:brushProperty name="width" value="0.025" units="cm"/>
      <inkml:brushProperty name="height" value="0.025" units="cm"/>
    </inkml:brush>
  </inkml:definitions>
  <inkml:trace contextRef="#ctx0" brushRef="#br0">0 19 4228,'0'0'15278,"67"-9"-14925,-35 2-257,0 5-64,-2 2-32,2 0-641,-9 0-1409,-5 6-2210,-6 2-1121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0.901"/>
    </inkml:context>
    <inkml:brush xml:id="br0">
      <inkml:brushProperty name="width" value="0.025" units="cm"/>
      <inkml:brushProperty name="height" value="0.025" units="cm"/>
    </inkml:brush>
  </inkml:definitions>
  <inkml:trace contextRef="#ctx0" brushRef="#br0">197 0 7944,'0'0'10927,"-2"11"-10772,-1 2-80,-1 0-1,0-1 1,-1 0 0,0 0 0,-1 0-1,0-1 1,-1 0 0,0 0 0,-17 19-1,6-7 444,13-16-418,0 0 1,0-1-1,0 1 1,-1-1-1,0-1 1,0 1-1,0-1 1,-1 0-1,0 0 1,-12 6-1,18-11-311,0 0-1,0 0 0,0 0 1,1 0-1,-1 0 0,0 0 1,0 0-1,0-1 0,0 1 1,0 0-1,1-1 0,-1 1 1,0 0-1,0-1 0,0 1 1,1-1-1,-1 1 1,0-1-1,1 1 0,-1-1 1,0 1-1,1-1 0,-1 0 1,1 0-1,-1 1 0,1-1 1,-1 0-1,1 0 0,-1 1 1,1-1-1,0 0 0,0 0 1,-1-1-1,-5-15-4475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1.246"/>
    </inkml:context>
    <inkml:brush xml:id="br0">
      <inkml:brushProperty name="width" value="0.025" units="cm"/>
      <inkml:brushProperty name="height" value="0.025" units="cm"/>
    </inkml:brush>
  </inkml:definitions>
  <inkml:trace contextRef="#ctx0" brushRef="#br0">1 0 4612,'0'0'14574,"62"19"-13677,-43 0 64,8 2-224,-1-1-385,-3 0-288,0-1 0,-1 0-448,-8-5-1506,0-4-2146,-9-7-3651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2.639"/>
    </inkml:context>
    <inkml:brush xml:id="br0">
      <inkml:brushProperty name="width" value="0.025" units="cm"/>
      <inkml:brushProperty name="height" value="0.025" units="cm"/>
    </inkml:brush>
  </inkml:definitions>
  <inkml:trace contextRef="#ctx0" brushRef="#br0">173 1 3107,'1'6'12425,"-11"8"-9268,-15 11-2254,9-10-147,0 0-381,0 0-1,1 1 1,0 0-1,2 1 1,0 0 0,1 2-1,-10 18 1,30-58-13273,-3 4 2996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2.999"/>
    </inkml:context>
    <inkml:brush xml:id="br0">
      <inkml:brushProperty name="width" value="0.025" units="cm"/>
      <inkml:brushProperty name="height" value="0.025" units="cm"/>
    </inkml:brush>
  </inkml:definitions>
  <inkml:trace contextRef="#ctx0" brushRef="#br0">0 0 11723,'0'0'7815,"55"57"-7174,-32-39-32,4 0-257,-4-4-224,5 2-96,-3-4-544,1-2-1186,-8-2-1537,-2-4-1730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3.483"/>
    </inkml:context>
    <inkml:brush xml:id="br0">
      <inkml:brushProperty name="width" value="0.025" units="cm"/>
      <inkml:brushProperty name="height" value="0.025" units="cm"/>
    </inkml:brush>
  </inkml:definitions>
  <inkml:trace contextRef="#ctx0" brushRef="#br0">83 1 3908,'0'0'15620,"-3"10"-15252,-3 7-300,0 0 0,-2 0 0,1-1 0,-2 0 0,0-1 1,-1 0-1,-15 17 0,78-33-490,-53 1 406,1 0 1,0 0-1,0 0 1,-1 0-1,1 0 0,0 0 1,-1 0-1,1 0 1,-1 0-1,1 1 1,0-1-1,-1 0 0,1 0 1,0 1-1,-1-1 1,1 1-1,-1-1 1,1 0-1,-1 1 0,1-1 1,-1 1-1,1-1 1,-1 1-1,0-1 1,1 1-1,-1 0 0,0-1 1,1 1-1,-1-1 1,0 1-1,1 1 1,-3 25-185,0-20 236,0 0 0,-1 0 1,0 0-1,0-1 0,-7 11 0,-33 25 1096,43-39-1134,1 0-1,-1 0 1,1-1-1,0 1 1,0 0-1,0-1 1,0 1-1,0-1 1,1 1-1,-1-1 1,1 0-1,0 0 1,-1 1 0,1-1-1,0 0 1,3 2-1,7 11-158,-3 8 62,-9-21-42,0-1 0,1 1 0,-1-1 0,0 1 0,1-1 0,-1 1 0,1-1 0,-1 0 0,1 1 0,0-1 0,0 1 0,0-1 0,-1 0 0,1 0 0,0 0 0,1 1 0,-1-1 0,0 0 0,0 0 0,0-1 0,1 1 0,-1 0 0,0 0 0,1 0 0,-1-1 0,1 1 0,-1-1 0,0 1 0,1-1 0,0 0 0,-1 1 0,1-1 0,-1 0 0,1 0 0,-1 0 0,1 0 0,-1 0 0,1-1 0,-1 1 0,1 0 0,2-2 0,16-4-3959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3.938"/>
    </inkml:context>
    <inkml:brush xml:id="br0">
      <inkml:brushProperty name="width" value="0.025" units="cm"/>
      <inkml:brushProperty name="height" value="0.025" units="cm"/>
    </inkml:brush>
  </inkml:definitions>
  <inkml:trace contextRef="#ctx0" brushRef="#br0">112 1 3716,'0'0'17766,"-9"9"-17772,-1 1-42,-47 50 421,53-56-324,0 1-1,1-1 1,0 1-1,-1 0 1,2 0-1,-1 0 1,0 1-1,1-1 1,0 1-1,1-1 1,-1 1-1,0 7 1,2-12-42,0 0 1,0 0-1,0 0 1,0 0-1,0 1 0,0-1 1,1 0-1,-1 0 1,0 0-1,1 0 0,-1 0 1,1 0-1,-1 0 1,1 0-1,-1 0 0,1 0 1,0 0-1,0-1 1,-1 1-1,1 0 0,0 0 1,0-1-1,0 1 1,0 0-1,0-1 0,0 1 1,0-1-1,0 1 1,2 0-1,39 3-1398,0 0-1338,-41-4 2603,0 1-1,0-1 1,0 0-1,0 1 1,0-1-1,0 1 1,0 0-1,0-1 1,0 1-1,0 0 1,-1 0-1,1-1 1,0 1-1,0 0 1,-1 0-1,1 0 1,-1 0-1,1 0 1,-1 0-1,1 0 1,-1 0-1,1 0 1,-1 0-1,0 0 1,1 0-1,-1 0 1,0 0-1,0 1 1,0 1-1,-1 9 496,0 1 0,-1-1 0,-1 0-1,-4 16 1,3-16 339,1 0 1,0 0-1,-1 25 0,4-32-983,0 0 0,1 1 0,-1-1 0,1 0 0,0 0 0,1 0 0,3 9 0,-3-7-4193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4.836"/>
    </inkml:context>
    <inkml:brush xml:id="br0">
      <inkml:brushProperty name="width" value="0.025" units="cm"/>
      <inkml:brushProperty name="height" value="0.025" units="cm"/>
    </inkml:brush>
  </inkml:definitions>
  <inkml:trace contextRef="#ctx0" brushRef="#br0">1 18 3619,'5'-8'11019,"0"2"-7688,-5 3 609,0 11-3780,0 9-192,0 8 96,0 3 32,0 3-64,0 0-160,0-1-545,0-7-384,-1-2-512,-3-6-609,4-7-193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55.210"/>
    </inkml:context>
    <inkml:brush xml:id="br0">
      <inkml:brushProperty name="width" value="0.025" units="cm"/>
      <inkml:brushProperty name="height" value="0.025" units="cm"/>
    </inkml:brush>
  </inkml:definitions>
  <inkml:trace contextRef="#ctx0" brushRef="#br0">0 31 7719,'0'0'8835,"1"10"-8584,0 3-82,1 0-1,0 1 0,1-1 1,0 0-1,1-1 1,1 1-1,0-1 0,1 0 1,0 0-1,15 21 1,-15-25-3,1 0 0,0 0 0,0-1 0,1 0 0,0 0 1,0 0-1,18 9 0,-24-14-42,1-1 0,0 0 0,-1 0 1,1 0-1,-1-1 0,1 1 0,0-1 0,0 1 1,0-1-1,-1 0 0,1 0 0,0 0 0,0 0 1,-1-1-1,1 1 0,0-1 0,0 0 0,-1 1 1,1-1-1,-1 0 0,1-1 0,-1 1 0,1 0 1,-1-1-1,0 1 0,1-1 0,-1 0 0,0 0 1,0 0-1,0 0 0,-1 0 0,1 0 0,3-5 1,1-2 57,0 0 0,-1-1 1,0 0-1,0 0 1,-1 0-1,0 0 1,-1 0-1,0-1 1,0 0-1,-1 0 0,-1 1 1,0-1-1,0 0 1,-1 0-1,-1 0 1,-2-18-1,-10 6-151,-1-4-110,12 37-1941,-2 12-1207,8-8-3575,1-10-468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22.807"/>
    </inkml:context>
    <inkml:brush xml:id="br0">
      <inkml:brushProperty name="width" value="0.025" units="cm"/>
      <inkml:brushProperty name="height" value="0.025" units="cm"/>
    </inkml:brush>
  </inkml:definitions>
  <inkml:trace contextRef="#ctx0" brushRef="#br0">1 25 641,'0'0'4676,"17"-24"-5220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23.152"/>
    </inkml:context>
    <inkml:brush xml:id="br0">
      <inkml:brushProperty name="width" value="0.025" units="cm"/>
      <inkml:brushProperty name="height" value="0.025" units="cm"/>
    </inkml:brush>
  </inkml:definitions>
  <inkml:trace contextRef="#ctx0" brushRef="#br0">1 0 5669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48"/>
    </inkml:context>
    <inkml:brush xml:id="br0">
      <inkml:brushProperty name="width" value="0.025" units="cm"/>
      <inkml:brushProperty name="height" value="0.025" units="cm"/>
    </inkml:brush>
  </inkml:definitions>
  <inkml:trace contextRef="#ctx0" brushRef="#br0">0 1 4548,'0'0'8424,"11"1"-6625,232-3 2248,-239 2-4027,-1 0 0,0 1-1,0-1 1,0 1 0,1-1 0,-1 1 0,0 0 0,0 0 0,0 0 0,0 1 0,4 2-1,-6-3-11,0-1-1,-1 1 0,1 0 0,0 0 0,-1-1 1,1 1-1,-1 0 0,1 0 0,-1 0 0,1 0 1,-1 0-1,0 0 0,1-1 0,-1 1 0,0 0 1,0 0-1,0 0 0,0 0 0,1 0 0,-1 0 1,-1 0-1,1 0 0,0 0 0,0 0 0,0 0 0,0 0 1,-1 0-1,1 0 0,0 0 0,-1 0 0,1 0 1,-1 0-1,1-1 0,-1 1 0,0 0 0,1 0 1,-1-1-1,0 1 0,1 0 0,-1-1 0,0 1 1,0 0-1,-1 0 0,-6 6 73,-1 0 0,0 0 0,0-1 0,-16 9 0,-27 19 155,52-34-239,-1 0 0,1 1-1,-1-1 1,1 1 0,-1-1-1,1 0 1,-1 1 0,1-1 0,0 1-1,-1-1 1,1 1 0,0-1-1,-1 1 1,1 0 0,0-1-1,0 1 1,-1-1 0,1 1 0,0-1-1,0 1 1,0 0 0,0-1-1,0 1 1,0 0 0,0-1-1,0 1 1,0-1 0,0 1-1,0 0 1,0-1 0,1 1 0,-1-1-1,0 1 1,0 0 0,1-1-1,-1 1 1,0-1 0,1 1-1,-1-1 1,0 1 0,1-1 0,-1 0-1,1 1 1,-1-1 0,1 1-1,-1-1 1,1 0 0,-1 1-1,1-1 1,-1 0 0,1 0 0,0 1-1,-1-1 1,1 0 0,-1 0-1,1 0 1,0 0 0,37 11-1215,-7-8-2336,4-3-4191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23.785"/>
    </inkml:context>
    <inkml:brush xml:id="br0">
      <inkml:brushProperty name="width" value="0.025" units="cm"/>
      <inkml:brushProperty name="height" value="0.025" units="cm"/>
    </inkml:brush>
  </inkml:definitions>
  <inkml:trace contextRef="#ctx0" brushRef="#br0">143 72 5669,'57'-22'2323,"-56"21"-1884,1 0 1,0 0 0,0 0 0,-1 0 0,1 0-1,-1-1 1,1 1 0,-1 0 0,1-1 0,-1 0-1,0 1 1,0-1 0,0 0 0,0 1 0,0-1 0,0 0-1,0 0 1,-1 0 0,1 0 0,-1 0 0,1 0-1,-1 0 1,0 0 0,0 0 0,0 0 0,0 0-1,0-2 1,0 2 1013,-19 3-1266,-1 1 0,1 0 0,0 2 0,0 0-1,1 1 1,-1 1 0,-22 10 0,37-12-181,-1-1 0,1 1 0,0 0 1,0 1-1,1-1 0,-1 1 0,1-1 0,0 1 0,0 0 1,1 0-1,0 1 0,-1-1 0,2 0 0,-1 1 0,1-1 1,-1 1-1,1 0 0,1-1 0,-1 1 0,1 0 0,0-1 1,1 1-1,-1 0 0,1-1 0,3 12 0,-3-16 0,0 1 0,0 0 0,1 0 0,-1-1 0,1 1-1,-1-1 1,1 1 0,0-1 0,-1 1 0,1-1 0,0 0 0,0 0 0,0 0 0,0 0 0,0 0-1,0-1 1,0 1 0,0-1 0,0 1 0,1-1 0,-1 0 0,0 1 0,0-1 0,0 0-1,1-1 1,-1 1 0,0 0 0,4-2 0,2 1 23,-1 0 0,1-1 0,-1-1 0,1 1 0,-1-1 0,13-7 0,-12 6 32,-1-1 0,1 0 0,-1 0 0,0-1 1,0 0-1,-1 0 0,1 0 0,-1-1 0,-1 0 0,1 0 0,-1 0 1,-1-1-1,1 0 0,-1 0 0,-1 0 0,1 0 0,-1-1 1,-1 1-1,0-1 0,0 0 0,1-14 0,-4 24-74,1-1-1,-1 0 1,0 0 0,1 0-1,-1 1 1,0-1 0,1 0-1,-1 0 1,1 1 0,-1-1-1,0 1 1,1-1 0,-1 1-1,1-1 1,-1 1 0,1-1-1,-1 1 1,1-1 0,0 1-1,-1-1 1,1 1 0,0 0-1,-1-1 1,1 1-1,0 1 1,-3 12 59,1 0-1,1 0 1,0 1 0,2 20-1,0 0-4629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24.143"/>
    </inkml:context>
    <inkml:brush xml:id="br0">
      <inkml:brushProperty name="width" value="0.025" units="cm"/>
      <inkml:brushProperty name="height" value="0.025" units="cm"/>
    </inkml:brush>
  </inkml:definitions>
  <inkml:trace contextRef="#ctx0" brushRef="#br0">121 1 10378,'1'1'5521,"10"12"-4086,-1 2-801,-1 1 1,0 0 0,-1 1-1,0 0 1,-2 1 0,0-1-1,-1 1 1,-1 0 0,3 25-1,-5-23-614,-1 0-1,-1 0 1,-1 0-1,-1 0 1,0 0-1,-2 0 1,0-1-1,-1 1 1,-1-1-1,-1 0 1,-1-1-1,0 0 1,-19 30-1,8-20-1643,-1-2-1,-28 30 0,1-12-4962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2.759"/>
    </inkml:context>
    <inkml:brush xml:id="br0">
      <inkml:brushProperty name="width" value="0.025" units="cm"/>
      <inkml:brushProperty name="height" value="0.025" units="cm"/>
    </inkml:brush>
  </inkml:definitions>
  <inkml:trace contextRef="#ctx0" brushRef="#br0">22 54 3555,'0'0'9839,"4"-8"-7431,0 1-1704,-2 5-459,-1 0 0,1-1 0,-1 1 0,1-1 1,-1 1-1,0-1 0,0 1 0,0-1 0,0 0 1,-1 0-1,1 1 0,0-6 1415,0 13-1532,-1 0 0,0 0-1,1 0 1,-2 0 0,1 0 0,0 0 0,-1 0-1,0-1 1,0 1 0,-1 0 0,-2 6 0,-1 7-2,-5 30-215,1 0 0,-4 90 0,13-160-4817,0 5 1244,0-3-1335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3.101"/>
    </inkml:context>
    <inkml:brush xml:id="br0">
      <inkml:brushProperty name="width" value="0.025" units="cm"/>
      <inkml:brushProperty name="height" value="0.025" units="cm"/>
    </inkml:brush>
  </inkml:definitions>
  <inkml:trace contextRef="#ctx0" brushRef="#br0">0 44 9513,'0'0'12748,"73"-33"-12492,-39 30 1,-1 2-193,1-3-32,-1 4-32,-1-1-225,-5 1-928,-2 0-1057,-2 0-1345,-4-1-1858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3.638"/>
    </inkml:context>
    <inkml:brush xml:id="br0">
      <inkml:brushProperty name="width" value="0.025" units="cm"/>
      <inkml:brushProperty name="height" value="0.025" units="cm"/>
    </inkml:brush>
  </inkml:definitions>
  <inkml:trace contextRef="#ctx0" brushRef="#br0">75 0 6951,'0'0'8263,"0"9"-6512,-3 20-920,0-1-1,-2 1 0,-1-1 0,-15 43 0,8-29-111,-10 60 1,23-101-683,0-1 0,0 0 0,1 0 0,-1 0 0,0 1 0,0-1 0,1 0 0,-1 0 0,0 0 0,1 0 0,-1 0 0,0 0 0,1 0 0,-1 1 0,0-1 0,1 0 0,-1 0 0,0 0 0,1 0 0,-1 0 0,0-1 0,1 1 0,-1 0 0,0 0 0,0 0 0,1 0 0,-1 0 0,0 0 0,1 0 0,-1-1 0,0 1 0,0 0 0,1 0 0,-1 0 0,0-1 0,0 1 0,1 0 1,-1 0-1,0-1 0,0 1 0,0 0 0,1-1 0,-1 1 0,0 0 0,0 0 0,0-1 0,17-13 614,267-261 1730,-278 266-4740,-21 7-18349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3.965"/>
    </inkml:context>
    <inkml:brush xml:id="br0">
      <inkml:brushProperty name="width" value="0.025" units="cm"/>
      <inkml:brushProperty name="height" value="0.025" units="cm"/>
    </inkml:brush>
  </inkml:definitions>
  <inkml:trace contextRef="#ctx0" brushRef="#br0">1 1 12556,'0'0'8520,"9"62"-6502,3-48-801,4 6-705,3-3-351,4 1-97,4 1-1153,-6-1-1730,-3-5-2338,-6-5-4484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6.469"/>
    </inkml:context>
    <inkml:brush xml:id="br0">
      <inkml:brushProperty name="width" value="0.025" units="cm"/>
      <inkml:brushProperty name="height" value="0.025" units="cm"/>
    </inkml:brush>
  </inkml:definitions>
  <inkml:trace contextRef="#ctx0" brushRef="#br0">6 107 5157,'0'0'295,"-1"1"0,1-1 0,-1 0-1,1 1 1,0-1 0,-1 0 0,1 1 0,0-1 0,0 0 0,-1 1 0,1-1 0,0 1 0,0-1-1,0 1 1,-1-1 0,1 1 0,0-1 0,0 0 0,0 1 0,0-1 0,0 1 0,0-1-1,0 1 1,0-1 0,0 1 0,0-1 0,0 1 0,0-1 0,0 1 0,1-1 0,-1 1 0,0-1-1,0 0 1,1 2 0,17 0 3155,24-14-1905,-37 9-1452,0 0 1,0-1 0,-1 0 0,1 0 0,-1 0 0,0-1-1,0 1 1,0-1 0,-1 0 0,1 0 0,-1 0-1,-1 0 1,1-1 0,-1 1 0,0-1 0,0 0-1,0 1 1,-1-1 0,0 0 0,1-9 0,-3 15-97,0 0 1,0-1 0,0 1 0,0 0 0,0-1-1,0 1 1,0 0 0,0 0 0,0 0 0,0 0 0,0 0-1,0 0 1,0 0 0,0 1 0,0-1 0,0 0-1,0 0 1,0 1 0,0-1 0,0 1 0,-1 0 0,-5 6 1,-1 0 0,1 0 0,0 1 0,1 0 0,0 0 1,0 0-1,1 1 0,0 0 0,0 0 0,1 1 0,0-1 1,-3 15-1,7-23-2,-1 1 0,1 0 0,0-1-1,0 1 1,0 0 0,0 0 0,0-1 0,1 1 0,-1 0 0,0-1 0,1 1 0,-1-1 0,1 1-1,0-1 1,-1 1 0,1-1 0,0 1 0,0-1 0,0 1 0,0-1 0,0 0 0,0 0 0,1 1-1,-1-1 1,0 0 0,1 0 0,-1 0 0,0 0 0,1-1 0,-1 1 0,1 0 0,0-1 0,-1 1-1,1-1 1,-1 1 0,4-1 0,7 2 13,1 0-1,-1-2 0,0 0 1,17-1-1,-2 0 5,17 3 20,-29-1-25,0 0 1,0 0-1,-1-2 1,1 0 0,24-4-1,-39 4-4,1 1-1,-1 0 0,1 0 1,-1 0-1,0-1 0,1 1 1,-1 0-1,0-1 0,1 1 1,-1 0-1,0-1 0,1 1 1,-1 0-1,0-1 0,0 1 1,1-1-1,-1 1 0,0 0 1,0-1-1,0 1 0,0-1 1,0 1-1,0-1 0,0 1 1,1-1-1,-1 1 0,0-1 1,-1 1-1,1 0 0,0-1 1,0 1-1,0-1 0,0 1 1,0-1-1,0 1 1,0-1-1,-1 1 0,1 0 1,0-1-1,0 1 0,-1 0 1,1-1-1,0 1 0,-1-1 1,1 1-1,0 0 0,-1 0 1,1-1-1,0 1 0,-1 0 1,1 0-1,-1-1 0,-21-18 75,21 18-62,-24-16 154,19 14-132,1 0 1,-1-1-1,1 0 1,-1 0-1,1-1 1,0 0-1,1 0 1,-1 0-1,-4-7 1,42 32-110,-25-14 33,0-1-1,1 0 0,0 0 0,-1-1 0,16 5 1,26-2-3319,-50-7 3080,1 0 0,0 0 0,0 0 1,0 0-1,-1 0 0,1 0 0,0 0 0,0 0 0,0 0 0,-1 0 0,1-1 0,0 1 0,0 0 0,-1-1 0,1 1 0,0 0 1,-1-1-1,1 1 0,0-1 0,-1 1 0,1-1 0,-1 0 0,1 1 0,-1-1 0,1 1 0,-1-1 0,1 0 0,-1 1 0,1-1 0,-1 0 1,0-1-1,6-13-5816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6.818"/>
    </inkml:context>
    <inkml:brush xml:id="br0">
      <inkml:brushProperty name="width" value="0.025" units="cm"/>
      <inkml:brushProperty name="height" value="0.025" units="cm"/>
    </inkml:brush>
  </inkml:definitions>
  <inkml:trace contextRef="#ctx0" brushRef="#br0">45 1 5445,'0'0'10453,"-5"10"-9519,-3 11-566,1-1 1,1 1-1,0 1 0,2-1 1,1 1-1,0 0 0,1 28 1,2-45-358,0 0 0,0 1 0,1-1 0,-1 1 0,1-1 0,3 7 0,-4-11-4,0 0-1,1 0 0,-1-1 0,1 1 0,-1 0 1,1 0-1,0-1 0,-1 1 0,1 0 0,0-1 1,-1 1-1,1-1 0,0 1 0,0-1 0,0 1 1,-1-1-1,1 0 0,0 1 0,0-1 0,0 0 1,0 0-1,0 1 0,0-1 0,0 0 0,-1 0 1,1 0-1,0 0 0,0 0 0,0 0 0,0-1 1,0 1-1,0 0 0,0 0 0,0-1 0,0 1 1,-1 0-1,1-1 0,0 1 0,0-1 1,0 1-1,-1-1 0,1 1 0,0-1 0,-1 0 1,2-1-1,14-12 43,-13 11 28,-1 0 0,1 0 0,-1 1 0,1-1 0,0 1-1,0 0 1,0 0 0,0 0 0,1 0 0,-1 1-1,7-3 1,-9 44 457,-1-32-789,3 37 683,-3-45-511,0 1 1,1 0-1,-1-1 0,0 1 1,0-1-1,1 1 1,-1-1-1,0 1 0,1-1 1,-1 1-1,0-1 1,1 0-1,-1 1 0,0-1 1,1 1-1,-1-1 1,1 0-1,-1 1 1,1-1-1,-1 0 0,1 0 1,-1 1-1,1-1 1,0 0-1,1 0-272,-1 0-1,0 0 1,0 0 0,1-1-1,-1 1 1,0-1 0,0 1-1,0-1 1,0 1 0,1-1-1,-1 0 1,0 1 0,0-1-1,0 0 1,0 0 0,1-1-1,10-11-6215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7.796"/>
    </inkml:context>
    <inkml:brush xml:id="br0">
      <inkml:brushProperty name="width" value="0.025" units="cm"/>
      <inkml:brushProperty name="height" value="0.025" units="cm"/>
    </inkml:brush>
  </inkml:definitions>
  <inkml:trace contextRef="#ctx0" brushRef="#br0">98 170 11371,'0'0'6075,"-10"1"-6086,6 0 112,-1 0 1,1 0-1,0 0 0,0 1 0,-1 0 1,1 0-1,0 0 0,1 0 0,-1 0 1,0 1-1,0-1 0,1 1 0,0 0 1,-1 0-1,1 1 0,1-1 0,-1 1 1,0-1-1,1 1 0,-1 0 0,1 0 1,0 0-1,1 0 0,-1 0 0,1 1 1,0-1-1,0 0 0,0 1 0,0 5 1,1-9-84,1 0 1,0-1 0,-1 1-1,1 0 1,0 0-1,0-1 1,-1 1 0,1 0-1,0-1 1,0 1-1,0-1 1,0 1 0,0-1-1,0 1 1,0-1-1,0 0 1,0 0 0,0 1-1,0-1 1,0 0-1,0 0 1,0 0 0,0 0-1,0 0 1,0 0-1,0 0 1,2-1 0,33-3 202,-29 1-220,0 0-1,0 0 1,-1 0 0,1-1 0,-1 0 0,0 0 0,0-1 0,-1 1-1,1-1 1,-1 0 0,0-1 0,0 1 0,-1-1 0,0 0 0,0 0-1,0-1 1,-1 1 0,0-1 0,0 0 0,0 0 0,-1 0 0,0 0-1,-1 0 1,2-9 0,-3 16-4,0-1 0,-1 1 1,1 0-1,0-1 0,0 1 0,0-1 0,0 1 0,0 0 0,0-1 1,-1 1-1,1 0 0,0-1 0,0 1 0,-1 0 0,1 0 1,0-1-1,0 1 0,-1 0 0,1-1 0,0 1 0,-1 0 0,1 0 1,0 0-1,-1 0 0,1-1 0,-1 1 0,1 0 0,0 0 1,-1 0-1,1 0 0,-1 0 0,1 0 0,0 0 0,-1 0 0,1 0 1,0 0-1,-1 0 0,1 0 0,-1 0 0,1 0 0,0 0 1,-1 0-1,1 1 0,-1-1 0,1 0 0,0 0 0,-1 0 1,1 1-1,0-1 0,0 0 0,-1 0 0,1 1 0,0-1 0,-1 0 1,1 1-1,-20 14-57,15-9 122,1 0 0,0 0 0,0 0-1,0 1 1,1-1 0,0 1 0,1-1-1,-1 1 1,1 0 0,1 0 0,-1 0 0,1 1-1,0 12 1,1-19-53,0 0 1,0 0-1,0 0 1,0 0-1,0 0 0,1 0 1,-1 0-1,0 0 0,1 0 1,-1 0-1,1 0 1,-1 0-1,1 0 0,0 0 1,-1 0-1,1 0 0,0-1 1,-1 1-1,1 0 1,0 0-1,0-1 0,0 1 1,0-1-1,0 1 0,0-1 1,1 1-1,2 1 8,0-1 1,0 0-1,0 0 0,0 0 0,0-1 0,0 0 0,7 0 1,1 0 5,-1-1 0,1-1 1,0 0-1,17-6 0,-19 4-56,1-1 0,-1-1 0,0 0 0,0 0 0,-1 0 0,0-2 0,0 1-1,15-18 1,-18 20-21,-1-1-1,-1 0 1,1-1-1,-1 1 1,0-1-1,0 0 1,-1 0-1,0 0 1,-1 0-1,1-1 1,-1 1-1,0-1 1,-1 1-1,1-11 0,-2 18 52,0-1 0,0 1 0,0-1 0,0 1 0,0-1-1,0 1 1,0-1 0,0 1 0,0-1 0,0 1-1,0-1 1,0 1 0,0-1 0,0 1 0,0-1 0,-1 0-1,1 1 1,0 0 0,0-1 0,-1 1 0,1-1-1,0 1 1,-1-1 0,1 1 0,0 0 0,-1-1 0,1 1-1,-1 0 1,1-1 0,0 1 0,-1 0 0,1-1-1,-1 1 1,1 0 0,-1 0 0,1 0 0,-1-1-1,1 1 1,-2 0 0,-22 12-78,-17 27 177,36-33-41,0 0 0,1 0 0,-1 0 0,1 1 0,1 0 0,-1-1 0,1 2 0,1-1 0,-1 0 0,1 0 0,0 1 0,1-1 0,0 1 0,0-1 0,0 1 0,2 9 0,-1-15-53,1 1 1,0-1-1,0 0 1,0 0 0,1 0-1,-1 0 1,0 0-1,1 0 1,0-1 0,-1 1-1,1 0 1,0-1 0,0 1-1,0-1 1,0 0-1,0 1 1,0-1 0,0 0-1,0 0 1,0-1-1,1 1 1,-1 0 0,0-1-1,1 1 1,-1-1 0,0 0-1,1 0 1,-1 0-1,0 0 1,5 0 0,2 0-11,1-1 0,-1 0 0,1 0 1,-1 0-1,0-1 0,16-6 0,-10 1-3,-2-1-1,1-1 0,-1 0 0,0 0 1,-1-2-1,0 1 0,0-2 0,12-16 1,-9 10 25,-2 0 0,0-1 0,-1-1 0,0 0 0,8-25 0,-14 25 104,-12 21 33,-14 29-100,16-10-58,-1 1-1,2-1 0,1 1 1,1-1-1,0 1 0,4 34 1,-1 5-4,2-24 61,3-19-10,-7-17-39,1 0 0,-1 1 0,0-1 0,1 0 0,-1 0 0,0 0-1,1 1 1,-1-1 0,0 0 0,1 0 0,-1 0 0,0 0 0,1 0 0,-1 0-1,1 1 1,-1-1 0,0 0 0,1 0 0,-1 0 0,1 0 0,-1 0 0,0-1 0,1 1-1,-1 0 1,1 0 0,-1 0 0,0 0 0,1 0 0,-1 0 0,0-1 0,1 1-1,-1 0 1,0 0 0,1 0 0,-1-1 0,0 1 0,1-1 1,0 0 0,0 0 0,0 0 0,0 0 1,0 0-1,-1 0 0,1-1 0,0 1 0,-1 0 0,1 0 0,-1-1 1,1 1-1,-1 0 0,0 0 0,0-1 0,1 1 0,-1 0 0,0-1 1,0 1-1,0 0 0,0-1 0,-1 1 0,1 0 0,0-1 0,-1 1 1,1 0-1,0-1 0,-1 1 0,1 0 0,-2-2 0,-23-37-887,21 34 401,-4-6 9,1 2-1,-1-1 0,-1 1 1,0 0-1,0 1 0,-1 0 1,0 0-1,0 1 1,-20-11-1,94 33 3990,-38-11-3312,1-1 1,36-3-1,-41-6-1539,-17-6-2910,-5 1-1038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8.129"/>
    </inkml:context>
    <inkml:brush xml:id="br0">
      <inkml:brushProperty name="width" value="0.025" units="cm"/>
      <inkml:brushProperty name="height" value="0.025" units="cm"/>
    </inkml:brush>
  </inkml:definitions>
  <inkml:trace contextRef="#ctx0" brushRef="#br0">0 26 4132,'0'-4'7143,"0"0"-5222,0-2 161,15-1-832,-1 5-866,11-1-256,-1 3-96,5 0-1313,-1 0-2531,4 0-2818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1"/>
    </inkml:context>
    <inkml:brush xml:id="br0">
      <inkml:brushProperty name="width" value="0.025" units="cm"/>
      <inkml:brushProperty name="height" value="0.025" units="cm"/>
    </inkml:brush>
  </inkml:definitions>
  <inkml:trace contextRef="#ctx0" brushRef="#br0">231 0 12844,'0'0'9652,"-8"6"-9593,-19 15 15,1 2 1,1 1 0,-38 48 0,-9 9-2697,69-78 1807,-3 2-382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8.784"/>
    </inkml:context>
    <inkml:brush xml:id="br0">
      <inkml:brushProperty name="width" value="0.025" units="cm"/>
      <inkml:brushProperty name="height" value="0.025" units="cm"/>
    </inkml:brush>
  </inkml:definitions>
  <inkml:trace contextRef="#ctx0" brushRef="#br0">1 1 11499,'0'0'8685,"2"9"-8402,2 12-192,-3-10-73,1 0 1,0-1-1,0 1 0,1-1 1,1 0-1,6 15 0,-8-23-7,-1-1 1,0 0-1,1 0 0,-1 0 1,1 0-1,-1 0 0,1 0 0,-1-1 1,1 1-1,-1 0 0,1-1 0,0 0 1,0 1-1,-1-1 0,1 0 0,0 1 1,-1-1-1,1 0 0,0 0 0,0-1 1,-1 1-1,1 0 0,0-1 1,0 1-1,-1-1 0,1 1 0,-1-1 1,1 0-1,0 1 0,-1-1 0,3-2 1,45-31 237,-48 34-250,16-14 289,-1 1 0,-1-2 1,14-16-1,-30 34 19,-4 26-129,4-28-176,1-1 0,0 1 0,0 0 0,0 0 0,0-1 0,0 1 0,0 0-1,0 0 1,0 0 0,0-1 0,0 1 0,0 0 0,0 0 0,0-1 0,0 1 0,1 0 0,-1 0 0,0-1 0,1 1-1,-1 0 1,1-1 0,-1 1 0,0-1 0,1 1 0,-1 0 0,1-1 0,0 1 0,-1-1 0,1 1 0,1 0-1,8-1 15,1 1 0,0-2-1,0 0 1,-1 0 0,22-6-1,33-2-669,-64 15 548,1 1 0,-2-1 0,1 1 0,-1-1 0,-1 12 0,1-13-214,0-4 163,1-1-1,-1 1 0,0-1 1,1 0-1,-1 1 0,0-1 1,1 1-1,-1-1 0,1 0 1,-1 1-1,0-1 1,1 0-1,-1 0 0,1 1 1,-1-1-1,1 0 0,-1 0 1,1 0-1,-1 0 0,1 1 1,0-1-1,-1 0 0,1 0 1,-1 0-1,1 0 0,-1 0 1,1 0-1,-1 0 0,1-1 1,-1 1-1,1 0 1,0 0-1,2 0-1019,10 0-4631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39.257"/>
    </inkml:context>
    <inkml:brush xml:id="br0">
      <inkml:brushProperty name="width" value="0.025" units="cm"/>
      <inkml:brushProperty name="height" value="0.025" units="cm"/>
    </inkml:brush>
  </inkml:definitions>
  <inkml:trace contextRef="#ctx0" brushRef="#br0">166 0 9833,'-9'2'3871,"-67"17"504,70-17-4101,0 0 0,0 0-1,0 1 1,0 0 0,0 0 0,0 1-1,1 0 1,-1 0 0,1 0 0,0 0-1,-6 8 1,10-11-275,1-1 1,-1 1-1,1 0 0,-1 0 0,0 0 0,1 0 1,0 0-1,-1 0 0,1 0 0,-1 0 0,1 0 1,0 0-1,0 0 0,0 0 0,-1 0 0,1 0 1,0 0-1,0 0 0,1 0 0,-1 0 0,0 0 1,0 0-1,0 0 0,1 0 0,-1 0 0,0 0 1,1 0-1,-1 0 0,1 0 0,-1-1 1,1 2-1,1 0-23,1 0 1,-1-1-1,0 1 1,0-1-1,1 0 1,-1 0 0,0 0-1,1 0 1,-1 0-1,1 0 1,0-1-1,2 1 1,3 1-158,0-1 0,0-1 0,0 1 0,0-1 0,0-1 0,0 1 0,15-5 1,9-12-215,-30 16 473,-1 0-1,1 0 1,-1 0-1,1 0 1,-1 0-1,0-1 1,0 1-1,1 0 1,-1-1-1,0 1 1,0-1-1,0 1 1,-1-1-1,1 0 1,0 1-1,-1-1 1,1 0-1,0-2 1,-3 5 6,0-1-1,1 1 1,-1 0-1,0-1 1,1 1 0,-1 0-1,1 0 1,-1 0 0,1 0-1,-1 0 1,1 0-1,0 0 1,-1 1 0,-1 2-1,3-4-69,-1 1-1,1-1 0,0 1 0,0-1 0,-1 1 0,1-1 0,0 1 0,0 0 1,0-1-1,0 1 0,-1-1 0,1 1 0,0-1 0,0 1 0,0 0 0,0-1 1,0 1-1,1-1 0,-1 1 0,0-1 0,0 1 0,0 0 0,0-1 0,1 1 1,-1-1-1,0 1 0,0-1 0,1 1 0,-1-1 0,1 1 0,20 7 240,40-8-465,-43 0-236,59-2-2338,-75 36 4686,31-33-1483,-11-3-4432,-13-1-2466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0.398"/>
    </inkml:context>
    <inkml:brush xml:id="br0">
      <inkml:brushProperty name="width" value="0.025" units="cm"/>
      <inkml:brushProperty name="height" value="0.025" units="cm"/>
    </inkml:brush>
  </inkml:definitions>
  <inkml:trace contextRef="#ctx0" brushRef="#br0">159 70 8488,'0'0'10405,"-10"-5"-10026,7 3-376,0 0 1,-1 0-1,1 0 1,0 1-1,-1-1 1,1 1-1,-1 0 1,0 0-1,1 0 1,-1 1-1,0-1 1,1 1-1,-1 0 1,0 0-1,0 0 1,1 0-1,-1 1 1,0-1-1,1 1 1,-1 0-1,1 0 1,-1 0-1,1 1 1,-1-1-1,1 1 1,0 0-1,0 0 1,-1 0-1,1 0 1,1 1-1,-5 3 1,-21 35 88,22-17-22,6-23-70,0-1 0,0 1 0,0-1 0,0 1 0,0 0 0,0-1 0,1 0 1,-1 1-1,0-1 0,0 1 0,1-1 0,-1 1 0,0-1 0,0 1 0,1-1 0,-1 0 0,0 1 0,1-1 1,-1 1-1,1-1 0,-1 0 0,1 0 0,-1 1 0,0-1 0,1 0 0,-1 0 0,1 1 0,-1-1 1,1 0-1,-1 0 0,1 0 0,-1 0 0,1 0 0,-1 0 0,2 0 0,8 0 50,0-1-1,0 0 0,0 0 1,-1-1-1,1 0 1,0-1-1,-1 0 1,1-1-1,-1 0 1,0 0-1,14-10 0,-13 8-39,0-1 0,-1 0-1,0 0 1,0-1-1,-1 0 1,0 0-1,0-1 1,-1 0-1,13-20 1,-17 14 60,-11 14 22,-17 17 2,22-12-70,-1-1 0,1 1 0,0 0-1,0 0 1,0 0 0,0 0 0,1 0 0,0 1 0,0-1 0,0 1-1,0-1 1,1 1 0,0 0 0,-2 8 0,4-12-15,-1 0 0,0 0 0,1-1 0,-1 1 0,1 0 0,-1-1 0,0 1 1,1 0-1,0-1 0,-1 1 0,1-1 0,-1 1 0,1-1 0,0 1 0,-1-1 0,1 1 1,0-1-1,-1 0 0,1 1 0,0-1 0,0 0 0,0 0 0,-1 1 0,1-1 0,0 0 1,0 0-1,0 0 0,-1 0 0,1 0 0,0 0 0,1 0 0,32-1 291,-29 0-240,3 0-44,0 0 0,0-1 0,0 0 0,-1 0 0,1-1 0,0 0 0,-1 0 0,0-1 0,0 0 0,0 0 0,0 0 0,-1-1 0,1 0 0,-1-1 0,0 0 0,8-11 0,-24 23-407,-8 15 483,18-20-81,-1 0-1,0 0 0,1 0 1,0 0-1,-1 0 0,1 0 0,0 0 1,-1 0-1,1 0 0,0 0 1,0 0-1,0 0 0,0 0 1,0 0-1,0 0 0,0 0 0,0 1 1,1-1-1,-1 0 0,0 0 1,1 0-1,-1 0 0,0 0 1,1 0-1,-1 0 0,1-1 0,0 1 1,0 2-1,1-2 9,0 0-1,0 0 1,0 0-1,0 0 1,0 0-1,0-1 1,0 1-1,0-1 1,1 1-1,-1-1 1,0 0-1,0 1 1,3-2-1,3 1 11,1 0-1,-1-1 0,0 0 1,0-1-1,0 0 0,-1 0 1,11-4-1,46-33 127,-65 52 112,0-10-429,1 1-1,-1-1 1,1 1-1,0-1 0,0 1 1,0-1-1,0 1 1,2 6-1,21-6-4715,-18-4 3798,18 0-4445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0.742"/>
    </inkml:context>
    <inkml:brush xml:id="br0">
      <inkml:brushProperty name="width" value="0.025" units="cm"/>
      <inkml:brushProperty name="height" value="0.025" units="cm"/>
    </inkml:brush>
  </inkml:definitions>
  <inkml:trace contextRef="#ctx0" brushRef="#br0">160 3 6726,'0'0'10955,"-9"0"-9872,7-1-1017,-74-1 1799,72 2-1876,1 0 0,-1 1 1,0-1-1,1 0 1,-1 1-1,1 0 1,0 0-1,-1 0 0,1 0 1,0 1-1,0-1 1,0 1-1,-1 0 1,2 0-1,-1 0 0,0 0 1,0 0-1,1 1 1,-1-1-1,1 1 1,-4 5-1,6-7-117,0 0 1,0 1-1,0-1 0,0 0 1,1 0-1,-1 0 0,0 0 0,0 1 1,1-1-1,-1 0 0,1 0 1,-1 0-1,1 0 0,0 0 1,-1 0-1,1 0 0,0 0 0,0 0 1,0 0-1,-1 0 0,1-1 1,0 1-1,0 0 0,0 0 1,0-1-1,1 1 0,-1-1 0,0 1 1,0-1-1,0 1 0,0-1 1,0 0-1,1 0 0,1 1 1,50 13-283,-47-13 170,-3 0 46,40 11 1617,-43-11-1376,0-1-1,1 0 0,-1 0 1,0 0-1,0 0 0,1 0 1,-1 1-1,0-1 0,0 0 1,1 0-1,-1 0 0,0 1 1,0-1-1,0 0 0,1 0 0,-1 1 1,0-1-1,0 0 0,0 1 1,0-1-1,0 0 0,1 0 1,-1 1-1,0-1 0,0 0 1,0 1-1,0-1 0,0 0 1,0 1-1,0-1 0,0 0 1,0 1-1,0-1 0,0 0 1,-1 0-1,1 1 0,0 0 1,-22 12 1233,12-10-1013,1 0-1,-1 0 0,0-1 1,-10 1-1,-22-2-3904,28-1-3676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1.467"/>
    </inkml:context>
    <inkml:brush xml:id="br0">
      <inkml:brushProperty name="width" value="0.025" units="cm"/>
      <inkml:brushProperty name="height" value="0.025" units="cm"/>
    </inkml:brush>
  </inkml:definitions>
  <inkml:trace contextRef="#ctx0" brushRef="#br0">123 75 9705,'0'0'3385,"3"-10"-914,1 1-1735,-3 6-509,1 0 0,-1-1-1,1 1 1,-1 0 0,0-1 0,0 1-1,-1-1 1,1 1 0,-1-1 0,0 0-1,0 1 1,0-5 0,0 8-200,-1-1 1,1 1-1,-1-1 0,1 1 1,0 0-1,-1-1 0,1 1 1,-1-1-1,1 1 1,-1 0-1,0-1 0,1 1 1,-1 0-1,1 0 0,-1 0 1,1-1-1,-1 1 1,0 0-1,1 0 0,-1 0 1,0 0-1,1 0 0,-1 0 1,1 0-1,-1 0 1,0 0-1,1 0 0,-1 0 1,0 1-1,0-1 0,-22 6-144,16-2 105,0 1 0,0 0-1,0 0 1,0 0-1,1 1 1,0 0 0,1 0-1,-1 0 1,1 1 0,0 0-1,1 0 1,-1 0 0,1 1-1,1-1 1,-1 1-1,2 0 1,-1 0 0,-2 12-1,5-19-3,0 0-1,0 0 0,0-1 0,0 1 1,0 0-1,0 0 0,0-1 0,0 1 0,0 0 1,1 0-1,-1-1 0,0 1 0,0 0 1,1 0-1,-1-1 0,1 1 0,-1-1 1,0 1-1,1 0 0,-1-1 0,1 1 1,0-1-1,-1 1 0,1-1 0,-1 1 0,1-1 1,0 1-1,-1-1 0,1 0 0,1 1 1,29 2-99,-22-4 147,0-1 0,0 0 0,0 0 0,0 0-1,9-5 1,1-3 21,-1-1 0,29-22 0,-41 29 158,-1-1 0,0 1-1,0-1 1,0 0 0,0-1 0,-1 1-1,0-1 1,0 1 0,-1-1 0,1 0-1,-1-1 1,2-8 0,-7 13-58,-5 7-186,-7 9-28,7-7-74,1 1 1,0 1 0,1-1 0,-1 1-1,2 0 1,-1 0 0,1 0-1,1 1 1,0-1 0,0 1 0,1 0-1,-1 12 1,3-21 11,0 0 1,0 0-1,0 0 1,1-1-1,-1 1 1,0 0-1,1 0 0,-1 0 1,0-1-1,1 1 1,-1 0-1,1 0 1,-1-1-1,1 1 0,0 0 1,-1-1-1,1 1 1,0-1-1,-1 1 1,1-1-1,0 1 0,0-1 1,-1 1-1,1-1 1,0 0-1,0 1 0,0-1 1,0 0-1,-1 0 1,1 0-1,0 0 1,0 0-1,0 0 0,0 0 1,0 0-1,0 0 1,-1 0-1,1 0 1,0 0-1,0-1 0,1 1 1,2 0-720,17 0-3973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2.140"/>
    </inkml:context>
    <inkml:brush xml:id="br0">
      <inkml:brushProperty name="width" value="0.025" units="cm"/>
      <inkml:brushProperty name="height" value="0.025" units="cm"/>
    </inkml:brush>
  </inkml:definitions>
  <inkml:trace contextRef="#ctx0" brushRef="#br0">125 30 10282,'0'0'10837,"-6"10"-12359,8-10 1509,0-1-1,0 1 0,0-1 1,0 0-1,0 0 0,0 0 1,-1 0-1,1 0 0,0 0 1,-1 0-1,1 0 0,-1-1 1,1 1-1,-1-1 0,0 1 1,1-1-1,-1 1 0,0-1 1,0 0-1,0 0 0,0 0 1,-1 1-1,1-1 0,1-4 1,-7 5 53,1 0 0,0 1 0,-1-1 1,1 1-1,0-1 0,-1 1 1,1 1-1,0-1 0,-1 0 0,-7 3 1,-2 2 204,0 1 1,1 0-1,-1 1 1,1 1-1,-12 9 1,24-17-240,1 0 0,-1 0 1,1 0-1,0 1 0,-1-1 0,1 0 1,0 0-1,-1 1 0,1-1 0,0 0 0,0 0 1,-1 1-1,1-1 0,0 0 0,0 1 1,0-1-1,-1 1 0,1-1 0,0 0 0,0 1 1,0-1-1,0 1 0,0-1 0,0 0 1,0 1-1,0-1 0,0 1 0,0-1 0,0 0 1,0 1-1,0-1 0,0 1 0,0-1 1,0 1-1,15 7 109,31-3-37,-40-5-62,143 4-1776,-106-4 4209,-22 0-2577,8-1 268,38 1-335,-63 1 162,-1-1 0,1 1-1,-1 0 1,1 0 0,-1 0-1,1 0 1,-1 1 0,0-1 0,1 1-1,-1 0 1,0 0 0,0 0-1,0 0 1,-1 0 0,4 4-1,1 11-67,-7-17 111,0 1-1,0 0 1,1 0 0,-1 0 0,0-1 0,0 1-1,0 0 1,1-1 0,-1 1 0,0 0 0,1 0-1,-1-1 1,1 1 0,-1-1 0,1 1 0,-1 0-1,1-1 1,-1 1 0,1-1 0,0 1-1,-1-1 1,1 1 0,0-1 0,-1 0 0,1 1-1,0-1 1,0 0 0,-1 0 0,1 1 0,0-1-1,0 0 1,-1 0 0,1 0 0,0 0 0,1 0-1,22 0-63,45-8 1,-48 5-935,0 1 1,0 1 0,24 1-1,-45-1 977,1 1-1,-1 0 0,1 0 1,0 0-1,-1 0 1,1 0-1,-1 1 1,1-1-1,-1 0 0,1 0 1,-1 0-1,1 0 1,0 0-1,-1 1 1,1-1-1,-1 0 0,1 1 1,-1-1-1,0 0 1,1 1-1,-1-1 1,1 0-1,-1 1 0,0-1 1,1 1-1,-1-1 1,0 1-1,1-1 1,-1 1-1,0-1 0,0 1 1,1-1-1,-1 1 1,0-1-1,0 1 1,0 0-1,0-1 0,0 1 1,0 0-1,-9 22 363,3-7-1686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2.814"/>
    </inkml:context>
    <inkml:brush xml:id="br0">
      <inkml:brushProperty name="width" value="0.025" units="cm"/>
      <inkml:brushProperty name="height" value="0.025" units="cm"/>
    </inkml:brush>
  </inkml:definitions>
  <inkml:trace contextRef="#ctx0" brushRef="#br0">193 17 7079,'0'0'16506,"-7"-3"-16330,2 0-187,0 1 0,-1 0 0,1 1 0,-1-1 0,1 1 0,-1 0 0,0 0-1,1 1 1,-1 0 0,0 0 0,1 0 0,-1 1 0,1 0 0,-1 0 0,0 0 0,1 0 0,0 1 0,-1 0-1,1 0 1,0 1 0,0-1 0,0 1 0,0 0 0,1 1 0,-9 6 0,9-5-11,-1 0 0,1 0 0,1 0 0,-1 1 0,1-1 0,0 1 1,0 0-1,-2 6 0,4-11 17,1 0 1,-1 0-1,1 0 1,-1 1-1,1-1 1,0 0 0,-1 0-1,1 0 1,0 1-1,0-1 1,0 0-1,0 0 1,0 1-1,0-1 1,0 0-1,0 0 1,1 1 0,-1-1-1,1 0 1,-1 0-1,0 0 1,1 0-1,0 0 1,-1 1-1,1-1 1,0 0-1,-1 0 1,1-1 0,0 1-1,0 0 1,0 0-1,0 0 1,0 0-1,0-1 1,0 1-1,0 0 1,0-1-1,0 1 1,0-1-1,1 0 1,-1 1 0,0-1-1,0 0 1,1 1-1,-1-1 1,0 0-1,2 0 1,9 0 26,1-1 1,-1 0-1,0 0 0,1-1 1,-1-1-1,0 0 1,0-1-1,0 0 1,-1-1-1,1 0 0,-1 0 1,0-2-1,-1 1 1,1-1-1,-1-1 1,-1 0-1,0 0 0,0-1 1,10-13-1,-9 3-1603,-12 13-2616,-9 10-1566,1 4 1802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3.284"/>
    </inkml:context>
    <inkml:brush xml:id="br0">
      <inkml:brushProperty name="width" value="0.025" units="cm"/>
      <inkml:brushProperty name="height" value="0.025" units="cm"/>
    </inkml:brush>
  </inkml:definitions>
  <inkml:trace contextRef="#ctx0" brushRef="#br0">121 1 5830,'0'0'11605,"-5"11"-11509,-19 45 207,3 0 1,2 2-1,2 0 0,-16 118 0,32-172 74,1-7-15,0-14 286,5-31 133,4 10-779,2 1-1,2 0 1,1 1 0,2 0 0,31-52-1,-45 86-36,-1 0-1,0 0 1,1 0-1,-1 0 0,1 0 1,0 0-1,-1 1 0,1-1 1,0 0-1,0 1 1,0 0-1,0-1 0,0 1 1,0 0-1,1 0 1,-1 0-1,0 0 0,1 1 1,-1-1-1,0 1 0,1-1 1,-1 1-1,1 0 1,-1 0-1,1 0 0,-1 0 1,1 0-1,-1 1 0,0-1 1,1 1-1,-1-1 1,0 1-1,1 0 0,-1 0 1,0 0-1,0 0 1,0 0-1,0 1 0,0-1 1,0 1-1,0-1 0,0 1 1,0 0-1,-1 0 1,1 0-1,-1 0 0,1 0 1,-1 0-1,0 0 1,0 0-1,0 0 0,0 1 1,0-1-1,0 0 0,-1 1 1,1-1-1,-1 0 1,0 1-1,0-1 0,0 4 1,0-4 71,-1 0 0,1 0 0,-1 0 0,0 0 0,1-1 0,-1 1 0,0 0 0,0 0 0,-1-1 1,1 1-1,0 0 0,-1-1 0,1 1 0,0-1 0,-1 0 0,0 1 0,1-1 0,-1 0 0,0 0 0,0 0 0,1 0 1,-1 0-1,0-1 0,0 1 0,-4 0 0,-56 14 1636,52-14-1522,-1 1-3,6 0-200,0-1 0,0 0-1,1-1 1,-1 1 0,0-1 0,0 0 0,0 0 0,-7-2 0,11-1-2526,1-7-2423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4.104"/>
    </inkml:context>
    <inkml:brush xml:id="br0">
      <inkml:brushProperty name="width" value="0.025" units="cm"/>
      <inkml:brushProperty name="height" value="0.025" units="cm"/>
    </inkml:brush>
  </inkml:definitions>
  <inkml:trace contextRef="#ctx0" brushRef="#br0">31 1 7751,'0'0'10474,"-1"10"-10250,-9 52 242,2-6 2072,-3 68 0,12-132-2299,0 1 0,1-1 1,0 1-1,0-1 0,4-7 0,5-14-142,-3-23-199,-8 52-116,0 3 122,1 0 1,-1 1 0,0-1 0,1 0 0,0 1 0,-1-1 0,1 0 0,1 0 0,2 6 0,-1-6 97,0 1 0,0-1 0,0-1 1,1 1-1,-1 0 0,1-1 0,0 0 0,-1 0 0,1 0 0,0 0 0,0-1 0,0 1 0,1-1 0,-1 0 0,0-1 0,0 1 0,1 0 0,-1-1 0,0 0 0,1 0 0,-1-1 1,0 1-1,9-3 0,-1 1 7,0-1 0,0-1 0,0 0 0,-1 0 1,1-1-1,-1-1 0,12-7 0,-23 16 27,0 0-1,0 0 1,0 1-1,1-1 1,-1 0 0,1 0-1,0-1 1,0 1-1,0 0 1,0 0 0,0 0-1,1-1 1,-1 1-1,3 2 1,8-2 18,0 0 0,-1-2-1,1 1 1,0-2 0,0 1 0,0-2 0,16-1 0,14 0-1483,-31 2 1003,-9-1 387,1 1 0,0-1 0,-1 1 0,1 0 0,-1 0 0,1 0 0,0 0 0,-1 1-1,1-1 1,0 1 0,-1-1 0,1 1 0,-1 0 0,1 0 0,-1 0 0,0 0 0,1 1 0,-1-1 0,0 1 0,0-1-1,0 1 1,0 0 0,0 0 0,0 0 0,0 0 0,-1 0 0,1 0 0,1 3 0,-2-4 28,-1 0 1,1 0-1,0 0 0,0 0 1,0 0-1,0-1 1,0 1-1,0 0 1,0-1-1,0 1 0,0 0 1,0-1-1,0 1 1,0-1-1,1 1 0,-1-1 1,0 0-1,0 0 1,1 1-1,-1-1 0,0 0 1,0 0-1,1 0 1,-1 0-1,0-1 1,0 1-1,1 0 0,-1 0 1,0-1-1,0 1 1,0-1-1,0 1 0,1-1 1,1-1-1,37-24-7269,-39 24 6229,15-11-4527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4.449"/>
    </inkml:context>
    <inkml:brush xml:id="br0">
      <inkml:brushProperty name="width" value="0.025" units="cm"/>
      <inkml:brushProperty name="height" value="0.025" units="cm"/>
    </inkml:brush>
  </inkml:definitions>
  <inkml:trace contextRef="#ctx0" brushRef="#br0">0 1 10858,'0'0'6599,"11"47"-21910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33.041"/>
    </inkml:context>
    <inkml:brush xml:id="br0">
      <inkml:brushProperty name="width" value="0.025" units="cm"/>
      <inkml:brushProperty name="height" value="0.025" units="cm"/>
    </inkml:brush>
  </inkml:definitions>
  <inkml:trace contextRef="#ctx0" brushRef="#br0">88 16 3587,'0'0'15241,"-2"-3"-14675,-3-10-130,12 21 360,12 32 140,2 26 93,11 45-124,-29-99-853,-1 0 0,0 1 1,-1-1-1,-1 1 1,0-1-1,-3 25 1,1-31-29,0 0 1,-1 0-1,1-1 1,-1 1-1,0-1 0,-1 1 1,1-1-1,-1 0 1,0 0-1,0 0 1,-1-1-1,1 1 1,-1-1-1,-9 6 1,7-5 3,-1 0 1,1 0-1,-1-1 0,0 0 1,0-1-1,-1 0 1,1 0-1,-1-1 0,-16 3 1,20-5-941,13-3-797,-1 1-5573,-2-1-731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2"/>
    </inkml:context>
    <inkml:brush xml:id="br0">
      <inkml:brushProperty name="width" value="0.025" units="cm"/>
      <inkml:brushProperty name="height" value="0.025" units="cm"/>
    </inkml:brush>
  </inkml:definitions>
  <inkml:trace contextRef="#ctx0" brushRef="#br0">0 0 4548,'0'0'18065,"8"12"-17787,26 43-41,-15-22-161,1-1-1,1-1 1,42 46-1,-3-25-1066,-17-25-4125,-28-21-1285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5.153"/>
    </inkml:context>
    <inkml:brush xml:id="br0">
      <inkml:brushProperty name="width" value="0.025" units="cm"/>
      <inkml:brushProperty name="height" value="0.025" units="cm"/>
    </inkml:brush>
  </inkml:definitions>
  <inkml:trace contextRef="#ctx0" brushRef="#br0">15 1 16335,'0'0'5003,"-3"8"-3984,1-1-917,-1 0 0,1-1-1,1 1 1,-1 1 0,1-1 0,0 8-1,1-13-191,0 0-1,0 0 0,1 0 0,-1 0 0,0 0 0,1 0 1,-1-1-1,1 1 0,0 0 0,0 0 0,-1 0 0,1-1 0,3 4 1,-3-4-201,0 1 0,1-1 0,-1 0 0,1 0 0,-1 0 0,1 0 1,0 0-1,-1 0 0,1-1 0,0 1 0,0-1 0,-1 1 1,1-1-1,0 1 0,0-1 0,0 0 0,0 0 0,2 0 0,-2-1-62,0 1 0,1 0 0,-1-1 0,0 0-1,0 0 1,0 1 0,0-1 0,0-1 0,0 1-1,0 0 1,0 0 0,0-1 0,-1 1 0,1-1-1,1-1 1,0 0 322,0 0 0,0 0 0,-1 0 0,1-1 0,-1 1 0,0-1 0,0 1 0,-1-1 0,1 1 0,-1-1 0,1 0 0,-1 0 0,1-7 1601,-2 13-1213,0 0 1,1 0-1,-1 0 0,1 1 0,-1-1 0,1 0 0,0 0 1,0 0-1,0 0 0,1 2 0,2 0-252,0-1-1,0 1 1,0-1-1,1 0 1,-1 0-1,1 0 1,0 0 0,0-1-1,0 0 1,0 0-1,0 0 1,0-1-1,0 0 1,1 0-1,-1 0 1,0 0-1,1-1 1,-1 0 0,0 0-1,1 0 1,-1-1-1,1 0 1,9-3-1,-14 4-101,-1 0 0,1-1 1,-1 1-1,1 0 0,0 0 0,-1-1 0,1 1 0,-1-1 0,1 1 0,-1 0 0,1-1 0,-1 1 1,0-1-1,1 1 0,-1-1 0,1 0 0,-1 1 0,0-1 0,1 1 0,-1-1 0,0 0 1,0 1-1,0-1 0,1 1 0,-1-1 0,0 0 0,0 1 0,0-1 0,0 0 0,0 1 0,0-1 1,0 0-1,0 1 0,-1-1 0,1 0 0,0 1 0,0-1 0,0 0 0,-1 1 0,1-1 0,0 1 1,-1-1-1,1 1 0,-1-1 0,0 0 0,0-1-11,0 1 1,-1 0-1,0-1 1,1 1-1,-1 0 1,0 0-1,0 0 1,1 0-1,-1 0 1,0 0-1,0 1 1,0-1-1,-2 0 1,2 1-2,1-1 1,-1 1 0,1 0 0,-1 0 0,0 0-1,1 0 1,-1 0 0,0 0 0,1 1 0,-1-1-1,1 0 1,-1 1 0,1-1 0,-1 1-1,1-1 1,-1 1 0,1 0 0,0 0 0,-3 1-1,7 7-20,18-1 127,15-3-117,0-2 1,0-2 0,50-4-1,-2 1 3141,-81 2-3189,112-5-887,-77-2-4157,-3-3-5787,-32 10 14772,-8 6-2233,2-3-1537,1 0 1,0 0-1,-1 0 0,1 0 1,0 0-1,0 1 1,1-1-1,-3 5 0,0 18-15,2-1-1,0 1 1,1 0 0,5 37-1,-1 11 473,-3-72-408,0-1 0,0 0 0,-1 1 0,1-1 0,0 0 1,-1 1-1,1-1 0,-1 0 0,1 0 0,-1 1 0,0-1 0,1 0 0,-1 0 0,0 0 0,0 0 0,0 0 0,0 0 1,0 0-1,0 0 0,0-1 0,0 1 0,0 0 0,0 0 0,-1-1 0,1 1 0,0-1 0,0 1 0,-1-1 0,1 0 1,0 1-1,-1-1 0,1 0 0,0 0 0,-1 0 0,1 0 0,0 0 0,-1 0 0,-1-1 0,0 1 22,0 0 0,1 0-1,-1-1 1,0 1 0,1-1 0,-1 0-1,1 0 1,-1 0 0,1 0 0,0 0-1,-1 0 1,1-1 0,0 1 0,0-1-1,0 1 1,0-1 0,0 0 0,0 0-1,-3-4 1,3 0-80,0 1-1,0-1 1,1 0 0,0 0 0,0 0-1,0 0 1,1 0 0,0 0 0,0 0-1,0 0 1,1 0 0,2-10-1,-2 11-106,0 1-1,0 0 1,0 0-1,1 0 1,-1 0-1,1 0 1,0 0-1,1 0 0,-1 1 1,0-1-1,1 1 1,0-1-1,0 1 1,0 0-1,0 0 1,1 0-1,-1 1 0,5-3 1,-2 2-98,-1 1-1,1 0 1,0 0-1,0 1 1,0 0-1,10-1 1,21 1-3436,-10 1-1520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6.588"/>
    </inkml:context>
    <inkml:brush xml:id="br0">
      <inkml:brushProperty name="width" value="0.025" units="cm"/>
      <inkml:brushProperty name="height" value="0.025" units="cm"/>
    </inkml:brush>
  </inkml:definitions>
  <inkml:trace contextRef="#ctx0" brushRef="#br0">19 11 6694,'0'0'13998,"0"9"-13385,-7 28-236,3-21-306,1-1 0,1 0 0,0 1 0,1 28 0,2-43-68,-1-1-1,0 1 1,1-1 0,-1 1 0,0-1-1,1 0 1,-1 1 0,1-1 0,-1 1 0,1-1-1,-1 0 1,1 1 0,-1-1 0,1 0-1,-1 1 1,1-1 0,-1 0 0,1 0-1,0 0 1,-1 0 0,1 1 0,-1-1 0,1 0-1,0 0 1,-1 0 0,1 0 0,0 0-1,-1-1 1,1 1 0,-1 0 0,1 0-1,0 0 1,-1 0 0,1-1 0,-1 1 0,1 0-1,-1 0 1,1-1 0,-1 1 0,1-1-1,23-15-596,-20 6 557,-1-2-1,0 1 0,-1 0 0,0 0 1,0-1-1,-1 1 0,-1-1 1,-1-18-1,1 8 62,-1 13-4,-2 12-227,5 19-49,1-19 191,0 0 0,0 1-1,0-1 1,0 0-1,0 0 1,0 0 0,1-1-1,0 1 1,-1-1 0,1 0-1,0 0 1,0 0-1,0-1 1,7 3 0,0-2-1565,0 1 0,0-1 1,1-1-1,17 1 1,-1-2-4340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6.987"/>
    </inkml:context>
    <inkml:brush xml:id="br0">
      <inkml:brushProperty name="width" value="0.025" units="cm"/>
      <inkml:brushProperty name="height" value="0.025" units="cm"/>
    </inkml:brush>
  </inkml:definitions>
  <inkml:trace contextRef="#ctx0" brushRef="#br0">123 0 11627,'0'0'2114,"-10"1"-555,3-1-1158,-1 1 0,1 1 1,0-1-1,-1 1 0,1 0 1,0 1-1,-14 6 0,18-7-292,1-1 0,-1 1-1,0 0 1,0 1 0,1-1-1,0 0 1,-1 1 0,1-1-1,0 1 1,0 0 0,0 0-1,0 0 1,1 0 0,-1 0-1,1 0 1,0 0 0,0 0 0,0 1-1,0-1 1,1 0 0,-1 1-1,1-1 1,0 5 0,0-7-104,0 1 1,0-1-1,0 1 1,1-1 0,-1 1-1,1-1 1,-1 1-1,1-1 1,-1 0 0,1 1-1,0-1 1,-1 0-1,1 0 1,0 1 0,0-1-1,0 0 1,0 0-1,0 0 1,0 0 0,1 0-1,1 1 1,1 0 17,0 0 0,0 0 0,0-1 0,0 1 0,0-1 0,0 0 0,8 1 0,-6-1-1,-1 0 1,1-1-1,0 1 0,0-1 1,-1-1-1,1 1 0,0-1 1,0 0-1,-1-1 0,1 1 1,-1-1-1,6-2 1,-9 2-113,-1 1 0,1 0 0,0-1 0,-1 1 1,0-1-1,1 1 0,-1-1 0,0 1 1,0-1-1,1 0 0,-1 0 0,-1 0 1,1 0-1,0 0 0,0 0 0,-1 0 1,1 0-1,-1 0 0,0 0 0,1 0 0,-1 0 1,0 0-1,0 0 0,-1 0 0,1 0 1,-1-4-1,0 2-841,0 1-1,0-1 1,-1 1 0,1 0 0,-1-1-1,1 1 1,-1 0 0,-3-4 0,-3-1-3127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7.318"/>
    </inkml:context>
    <inkml:brush xml:id="br0">
      <inkml:brushProperty name="width" value="0.025" units="cm"/>
      <inkml:brushProperty name="height" value="0.025" units="cm"/>
    </inkml:brush>
  </inkml:definitions>
  <inkml:trace contextRef="#ctx0" brushRef="#br0">1 0 6790,'139'13'3592,"-21"-4"2490,-117-9-6060,0 0 0,0 0 1,0 0-1,0 1 1,0-1-1,0 0 1,0 0-1,-1 0 0,1 1 1,0-1-1,0 0 1,0 1-1,0-1 0,0 1 1,0-1-1,0 1 1,-1 0-1,1-1 1,0 1-1,0 0 0,-1-1 1,1 1-1,0 0 1,-1 0-1,1 0 0,-1 0 1,1 0-1,-1-1 1,0 1-1,1 2 1,-1-1 31,0 1 0,0-1 1,-1 0-1,1 0 1,-1 1-1,1-1 1,-1 0-1,0 0 1,0 0-1,0 0 1,0 0-1,-3 4 0,-5 6 340,-1 0-1,-21 20 0,31-31-381,-23 18 406,16-13-191,0 0 0,0 0 0,1 0 0,-8 11 0,13-17-209,1 1 0,0-1 0,0 1 0,0-1 0,0 1 0,0-1 0,0 1 0,0-1 0,0 1 0,0 0 0,1-1 0,-1 0 0,0 1 0,0-1 0,0 1 0,0-1 0,1 1 0,-1-1 0,0 1 0,0-1 0,1 1 0,-1-1 0,0 0 0,1 1 0,-1-1 0,1 0 0,-1 1 0,0-1 0,1 0 0,-1 0 0,1 1 0,-1-1 0,1 0 0,-1 0 0,1 0 0,-1 1 0,1-1 0,-1 0-1,1 0 1,-1 0 0,1 0 0,-1 0 0,1 0 0,-1 0 0,1 0 0,-1 0 0,1 0 0,0-1 0,37 3 548,-29-1-544,183 0-1592,-189-1 1259,23-4-1475,-25 4 1555,0 0 0,-1-1-1,1 1 1,0 0 0,-1-1 0,1 1 0,-1-1 0,1 1 0,-1-1-1,1 1 1,-1-1 0,0 1 0,1-1 0,-1 0 0,0 1 0,1-1-1,-1 0 1,0 1 0,0-1 0,1 0 0,-1 1 0,0-1 0,0 0 0,0-10-5620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7.648"/>
    </inkml:context>
    <inkml:brush xml:id="br0">
      <inkml:brushProperty name="width" value="0.025" units="cm"/>
      <inkml:brushProperty name="height" value="0.025" units="cm"/>
    </inkml:brush>
  </inkml:definitions>
  <inkml:trace contextRef="#ctx0" brushRef="#br0">1 1 3748,'0'0'15470,"63"1"-15534,-43-1 0,8 0-1441,-5 0-1762,7 0-929,-7 0-1922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7.979"/>
    </inkml:context>
    <inkml:brush xml:id="br0">
      <inkml:brushProperty name="width" value="0.025" units="cm"/>
      <inkml:brushProperty name="height" value="0.025" units="cm"/>
    </inkml:brush>
  </inkml:definitions>
  <inkml:trace contextRef="#ctx0" brushRef="#br0">1 94 4068,'0'0'10020,"10"1"-7596,1 1-1978,-1-2 0,0 1 0,1-2-1,-1 1 1,0-1 0,15-4 0,-22 5-352,0-1 0,0 0 0,0 0-1,0 0 1,0 0 0,0 0-1,-1 0 1,1-1 0,0 0 0,-1 1-1,1-1 1,-1 0 0,0 0-1,0 0 1,1 0 0,-1-1 0,-1 1-1,1-1 1,0 1 0,-1-1-1,1 0 1,-1 1 0,0-1 0,1 0-1,-2 0 1,1 0 0,0 0 0,0 0-1,-1 0 1,0-5 0,0 7-96,0 0-1,0 0 1,0 0 0,0 0 0,-1 1 0,1-1 0,0 0 0,-1 0 0,1 0-1,-1 0 1,1 0 0,-1 0 0,1 1 0,-1-1 0,1 0 0,-1 0 0,0 1-1,0-1 1,1 0 0,-1 1 0,0-1 0,0 1 0,0-1 0,0 1 0,1-1-1,-1 1 1,0 0 0,0 0 0,0-1 0,0 1 0,0 0 0,0 0 0,0 0-1,0 0 1,0 0 0,0 0 0,0 0 0,-2 0 0,0 1-15,0-1 0,0 0 1,0 1-1,0-1 0,0 1 1,1 0-1,-1 0 0,0 0 1,0 1-1,0-1 0,-4 4 1,3-1 33,0 1 0,0 0 0,1 0 1,-1 0-1,1 1 0,0-1 0,0 1 0,1-1 1,0 1-1,0 0 0,0 0 0,1 0 0,0 0 1,-1 9-1,2-11-108,0-1 0,0 1 0,0 0 0,1-1 0,-1 1 0,1-1 0,0 1 0,0-1 0,0 1 0,0-1 0,3 5 0,-3-6-179,0 0-1,1 0 1,-1-1-1,1 1 0,0 0 1,-1-1-1,1 1 1,0-1-1,0 1 1,0-1-1,0 0 1,0 0-1,0 0 1,1 0-1,-1 0 1,0 0-1,0 0 1,4 0-1,17 2-5313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9:48.358"/>
    </inkml:context>
    <inkml:brush xml:id="br0">
      <inkml:brushProperty name="width" value="0.025" units="cm"/>
      <inkml:brushProperty name="height" value="0.025" units="cm"/>
    </inkml:brush>
  </inkml:definitions>
  <inkml:trace contextRef="#ctx0" brushRef="#br0">45 89 1986,'0'0'5669,"-5"9"-3282,-2 4-1857,1 1 1,1 0-1,0-1 1,1 2-1,0-1 1,1 0-1,-2 19 1,5 135 2543,0-214-2676,3 0-1,9-50 1,-8 73-716,1 2 1,1-1-1,1 0 1,1 1-1,1 1 1,15-28-1,-23 46 301,0 0-1,0 0 1,0 0-1,1 0 1,-1 0-1,1 0 1,-1 0-1,1 0 1,0 1-1,0-1 1,0 1-1,0-1 1,0 1 0,0 0-1,0 0 1,0 0-1,5-2 1,-6 3 27,0 0 0,1 0 1,-1 0-1,0 1 0,1-1 1,-1 0-1,0 1 0,0-1 1,0 1-1,1-1 0,-1 1 1,0 0-1,0-1 0,0 1 1,0 0-1,0 0 0,0 0 1,0 0-1,0 0 1,-1 0-1,1 0 0,0 0 1,1 2-1,1 3 46,1 1 0,-1 0 1,-1 0-1,1 1 0,-1-1 1,0 0-1,-1 1 0,0-1 0,1 13 1,-2-19-11,0 0 1,1 0-1,-1 0 1,0 0-1,1-1 1,0 1-1,-1 0 1,1 0-1,-1 0 1,1-1-1,0 1 1,0 0-1,-1-1 1,1 1-1,0 0 1,0-1-1,0 1 1,0-1-1,-1 1 1,1-1-1,0 0 1,0 1-1,0-1 1,0 0-1,0 0 1,0 0-1,0 0 1,0 1-1,2-2 1,49 4-1450,-2 1 850,-47-3 555,-1-1 1,0 1-1,0 0 0,1 0 0,-1 0 1,0 0-1,0 0 0,0 1 1,0-1-1,0 1 0,-1-1 0,1 1 1,0-1-1,-1 1 0,1 0 0,2 4 1,-4-5 45,1 1 0,-1-1-1,0 1 1,0-1 0,1 0 0,-1 1 0,0-1 0,0 1 0,0-1 0,-1 1-1,1-1 1,0 1 0,0-1 0,-1 1 0,1-1 0,-1 0 0,0 1-1,1-1 1,-1 0 0,-1 2 0,-2 3 367,-1 0 0,0 0 0,-1-1 0,1 1-1,-1-1 1,0-1 0,0 1 0,-12 6 0,9-7 36,0 1 0,-1-1 0,1-1 0,-1 0 0,1 0 0,-1-1 1,0 0-1,0-1 0,-12 1 0,21-2-452,0 0-1,0 0 1,0 0 0,0-1-1,0 1 1,0 0 0,0 0 0,0-1-1,1 1 1,-1-1 0,0 1 0,0-1-1,0 1 1,0-1 0,0 1-1,1-1 1,-1 0 0,0 0 0,1 1-1,-1-1 1,0 0 0,1 0 0,-1 0-1,1 0 1,-1 1 0,1-1-1,0 0 1,-1 0 0,1 0 0,-1-2-1,-1-14-2632,1 0-4349,1 14 4778,0-6-6139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0.213"/>
    </inkml:context>
    <inkml:brush xml:id="br0">
      <inkml:brushProperty name="width" value="0.025" units="cm"/>
      <inkml:brushProperty name="height" value="0.025" units="cm"/>
    </inkml:brush>
  </inkml:definitions>
  <inkml:trace contextRef="#ctx0" brushRef="#br0">0 1 3908,'0'0'15849,"12"4"-14696,16 3-712,0-2 0,1 0 0,0-2 0,36 0 0,-46-2-468,-15 0-250,1-1 1,0 1-1,0-1 0,0 0 0,0-1 0,-1 1 0,10-3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0.574"/>
    </inkml:context>
    <inkml:brush xml:id="br0">
      <inkml:brushProperty name="width" value="0.025" units="cm"/>
      <inkml:brushProperty name="height" value="0.025" units="cm"/>
    </inkml:brush>
  </inkml:definitions>
  <inkml:trace contextRef="#ctx0" brushRef="#br0">1 0 3716,'0'0'16912,"57"45"-16112,-34-41-415,3-3-257,-3 3-64,0-4-96,0 0-1538,-5 0-1537,-2 0-2146,0-4-1889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0.935"/>
    </inkml:context>
    <inkml:brush xml:id="br0">
      <inkml:brushProperty name="width" value="0.025" units="cm"/>
      <inkml:brushProperty name="height" value="0.025" units="cm"/>
    </inkml:brush>
  </inkml:definitions>
  <inkml:trace contextRef="#ctx0" brushRef="#br0">80 7 5862,'0'0'15780,"9"-2"-15252,-1 0-441,1 1-1,0 0 1,0 1 0,0 0-1,-1 0 1,1 1-1,16 3 1,-21-3-81,0 0 1,-1 0-1,1 0 1,0 0-1,-1 1 1,0-1-1,1 1 1,-1 0-1,0 0 0,0 0 1,0 1-1,0-1 1,0 1-1,-1-1 1,1 1-1,-1 0 1,1 0-1,-1 0 1,0 1-1,0-1 1,-1 0-1,1 1 0,-1-1 1,2 6-1,-2-3 3,0 0-1,-1 0 0,1 0 0,-1 0 0,0 0 0,-1 0 0,0 1 1,0-1-1,0 0 0,0 0 0,-1 0 0,0-1 0,0 1 0,-1 0 1,0-1-1,0 1 0,0-1 0,-1 0 0,-6 8 0,-7 6-28,-2-1-1,0-1 0,-31 23 0,19-17-267,-23 17-6193,33-28-2423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3"/>
    </inkml:context>
    <inkml:brush xml:id="br0">
      <inkml:brushProperty name="width" value="0.025" units="cm"/>
      <inkml:brushProperty name="height" value="0.025" units="cm"/>
    </inkml:brush>
  </inkml:definitions>
  <inkml:trace contextRef="#ctx0" brushRef="#br0">36 61 3043,'0'0'6838,"10"-7"-3875,-9 6-2917,8-5 651,0 0 1,0 0-1,0 1 1,0 0 0,1 0-1,0 1 1,0 1 0,0-1-1,1 2 1,18-3-1,-26 4-580,0 1 0,-1 0-1,1 0 1,0 0 0,0 0-1,0 1 1,0-1 0,-1 1-1,1 0 1,0 0 0,0 0-1,-1 0 1,1 0 0,-1 0-1,1 1 1,-1-1 0,0 1-1,1 0 1,2 2 0,-4-1-94,0-1 1,0 0 0,0 0-1,-1 1 1,1-1 0,0 1-1,-1-1 1,0 1 0,1-1-1,-1 1 1,0-1 0,-1 1-1,1-1 1,0 0 0,-1 1-1,1-1 1,-1 1 0,0-1-1,0 0 1,1 1 0,-2-1-1,-1 4 1,-8 13 86,-1 0 1,-1-1-1,0-1 1,-1 0-1,-1-1 1,-20 18-1,16-17-64,2 1 0,0 0 0,1 2 0,-19 28 0,34-47-36,0 0 0,1 0 0,-1 0 0,0 1-1,1-1 1,-1 0 0,0 0 0,1 1-1,0-1 1,-1 0 0,1 0 0,0 1 0,0-1-1,-1 0 1,1 1 0,0-1 0,0 0-1,0 1 1,1-1 0,-1 1 0,0-1-1,1 0 1,-1 0 0,0 1 0,1-1 0,-1 0-1,1 0 1,0 1 0,-1-1 0,1 0-1,0 0 1,0 0 0,0 0 0,0 0 0,0 0-1,0 0 1,0 0 0,0-1 0,0 1-1,0 0 1,0-1 0,1 1 0,-1-1-1,0 1 1,0-1 0,1 1 0,-1-1 0,0 0-1,1 0 1,1 1 0,11 1-6,0 0-1,0-1 1,27-1 0,-26-1-261,52-2-5242,-36-8-1179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2.765"/>
    </inkml:context>
    <inkml:brush xml:id="br0">
      <inkml:brushProperty name="width" value="0.025" units="cm"/>
      <inkml:brushProperty name="height" value="0.025" units="cm"/>
    </inkml:brush>
  </inkml:definitions>
  <inkml:trace contextRef="#ctx0" brushRef="#br0">6 1 5733,'0'0'14953,"0"11"-14440,-5 197 1942,5-207-2430,0-1 0,1 1 0,-1-1-1,0 0 1,1 1 0,-1-1 0,0 0-1,1 1 1,-1-1 0,0 0 0,1 1-1,-1-1 1,1 0 0,-1 0-1,0 0 1,1 1 0,-1-1 0,1 0-1,-1 0 1,1 0 0,-1 0 0,1 0-1,-1 0 1,1 0 0,-1 0 0,0 0-1,1 0 1,-1 0 0,1 0 0,-1 0-1,1 0 1,-1 0 0,1-1 0,-1 1-1,0 0 1,1 0 0,-1-1-1,1 1 1,-1 0 0,1-1 0,20-9 834,-8-2-693,0-1-1,0 0 1,-2-1 0,18-25-1,4-6 0,-32 53-206,0 0 0,0 0 0,0 0-1,-1 0 1,-1 0 0,-1 13 0,2-21 47,-1 1-1,1 0 1,0 0 0,0 0 0,0-1 0,0 1 0,0 0 0,0 0-1,0 0 1,0 0 0,0-1 0,0 1 0,0 0 0,0 0-1,1 0 1,-1-1 0,0 1 0,1 0 0,-1 0 0,0-1-1,1 1 1,-1 0 0,1 0 0,-1-1 0,1 1 0,-1-1-1,1 1 1,0-1 0,-1 1 0,1-1 0,0 1 0,0 0-1,2-1 10,-1 1-1,0-1 0,0 0 1,0 0-1,1 0 0,-1 0 1,0-1-1,0 1 0,0 0 1,1-1-1,-1 0 0,2 0 0,63-34 154,-64 34-175,86-62 242,-87 118-70,-3-38-797,0 25-3143,1-40 3485,0 0 0,0-1 0,1 1 0,-1-1 0,0 1 0,0 0 0,1-1 0,-1 1-1,1-1 1,0 1 0,-1-1 0,1 1 0,0-1 0,0 0 0,0 1 0,0-1 0,0 0 0,1 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3.685"/>
    </inkml:context>
    <inkml:brush xml:id="br0">
      <inkml:brushProperty name="width" value="0.025" units="cm"/>
      <inkml:brushProperty name="height" value="0.025" units="cm"/>
    </inkml:brush>
  </inkml:definitions>
  <inkml:trace contextRef="#ctx0" brushRef="#br0">62 66 1954,'0'0'8867,"8"-6"-6337,2-2-1473,12-9-42,-7-7 4355,-15 24-5307,0-1 1,-1 1-1,1-1 1,0 1-1,0-1 1,0 1-1,0-1 1,-1 1-1,1-1 1,0 1-1,0-1 1,-1 1-1,1 0 1,0-1-1,-1 1 1,1 0-1,0-1 0,-1 1 1,1 0-1,-1-1 1,1 1-1,-1 0 1,1 0-1,-1-1 1,1 1-1,0 0 1,-1 0-1,1 0 1,-1 0-1,1 0 1,-1-1-1,0 1 0,1 0 1,-1 0-1,1 0 1,-1 1-1,1-1 1,-1 0-1,1 0 1,-1 0-1,1 0 1,-1 0-1,1 1 1,-1-1-1,-28 5-303,24-2 233,1-1-1,0 1 1,0 0 0,0 1 0,0-1-1,1 1 1,-1-1 0,1 1 0,0 0 0,0 0-1,1 1 1,-1-1 0,-3 9 0,3-5 55,0 0 1,0 0 0,1 0-1,0 1 1,0-1 0,1 1-1,-1 11 1,2-19-37,0 0-1,0 0 1,1 0 0,-1 0 0,0 1-1,0-1 1,0 0 0,1 0-1,-1 0 1,1 0 0,-1 0-1,1 0 1,-1 0 0,1 0-1,-1 0 1,1 0 0,0 0-1,0 0 1,-1 0 0,1 0 0,0-1-1,0 1 1,0 0 0,0 0-1,0-1 1,1 1 0,1 0 46,0 0-1,0 0 1,0 0 0,0-1 0,0 1 0,1-1 0,-1 0 0,0 0-1,0 0 1,3-1 0,3 0 123,-1-1-1,1 0 1,-1 0-1,0-1 1,0 0-1,15-8 1,-14 5-122,-1-1 0,-1 1 0,1-2 0,-1 1 0,12-15 1,-16 17-43,1 0 1,-1 0-1,0 0 1,-1 0-1,1 0 1,-1 0 0,0-1-1,0 1 1,-1-1-1,1 1 1,0-12-1,-2 17-17,0 0-1,0-1 0,0 1 0,0 0 0,0 0 0,0 0 0,0-1 0,0 1 0,0 0 0,0 0 1,0 0-1,0 0 0,0-1 0,0 1 0,0 0 0,0 0 0,0 0 0,0-1 0,0 1 1,0 0-1,0 0 0,-1 0 0,1 0 0,0 0 0,0-1 0,0 1 0,0 0 0,0 0 1,0 0-1,-1 0 0,1 0 0,0 0 0,0 0 0,0-1 0,0 1 0,-1 0 0,1 0 0,0 0 1,0 0-1,0 0 0,0 0 0,-1 0 0,1 0 0,0 0 0,0 0 0,0 0 0,-1 0 1,1 0-1,-11 7-97,-8 13-60,17-15 130,-1 0 0,0-1-1,1 1 1,0 0 0,0 0-1,1 0 1,0 0 0,-1 0-1,2 1 1,-2 6 0,2-11-125,0 1 0,0-1 0,0 1 0,0 0 0,1-1 0,-1 1 0,0-1 0,1 1 0,-1-1 0,1 1 0,-1-1 0,1 1 0,0-1 0,-1 0 0,1 1 0,0-1 0,0 0 0,0 1 0,0-1 0,0 0 0,0 0 0,1 0 0,-1 0 0,0 0 0,1 0 0,-1-1 0,0 1 0,1 0 0,-1-1 0,1 1 0,-1-1 0,1 1 0,-1-1 0,1 1 0,-1-1 0,1 0 0,-1 0 1,4 0-2,27-1-7015,-16-3 1932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4.106"/>
    </inkml:context>
    <inkml:brush xml:id="br0">
      <inkml:brushProperty name="width" value="0.025" units="cm"/>
      <inkml:brushProperty name="height" value="0.025" units="cm"/>
    </inkml:brush>
  </inkml:definitions>
  <inkml:trace contextRef="#ctx0" brushRef="#br0">163 1 3619,'0'0'18781,"-10"11"-17991,-140 183 715,151-204-10564,-3-22 3631,0 3 2379,2 3 1345,0-7 2569,0 11 10656,5 24-10823,-1 1 0,1 1 0,-1-1 0,0 0 0,0 1 0,-1 0 0,7 8 0,1 0 188,-4-5-931,41 37 469,-13-23-8474,-19-16-2728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49.245"/>
    </inkml:context>
    <inkml:brush xml:id="br0">
      <inkml:brushProperty name="width" value="0.025" units="cm"/>
      <inkml:brushProperty name="height" value="0.025" units="cm"/>
    </inkml:brush>
  </inkml:definitions>
  <inkml:trace contextRef="#ctx0" brushRef="#br0">1 260 4132,'0'-14'-828,"2"-7"9025,2 15-349,2 23-6479,4 34-256,4 56 0,-10-59-867,18 73 0,-22-120-213,0 1 0,0-1 1,0 0-1,0 0 1,1 1-1,-1-1 1,0 0-1,1 0 1,-1 0-1,1 1 1,-1-1-1,1 0 1,0 0-1,-1 0 1,1 0-1,0 0 1,0 0-1,0 0 1,0 0-1,-1-1 1,1 1-1,0 0 1,1-1-1,-1 1 1,0 0-1,0-1 1,0 1-1,1 0 1,0-2 46,0 0 1,-1 1-1,1-1 1,0 0-1,-1 1 1,1-1-1,-1 0 1,0 0-1,1 0 1,-1-1-1,0 1 1,1 0-1,-1 0 0,0-1 1,0 1-1,2-4 1,5-8 99,-1 0 0,0-1 0,8-21-1,-7 8-250,0 0-1,-2 0 0,-1-1 0,-2 0 0,0-1 0,-2 1 0,-1 0 0,-1 0 1,-1 0-1,-2-1 0,-1 2 0,-9-32 0,14 58 88,0 0 0,0 1 0,0-1 0,0 0-1,1 1 1,-1-1 0,0 0 0,1 1 0,-1-1 0,0 1-1,1-1 1,-1 1 0,1-1 0,-1 1 0,0-1 0,1 1-1,0-1 1,-1 1 0,1-1 0,-1 1 0,1 0 0,-1 0-1,1-1 1,0 1 0,-1 0 0,1 0 0,0-1 0,-1 1-1,1 0 1,0 0 0,-1 0 0,1 0 0,0 0 0,-1 0-1,1 0 1,0 0 0,-1 0 0,1 1 0,1-1 0,37 1-26,-36 0 64,56 4-31,207 12 189,-207-17-164,1-2 0,87-15 0,45-26-212,61-9-94,-264 66 292,2 0 0,0 0-1,0 1 1,2 0-1,0 1 1,-9 26-1,11-19 440,0 0-1,1 0 1,-2 47-1,7-70-471,0 0 0,-1 0 0,1 0 0,-1 0 0,1 0 1,0 0-1,-1 0 0,1 0 0,-1 0 0,1 0 0,0 0 0,-1 0 0,1-1 0,-1 1 0,1 0 0,-1 0 0,1-1 0,0 1 0,-1 0 0,1-1 1,-1 1-1,0 0 0,1-1 0,-1 1 0,1-1 0,-1 1 0,0-1 0,1 1 0,0-2 0,0-15-3588,-6 6-3876,-4 4-6412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0.051"/>
    </inkml:context>
    <inkml:brush xml:id="br0">
      <inkml:brushProperty name="width" value="0.025" units="cm"/>
      <inkml:brushProperty name="height" value="0.025" units="cm"/>
    </inkml:brush>
  </inkml:definitions>
  <inkml:trace contextRef="#ctx0" brushRef="#br0">29 38 5189,'15'-27'6297,"-8"17"3694,-6 16-7252,-1 12-3445,-1 13 1146,-2 0-1,-2 0 1,-13 50-1,-5 28 334,22-108-723,1-1 0,0 0 0,0 1 0,0-1 1,0 1-1,0-1 0,0 0 0,0 1 0,0-1 1,0 1-1,0-1 0,0 0 0,0 1 0,0-1 1,0 1-1,0-1 0,0 1 0,0-1 0,0 0 1,0 1-1,1-1 0,-1 0 0,0 1 0,0-1 1,1 1-1,-1-1 0,0 0 0,0 0 0,1 1 1,-1-1-1,1 1 0,12-6 905,19-24-163,-28 24-686,48-45 240,59-62-174,-107 107 2282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0.428"/>
    </inkml:context>
    <inkml:brush xml:id="br0">
      <inkml:brushProperty name="width" value="0.025" units="cm"/>
      <inkml:brushProperty name="height" value="0.025" units="cm"/>
    </inkml:brush>
  </inkml:definitions>
  <inkml:trace contextRef="#ctx0" brushRef="#br0">1 0 4773,'0'0'20707,"4"9"-19981,7 15-320,-5-10-230,0 0 0,1 0 0,0-1 0,1 0 1,17 22-1,-17-31 23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0.820"/>
    </inkml:context>
    <inkml:brush xml:id="br0">
      <inkml:brushProperty name="width" value="0.025" units="cm"/>
      <inkml:brushProperty name="height" value="0.025" units="cm"/>
    </inkml:brush>
  </inkml:definitions>
  <inkml:trace contextRef="#ctx0" brushRef="#br0">33 1 4356,'0'0'21557,"1"8"-21120,0 12-282,-1 1 0,-1-1 0,-1 0 0,-1 1 1,-7 26-1,4-19 275,1 1 0,-2 43 0,37-74 857,36-22-658,-52 18-682,0 1 0,0 0-1,0 0 1,1 2 0,-1 0-1,29-3 1,-42 6-919,-1 6-3107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8.115"/>
    </inkml:context>
    <inkml:brush xml:id="br0">
      <inkml:brushProperty name="width" value="0.025" units="cm"/>
      <inkml:brushProperty name="height" value="0.025" units="cm"/>
    </inkml:brush>
  </inkml:definitions>
  <inkml:trace contextRef="#ctx0" brushRef="#br0">46 26 4324,'6'-11'11179,"-3"3"-8201,-3 1 962,0 8-3491,0 18-577,0 4 160,-9 11-32,4 2 64,-4 2-32,0 0-225,4-4-767,0-6-194,-1-8 65,5-3-320,-1-9-1217,-2-8-1122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8.494"/>
    </inkml:context>
    <inkml:brush xml:id="br0">
      <inkml:brushProperty name="width" value="0.025" units="cm"/>
      <inkml:brushProperty name="height" value="0.025" units="cm"/>
    </inkml:brush>
  </inkml:definitions>
  <inkml:trace contextRef="#ctx0" brushRef="#br0">0 149 1249,'0'0'17969,"8"8"-17451,40 57 118,-36-45-467,2 0 0,30 34-1,-41-51-68,0 0-1,-1-1 0,2 1 0,-1-1 1,0 0-1,0 1 0,1-1 0,-1-1 1,1 1-1,-1 0 0,1-1 0,0 0 0,0 0 1,0 0-1,-1 0 0,1-1 0,0 1 1,0-1-1,0 0 0,0 0 0,0-1 1,0 1-1,6-2 0,-5 0 102,0-1 0,1 0 0,-1 0 0,0 0 0,0 0 0,0-1 0,-1 0 0,0 0 0,1 0 0,-1 0 0,-1-1 0,1 0 0,0 1 1,4-11-1,-1 2-79,0 0 1,-1 0 0,0-1 0,-1 0-1,-1 0 1,0-1 0,0 1 0,-2-1 0,0 0-1,-1 1 1,0-1 0,-1 0 0,-4-27-1,-10 6-63,13 35-80,1 0 0,-1 0 1,1 0-1,-1 0 0,0 0 1,0 1-1,1-1 0,-1 0 1,0 0-1,0 0 0,0 1 1,0-1-1,0 0 1,0 1-1,0-1 0,0 1 1,0-1-1,0 1 0,0 0 1,0-1-1,-1 1 0,1 0 1,0 0-1,0 0 0,0 0 1,0 0-1,-1 0 1,1 0-1,0 0 0,-1 1 1,0 2-451,1 1 0,-1 0 1,1-1-1,0 1 0,0 0 1,1 0-1,-1 0 0,1 0 1,0 0-1,0-1 0,0 1 1,1 0-1,0 4 0,0 3-1363,-1 14-2966,0-3-1478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8.943"/>
    </inkml:context>
    <inkml:brush xml:id="br0">
      <inkml:brushProperty name="width" value="0.025" units="cm"/>
      <inkml:brushProperty name="height" value="0.025" units="cm"/>
    </inkml:brush>
  </inkml:definitions>
  <inkml:trace contextRef="#ctx0" brushRef="#br0">0 0 6983,'0'0'13511,"4"8"-12838,4 22-215,-1 0 0,-1 1 0,2 43 0,1 2-3636,-8-74 2799,-1 7-2032,-5-6-4653,-3-3 492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4"/>
    </inkml:context>
    <inkml:brush xml:id="br0">
      <inkml:brushProperty name="width" value="0.025" units="cm"/>
      <inkml:brushProperty name="height" value="0.025" units="cm"/>
    </inkml:brush>
  </inkml:definitions>
  <inkml:trace contextRef="#ctx0" brushRef="#br0">1 0 9161,'0'0'16623,"5"8"-21395,1-8-2371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59.428"/>
    </inkml:context>
    <inkml:brush xml:id="br0">
      <inkml:brushProperty name="width" value="0.025" units="cm"/>
      <inkml:brushProperty name="height" value="0.025" units="cm"/>
    </inkml:brush>
  </inkml:definitions>
  <inkml:trace contextRef="#ctx0" brushRef="#br0">1 46 4132,'0'0'14419,"8"-7"-12380,-4 3-1816,0 0 0,0 1 0,0 0 0,0 0 0,1 0 0,-1 0 0,1 1 0,0 0 0,0 0 0,-1 0 0,2 0 0,-1 1 0,0 0 0,0 0-1,0 0 1,10 0 0,-11 1-112,0 0-1,0 0 0,0 0 1,0 1-1,0-1 0,0 1 1,0 0-1,0 0 1,0 0-1,0 1 0,0-1 1,3 3-1,-6-2-128,0-1 1,0 0-1,0 1 0,0-1 1,0 1-1,0-1 0,0 1 1,-1-1-1,1 1 1,-1-1-1,1 1 0,-1 0 1,0-1-1,1 1 0,-1 0 1,0-1-1,0 1 0,0 0 1,0 0-1,-1-1 1,1 1-1,0 0 0,-1-1 1,1 1-1,-1-1 0,1 1 1,-1 0-1,0-1 0,0 1 1,0-1-1,-1 2 1,-3 8-197,-8 23-1194,13-32 1363,1 0-1,-1-1 1,0 1-1,1 0 1,-1 0 0,1-1-1,-1 1 1,1 0-1,0-1 1,0 1-1,-1 0 1,1-1-1,0 1 1,1-1-1,-1 0 1,0 1 0,0-1-1,1 0 1,2 2-1,21 18 47,27 25 12,-49-43-10,-1 0 0,1 0 1,-1 1-1,0 0 1,0-1-1,0 1 0,0 0 1,-1 0-1,0 0 0,0 0 1,0 0-1,0 0 0,0 0 1,-1 7-1,0-10 30,-1 1 1,0-1-1,1 1 0,-1 0 0,0-1 0,0 1 1,0-1-1,0 0 0,0 1 0,0-1 0,0 0 1,-1 1-1,1-1 0,0 0 0,-1 0 0,1 0 1,-1 0-1,1-1 0,-1 1 0,-2 1 0,-39 15 879,39-15-732,-9 2 199,0 0 0,1-1 0,-1-1 0,-18 1 0,28-3-353,0 0 0,0 0-1,0 0 1,0 0 0,0-1 0,0 1-1,1-1 1,-1 0 0,0 0-1,0 0 1,-3-2 0,5 3-80,0-1 0,0 0 1,0 0-1,0 0 0,0 1 1,1-1-1,-1 0 0,0 0 0,1 0 1,-1 0-1,1-1 0,-1 1 0,1 0 1,-1 0-1,1 0 0,0 0 0,0 0 1,-1-1-1,1 1 0,0 0 0,0 0 1,0 0-1,0-1 0,0 1 1,1 0-1,-1 0 0,0 0 0,1-2 1,0 2-306,0 0 0,-1 0 0,1 0 0,0 1 0,0-1 0,-1 0 0,1 1 0,0-1 0,0 0 0,0 1 0,0-1 0,0 1 0,0 0 0,0-1 1,0 1-1,0 0 0,0-1 0,0 1 0,0 0 0,0 0 0,0 0 0,1 0 0,-1 0 0,1 0 0,2 0-2124,9-1-8076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0.102"/>
    </inkml:context>
    <inkml:brush xml:id="br0">
      <inkml:brushProperty name="width" value="0.025" units="cm"/>
      <inkml:brushProperty name="height" value="0.025" units="cm"/>
    </inkml:brush>
  </inkml:definitions>
  <inkml:trace contextRef="#ctx0" brushRef="#br0">0 0 4132,'0'0'17238,"11"1"-15578,176 4 3080,-100-5-11359,-55 0 277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0.450"/>
    </inkml:context>
    <inkml:brush xml:id="br0">
      <inkml:brushProperty name="width" value="0.025" units="cm"/>
      <inkml:brushProperty name="height" value="0.025" units="cm"/>
    </inkml:brush>
  </inkml:definitions>
  <inkml:trace contextRef="#ctx0" brushRef="#br0">1 5 8872,'0'0'11916,"62"1"-10379,-31-1-384,0-2-480,2 0-513,-5 1-160,3 1-288,-14 0-1346,-1 0-1665,-7 0-3331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1.592"/>
    </inkml:context>
    <inkml:brush xml:id="br0">
      <inkml:brushProperty name="width" value="0.025" units="cm"/>
      <inkml:brushProperty name="height" value="0.025" units="cm"/>
    </inkml:brush>
  </inkml:definitions>
  <inkml:trace contextRef="#ctx0" brushRef="#br0">68 50 6566,'0'0'14104,"-8"-3"-13735,6 3-365,1-1 0,-1 0 0,0 1 1,0-1-1,1 1 0,-1 0 1,0 0-1,0-1 0,0 1 0,1 0 1,-1 0-1,0 1 0,0-1 1,0 0-1,1 1 0,-1-1 1,0 1-1,1-1 0,-1 1 0,0 0 1,1 0-1,-1 0 0,1 0 1,-3 1-1,2 2 4,0-1 0,0 0 0,1 1 0,-1-1 1,1 1-1,0-1 0,0 1 0,0-1 0,0 1 0,1 0 1,-1 0-1,1-1 0,0 1 0,1 5 0,-1-8 22,1-1-1,-1 1 1,1-1-1,-1 1 1,1-1 0,-1 1-1,1-1 1,-1 1-1,1-1 1,0 0-1,-1 1 1,1-1 0,0 0-1,0 0 1,-1 1-1,1-1 1,0 0-1,-1 0 1,1 0 0,0 0-1,0 0 1,0 0-1,-1 0 1,1 0-1,0 0 1,-1 0 0,1 0-1,0-1 1,0 1-1,-1 0 1,1 0-1,0-1 1,-1 1 0,2-1-1,26-10 1349,-24 7-1226,0 0-1,0-1 1,-1 1-1,1 0 1,-1-1-1,0 0 1,-1 0-1,1 0 1,-1 0 0,0 0-1,0 0 1,-1-1-1,1 1 1,-1-1-1,-1 1 1,1-1-1,-1-8 1,0 14-155,0-1 0,0 1 0,0 0 0,0-1 0,0 1 0,-1 0 0,1-1 0,0 1 0,0 0 0,0 0 0,-1-1 0,1 1 0,0 0 0,0-1 0,-1 1 0,1 0 0,0 0 0,-1 0 0,1-1 0,0 1 0,-1 0 0,1 0-1,0 0 1,-1 0 0,1 0 0,0 0 0,-1 0 0,1 0 0,-1 0 0,1 0 0,0 0 0,-1 0 0,1 0 0,0 0 0,-1 0 0,1 0 0,0 0 0,-1 0 0,1 0 0,-1 0 0,1 1 0,0-1 0,-1 0 0,1 0 0,0 1 0,-18 9-152,15-7 148,0 1-1,1 0 0,-1 0 0,1 0 0,0 1 1,0-1-1,0 0 0,1 1 0,-1-1 0,1 1 1,0 0-1,0 8 0,1-12 12,1-1 0,-1 1 0,1 0-1,-1-1 1,1 1 0,0-1 0,-1 1 0,1-1 0,0 1 0,-1-1-1,1 1 1,0-1 0,0 0 0,-1 1 0,1-1 0,0 0 0,0 0-1,0 0 1,-1 0 0,1 1 0,0-1 0,0 0 0,0 0 0,-1-1-1,1 1 1,0 0 0,0 0 0,0 0 0,-1 0 0,1-1 0,0 1-1,1-1 1,0 1 20,0 0 0,0-1 0,-1 1 1,1-1-1,0 1 0,0-1 0,0 0 0,0 0 0,-1 0 0,1 0 0,0 0 0,-1 0 0,1 0 0,-1 0 0,2-2 0,3-22 378,-6 25-413,0-1 1,-1 1-1,1 0 0,0-1 0,0 1 1,0 0-1,0-1 0,-1 1 0,1-1 0,0 1 1,0 0-1,-1-1 0,1 1 0,0 0 1,-1 0-1,1-1 0,0 1 0,-1 0 1,1 0-1,0-1 0,-1 1 0,1 0 1,-1 0-1,1 0 0,0 0 0,-1 0 1,1-1-1,-1 1 0,1 0 0,-1 0 1,-1 1-156,0-1 0,0 1 0,0-1 0,0 1 0,0 0 0,1 0 0,-1 0 0,0 0 0,1 0 0,-1 0 1,0 0-1,1 0 0,-1 1 0,1-1 0,0 0 0,-1 1 0,1 0 0,0-1 0,0 1 0,0 0 0,-1 1 0,-16 36-6517,12-20 512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2.421"/>
    </inkml:context>
    <inkml:brush xml:id="br0">
      <inkml:brushProperty name="width" value="0.025" units="cm"/>
      <inkml:brushProperty name="height" value="0.025" units="cm"/>
    </inkml:brush>
  </inkml:definitions>
  <inkml:trace contextRef="#ctx0" brushRef="#br0">96 54 1121,'0'0'23409,"-7"2"-23382,-23 8-49,29-10 52,1 0 1,-1 0-1,1 0 0,-1-1 1,1 1-1,-1 0 0,1 0 0,-1-1 1,1 1-1,-1 0 0,1-1 1,-1 1-1,1 0 0,-1-1 0,1 1 1,0 0-1,-1-1 0,1 1 1,0-1-1,-1 1 0,1-1 0,0 1 1,0-1-1,-1 1 0,1-1 0,0 0 1,0 0-35,0 0 1,-1 1 0,1-1-1,0 0 1,0 0 0,-1 1-1,1-1 1,0 1 0,-1-1-1,1 0 1,0 1 0,-1-1-1,1 1 1,-1-1 0,1 1-1,-1-1 1,1 1 0,-1-1-1,0 1 1,1-1 0,-1 1-1,1 0 1,-1-1 0,0 1-1,1 0 1,-1 0 0,0-1-1,0 1 1,1 0 0,-1 0-1,0 0 1,1 0 0,-1 0-1,0 0 1,0 0 0,1 0-1,-1 0 1,0 1 0,1-1-1,-1 0 1,0 0 0,1 1-1,-1-1 1,0 0 0,1 1-1,-1-1 1,0 0 0,1 1-1,-1-1 1,1 1 0,-1-1-1,1 1 1,-1-1-1,1 1 1,0 0 0,-1-1-1,1 1 1,-1-1 0,1 1-1,0 1 1,-2 0-8,0-1 0,1 1 0,0 0 0,-1 0 0,1 0 0,0 0 0,0 0 0,0 1 0,0-1 0,1 0 0,-1 0 0,1 1 0,-1-1 0,1 0-1,0 0 1,0 1 0,0-1 0,0 3 0,0-4 8,0 0-1,1-1 1,-1 1-1,0 0 1,0-1-1,1 1 1,-1-1-1,1 1 1,-1 0-1,0-1 1,1 1-1,-1-1 1,1 1-1,-1-1 1,1 0-1,-1 1 1,1-1-1,0 1 1,-1-1-1,1 0 1,0 0-1,-1 1 1,2-1 0,0 0 12,-1 1 1,1-1 0,0 0 0,0 0 0,0 0 0,0-1 0,0 1-1,0 0 1,0-1 0,-1 1 0,1-1 0,2-1 0,1 0 33,0-1 0,-1 0 0,0 0 0,0 0 0,0 0 0,0-1 0,0 1 0,-1-1 0,1 0 0,-1 0 0,0-1 0,0 1 0,-1 0 0,1-1 0,-1 0 0,0 0 0,2-5 0,-5 9-40,1 1 0,0-1 0,-1 1 1,1-1-1,-1 1 0,1 0 0,-1-1 1,1 1-1,-1-1 0,1 1 0,-1 0 1,1 0-1,-1-1 0,0 1 0,1 0 1,-1 0-1,1 0 0,-1-1 0,0 1 0,1 0 1,-1 0-1,1 0 0,-1 0 0,0 0 1,1 0-1,-1 1 0,1-1 0,-1 0 1,0 0-1,1 0 0,-1 0 0,0 1 1,-23 5-122,20-4 113,1 0 0,-1 0 0,1 0 0,-1 0 0,1 0 0,0 1 0,0 0 0,0-1 0,0 1-1,1 0 1,-1 0 0,1 1 0,0-1 0,-1 0 0,2 1 0,-1-1 0,0 1 0,-1 4 0,37-6 64,-25-2-46,1-1 0,0 0 1,-1 0-1,1-1 1,-1-1-1,16-5 0,-22 7-1,0 0 0,0 0 0,-1 0 0,1 0 0,-1-1 0,1 0 0,-1 1 0,1-1 0,-1 0 0,0 0 0,0 0 0,0 0 0,0-1 0,0 1 0,0 0 0,-1-1 0,1 1-1,-1-1 1,0 0 0,0 0 0,0 1 0,0-1 0,0 0 0,0 0 0,-1 0 0,1-3 0,-2 5-12,1 1 1,0-1-1,-1 0 1,1 0-1,-1 0 0,1 1 1,-1-1-1,1 0 0,-1 1 1,1-1-1,-1 1 0,0-1 1,0 0-1,1 1 1,-1-1-1,0 1 0,0 0 1,1-1-1,-1 1 0,0 0 1,0-1-1,0 1 1,0 0-1,1 0 0,-1 0 1,0 0-1,0 0 0,0 0 1,0 0-1,-1 0 0,-35 0-73,28 0 76,2 1-12,-1-1 1,1 2-1,0-1 0,1 1 0,-1 0 0,-8 3 0,13-5 4,0 1 0,0 0-1,1-1 1,-1 1-1,0 0 1,0 0-1,0 0 1,0 0 0,1 1-1,-1-1 1,1 1-1,-1-1 1,1 1-1,-1-1 1,1 1 0,0-1-1,0 1 1,0 0-1,0 0 1,0 0-1,0 0 1,0 0 0,0 4-1,1-5 2,0 0-1,1-1 1,-1 1-1,0 0 1,1 0 0,-1 0-1,1 0 1,-1 0-1,1-1 1,0 1-1,-1 0 1,1 0 0,0-1-1,-1 1 1,1-1-1,0 1 1,0-1-1,0 1 1,0-1 0,-1 1-1,1-1 1,0 1-1,0-1 1,0 0 0,0 0-1,0 0 1,0 1-1,2-1 1,34 3 19,-32-3-19,13 1 46,64-1-379,-77 0 307,0-1 1,1 1-1,-1-1 1,0 0-1,0-1 1,0 1 0,0-1-1,-1 0 1,1-1-1,0 1 1,-1-1-1,8-5 1,-12 8 23,1 0 1,-1 0 0,1-1-1,-1 1 1,0 0 0,1-1-1,-1 1 1,1 0-1,-1-1 1,0 1 0,1-1-1,-1 1 1,0 0 0,0-1-1,1 1 1,-1-1 0,0 1-1,0-1 1,0 1-1,0-1 1,1 1 0,-1-1-1,0 1 1,0-1 0,0 1-1,0-1 1,0 1 0,0-1-1,0 1 1,0-1-1,-1 1 1,1-1 0,0 1-1,0-1 1,0 1 0,0-1-1,-1 1 1,1-1 0,0 1-1,0-1 1,-1 1-1,1 0 1,0-1 0,-1 1-1,1-1 1,-1 1 0,1 0-1,0-1 1,-1 1 0,1 0-1,-1 0 1,1 0-1,-1-1 1,1 1 0,-1 0-1,1 0 1,-1 0 0,1 0-1,-1 0 1,1 0 0,-1 0-1,1 0 1,-1 0-1,1 0 1,-1 0 0,-35-3-218,11 2 107,19 0 48,0 1 0,0-1 0,0 1 0,0 1 0,-1-1 0,1 1 0,0 0 0,0 0 0,0 1-1,-10 3 1,12 5-3230,5-3-4363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3.146"/>
    </inkml:context>
    <inkml:brush xml:id="br0">
      <inkml:brushProperty name="width" value="0.025" units="cm"/>
      <inkml:brushProperty name="height" value="0.025" units="cm"/>
    </inkml:brush>
  </inkml:definitions>
  <inkml:trace contextRef="#ctx0" brushRef="#br0">0 1 5926,'2'-1'9760,"1"3"-4806,16 15-3232,36 52 1758,-4-6-2700,5-7-3662,-55-55 2380,0 0 1,1 0 0,-1 0 0,0-1-1,1 1 1,-1 0 0,1-1-1,-1 1 1,1-1 0,-1 1-1,1-1 1,-1 0 0,1 0-1,-1 1 1,1-1 0,0 0-1,-1 0 1,1-1 0,-1 1-1,1 0 1,1-1 0,11-6-5740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3.537"/>
    </inkml:context>
    <inkml:brush xml:id="br0">
      <inkml:brushProperty name="width" value="0.025" units="cm"/>
      <inkml:brushProperty name="height" value="0.025" units="cm"/>
    </inkml:brush>
  </inkml:definitions>
  <inkml:trace contextRef="#ctx0" brushRef="#br0">148 1 3299,'0'0'18524,"-5"11"-17947,-23 41-187,2 1-1,3 2 1,2 0 0,-23 102-1,43-146-258,2-8-2289,7-18-16704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04.374"/>
    </inkml:context>
    <inkml:brush xml:id="br0">
      <inkml:brushProperty name="width" value="0.025" units="cm"/>
      <inkml:brushProperty name="height" value="0.025" units="cm"/>
    </inkml:brush>
  </inkml:definitions>
  <inkml:trace contextRef="#ctx0" brushRef="#br0">1 153 4260,'0'0'13992,"2"-8"-13143,4-3-675,0 0 0,0 1 0,1 0 1,0 0-1,0 1 0,1 0 0,1 0 1,0 1-1,0 0 0,18-12 0,-17 12 8,-8 6-156,1-1 0,-1 2 1,0-1-1,1 0 0,-1 0 1,1 1-1,-1-1 0,1 1 0,0 0 1,0 0-1,-1 0 0,1 0 1,3 0-1,-4 2-26,-1 1 0,0-1 0,0 1 0,0 0 0,0-1-1,0 1 1,0 0 0,0-1 0,0 1 0,-1 0 0,1 0 0,-1 0 0,0 0 0,1 0-1,-1 0 1,0 0 0,0-1 0,0 4 0,0 1 18,0-2 47,1 0 0,0 0 1,-1 0-1,2 0 0,-1 0 0,0-1 0,1 1 0,-1 0 0,1 0 1,0-1-1,0 1 0,1-1 0,-1 0 0,1 0 0,-1 0 0,1 0 1,0 0-1,0 0 0,1-1 0,-1 1 0,0-1 0,1 0 0,-1 0 1,1 0-1,0-1 0,0 1 0,0-1 0,0 0 0,0 0 0,7 1 1,-2-2 113,-1 0-1,1-1 1,-1 0 0,0 0 0,1 0 0,-1-1 0,0 0 0,0-1 0,0 0 0,0 0 0,-1-1-1,1 0 1,-1 0 0,9-7 0,0 0-408,8-6-220,-18 11-3499,-2-1-3459,1-1-3931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10.367"/>
    </inkml:context>
    <inkml:brush xml:id="br0">
      <inkml:brushProperty name="width" value="0.025" units="cm"/>
      <inkml:brushProperty name="height" value="0.025" units="cm"/>
    </inkml:brush>
  </inkml:definitions>
  <inkml:trace contextRef="#ctx0" brushRef="#br0">0 4 4644,'0'0'19742,"10"1"-19310,153 3 221,-90-4-6420,-77-2-1007,2 1 4814,-10-5-7024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10.715"/>
    </inkml:context>
    <inkml:brush xml:id="br0">
      <inkml:brushProperty name="width" value="0.025" units="cm"/>
      <inkml:brushProperty name="height" value="0.025" units="cm"/>
    </inkml:brush>
  </inkml:definitions>
  <inkml:trace contextRef="#ctx0" brushRef="#br0">1 0 4164,'0'0'15407,"39"48"-14383,-14-44-255,8-3-481,1-1-191,-2 0-161,-7 0-1026,-1-4-863,-10-3-1667,-3-3-3426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5"/>
    </inkml:context>
    <inkml:brush xml:id="br0">
      <inkml:brushProperty name="width" value="0.025" units="cm"/>
      <inkml:brushProperty name="height" value="0.025" units="cm"/>
    </inkml:brush>
  </inkml:definitions>
  <inkml:trace contextRef="#ctx0" brushRef="#br0">145 0 12588,'0'0'11114,"0"63"-10857,0-35-161,0-1-32,0-2-32,9 2-96,-2-2-1217,-2 0-930,-3-4-671,-2-4-1987,0-6-1185</inkml:trace>
  <inkml:trace contextRef="#ctx0" brushRef="#br0" timeOffset="1">0 281 4676,'0'0'15279,"66"15"-14414,-31-15-545,4 0-320,0 0 32,-6 0-1025,-1 0-1537,-10 0-3396,-10 0-3523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11.533"/>
    </inkml:context>
    <inkml:brush xml:id="br0">
      <inkml:brushProperty name="width" value="0.025" units="cm"/>
      <inkml:brushProperty name="height" value="0.025" units="cm"/>
    </inkml:brush>
  </inkml:definitions>
  <inkml:trace contextRef="#ctx0" brushRef="#br0">72 98 4773,'0'0'9432,"5"-9"-6821,-3 3-2245,2 0 0,-1 1-1,1-1 1,-1 1 0,2-1 0,-1 1 0,0 1-1,1-1 1,0 1 0,0-1 0,1 2 0,-1-1-1,1 0 1,-1 1 0,1 0 0,0 0 0,1 1-1,-1 0 1,0 0 0,8-1 0,-8 2-259,-1 0 0,1 0-1,0 1 1,-1 0 0,1 0 0,0 1 0,-1 0 0,1-1-1,8 4 1,-12-3-105,-1 0 0,1 0 0,-1 0 0,1 0 0,-1 0 0,0 0 0,0 0 0,1 0 0,-1 1 0,0-1 0,0 1 0,0-1 0,0 0 0,-1 1 0,1 0 0,0-1 0,-1 1 0,1-1 0,-1 1 0,1 0 0,-1-1 0,0 1 0,0 0 0,0-1 0,0 1 0,0 0 0,0 0 0,0-1 0,0 1 0,-1 0 0,1-1 0,-1 1 0,1 0 0,-1-1 0,0 1 0,-1 2 0,-1 3 24,-1 1 1,-1 0-1,1-1 0,-1 0 0,0 0 0,-1-1 0,0 1 1,0-1-1,-9 7 0,-67 49-40,76-58-10,-9 6-107,4-1-133,-1 0 1,0-1 0,-1-1-1,0 0 1,0-1 0,-19 6-1,49-16-1296,40-5 954,-54 9 671,0 0 0,0 0 0,0 0 0,0 1 0,0-1 1,0 1-1,0 0 0,0 0 0,0 0 0,-1 0 0,1 1 0,0-1 1,-1 1-1,1 0 0,-1-1 0,0 1 0,1 0 0,1 3 0,-2-2 66,0-1-1,0 0 0,0 0 0,0 0 0,0 0 1,1 0-1,-1 0 0,1 0 0,-1-1 1,1 1-1,0-1 0,-1 0 0,1 0 0,0 0 1,0 0-1,0 0 0,0-1 0,0 1 1,0-1-1,0 0 0,0 0 0,0 0 0,0 0 1,0 0-1,0-1 0,0 1 0,0-1 0,0 0 1,-1 0-1,1 0 0,0 0 0,0-1 1,-1 1-1,1-1 0,-1 1 0,1-1 0,-1 0 1,0 0-1,4-4 0,-1 1-127,0-1 1,0 1-1,0-1 1,-1-1-1,0 1 1,0 0-1,0-1 1,-1 0-1,0 0 0,-1 0 1,1 0-1,-1-1 1,-1 1-1,0 0 1,1-10-1,-2 16-1188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12.304"/>
    </inkml:context>
    <inkml:brush xml:id="br0">
      <inkml:brushProperty name="width" value="0.025" units="cm"/>
      <inkml:brushProperty name="height" value="0.025" units="cm"/>
    </inkml:brush>
  </inkml:definitions>
  <inkml:trace contextRef="#ctx0" brushRef="#br0">0 69 2691,'0'0'18620,"3"13"-18407,14 76 1277,48 145-1,-64-233-1404,-1 1 0,0-1 0,1 0 0,0 1 0,-1-1 0,1 0 0,0 0 0,0 0-1,0 1 1,0-1 0,-1 0 0,2 0 0,-1 0 0,0 0 0,0-1 0,0 1 0,0 0 0,0 0 0,1-1 0,-1 1 0,0-1-1,1 1 1,-1-1 0,0 1 0,1-1 0,-1 0 0,1 0 0,-1 0 0,1 0 0,-1 0 0,0 0 0,1 0 0,-1 0 0,1 0-1,-1-1 1,0 1 0,1 0 0,-1-1 0,0 0 0,1 1 0,-1-1 0,0 0 0,0 1 0,2-2 0,3-2 24,-1 0 0,1 0 0,-1 0 1,0 0-1,0-1 0,-1 0 0,1 0 0,3-6 1,0-2-74,-1 0 0,-1-1 0,0 1 0,-1-1 0,0 0 0,-1 0 1,0-1-1,-2 1 0,3-25 0,-5 15-194,0 0 0,-1 0 0,-1 1 0,-1-1 0,-8-28 0,3 16-419,7 30-3393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2.211"/>
    </inkml:context>
    <inkml:brush xml:id="br0">
      <inkml:brushProperty name="width" value="0.025" units="cm"/>
      <inkml:brushProperty name="height" value="0.025" units="cm"/>
    </inkml:brush>
  </inkml:definitions>
  <inkml:trace contextRef="#ctx0" brushRef="#br0">35 1 12236,'0'0'5733,"-34"38"-9705,37-51-7591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3.464"/>
    </inkml:context>
    <inkml:brush xml:id="br0">
      <inkml:brushProperty name="width" value="0.025" units="cm"/>
      <inkml:brushProperty name="height" value="0.025" units="cm"/>
    </inkml:brush>
  </inkml:definitions>
  <inkml:trace contextRef="#ctx0" brushRef="#br0">55 37 3299,'0'0'5531,"-8"0"-4261,6 0-2277,-34 0 6223,28 0-960,28 0-2594,1949-8 89,-1944 8-1638,52-2 783,-73 2-848,1-1-1,0 1 1,-1-1 0,1 0-1,-1-1 1,1 1 0,-1-1-1,0 0 1,1 0-1,-1 0 1,0-1 0,6-5-1,-9 7-52,-1 1-27,-22 16-69,15-7 186,1 0 1,-1 0 0,2 0 0,-1 1 0,1 0-1,1 0 1,0 1 0,0-1 0,1 1 0,0 0 0,1-1-1,-2 19 1,9-22-2277,3-6-2881,-8-1 4600,10 0-10098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6.590"/>
    </inkml:context>
    <inkml:brush xml:id="br0">
      <inkml:brushProperty name="width" value="0.025" units="cm"/>
      <inkml:brushProperty name="height" value="0.025" units="cm"/>
    </inkml:brush>
  </inkml:definitions>
  <inkml:trace contextRef="#ctx0" brushRef="#br0">18 31 3940,'24'-15'12459,"2"6"-7246,-15 7-4765,1 0 0,0 1 0,-1 0 0,1 1 0,12 1 0,-23-1-446,-1 0 0,1 0 0,-1 1 0,1-1-1,-1 0 1,0 1 0,1-1 0,-1 1 0,1-1 0,-1 0-1,0 1 1,1-1 0,-1 1 0,0-1 0,0 1-1,1-1 1,-1 1 0,0-1 0,0 1 0,0-1 0,0 1-1,0-1 1,1 1 0,-1-1 0,0 1 0,0 0-1,0-1 1,-1 1 0,1-1 0,0 1 0,0-1 0,0 1-1,0-1 1,0 1 0,-1-1 0,1 1 0,0-1-1,0 1 1,-1-1 0,1 1 0,0-1 0,-1 0 0,1 1-1,0-1 1,-1 1 0,1-1 0,-1 1 0,-16 22 135,-26 15 4,28-26-116,0 0 0,1 2 0,0 0 0,-12 15 0,26-28-16,-1 0 0,0 0-1,1 0 1,-1 0-1,0 0 1,1 0 0,-1 0-1,1 0 1,-1 0-1,1 0 1,0 0-1,-1 0 1,1 0 0,0 1-1,0-1 1,0 0-1,0 0 1,0 0 0,0 0-1,0 0 1,0 1-1,1-1 1,-1 0-1,0 0 1,0 0 0,1 0-1,-1 0 1,1 0-1,-1 0 1,1 0-1,0 0 1,-1 0 0,1 0-1,0 0 1,0 0-1,-1-1 1,1 1 0,0 0-1,0-1 1,0 1-1,0 0 1,0-1-1,0 1 1,0-1 0,0 1-1,0-1 1,0 0-1,1 1 1,-1-1 0,0 0-1,0 0 1,2 0-1,33 6-2107,-7-5-4873,-13-1-555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6.951"/>
    </inkml:context>
    <inkml:brush xml:id="br0">
      <inkml:brushProperty name="width" value="0.025" units="cm"/>
      <inkml:brushProperty name="height" value="0.025" units="cm"/>
    </inkml:brush>
  </inkml:definitions>
  <inkml:trace contextRef="#ctx0" brushRef="#br0">98 0 3748,'0'0'13933,"-8"2"-13239,2 0-576,1 0 1,0 0 0,0 1-1,0-1 1,1 1 0,-1 0-1,1 0 1,-1 1-1,1-1 1,0 1 0,0 0-1,0 0 1,1 1 0,0-1-1,0 1 1,0-1-1,0 1 1,1 0 0,-1 0-1,1 0 1,1 1 0,-1-1-1,1 0 1,-1 1-1,2-1 1,-1 7 0,0-11-80,1 0 0,0 0 1,0 0-1,1 1 0,-1-1 1,0 0-1,0 0 0,0-1 0,1 1 1,-1 0-1,0 0 0,1 0 1,-1 0-1,1 0 0,-1 0 1,1 0-1,-1 0 0,1-1 0,0 1 1,0 0-1,-1 0 0,1-1 1,0 1-1,0-1 0,0 1 1,-1-1-1,2 1 0,1 0 50,-1 0 0,0-1 0,1 1 0,-1-1-1,1 0 1,-1 0 0,1 0 0,-1 0 0,0 0 0,1-1-1,2 0 1,2 0 44,-1-1-1,0 0 0,1-1 0,-1 1 0,0-1 1,0 0-1,10-7 0,-13 6-63,1 1 0,-1 0 0,0-1-1,0 1 1,-1-1 0,1 0 0,-1 0 0,0 0 0,0 0-1,0-1 1,0 1 0,-1 0 0,1-1 0,-1 1 0,1-10-1,-2 12-68,0 1 0,0 0 0,-1-1-1,1 1 1,0-1 0,0 1 0,-1-1-1,1 1 1,-1 0 0,1-1 0,-1 1-1,0 0 1,1 0 0,-1-1-1,0 1 1,0 0 0,0 0 0,0 0-1,0 0 1,-2-1 0,1 0-51,0 1 1,0 0-1,-1 0 1,1 1 0,-1-1-1,1 0 1,-1 1-1,1-1 1,-1 1-1,1 0 1,-1 0-1,0 0 1,1 0-1,-1 0 1,-3 2-1,4-2-142,0 1 0,0-1-1,0 1 1,0 0 0,1 0-1,-1 0 1,0 0 0,0 0-1,1 0 1,-1 0 0,0 0-1,1 1 1,-1-1 0,1 1-1,0-1 1,0 1 0,-1-1-1,0 4 1,-5 21-9512,7-15 2541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7.296"/>
    </inkml:context>
    <inkml:brush xml:id="br0">
      <inkml:brushProperty name="width" value="0.025" units="cm"/>
      <inkml:brushProperty name="height" value="0.025" units="cm"/>
    </inkml:brush>
  </inkml:definitions>
  <inkml:trace contextRef="#ctx0" brushRef="#br0">73 7 3972,'0'0'15054,"-8"6"-14947,3-2-11,0 0 0,0 0 1,0 0-1,1 1 1,-1-1-1,1 1 0,1 0 1,-1 0-1,1 1 0,-1-1 1,1 1-1,1-1 0,-1 1 1,1 0-1,0 0 1,1 0-1,-1 1 0,1-1 1,0 12-1,1-17-19,1 0-1,-1 0 1,1 0-1,-1 0 1,1 0 0,0-1-1,-1 1 1,1 0 0,0 0-1,0 0 1,0-1 0,-1 1-1,1 0 1,0-1 0,0 1-1,0-1 1,0 1-1,0-1 1,0 0 0,0 1-1,0-1 1,1 0 0,-1 0-1,0 0 1,0 0 0,0 1-1,0-1 1,0-1-1,0 1 1,0 0 0,0 0-1,0 0 1,1-1 0,0 0-1,3 1 116,-1-1-1,0 0 0,1 0 0,-1 0 0,0-1 1,0 0-1,8-3 0,-8 2-114,0 0 0,-1 0 0,1-1 0,0 1 0,-1-1 0,0 1 0,0-1 0,0 0 0,-1-1 0,1 1-1,-1 0 1,0-1 0,0 1 0,0-1 0,-1 1 0,1-1 0,-1 0 0,0 0 0,-1 0 0,1 1 0,-1-1 0,0 0 0,-1-7 0,0 11-132,0-1-1,0 1 1,0-1-1,0 1 1,0-1 0,0 1-1,0 0 1,0 0-1,-1-1 1,1 1 0,-1 0-1,1 0 1,-1 0-1,1 1 1,-1-1 0,0 0-1,1 0 1,-4 0-1,-12 2-4029,17-1 3658,-1 0-1,1 1 1,-1-1 0,1 1 0,-1-1 0,1 0 0,-1 1-1,1-1 1,-1 1 0,1-1 0,0 1 0,-1 0 0,1-1-1,0 1 1,0-1 0,-1 1 0,1 0 0,0-1-1,0 1 1,0-1 0,0 1 0,0 0 0,0-1 0,0 2-1,0 8-3858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7.675"/>
    </inkml:context>
    <inkml:brush xml:id="br0">
      <inkml:brushProperty name="width" value="0.025" units="cm"/>
      <inkml:brushProperty name="height" value="0.025" units="cm"/>
    </inkml:brush>
  </inkml:definitions>
  <inkml:trace contextRef="#ctx0" brushRef="#br0">0 4 3171,'0'0'19474,"48"0"-19410,-35 0-31,-1 0-578,2 0-1697,-1 0-2210,-6-3-3620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8.034"/>
    </inkml:context>
    <inkml:brush xml:id="br0">
      <inkml:brushProperty name="width" value="0.025" units="cm"/>
      <inkml:brushProperty name="height" value="0.025" units="cm"/>
    </inkml:brush>
  </inkml:definitions>
  <inkml:trace contextRef="#ctx0" brushRef="#br0">31 1 3395,'0'0'17056,"0"9"-16164,-4 27-426,-2 0 0,-12 45 1,18-81-458,-1 1 0,1-1 0,0 1 0,0-1 0,-1 1 0,1-1 0,0 1 0,0-1 1,0 1-1,0-1 0,0 1 0,0-1 0,0 0 0,0 1 0,0-1 0,0 1 0,0-1 1,0 1-1,0-1 0,0 1 0,0-1 0,0 1 0,1-1 0,-1 1 0,0-1 0,0 1 1,1-1-1,-1 0 0,0 1 0,0-1 0,1 1 0,-1-1 0,1 0 0,-1 1 0,0-1 1,1 0-1,-1 0 0,1 1 0,-1-1 0,23-8 823,36-33 825,-47 31-1489,-2 4-1011,-8 5 345,-1 1 0,1-1 0,0 0-1,0 0 1,-1-1 0,1 1 0,0 0 0,-1 0 0,1-1 0,-1 1-1,0-1 1,2-2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8.367"/>
    </inkml:context>
    <inkml:brush xml:id="br0">
      <inkml:brushProperty name="width" value="0.025" units="cm"/>
      <inkml:brushProperty name="height" value="0.025" units="cm"/>
    </inkml:brush>
  </inkml:definitions>
  <inkml:trace contextRef="#ctx0" brushRef="#br0">48 170 5157,'0'0'17072,"10"51"-16720,5-45-288,-7-3-416,8-1-1570,-5-2-1313,0 0-2562</inkml:trace>
  <inkml:trace contextRef="#ctx0" brushRef="#br0" timeOffset="1">227 0 5157,'0'0'13036,"17"57"-12171,-13-39-352,-2 3-257,-2 2-192,0 1 32,-7 2 0,-15 4-32,-6 1-32,-2 1-288,-9-2-993,-4-3-673,3-6-1890,-1-6-5669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7"/>
    </inkml:context>
    <inkml:brush xml:id="br0">
      <inkml:brushProperty name="width" value="0.025" units="cm"/>
      <inkml:brushProperty name="height" value="0.025" units="cm"/>
    </inkml:brush>
  </inkml:definitions>
  <inkml:trace contextRef="#ctx0" brushRef="#br0">14 1 5926,'0'0'10452,"9"1"-9720,-8-1-731,4 1 180,1 0 0,-1 0 0,1 0 0,-1 1 0,0 0 0,1 0 0,8 5 0,-13-6-77,1 1 0,0 0-1,0-1 1,-1 1 0,1 0-1,-1 0 1,1 0 0,-1 0-1,0 0 1,0 0 0,0 1-1,0-1 1,0 0-1,0 0 1,-1 1 0,1-1-1,-1 1 1,1-1 0,-1 0-1,0 1 1,0-1 0,0 1-1,0-1 1,-2 5 0,0 1 7,0 0 0,-1 0 0,-1 0 1,1 0-1,-1-1 0,0 1 0,-1-1 1,0 0-1,0-1 0,0 1 0,-10 8 0,-23 33 194,84-46 303,48-12-1696,-32-2-3760,-19 2-2589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8.932"/>
    </inkml:context>
    <inkml:brush xml:id="br0">
      <inkml:brushProperty name="width" value="0.025" units="cm"/>
      <inkml:brushProperty name="height" value="0.025" units="cm"/>
    </inkml:brush>
  </inkml:definitions>
  <inkml:trace contextRef="#ctx0" brushRef="#br0">88 0 3395,'0'0'15038,"-6"10"-14301,-8 16-244,2 0-1,0 0 1,2 1 0,1 1-1,1-1 1,-6 39 0,13-57-512,0-1 0,1 1 1,-1 0-1,2-1 0,-1 1 0,1 0 1,1-1-1,-1 1 0,5 10 0,-4-15-152,0 1 0,1-1-1,0-1 1,0 1 0,0 0-1,0-1 1,0 1-1,1-1 1,-1 0 0,1 0-1,0 0 1,0-1 0,0 1-1,0-1 1,1 0 0,-1 0-1,1 0 1,6 1-1,30 7-3025,4-5-2051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29.654"/>
    </inkml:context>
    <inkml:brush xml:id="br0">
      <inkml:brushProperty name="width" value="0.025" units="cm"/>
      <inkml:brushProperty name="height" value="0.025" units="cm"/>
    </inkml:brush>
  </inkml:definitions>
  <inkml:trace contextRef="#ctx0" brushRef="#br0">190 1 2594,'0'0'19651,"-9"3"-19688,1 0 39,1 1 0,-1-1 0,1 2 0,0-1 0,1 1 0,-1 0 1,1 0-1,0 1 0,0 0 0,0 0 0,1 1 0,0-1 0,1 1 1,-9 15-1,-1 5 80,0 1-1,2 1 1,-13 45 0,21-59-135,1 0 0,0 0 0,1 0 0,0 0 0,1 0 0,1 0 0,1 0 0,0 0 0,4 21 0,9-6-2475,1-13-2034,4-1-4940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31.756"/>
    </inkml:context>
    <inkml:brush xml:id="br0">
      <inkml:brushProperty name="width" value="0.025" units="cm"/>
      <inkml:brushProperty name="height" value="0.025" units="cm"/>
    </inkml:brush>
  </inkml:definitions>
  <inkml:trace contextRef="#ctx0" brushRef="#br0">113 15 2723,'-2'-10'10835,"-2"6"-4995,-8 10-2521,-9 25-3802,19-27 514,1 0 0,0 0 0,0 0-1,0-1 1,0 1 0,1 0-1,-1 0 1,1 0 0,0 0 0,0 0-1,1 0 1,-1 0 0,1 0 0,0 0-1,0 0 1,2 4 0,1 0 40,1-1-1,0 1 1,0-1 0,1-1 0,11 12 0,-9-10-63,-7-7-9,0 0 0,1 1 0,-1-1 0,0 0 0,0 1-1,0-1 1,0 1 0,0-1 0,0 1 0,-1-1 0,1 1 0,0 0 0,-1-1 0,0 1 0,1 0 0,-1-1 0,0 1 0,0 0-1,0 0 1,0-1 0,0 1 0,0 0 0,0 0 0,0-1 0,-1 3 0,-1-1-4,1 0 1,-1 0-1,0 0 0,0-1 1,0 1-1,0 0 1,-1-1-1,1 0 0,-1 0 1,1 1-1,-1-1 0,-4 2 1,0 0-3,-1 0-1,0 0 1,1 0 0,-1-1 0,0-1 0,-1 1-1,1-1 1,0-1 0,-16 2 0,23-4 6,1 1 0,-1 0 0,1-1 0,-1 1 0,1-1 1,-1 1-1,1-1 0,-1 1 0,1-1 0,0 1 0,-1-1 0,1 0 0,0 1 1,-1-1-1,1 1 0,0-1 0,0 0 0,-1 1 0,1-1 0,0 0 0,0 1 1,0-1-1,0 0 0,0 1 0,0-1 0,0 0 0,1 0 0,1-20-198,3 13 179,0 0 1,1 0 0,0 1 0,0 0 0,1 0 0,0 1 0,0-1 0,1 2 0,0-1 0,0 1 0,10-5-1,16-13 260,-26 17 3,1-1 0,-1 0 0,0-1 0,7-9 0,-13 15-167,-1 0-1,1 0 1,-1 0 0,1-1-1,-1 1 1,0 0-1,0-1 1,0 0-1,0 1 1,0-1-1,0 1 1,-1-1 0,1 0-1,-1 1 1,0-1-1,0 0 1,0 0-1,0 1 1,0-1 0,-1 0-1,0-3 1,-1 4-115,1 1 1,0-1-1,-1 1 1,1 0 0,0 0-1,-1 0 1,1 0 0,-1 0-1,0 0 1,1 0-1,-1 1 1,0-1 0,0 0-1,1 1 1,-1 0-1,0-1 1,0 1 0,0 0-1,1 0 1,-1 0 0,0 0-1,0 0 1,0 0-1,-3 1 1,4-1-395,-1 0-1,1 1 1,-1-1 0,1 0 0,0 0-1,-1 1 1,1-1 0,0 1 0,-1 0-1,1-1 1,0 1 0,0 0-1,-1-1 1,1 1 0,0 0 0,0 0-1,0 0 1,0 0 0,-1 2 0,1 3-5546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32.118"/>
    </inkml:context>
    <inkml:brush xml:id="br0">
      <inkml:brushProperty name="width" value="0.025" units="cm"/>
      <inkml:brushProperty name="height" value="0.025" units="cm"/>
    </inkml:brush>
  </inkml:definitions>
  <inkml:trace contextRef="#ctx0" brushRef="#br0">92 0 4228,'0'0'16885,"-8"6"-17007,-1 1 116,0 1 1,0 0 0,0 0 0,-10 14-1,16-18 19,-1 1-1,1-1 0,1 0 0,-1 1 0,1 0 0,0 0 0,0 0 0,0 0 0,0 0 0,1 0 0,0 0 0,0 0 0,1 1 0,-1 8 0,2-13 35,-1 1-1,1-1 0,-1 0 1,1 0-1,0 0 0,0 1 0,-1-1 1,1 0-1,0 0 0,0 0 1,0 0-1,0-1 0,0 1 1,0 0-1,0 0 0,0-1 1,1 1-1,-1 0 0,0-1 0,0 1 1,1-1-1,-1 0 0,0 1 1,1-1-1,-1 0 0,0 0 1,1 0-1,-1 0 0,0 0 1,1 0-1,-1 0 0,0 0 0,3-1 1,0 1 58,0 0 0,0-1 0,1 0 1,-1 0-1,0 0 0,0 0 0,0 0 0,0-1 1,7-3-1,-6-1-40,0 1 0,0-1 0,0 1 0,-1-1 0,0 0 0,0-1 0,5-11 0,-8 16-112,0 1 0,0-1 0,0 1 0,-1-1-1,1 1 1,-1-1 0,1 0 0,-1 1 0,1-1 0,-1 0 0,0 1 0,0-1-1,1 0 1,-1 1 0,-1-1 0,1 0 0,0 0 0,0 1 0,-1-1 0,1 0-1,-1 1 1,1-1 0,-1 0 0,0 1 0,1-1 0,-1 1 0,0-1 0,0 1-1,0 0 1,0-1 0,0 1 0,-1 0 0,1 0 0,0-1 0,-1 1 0,1 0-1,-3-1 1,-15-1-4261,11 4-1559,2-1-629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32.450"/>
    </inkml:context>
    <inkml:brush xml:id="br0">
      <inkml:brushProperty name="width" value="0.025" units="cm"/>
      <inkml:brushProperty name="height" value="0.025" units="cm"/>
    </inkml:brush>
  </inkml:definitions>
  <inkml:trace contextRef="#ctx0" brushRef="#br0">62 10 3876,'0'0'15689,"-8"9"-15726,3-3 58,0-1 36,1 1 1,-1-1-1,1 1 1,0-1 0,0 1-1,0 0 1,1 1 0,0-1-1,0 1 1,1-1-1,0 1 1,0 0 0,-2 13-1,5-19 27,0 0 0,-1 0 0,1-1-1,0 1 1,0 0 0,0 0 0,0 0-1,-1-1 1,1 1 0,0 0 0,0-1-1,0 1 1,0-1 0,0 1-1,1-1 1,-1 0 0,0 1 0,0-1-1,0 0 1,0 0 0,0 0 0,0 0-1,1 0 1,-1 0 0,0 0 0,0 0-1,0 0 1,0 0 0,0-1 0,1 1-1,-1 0 1,1-2 0,3 2 34,0-1-1,1 0 1,-1-1 0,0 1-1,-1-1 1,9-4 0,-8 2-17,0-1 1,0 0 0,0 0 0,-1 0-1,0-1 1,0 0 0,0 1-1,-1-1 1,1-1 0,2-10 0,-5 16-120,0-1 1,-1 1 0,0-1-1,1 0 1,-1 1-1,0-1 1,0 0 0,0 1-1,0-1 1,0 0 0,0 1-1,-1-1 1,1 1 0,-1-1-1,1 0 1,-1 1-1,1-1 1,-1 1 0,-1-3-1,1 3-106,-1 0-1,0-1 1,1 1-1,-1 0 1,0 0-1,0-1 1,0 1-1,0 1 1,0-1-1,0 0 0,0 0 1,0 1-1,0-1 1,0 1-1,0 0 1,-1 0-1,1 0 1,0 0-1,-3 0 1,0 0-813,3 0 468,1 0 0,-1-1 1,1 1-1,-1 0 0,1 0 1,-1 1-1,1-1 0,-1 0 1,1 0-1,-1 1 0,1-1 1,-1 1-1,1-1 0,0 1 0,-1 0 1,1-1-1,0 1 0,0 0 1,-1 0-1,1 0 0,-1 1 1,-7 10-6056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32.782"/>
    </inkml:context>
    <inkml:brush xml:id="br0">
      <inkml:brushProperty name="width" value="0.025" units="cm"/>
      <inkml:brushProperty name="height" value="0.025" units="cm"/>
    </inkml:brush>
  </inkml:definitions>
  <inkml:trace contextRef="#ctx0" brushRef="#br0">0 0 6854,'0'0'14222,"28"9"-14606,-19-9-1698,5 0-3139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33.142"/>
    </inkml:context>
    <inkml:brush xml:id="br0">
      <inkml:brushProperty name="width" value="0.025" units="cm"/>
      <inkml:brushProperty name="height" value="0.025" units="cm"/>
    </inkml:brush>
  </inkml:definitions>
  <inkml:trace contextRef="#ctx0" brushRef="#br0">102 0 2370,'0'0'15813,"-2"8"-15301,-7 13-161,0-1 0,-2-1 0,0 1 0,-2-2 0,-16 20 0,15-17-327,13-21 2,1 0-1,0 0 1,-1 1-1,1-1 1,0 0-1,0 0 1,0 1-1,-1-1 1,1 0-1,0 1 1,0-1-1,0 0 1,0 1-1,0-1 1,0 0-1,0 1 1,-1-1-1,1 0 1,0 1-1,0-1 1,0 1-1,0-1 1,0 0-1,1 1 1,-1-1-1,0 0 1,0 1-1,0-1 1,0 0-1,0 1 1,0-1-1,1 0 1,-1 1-1,0-1 1,0 0-1,0 0 1,1 1-1,-1-1 1,0 0-1,0 0 1,1 1-1,-1-1 1,0 0-1,1 0 1,-1 0-1,0 1 1,1-1-1,-1 0 1,0 0-1,1 0 1,-1 0-1,1 0 1,31 3 683,37-12-506,-49 6-423,18-4-1435,-15-1-4622,-13 1-2959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2:33.502"/>
    </inkml:context>
    <inkml:brush xml:id="br0">
      <inkml:brushProperty name="width" value="0.025" units="cm"/>
      <inkml:brushProperty name="height" value="0.025" units="cm"/>
    </inkml:brush>
  </inkml:definitions>
  <inkml:trace contextRef="#ctx0" brushRef="#br0">267 1 4612,'0'0'11852,"0"59"-10283,0-33-320,0-1-512,0 5-385,0 4-128,0-1-63,-15 6-65,-8-1 0,-8 2-32,-11 2-224,-4-2-1025,-9-5-3236,0-2-6565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3:58.479"/>
    </inkml:context>
    <inkml:brush xml:id="br0">
      <inkml:brushProperty name="width" value="0.025" units="cm"/>
      <inkml:brushProperty name="height" value="0.025" units="cm"/>
    </inkml:brush>
  </inkml:definitions>
  <inkml:trace contextRef="#ctx0" brushRef="#br0">2 0 7335,'-1'5'9929,"1"-3"-7590,12 0-1507,11 2 1,9-2-128,7 0-321,2 1-256,3-2-96,4 0 0,-11 2-384,-5-2-417,-9-1-832,-9 2-545,-28 3-11083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3:58.888"/>
    </inkml:context>
    <inkml:brush xml:id="br0">
      <inkml:brushProperty name="width" value="0.025" units="cm"/>
      <inkml:brushProperty name="height" value="0.025" units="cm"/>
    </inkml:brush>
  </inkml:definitions>
  <inkml:trace contextRef="#ctx0" brushRef="#br0">0 1 11018,'0'0'6022,"68"8"-4452,-31-8-289,4 0-577,3 0-575,-2 0-258,-3-3-1536,-10 3-3332,-10 0-2690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58"/>
    </inkml:context>
    <inkml:brush xml:id="br0">
      <inkml:brushProperty name="width" value="0.025" units="cm"/>
      <inkml:brushProperty name="height" value="0.025" units="cm"/>
    </inkml:brush>
  </inkml:definitions>
  <inkml:trace contextRef="#ctx0" brushRef="#br0">200 1 4933,'0'0'13308,"-8"1"-12918,1 1-349,0-1 1,0 2-1,0-1 1,0 1-1,0 0 0,1 1 1,-1-1-1,1 1 0,0 0 1,0 1-1,0 0 1,1 0-1,-6 6 0,2 0 73,1 0 0,0 1 0,0-1 0,1 2 0,1-1 0,-9 22 0,7-9 69,1 0-1,1 0 1,0 1 0,2 0 0,2 0 0,0 0 0,2 36 0,1-53-153,0-1-1,0 1 1,1-1 0,0 1 0,1-1-1,0 0 1,0 0 0,1 0 0,-1 0-1,2-1 1,-1 1 0,1-1 0,0 0-1,1-1 1,0 1 0,11 9 0,-8-9-309,0-1 0,0 0 1,1 0-1,0-1 0,0 0 0,0-1 1,0 0-1,1-1 0,0 0 1,0-1-1,0 0 0,16 1 0,25-2-5935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3:59.234"/>
    </inkml:context>
    <inkml:brush xml:id="br0">
      <inkml:brushProperty name="width" value="0.025" units="cm"/>
      <inkml:brushProperty name="height" value="0.025" units="cm"/>
    </inkml:brush>
  </inkml:definitions>
  <inkml:trace contextRef="#ctx0" brushRef="#br0">23 1 3940,'0'0'16346,"3"11"-15823,-2-1-477,1 0 0,-1 0 0,-1 1 0,0-1 0,0 0-1,-1 1 1,-1-1 0,1 0 0,-6 14 0,2-4-15,1-1 0,0 1 0,1 0 0,0 35 0,4-53-23,-1 0 0,0 0 0,1 0 0,-1 0 0,1-1-1,0 1 1,-1 0 0,1 0 0,0-1 0,0 1 0,0 0 0,1-1 0,-1 1 0,0-1 0,1 1 0,-1-1 0,0 0 0,1 1-1,0-1 1,-1 0 0,1 0 0,0 0 0,-1 0 0,1-1 0,0 1 0,0 0 0,0-1 0,0 1 0,0-1 0,0 0 0,3 1-1,9 1-908,0-1-1,0 0 1,18-2 0,-22 1-1027,12-1-3869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3:59.628"/>
    </inkml:context>
    <inkml:brush xml:id="br0">
      <inkml:brushProperty name="width" value="0.025" units="cm"/>
      <inkml:brushProperty name="height" value="0.025" units="cm"/>
    </inkml:brush>
  </inkml:definitions>
  <inkml:trace contextRef="#ctx0" brushRef="#br0">1 9 3587,'0'0'14387,"13"-3"-13549,3 1-539,0 0 0,0 1 0,0 1 0,0 0 0,1 1 0,-1 1 0,29 7 0,-25-4-198,71 21 129,-81-23-233,-1 1 0,0 0 1,0 1-1,0 0 1,-1 0-1,0 1 0,11 8 1,-18-12 5,1 1 0,0-1 0,-1 0-1,1 1 1,-1-1 0,0 0 0,0 1 0,0 0 0,0-1 0,0 1 0,0 0 0,-1-1 0,0 1 0,1 0 0,-1 0 0,0-1 0,0 1 0,0 0 0,-1 0-1,1-1 1,-1 1 0,1 0 0,-1-1 0,0 1 0,0 0 0,0-1 0,0 1 0,-1-1 0,1 0 0,-1 1 0,-2 3 0,-6 7 55,0 0 0,-1-1-1,-23 21 1,-50 34 68,59-49-554,0 1 0,-40 42 0,55-47-2364,4-6-1997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0.394"/>
    </inkml:context>
    <inkml:brush xml:id="br0">
      <inkml:brushProperty name="width" value="0.025" units="cm"/>
      <inkml:brushProperty name="height" value="0.025" units="cm"/>
    </inkml:brush>
  </inkml:definitions>
  <inkml:trace contextRef="#ctx0" brushRef="#br0">132 80 14286,'0'0'2631,"0"-8"-976,0 3-1314,0-1-1,0 1 0,-1-1 1,0 1-1,0-1 0,0 1 0,-3-7 1,4 11-296,-1 0-1,0-1 1,0 1 0,0 0 0,0-1 0,0 1 0,0 0-1,0 0 1,0 0 0,0 0 0,0 0 0,0 0-1,-1 0 1,1 0 0,0 1 0,-1-1 0,1 0-1,-1 1 1,1-1 0,-1 1 0,1 0 0,-1-1 0,1 1-1,-1 0 1,1 0 0,-1 0 0,1 0 0,-1 0-1,0 0 1,1 0 0,-1 1 0,1-1 0,-1 1 0,1-1-1,-1 1 1,1-1 0,-2 2 0,-1 0-49,-1 1 0,1 0 0,0 0 0,0 0 1,0 1-1,0-1 0,0 1 0,1 0 0,0 0 0,0 0 1,0 0-1,0 0 0,1 1 0,-1 0 0,1-1 0,-2 9 1,1-6 24,0 0-1,1 1 1,0-1 0,1 0 0,0 1 0,0 0 0,0-1 0,1 1 0,0-1 0,3 15 0,-3-20-8,1 0 0,0 0 0,0-1-1,0 1 1,0 0 0,0-1 0,1 1 0,-1-1-1,0 0 1,1 1 0,-1-1 0,1 0 0,0 0-1,-1 0 1,1 0 0,0 0 0,-1 0 0,1 0-1,0 0 1,0-1 0,0 1 0,0-1 0,0 1 0,0-1-1,3 0 1,55 0 537,-53-1-477,5 0-36,0-1 1,-1 0-1,0-1 0,1 0 1,-1-1-1,0 0 0,-1-1 1,1 0-1,-1-1 0,0 0 1,0 0-1,-1-1 1,0-1-1,0 0 0,0 0 1,11-14-1,-25 29-327,0 0 0,1 0 0,0 1 0,0 0 0,0 0 0,1 0 0,1 0 0,-1 0 0,1 1 0,1-1 0,-1 12-1,2-19 131,0 0-1,0 0 1,0 0-1,0-1 1,0 1 0,1 0-1,-1 0 1,0 0-1,1-1 1,-1 1-1,0 0 1,1-1-1,-1 1 1,1 0-1,-1-1 1,1 1-1,0 0 1,-1-1-1,1 1 1,0-1-1,-1 1 1,1-1-1,0 1 1,-1-1-1,1 0 1,0 1-1,0-1 1,0 0-1,-1 0 1,3 1-1,26-1-6357,-1-3-1404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1.038"/>
    </inkml:context>
    <inkml:brush xml:id="br0">
      <inkml:brushProperty name="width" value="0.025" units="cm"/>
      <inkml:brushProperty name="height" value="0.025" units="cm"/>
    </inkml:brush>
  </inkml:definitions>
  <inkml:trace contextRef="#ctx0" brushRef="#br0">150 1 4933,'0'0'15556,"-4"4"-15460,2-1-102,0 1 0,0-1 0,0 1 1,1 0-1,-1-1 0,1 1 0,0 0 1,0 0-1,0 0 0,1 0 0,-1 0 1,1 0-1,0 0 0,0 0 0,0 0 0,2 5 1,-2 15-95,0 3-93,1 8 66,-2 0 0,-10 67 0,9-92 146,0 0 1,-1-1 0,0 0 0,0 0 0,-1 0 0,0 0 0,-1-1 0,0 1 0,0-1 0,-1 0 0,0-1-1,0 1 1,-1-1 0,0 0 0,-12 8 0,19-14-8,-1-1 0,1 1-1,-1 0 1,1-1 0,-1 1-1,0-1 1,1 1 0,-1-1 0,0 0-1,0 1 1,1-1 0,-1 0 0,0 1-1,0-1 1,1 0 0,-1 0 0,0 0-1,0 0 1,0 0 0,1 1-1,-1-1 1,0-1 0,0 1 0,0 0-1,1 0 1,-1 0 0,0 0 0,0-1-1,1 1 1,-1 0 0,0-1 0,0 1-1,1 0 1,-1-1 0,0 1-1,1-1 1,-1 1 0,0-1 0,1 1-1,-1-1 1,1 0 0,-1 1 0,1-1-1,-1 0 1,1 1 0,0-1 0,-1 0-1,1 0 1,0 1 0,0-1-1,-1 0 1,1 0 0,0 0 0,0 1-1,0-1 1,0 0 0,0 0 0,0 0-1,0 1 1,0-1 0,1-1-1,2-55-97,0 44-54,1 0 1,1 1-1,-1-1 1,2 1-1,0 0 1,0 0-1,1 0 1,1 1-1,0 0 1,0 1-1,14-14 1,-15 17 126,1 0 0,-1 0 0,1 1 1,0 0-1,1 0 0,0 1 0,-1 0 0,2 0 0,-1 1 1,0 0-1,1 1 0,0 0 0,0 1 0,0-1 0,16 0 1,-25 3 12,0 0 0,0 0 0,0 0 0,0 0 0,0 0 0,0 1 0,0-1 0,0 0 0,0 0 0,0 1 0,0-1 0,0 1 0,0-1 0,0 0 0,0 1 1,0 0-1,-1-1 0,1 1 0,0 0 0,0-1 0,-1 1 0,1 0 0,0 0 0,-1-1 0,1 1 0,-1 0 0,1 0 0,-1 0 0,0 0 0,1 0 0,-1 0 1,0 0-1,1 0 0,-1 0 0,0 0 0,0 0 0,0 0 0,0 0 0,0 0 0,0 0 0,0 0 0,0 0 0,-1 0 0,1 0 0,0 0 0,-1 0 0,1 0 1,0 0-1,-1-1 0,0 3 0,-8 16 858,8-16 190,4-8 566,8-15-1198,-1 0 1,-1-1-1,-1 0 0,0-1 1,5-28-1,-13 49-453,1 1-1,-1-1 1,1 1 0,-1-1-1,1 1 1,-1-1-1,1 1 1,-1 0 0,1-1-1,-1 1 1,1 0 0,-1-1-1,1 1 1,0 0-1,-1 0 1,1-1 0,0 1-1,-1 0 1,1 0-1,0 0 1,-1 0 0,1 0-1,0 0 1,-1 0-1,1 0 1,-1 0 0,1 0-1,0 1 1,-1-1-1,1 0 1,0 0 0,-1 0-1,1 1 1,-1-1-1,1 0 1,0 1 0,32 14-2485,-22-9 790,18 4-2832,3-2-1437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1.400"/>
    </inkml:context>
    <inkml:brush xml:id="br0">
      <inkml:brushProperty name="width" value="0.025" units="cm"/>
      <inkml:brushProperty name="height" value="0.025" units="cm"/>
    </inkml:brush>
  </inkml:definitions>
  <inkml:trace contextRef="#ctx0" brushRef="#br0">53 5 8264,'0'0'11776,"-7"-2"-11242,2 2-463,-22-2 528,27 2-575,-1 0 0,0 1 0,0-1 0,1 0 0,-1 1 0,0-1 0,1 0 0,-1 1 0,0-1 0,1 1 0,-1-1 0,1 1 1,-1-1-1,1 1 0,-1 0 0,1-1 0,-1 1 0,1 0 0,0-1 0,-1 1 0,1 0 0,0-1 0,0 1 0,-1 0 0,1 0 0,0-1 0,0 1 0,0 0 0,0 0 0,0-1 0,0 1 0,0 0 0,0 0 0,0-1 0,0 1 0,1 0 0,-1 0 0,1 1 0,-1-1-16,1 0 1,0 0-1,-1 0 1,1 0-1,0 0 1,0 0-1,0 0 0,-1 0 1,1 0-1,0-1 1,0 1-1,0 0 1,1-1-1,-1 1 0,0 0 1,0-1-1,0 1 1,0-1-1,0 0 1,1 1-1,-1-1 0,0 0 1,0 0-1,1 0 1,1 0-1,40 1 213,-32-2-197,-2 1-157,0-1 0,0 0 0,0-1 0,-1 0 0,1 0-1,12-6 1,4-1-34,-26 10 148,0 0 1,0-1 0,1 1 0,-1 0 0,0 0-1,1 0 1,-1 0 0,1 0 0,-1 0-1,1 0 1,-1 0 0,1 0 0,0 0 0,-1 0-1,1 0 1,0 0 0,0 0 0,0 0-1,0 0 1,0 0 0,0 0 0,0 0-1,0 0 1,0 1 0,1-1 0,-1 0 0,0 0-1,1 0 1,-1 0 0,1 0 0,-1 0-1,1-1 1,-1 1 0,1 0 0,0 0 0,-1 0-1,1 0 1,0-1 0,0 1 0,1 1-1,5-1-828,0 0-1,0 0 0,0-1 0,0 0 0,0 0 0,0 0 1,0-1-1,-1 0 0,1-1 0,9-2 0,7-8-3673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1.840"/>
    </inkml:context>
    <inkml:brush xml:id="br0">
      <inkml:brushProperty name="width" value="0.025" units="cm"/>
      <inkml:brushProperty name="height" value="0.025" units="cm"/>
    </inkml:brush>
  </inkml:definitions>
  <inkml:trace contextRef="#ctx0" brushRef="#br0">140 43 5990,'0'0'5605,"-8"7"-4201,2-1-1387,1-3 335,1 0 0,0 1-1,0 0 1,0-1-1,0 2 1,1-1 0,-1 0-1,1 1 1,0 0 0,1-1-1,-1 1 1,1 0-1,0 0 1,0 1 0,0-1-1,-1 9 1,4-6-354,0 0 0,1 0 1,0 1-1,0-1 0,1-1 0,0 1 1,8 15-1,-7-16-102,-1 1 0,1 0 0,-1 0 0,0 1 0,-1-1 0,0 1 0,0-1 0,0 11 0,-2-14 131,0 1 1,-1 0-1,0-1 1,0 1-1,0 0 1,0-1-1,-1 1 1,0-1-1,0 0 1,-1 1-1,-4 6 1,5-9 99,0-1 1,0 1 0,0-1-1,0 1 1,-1-1 0,1 0-1,-1 0 1,0 0 0,1 0-1,-1 0 1,0-1 0,0 1 0,0-1-1,0 0 1,0 0 0,-1 0-1,1 0 1,0-1 0,-1 1-1,1-1 1,-4 0 0,5 0-101,0-1 0,0 1 1,0-1-1,1 0 1,-1 1-1,0-1 0,1 0 1,-1 0-1,0 0 1,1-1-1,-1 1 0,1 0 1,0-1-1,-1 1 1,1 0-1,0-1 0,0 0 1,0 1-1,0-1 0,0 0 1,0 1-1,1-1 1,-1 0-1,0 0 0,1 0 1,0 1-1,-1-1 1,1 0-1,0 0 0,0 0 1,0 0-1,0-2 1,0-5-29,-1 0 1,1 0 0,1 1 0,0-1-1,0 0 1,3-8 0,-2 9-20,1 1 0,0 0 0,1 1 0,-1-1 0,1 0-1,1 1 1,-1 0 0,1 0 0,10-9 0,58-41-103,-60 49 246,-1-1 0,0-1 1,-1 0-1,0-1 0,0 0 0,-1-1 1,13-17-1,-21 25-21,0-1 0,0 1 0,0-1 0,0 0 0,-1 1 0,1-1 1,-1 0-1,0 0 0,0 0 0,-1 0 0,1 0 0,-1 0 0,0 0 0,0 0 0,-1-5 0,1 9-110,0 0 0,0-1 0,-1 1 0,1 0 0,0 0 0,0 0 0,0 0 0,-1-1 0,1 1 0,0 0 0,0 0 0,-1 0 0,1 0 0,0 0 0,-1 0 0,1 0 0,0 0 0,0 0 0,-1 0 0,1 0 0,0 0 0,-1 0 0,1 0 1,0 0-1,0 0 0,-1 0 0,1 0 0,0 0 0,-1 0 0,1 0 0,0 0 0,0 0 0,-1 1 0,1-1 0,0 0 0,0 0 0,0 0 0,-1 0 0,1 1 0,0-1 0,0 0 0,0 0 0,-1 1 0,-8 10-68,7-6 45,0 0 0,1 0 0,0 0 0,0 0 0,0 0 0,1 0 0,0 0 0,0 0 0,0 0 0,0 1 0,1-1 0,0 0 0,0 0 0,0 0-1,1 0 1,-1 0 0,1-1 0,1 1 0,4 8 0,-4-9-427,0-1 1,-1 0-1,2 0 0,-1 0 0,0 0 0,0 0 0,1-1 0,0 0 1,6 4-1,21 4-7470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2.483"/>
    </inkml:context>
    <inkml:brush xml:id="br0">
      <inkml:brushProperty name="width" value="0.025" units="cm"/>
      <inkml:brushProperty name="height" value="0.025" units="cm"/>
    </inkml:brush>
  </inkml:definitions>
  <inkml:trace contextRef="#ctx0" brushRef="#br0">136 67 3523,'0'0'11158,"-2"-8"-8799,-11-30-619,12 37-1660,0 0-1,0-1 0,0 1 0,0-1 0,0 1 0,0 0 0,-1 0 0,1 0 0,0 0 0,-1 0 0,1 0 0,-1 0 0,1 0 0,-1 0 0,1 1 0,-1-1 1,0 0-1,1 1 0,-1 0 0,0-1 0,1 1 0,-1 0 0,0 0 0,1 0 0,-1 0 0,0 0 0,0 0 0,1 1 0,-4 0 0,1 0-65,0 0-1,1 0 1,-1 0-1,1 0 1,-1 1-1,1 0 0,-1 0 1,1 0-1,0 0 1,-6 5-1,6-3 6,-1 1 0,1 0 0,0 0 1,1 0-1,-1 0 0,1 0 0,0 1 0,0-1 0,0 1 0,1-1 0,0 1 0,0 0 1,0 7-1,1-11 12,0 0 1,0 1 0,0-1 0,0 0-1,1 0 1,-1 1 0,0-1-1,1 0 1,0 0 0,0 1-1,-1-1 1,1 0 0,0 0 0,1 0-1,-1 0 1,0 0 0,0-1-1,1 1 1,-1 0 0,1 0 0,0-1-1,0 1 1,-1-1 0,1 0-1,0 1 1,0-1 0,0 0-1,0 0 1,0 0 0,1-1 0,-1 1-1,0 0 1,0-1 0,5 1-1,-1 0 28,-1-1 0,1 1 0,0-1-1,0 0 1,-1-1 0,1 0 0,0 0-1,0 0 1,-1 0 0,1-1-1,-1 0 1,0 0 0,1-1 0,8-5-1,-4 1-2,-1-1-1,0-1 0,0 0 0,0 0 0,12-18 0,-21 27-192,0 1-1,0 0 0,-1-1 0,1 1 1,0 0-1,0-1 0,0 1 0,0 0 1,0-1-1,0 1 0,0 0 0,0 0 1,0-1-1,0 1 0,0 0 0,1-1 1,-1 1-1,0 0 0,0-1 0,1 1 1,-1 0-1,0-1 0,1 1 0,-1-1 1,1 1-1,-1-1 0,1 1 0,-1-1 1,1 1-1,-1-1 0,1 1 0,-1-1 1,1 1-1,0-1 0,-1 0 0,1 0 1,-1 1-1,1-1 0,0 0 0,0 0 1,-1 0-1,1 1 0,0-1 0,0 0 1,36 8-5740,-15-8 3090,0-3-2621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2.959"/>
    </inkml:context>
    <inkml:brush xml:id="br0">
      <inkml:brushProperty name="width" value="0.025" units="cm"/>
      <inkml:brushProperty name="height" value="0.025" units="cm"/>
    </inkml:brush>
  </inkml:definitions>
  <inkml:trace contextRef="#ctx0" brushRef="#br0">75 4 8360,'0'0'7313,"-8"4"-6955,4-2-288,-1 1-1,1 0 0,0 0 1,0 0-1,0 0 1,0 0-1,1 1 0,0 0 1,-1-1-1,1 1 1,0 1-1,1-1 0,-1 0 1,1 1-1,0-1 1,0 1-1,0 0 0,1-1 1,-1 1-1,1 0 1,0 0-1,1 0 0,-1 7 1,-2 64 829,10 98-6015,-6-156 8479,0-52-2450,1 0 1,8-35 0,-3 36-931,0 0 1,3 1-1,0 0 1,19-37-1,-28 66-17,0 1 0,0-1 1,1 1-1,-1-1 0,1 1 0,-1 0 0,1 0 0,0 0 0,0 0 1,0 0-1,0 0 0,0 0 0,0 0 0,1 1 0,-1-1 0,0 1 1,1 0-1,0-1 0,-1 1 0,1 1 0,-1-1 0,1 0 1,0 0-1,0 1 0,-1 0 0,5-1 0,-4 2-10,1 0 0,-1 0 0,0 0-1,0 0 1,1 0 0,-1 1 0,0-1 0,0 1-1,0 0 1,-1 0 0,1 0 0,0 0 0,-1 0 0,1 1-1,-1-1 1,0 1 0,0 0 0,0 0 0,0-1 0,3 7-1,-4-6 92,1 0-1,0-1 1,-1 1-1,0 0 1,0 1-1,0-1 1,0 0 0,0 0-1,0 0 1,-1 1-1,0-1 1,0 0-1,0 0 1,0 1-1,0-1 1,0 0-1,-1 0 1,0 1-1,1-1 1,-1 0-1,-1 0 1,1 0-1,0 0 1,-1 0-1,1 0 1,-1 0-1,0-1 1,0 1-1,0-1 1,0 1-1,-1-1 1,1 0-1,0 1 1,-1-1-1,-3 1 1,-2 2 278,0 0 0,-1-1 0,1 0 0,-1 0-1,0-1 1,0 0 0,-1-1 0,1 0 0,0 0 0,-1-1 0,-12 0 0,20-1-354,1 0 1,-1 0 0,1 0 0,0-1-1,-1 1 1,1 0 0,-1-1 0,1 1-1,0-1 1,-1 1 0,1-1 0,0 1-1,0-1 1,-1 0 0,1 0 0,0 0-1,0 1 1,0-1 0,0 0 0,0-1-1,0 1 1,0 0 0,0 0-1,1 0 1,-1 0 0,0-1 0,1 1-1,-2-2 1,-2-20-3244,6-1-3415,4 0-2532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3.963"/>
    </inkml:context>
    <inkml:brush xml:id="br0">
      <inkml:brushProperty name="width" value="0.025" units="cm"/>
      <inkml:brushProperty name="height" value="0.025" units="cm"/>
    </inkml:brush>
  </inkml:definitions>
  <inkml:trace contextRef="#ctx0" brushRef="#br0">116 1 1858,'0'0'17632,"-9"8"-16911,-1 2-583,0 0 0,1 0-1,1 1 1,-1 0 0,2 1 0,-1 0-1,2 0 1,0 0 0,-8 22-1,8-6-86,1-1-1,1 1 0,1 0 0,2 40 0,1-67-51,0-1-1,0 1 0,0 0 0,0 0 0,0 0 1,0 0-1,0 0 0,0 0 0,0 0 0,1 0 1,-1-1-1,0 1 0,1 0 0,-1 0 0,0 0 1,1 0-1,-1-1 0,1 1 0,1 1 0,11-4 98,-10 0-77,-1 0 0,1 0 0,0 0 0,-1-1-1,1 1 1,-1-1 0,0 1 0,3-6 0,5-15-176,-1 1 1,10-41-1,-17 67 144,1 0-1,-1 0 1,0-1-1,1 1 1,0 0-1,0-1 1,0 1-1,0-1 1,0 0-1,1 0 1,-1-1-1,1 1 1,0-1-1,0 1 1,0-1-1,0 0 1,0-1-1,1 1 1,-1-1-1,0 0 1,1 0-1,-1 0 1,8 0-1,10 2-240,0-1 0,0-1 0,30-3 0,-45 1 276,-1 0 0,0 0 1,1-1-1,-1 0 0,0 0 0,0 0 0,-1-1 0,10-6 1,4 0 1069,-19 8-804,35 18 6,-14-12-297,-1-1 0,1-1 0,0 0 0,0-2 0,0-1 0,34-3 0,10 1-569,-23 2 981,-23 2-1691,1-2 0,-1 0-1,1-1 1,-1-1 0,1-1 0,-1-1-1,30-10 1,-34 12 3219,-15 16 1754,-2 4-3799,4-10 130,-1-1-1,1 1 1,1-1 0,-1 0-1,1 0 1,0 0-1,1 0 1,0-1 0,7 11-1,10 21-936,-14-25 297,-2 1 1,1 0 0,-2 0-1,0 0 1,-1 1 0,3 24 0,-6-35 617,0 0 0,0 0 1,-1 0-1,1 1 0,-1-1 1,0 0-1,0 0 0,0-1 1,-1 1-1,1 0 0,-5 7 1,3-8 207,1 0 0,0 0 0,-1-1 0,0 1 0,0-1 0,0 1 0,0-1 0,0 0 0,0 0 1,-1 0-1,1-1 0,0 1 0,-1-1 0,0 0 0,-3 1 0,1 0-141,-1-1 1,1 0-1,0 0 1,-1 0-1,1-1 1,0 0-1,-1 0 0,1 0 1,0-1-1,-1 0 1,1 0-1,0-1 1,0 0-1,0 0 0,0 0 1,0-1-1,0 0 1,1 0-1,-1 0 1,1-1-1,0 1 0,0-1 1,0-1-1,1 1 1,-1-1-1,1 0 1,0 0-1,0 0 0,1 0 1,0-1-1,0 1 1,0-1-1,0 0 0,1 0 1,0 0-1,0 0 1,1 0-1,0 0 1,0-1-1,0 1 0,1 0 1,-1-1-1,2 1 1,-1-1-1,3-9 1,-2 12-39,0 0 1,1 1 0,0-1 0,0 1-1,0-1 1,0 1 0,0 0 0,1-1-1,-1 1 1,1 1 0,0-1 0,0 0-1,0 1 1,0-1 0,1 1 0,-1 0-1,1 0 1,-1 0 0,1 0-1,0 1 1,0 0 0,-1 0 0,1 0-1,8-1 1,10-2 147,0 1 0,0 2 0,27 0 0,-37 1-166,79 0-35,-54 0-2413,-26-2-355,-6-9-800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4.296"/>
    </inkml:context>
    <inkml:brush xml:id="br0">
      <inkml:brushProperty name="width" value="0.025" units="cm"/>
      <inkml:brushProperty name="height" value="0.025" units="cm"/>
    </inkml:brush>
  </inkml:definitions>
  <inkml:trace contextRef="#ctx0" brushRef="#br0">0 0 6342,'0'0'10154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1"/>
    </inkml:context>
    <inkml:brush xml:id="br0">
      <inkml:brushProperty name="width" value="0.025" units="cm"/>
      <inkml:brushProperty name="height" value="0.025" units="cm"/>
    </inkml:brush>
  </inkml:definitions>
  <inkml:trace contextRef="#ctx0" brushRef="#br0">81 93 2434,'0'0'935,"7"-4"-973,49-32 3277,-45 27-137,0 0 0,-1-1 0,13-14 0,-31 34-2871,1 0 0,1 0 1,0 1-1,0 0 0,1 1 0,0-1 0,1 1 1,0 0-1,-2 16 0,1 5-261,2 0-1,1 45 1,1-76 13,1 0 1,-1-1 0,1 1 0,-1 0-1,0 0 1,0 0 0,1-1 0,-1 1-1,-1-1 1,1 1 0,0 0 0,0-1-1,-1 0 1,1 1 0,0-1 0,-1 0-1,1 0 1,-1 0 0,0 0 0,1 0-1,-1 0 1,0 0 0,0 0 0,0-1-1,1 1 1,-1-1 0,0 0 0,-4 1-1,-2 1-53,0-1 0,0 0 0,0 0 0,-1-1 0,-12-1 0,20 0 67,-1 1-1,0-1 0,1 0 1,-1 0-1,1 0 1,-1 0-1,1 0 0,0 0 1,-1-1-1,1 1 1,0 0-1,0-1 1,0 1-1,0 0 0,0-1 1,0 0-1,0 1 1,0-1-1,1 1 0,-1-1 1,1 0-1,-1 0 1,1 1-1,-1-1 0,1 0 1,0 0-1,0-2 1,0 1 0,-1 1 0,1 0 0,0-1 0,0 1 0,0 0 0,0-1 0,1 1 0,-1 0 0,1-1 0,-1 1 0,1 0 0,0 0 0,0 0 0,0-1 0,0 1 0,0 0 1,0 0-1,0 0 0,1 1 0,-1-1 0,3-2 0,13-4 10,1 0 1,0 1 0,1 0-1,0 2 1,22-4-1,-16 4 49,-1-2 0,36-13 0,-52 16 194,-1 0 0,1 0 0,-1-1 1,1 0-1,-1 0 0,-1-1 0,11-9 0,-16 13-209,0 1 1,0 0 0,0-1-1,0 1 1,0 0-1,0-1 1,0 0-1,0 1 1,-1-1 0,1 1-1,-1-1 1,1 0-1,-1 1 1,0-1-1,1 0 1,-1 1 0,0-1-1,0 0 1,0 0-1,-1 1 1,1-1-1,0 0 1,0 1 0,-1-1-1,1 0 1,-1 1-1,0-1 1,1 1-1,-1-1 1,0 1 0,0-1-1,0 1 1,0-1-1,0 1 1,-1 0 0,1 0-1,0-1 1,0 1-1,-1 0 1,1 0-1,-1 0 1,1 1 0,-1-1-1,1 0 1,-3 0-1,2-1-249,0 1 0,0 0 0,0 0-1,-1 0 1,1 0 0,0 0 0,-1 0 0,1 1 0,0-1-1,-1 1 1,1 0 0,-1-1 0,1 1 0,-1 0-1,1 1 1,-4-1 0,5 1 34,0-1 0,0 1-1,0-1 1,0 1 0,0 0 0,0 0-1,0-1 1,0 1 0,0 0 0,0 0-1,1 0 1,-1 0 0,0 0 0,1 0 0,-1 0-1,0 0 1,1 0 0,-1 0 0,1 0-1,0 1 1,-1-1 0,1 0 0,0 0 0,0 0-1,0 1 1,0-1 0,0 0 0,0 0-1,0 0 1,0 1 0,0-1 0,1 2 0,0 5-4845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4.645"/>
    </inkml:context>
    <inkml:brush xml:id="br0">
      <inkml:brushProperty name="width" value="0.025" units="cm"/>
      <inkml:brushProperty name="height" value="0.025" units="cm"/>
    </inkml:brush>
  </inkml:definitions>
  <inkml:trace contextRef="#ctx0" brushRef="#br0">1 0 12684,'0'0'4869,"21"59"-4773,-26-27-32,-1 0-545,4 1-2978,-1-3-2050</inkml:trace>
  <inkml:trace contextRef="#ctx0" brushRef="#br0" timeOffset="1">20 499 6342,'0'0'10186,"-9"47"-10058,9-45-288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8.045"/>
    </inkml:context>
    <inkml:brush xml:id="br0">
      <inkml:brushProperty name="width" value="0.025" units="cm"/>
      <inkml:brushProperty name="height" value="0.025" units="cm"/>
    </inkml:brush>
  </inkml:definitions>
  <inkml:trace contextRef="#ctx0" brushRef="#br0">276 101 3748,'13'-25'1760,"-9"19"-521,-1 1 0,0-1 0,0 0 1,0 0-1,-1 0 0,0-1 0,0 1 0,-1 0 0,1-1 0,-1-7 0,-21 44-193,11-15-1041,1 1 0,0 0 0,2 0 0,-1 0 0,2 1 0,1-1 0,0 1 0,1 1 0,0-1 0,2 0 0,0 1 0,2 19-1,-1-34 0,0 0-1,1-1 0,-1 1 0,1 0 1,0-1-1,0 1 0,0-1 0,0 1 1,0-1-1,1 1 0,-1-1 0,1 0 0,-1 0 1,1 1-1,0-1 0,0 0 0,0-1 1,0 1-1,0 0 0,0-1 0,1 1 1,-1-1-1,1 1 0,-1-1 0,1 0 0,-1 0 1,1 0-1,-1-1 0,1 1 0,0-1 1,0 1-1,-1-1 0,1 0 0,0 0 0,-1 0 1,1 0-1,4-1 0,6-1 24,-1 1 0,1-2-1,-1 0 1,0 0 0,1-1-1,21-11 1,-8 1-111,0-1 0,-1-2 0,-1 0 0,28-27 0,-39 31 32,0 0 0,0 0 0,-2-1 1,1-1-1,-2 0 0,0 0 0,-1-1 1,9-21-1,-14 14 47,-4 22 1,0 1 0,0 0 0,0 0 0,0-1 0,0 1 0,-1 0 1,1 0-1,0-1 0,0 1 0,0 0 0,0 0 0,-1-1 0,1 1 0,0 0 0,0 0 0,0-1 0,-1 1 0,1 0 0,0 0 0,0 0 0,-1 0 0,1 0 0,0-1 1,0 1-1,-1 0 0,1 0 0,0 0 0,-1 0 0,1 0 0,0 0 0,0 0 0,-1 0 0,1 0 0,0 0 0,-1 0 0,0 0 0,-2 1-6,0 1-1,1-1 1,-1 0-1,0 1 0,0 0 1,0-1-1,1 1 1,-1 0-1,1 0 1,-4 5-1,-35 42 537,2 2 0,3 1-1,2 2 1,-29 61 0,5-10-112,36-68-381,-2-2-1,-1 0 1,-1-2-1,-2-1 1,-1-1 0,-2-2-1,-1-1 1,-47 33 0,37-39 30,42-21-67,-1-1 0,0 1 0,0-1 1,0 1-1,0-1 0,1 1 0,-1-1 0,0 1 1,0-1-1,0 0 0,0 0 0,0 0 0,0 1 1,0-1-1,0 0 0,0 0 0,0 0 0,0 0 1,0-1-1,0 1 0,0 0 0,0 0 1,0 0-1,0-1 0,0 1 0,0-1 0,1 1 1,-1 0-1,0-1 0,0 0 0,0 1 0,1-1 1,-1 1-1,0-1 0,0 0 0,1 0 0,-1 1 1,1-1-1,-1 0 0,1 0 0,-2-2 0,2-5-220,0-1 1,0 0-1,0 1 0,1-1 0,1 0 0,-1 1 0,1-1 0,1 1 0,0 0 0,0 0 0,0 0 0,1 0 0,0 0 0,1 1 0,6-9 0,-7 10 177,0 0 0,1 0 1,-1 0-1,1 1 0,0 0 0,1 0 0,-1 0 0,1 1 0,0 0 0,0 0 0,0 0 0,0 1 0,1 0 0,0 0 0,-1 1 1,1 0-1,0 0 0,0 0 0,8 0 0,-14 2 35,0 0 1,1 0 0,-1 1-1,0-1 1,0 0 0,1 1-1,-1-1 1,0 1-1,0-1 1,0 1 0,0 0-1,0-1 1,0 1 0,0 0-1,0 0 1,0 0-1,0 0 1,0 0 0,0 0-1,-1 0 1,1 0 0,0 0-1,-1 0 1,1 0 0,-1 0-1,1 0 1,0 2-1,8 43-17,-2-14 478,-6-29-331,1 0-1,-1 0 0,1 0 0,0 0 1,0 0-1,0 0 0,0-1 0,1 1 1,-1-1-1,1 0 0,-1 0 1,1 0-1,0 0 0,0 0 0,0 0 1,0-1-1,0 1 0,0-1 0,0 0 1,0 0-1,1 0 0,-1-1 1,0 1-1,1-1 0,-1 1 0,1-1 1,-1 0-1,0-1 0,1 1 0,-1 0 1,0-1-1,1 0 0,5-2 1,4-1-8,-1 0 0,1-1 0,-1 0 0,0-1 0,0-1 1,-1 1-1,15-13 0,-20 14-207,0 0 0,1 0 1,-2-1-1,1 0 0,6-9 1,-10 12-436,-1 0 1,1 1 0,-1-2 0,0 1 0,0 0 0,0 0 0,0 0 0,0 0 0,-1-1 0,1-3 0,-1-12-6308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8.425"/>
    </inkml:context>
    <inkml:brush xml:id="br0">
      <inkml:brushProperty name="width" value="0.025" units="cm"/>
      <inkml:brushProperty name="height" value="0.025" units="cm"/>
    </inkml:brush>
  </inkml:definitions>
  <inkml:trace contextRef="#ctx0" brushRef="#br0">1 5 4132,'0'0'17456,"54"-4"-16943,-22 4-289,2 2-160,5 2-64,-5 0-608,-6-2-2243,-9-2-3331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08.802"/>
    </inkml:context>
    <inkml:brush xml:id="br0">
      <inkml:brushProperty name="width" value="0.025" units="cm"/>
      <inkml:brushProperty name="height" value="0.025" units="cm"/>
    </inkml:brush>
  </inkml:definitions>
  <inkml:trace contextRef="#ctx0" brushRef="#br0">0 27 5669,'0'0'12108,"69"6"-10603,-25-6-288,4-5-704,4 1-449,-1-2-737,0-2-2402,-6-1-6213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0.106"/>
    </inkml:context>
    <inkml:brush xml:id="br0">
      <inkml:brushProperty name="width" value="0.025" units="cm"/>
      <inkml:brushProperty name="height" value="0.025" units="cm"/>
    </inkml:brush>
  </inkml:definitions>
  <inkml:trace contextRef="#ctx0" brushRef="#br0">0 211 3940,'0'0'9251,"2"9"-8568,20 115 1915,-11-54-1732,3 0-1,27 78 1,-41-146-783,1 0 0,0 0 0,0 0 1,0 0-1,0 0 0,0-1 0,0 1 0,0 0 1,0-1-1,1 1 0,-1-1 0,0 1 1,3 0-1,-3-1-23,0-1-1,-1 1 1,1-1 0,0 0-1,0 0 1,0 1 0,-1-1-1,1 0 1,0 0 0,0 0-1,0 0 1,0 0 0,0 0-1,-1 0 1,1 0 0,0 0-1,0 0 1,0-1 0,0 1 0,-1 0-1,3-1 1,-1-1 10,1 0 1,-1 0-1,0 0 0,1 0 1,-1 0-1,0-1 1,0 1-1,0-1 0,-1 1 1,1-1-1,0 0 1,-1 1-1,0-1 0,2-6 1,2-8-95,-1-1 0,-1 0 1,0 1-1,-1-2 0,-1 1 1,-1 0-1,-3-25 0,-5-13-770,-16-56 0,2 8 346,22 103 451,0 0 1,0 0-1,1 1 0,-1-1 1,0 0-1,1 0 1,-1 0-1,1 0 1,-1 0-1,1 1 1,-1-1-1,1 0 1,-1 1-1,1-1 1,0 0-1,-1 1 1,1-1-1,0 0 0,0 1 1,0-1-1,-1 1 1,1 0-1,0-1 1,0 1-1,0 0 1,0-1-1,0 1 1,0 0-1,-1 0 1,1 0-1,0 0 1,0 0-1,0 0 0,0 0 1,0 0-1,2 0 1,51 1 63,-37-1 5,510-12 324,-397 1-288,-2-6 0,135-36 0,-190 33-114,-35 9-6,0 1 1,1 1-1,0 3 1,50-3-1,-88 9 17,0 0-1,0 0 0,0 0 1,0 0-1,0 0 1,0 1-1,0-1 0,0 0 1,0 1-1,0-1 1,0 1-1,0-1 1,0 0-1,-1 1 0,1 0 1,0-1-1,0 1 1,0 0-1,-1-1 0,1 1 1,-1 0-1,1 0 1,0-1-1,-1 1 0,1 0 1,-1 0-1,1 1 1,3 33 255,-6-24-184,1 0 0,-2 0 0,1-1 0,-6 14 0,-4 2-88,5-16-4637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0.610"/>
    </inkml:context>
    <inkml:brush xml:id="br0">
      <inkml:brushProperty name="width" value="0.025" units="cm"/>
      <inkml:brushProperty name="height" value="0.025" units="cm"/>
    </inkml:brush>
  </inkml:definitions>
  <inkml:trace contextRef="#ctx0" brushRef="#br0">21 1 5637,'0'0'15305,"-1"12"-15203,-4 22-43,-10 119 592,15-153-606,0 1 0,0 0 0,0 0 0,0-1 0,0 1-1,0 0 1,0-1 0,1 1 0,-1 0 0,0-1 0,0 1 0,0 0 0,1-1 0,-1 1 0,0-1 0,1 1 0,-1 0-1,1-1 1,-1 1 0,1-1 0,-1 1 0,1-1 0,-1 1 0,1-1 0,-1 0 0,1 1 0,-1-1 0,1 1 0,0-1-1,-1 0 1,1 0 0,1 1 0,28-5 1122,25-24-186,20-30-693,-69 53-291,0 0 0,-1-1-1,1 0 1,-1 0 0,0-1 0,-1 1 0,0-1 0,0 0-1,5-14 1,-7 3-1763,-8 7-3013,-8 6-1760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0.973"/>
    </inkml:context>
    <inkml:brush xml:id="br0">
      <inkml:brushProperty name="width" value="0.025" units="cm"/>
      <inkml:brushProperty name="height" value="0.025" units="cm"/>
    </inkml:brush>
  </inkml:definitions>
  <inkml:trace contextRef="#ctx0" brushRef="#br0">1 0 4708,'0'0'17681,"56"50"-17296,-40-43-321,-2 1-32,2 1-1153,0-3-2147,-3-5-2881,-1-1-5799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1.353"/>
    </inkml:context>
    <inkml:brush xml:id="br0">
      <inkml:brushProperty name="width" value="0.025" units="cm"/>
      <inkml:brushProperty name="height" value="0.025" units="cm"/>
    </inkml:brush>
  </inkml:definitions>
  <inkml:trace contextRef="#ctx0" brushRef="#br0">85 0 5125,'0'0'11622,"-5"11"-10491,1-1-899,-44 115 1868,42-105-1600,0 0 0,1 1 0,1 0 0,-3 39-1,8-59-449,0 0 0,0 0 0,0 0 0,0-1 0,-1 1 0,1 0 0,1 0 0,-1-1-1,0 1 1,0-1 0,0 1 0,0-1 0,0 0 0,0 1 0,1-1 0,-1 0 0,0 0-1,0 0 1,1 0 0,-1 0 0,0 0 0,0 0 0,0 0 0,2 0 0,37-2 160,90-14-254,-75 8-3462,-29 3-2505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2.404"/>
    </inkml:context>
    <inkml:brush xml:id="br0">
      <inkml:brushProperty name="width" value="0.025" units="cm"/>
      <inkml:brushProperty name="height" value="0.025" units="cm"/>
    </inkml:brush>
  </inkml:definitions>
  <inkml:trace contextRef="#ctx0" brushRef="#br0">8 1 13805,'0'0'4997,"-6"55"-4453,5-25-127,1 3-321,0-3-64,0-2 32,1-6-32,8-6-32,0-5-833,0-4-544,-7-7-1122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2.749"/>
    </inkml:context>
    <inkml:brush xml:id="br0">
      <inkml:brushProperty name="width" value="0.025" units="cm"/>
      <inkml:brushProperty name="height" value="0.025" units="cm"/>
    </inkml:brush>
  </inkml:definitions>
  <inkml:trace contextRef="#ctx0" brushRef="#br0">1 2 5765,'0'0'12332,"57"3"-10730,-26 0-225,10-1-96,3 2-672,1-3-449,4-1-128,-6 0-929,-10-1-2626,-4-13-6983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2"/>
    </inkml:context>
    <inkml:brush xml:id="br0">
      <inkml:brushProperty name="width" value="0.025" units="cm"/>
      <inkml:brushProperty name="height" value="0.025" units="cm"/>
    </inkml:brush>
  </inkml:definitions>
  <inkml:trace contextRef="#ctx0" brushRef="#br0">140 7 4933,'0'0'7190,"-8"3"-4440,-2-1-2407,1 1 0,-1 0 0,1 1 0,0 0 0,0 1 0,1 0 0,0 0 0,-11 9 0,15-11-285,1 0 1,-1 0-1,1 1 0,0 0 1,0 0-1,0 0 1,1 0-1,-1 0 1,1 0-1,0 1 0,0-1 1,1 1-1,-1-1 1,1 1-1,0 0 0,0 0 1,1 0-1,-1-1 1,1 1-1,0 0 0,1 6 1,-1-9-48,0-1 0,1 0 1,-1 0-1,0 0 0,1 0 1,-1 0-1,1 0 0,0 1 1,-1-1-1,1 0 0,0 0 0,-1-1 1,1 1-1,0 0 0,0 0 1,0 0-1,0 0 0,0-1 0,0 1 1,0 0-1,0-1 0,2 2 1,34 4 395,-29-6-270,0 0-1,0-1 1,0 0-1,-1-1 1,1 1-1,14-6 1,-13 2 49,1-1 0,-2 0 0,1 0 0,-1 0 1,0-1-1,0-1 0,6-7 0,-11 12-127,-1 0-1,1 0 1,-1 0-1,0 0 1,0 0-1,0 0 1,-1-1-1,1 1 1,-1-1-1,1 1 1,-1-1-1,0 1 1,0-1-1,-1 0 1,1 1-1,-1-1 0,0 0 1,0 0-1,0 0 1,-1 1-1,1-1 1,-2-6-1,0 8-55,1 0 0,-1 0 0,0 0 0,1 0 0,-1 0 0,0 1 0,0-1 0,0 1 0,0-1-1,0 1 1,-1 0 0,1 0 0,0 0 0,-1 0 0,1 0 0,-1 1 0,1-1 0,0 1 0,-1-1-1,1 1 1,-1 0 0,1 0 0,-1 0 0,0 0 0,-3 1 0,3 0-225,0-1 1,0 1-1,0-1 1,0 1-1,0 0 1,0 0-1,0 0 1,1 1-1,-6 2 1,7-3-135,0 0 1,-1 0 0,1 0 0,0 0 0,0 0 0,0 0-1,0 1 1,1-1 0,-1 0 0,0 0 0,0 1 0,1-1-1,-1 0 1,1 1 0,-1-1 0,1 1 0,0-1 0,-1 1-1,1-1 1,0 2 0,0 6-5021,0-4-3288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3.651"/>
    </inkml:context>
    <inkml:brush xml:id="br0">
      <inkml:brushProperty name="width" value="0.025" units="cm"/>
      <inkml:brushProperty name="height" value="0.025" units="cm"/>
    </inkml:brush>
  </inkml:definitions>
  <inkml:trace contextRef="#ctx0" brushRef="#br0">15 278 11691,'0'0'1340,"-1"13"-1089,-3 39 236,-6 105 1130,10-137-1517,1 1-1,0-1 1,2 0-1,0 0 1,10 32-1,-11-48-20,-1 0-1,1-1 1,-1 0-1,1 1 1,0-1-1,0 0 1,0 0-1,1 0 1,-1 0 0,1 0-1,0-1 1,0 1-1,4 3 1,-6-6-5,-1 0 0,1 1 0,0-1 0,0 0 0,-1 0 0,1 1 0,0-1 0,0 0 0,-1 0 1,1 0-1,0 0 0,0 0 0,0 0 0,-1 0 0,1 0 0,0 0 0,0 0 0,0-1 0,-1 1 0,1 0 1,0 0-1,-1-1 0,1 1 0,1-1 0,0-1 10,-1 1 1,1-1-1,-1 0 0,0 0 0,0 1 1,0-1-1,0 0 0,0 0 1,0 0-1,0 0 0,0-1 0,-1 1 1,1-3-1,6-29-161,-3 0 1,0 0-1,-3-61 1,-17-105-522,8 132 530,7 64 74,1 0 0,-1 0-1,1 0 1,0 0 0,0 0-1,0 0 1,0 0 0,1 0-1,-1 0 1,1 0 0,2-4 0,-2 7-3,1-1 1,0 1-1,-1 0 1,1 0 0,0 0-1,0-1 1,0 2-1,0-1 1,0 0 0,0 0-1,0 1 1,1-1 0,-1 1-1,0 0 1,0-1-1,0 1 1,0 0 0,1 0-1,-1 0 1,3 1 0,33 1 41,48 8 1,27 2 44,-7-9-42,1-4 0,0-5 0,-1-5 0,-1-4 0,152-43 0,-39-16-16,-268 143-336,44-58 202,1 0 0,0 1 0,1 0 1,0 0-1,1 0 0,1 0 0,0 1 0,0-1 0,1 1 0,1-1 0,1 21 0,-1-25-378,0 2-4041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4.158"/>
    </inkml:context>
    <inkml:brush xml:id="br0">
      <inkml:brushProperty name="width" value="0.025" units="cm"/>
      <inkml:brushProperty name="height" value="0.025" units="cm"/>
    </inkml:brush>
  </inkml:definitions>
  <inkml:trace contextRef="#ctx0" brushRef="#br0">1 7 9641,'0'0'2749,"0"10"-1403,1 45 882,12 84 1,-13-137-2179,1 0 0,-1 0 0,1 0 0,-1 0 0,1 0 0,0 0 0,0 0-1,-1 0 1,1 0 0,1-1 0,-1 1 0,0 0 0,0-1 0,1 1 0,-1 0 0,1-1 0,-1 0 0,1 1-1,0-1 1,0 0 0,-1 0 0,4 1 0,-2-1 103,0 0 0,0 0 1,1-1-1,-1 1 0,0-1 0,1 0 0,-1 0 0,0-1 1,1 1-1,-1 0 0,0-1 0,6-2 0,3-1 102,-1-1 0,0 0-1,0 0 1,-1-1 0,1-1-1,15-12 1,-11 5-144,-1 0-1,0 0 1,19-27-1,-28 34-253,0 0-1,-1 0 1,0 0-1,-1 0 0,0-1 1,0 1-1,0-1 0,-1 0 1,0 0-1,0 0 1,0-14-1,-2 21-123,0 0 1,-1 1-1,1-1 1,0 1-1,-1-1 0,1 1 1,0-1-1,-1 1 1,1-1-1,0 1 1,-1-1-1,1 1 0,-1-1 1,1 1-1,-1 0 1,1-1-1,-1 1 0,0 0 1,1-1-1,-1 1 1,1 0-1,-1 0 0,1 0 1,-1-1-1,0 1 1,1 0-1,-1 0 0,0 0 1,1 0-1,-1 0 1,0 0-1,1 0 1,-1 0-1,0 1 0,-3-1-1586,-11-1-6331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4.537"/>
    </inkml:context>
    <inkml:brush xml:id="br0">
      <inkml:brushProperty name="width" value="0.025" units="cm"/>
      <inkml:brushProperty name="height" value="0.025" units="cm"/>
    </inkml:brush>
  </inkml:definitions>
  <inkml:trace contextRef="#ctx0" brushRef="#br0">0 196 4228,'0'0'6534,"4"51"-4003,1-39-193,6-3-545,-1-2-1120,1-2-545,5-3-96,1-2-2274,1-3-4132</inkml:trace>
  <inkml:trace contextRef="#ctx0" brushRef="#br0" timeOffset="1">260 0 5862,'0'0'9577,"0"65"-8584,-2-39-129,-1 1-447,3 1-225,0 1-128,0-1-32,-2-1 0,-1-3 32,3-5-64,0-4-128,0-5-481,0-7-1152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4.887"/>
    </inkml:context>
    <inkml:brush xml:id="br0">
      <inkml:brushProperty name="width" value="0.025" units="cm"/>
      <inkml:brushProperty name="height" value="0.025" units="cm"/>
    </inkml:brush>
  </inkml:definitions>
  <inkml:trace contextRef="#ctx0" brushRef="#br0">1 0 4036,'0'0'9769,"51"10"-7719,-26-8-320,-2 0-385,7-2-352,2 0-513,-2 0-416,2-1-384,-6-1-2755,-8-8-4612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5.231"/>
    </inkml:context>
    <inkml:brush xml:id="br0">
      <inkml:brushProperty name="width" value="0.025" units="cm"/>
      <inkml:brushProperty name="height" value="0.025" units="cm"/>
    </inkml:brush>
  </inkml:definitions>
  <inkml:trace contextRef="#ctx0" brushRef="#br0">0 23 4548,'0'0'14798,"66"-14"-13869,-31 10-224,8 3-481,-3-1-128,3 1-64,-9 1 0,-10 0-128,-2 0-993,-12 0-1281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5.593"/>
    </inkml:context>
    <inkml:brush xml:id="br0">
      <inkml:brushProperty name="width" value="0.025" units="cm"/>
      <inkml:brushProperty name="height" value="0.025" units="cm"/>
    </inkml:brush>
  </inkml:definitions>
  <inkml:trace contextRef="#ctx0" brushRef="#br0">0 23 4644,'0'0'11627,"82"5"-10025,-47-5-737,4-4-353,-2 0-416,-7-1-32,-3 1-1089,-11-1-2338,-4-1-3139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6.110"/>
    </inkml:context>
    <inkml:brush xml:id="br0">
      <inkml:brushProperty name="width" value="0.025" units="cm"/>
      <inkml:brushProperty name="height" value="0.025" units="cm"/>
    </inkml:brush>
  </inkml:definitions>
  <inkml:trace contextRef="#ctx0" brushRef="#br0">0 1 4644,'0'0'14660,"6"8"-14527,-3-4-120,-1 1 0,1 0 0,-1-1 0,0 1 0,0 1 1,0-1-1,-1 0 0,0 0 0,0 0 0,0 1 0,0-1 0,-1 1 0,0-1 0,0 0 0,-1 1 0,0-1 0,1 0 0,-2 1 1,-1 5-1,-1 7 40,1-1 0,1 1 1,0 0-1,1 0 1,2 20-1,0-37-6,-1 0 1,1 0 0,-1 0-1,1 0 1,0 0-1,-1 0 1,1 0-1,0-1 1,0 1-1,-1 0 1,1 0 0,0-1-1,0 1 1,0-1-1,0 1 1,0-1-1,0 1 1,0-1-1,0 1 1,0-1 0,0 0-1,0 0 1,0 1-1,0-1 1,0 0-1,1 0 1,-1 0-1,0 0 1,1-1-1,34-2 945,-25 0-964,1-1-1,-1-1 1,0 0-1,0 0 1,0-1-1,-1-1 1,0 0 0,0 0-1,17-17 1,-22 19-663,-1 0 1,1-1 0,-1 1 0,0-1 0,0 0-1,3-9 1,-2-3-3898,-5-1-1970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6.444"/>
    </inkml:context>
    <inkml:brush xml:id="br0">
      <inkml:brushProperty name="width" value="0.025" units="cm"/>
      <inkml:brushProperty name="height" value="0.025" units="cm"/>
    </inkml:brush>
  </inkml:definitions>
  <inkml:trace contextRef="#ctx0" brushRef="#br0">3 0 5477,'0'0'4933,"-2"50"-2563,4-37-64,12 0-608,0-4-1090,5-2-479,1-2-1026,-1-5-3972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6.792"/>
    </inkml:context>
    <inkml:brush xml:id="br0">
      <inkml:brushProperty name="width" value="0.025" units="cm"/>
      <inkml:brushProperty name="height" value="0.025" units="cm"/>
    </inkml:brush>
  </inkml:definitions>
  <inkml:trace contextRef="#ctx0" brushRef="#br0">195 1 4004,'0'0'13196,"-30"71"-13260,26-44 64,4 1 64,4-1 0,3-5-224,4-5-1986,-9-5-1762</inkml:trace>
  <inkml:trace contextRef="#ctx0" brushRef="#br0" timeOffset="1">0 258 5317,'0'0'9129,"68"17"-6887,-24-17-1313,0-4-577,6-3-224,-6-1-96,-5 3-704,-9-3-2147,-7 2-2498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7.187"/>
    </inkml:context>
    <inkml:brush xml:id="br0">
      <inkml:brushProperty name="width" value="0.025" units="cm"/>
      <inkml:brushProperty name="height" value="0.025" units="cm"/>
    </inkml:brush>
  </inkml:definitions>
  <inkml:trace contextRef="#ctx0" brushRef="#br0">0 1 3235,'0'0'6481,"12"1"-4421,14-1-1350,-12-1-194,0 0 0,1 1 0,-1 1-1,0 1 1,0 0 0,0 0 0,17 6 0,-31-7-513,1-1 1,0 0-1,-1 0 0,1 1 1,0-1-1,-1 0 0,1 1 0,-1-1 1,1 0-1,-1 1 0,1-1 1,-1 1-1,1-1 0,-1 1 0,0-1 1,1 1-1,-1-1 0,1 1 1,-1-1-1,0 1 0,0 0 1,1-1-1,-1 1 0,0-1 0,0 1 1,0 0-1,0-1 0,1 1 1,-1 1-1,-14 14 182,-33 7 126,44-22-303,-27 8 57,23-8-38,1 1 1,0 0-1,0 0 1,0 0-1,-10 5 1,17-6-22,-1-1 1,0 1 0,0-1-1,0 1 1,1-1-1,-1 0 1,0 1 0,0-1-1,1 1 1,-1-1-1,0 0 1,1 1-1,-1-1 1,0 0 0,1 0-1,-1 1 1,1-1-1,-1 0 1,0 0 0,1 1-1,-1-1 1,1 0-1,-1 0 1,1 0-1,-1 0 1,1 0 0,-1 0-1,0 0 1,1 0-1,-1 0 1,1 0 0,-1 0-1,1 0 1,-1 0-1,1 0 1,0 0 0,24 3 235,53 8 54,11 0-3427,-55-8-2005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3"/>
    </inkml:context>
    <inkml:brush xml:id="br0">
      <inkml:brushProperty name="width" value="0.025" units="cm"/>
      <inkml:brushProperty name="height" value="0.025" units="cm"/>
    </inkml:brush>
  </inkml:definitions>
  <inkml:trace contextRef="#ctx0" brushRef="#br0">111 2 4228,'0'0'16346,"-10"2"-16090,4 0-224,0 1-1,-1-1 1,1 1-1,1 0 1,-1 0-1,0 1 1,1 0-1,-1 0 1,1 0-1,-7 8 0,9-8-16,0-1 0,0 1 0,0-1-1,1 1 1,-1 0 0,1 0 0,0 0-1,0 1 1,1-1 0,-1 0-1,1 1 1,0-1 0,0 1 0,0-1-1,1 1 1,0-1 0,-1 1 0,2 0-1,0 6 1,0-9 21,0 0 0,0 0 0,0 0 0,0-1 0,0 1 0,1 0 0,-1-1 0,1 1 0,-1-1 0,1 0 0,-1 1 0,1-1 0,0 0 0,0 0 0,0 0 0,0 0 0,-1 0 0,1-1 0,0 1 0,0 0 0,1-1 0,-1 0 0,0 1 0,0-1 0,0 0 0,0 0 0,0 0 0,0 0 0,4-1 0,3 0 175,0 1-1,0-1 1,0-1-1,0 0 1,15-5 0,-14 3 2,0-1 0,-1 0 0,0-1 1,0 0-1,16-14 0,-22 17-139,0 0-1,0 0 1,0-1-1,0 1 1,-1-1 0,1 1-1,-1-1 1,0 0-1,0 0 1,0 0-1,-1-1 1,1 1 0,-1 0-1,0 0 1,0-1-1,0-7 1,-2 10-71,1 0 0,-1 0-1,1 1 1,-1-1 0,0 0 0,0 0 0,0 1-1,0-1 1,0 1 0,0-1 0,0 1 0,-1-1 0,1 1-1,-1 0 1,1 0 0,-1-1 0,1 1 0,-1 0-1,1 0 1,-1 1 0,0-1 0,0 0 0,1 0 0,-1 1-1,0-1 1,0 1 0,0 0 0,0-1 0,0 1-1,0 0 1,1 0 0,-1 0 0,0 1 0,-2-1 0,0 0-231,1 1 1,-1-1-1,1 0 1,-1 1-1,1 0 1,0 0-1,-1 0 1,1 0-1,-4 3 1,6-4-121,-1 1 0,1 0 0,-1 0 0,1 0 0,0 0 0,-1 1 0,1-1 0,0 0 0,0 0 0,0 1 1,0-1-1,0 1 0,0-1 0,0 1 0,1-1 0,-1 1 0,0 0 0,0 2 0,0 9-5738,1 1-2471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7.656"/>
    </inkml:context>
    <inkml:brush xml:id="br0">
      <inkml:brushProperty name="width" value="0.025" units="cm"/>
      <inkml:brushProperty name="height" value="0.025" units="cm"/>
    </inkml:brush>
  </inkml:definitions>
  <inkml:trace contextRef="#ctx0" brushRef="#br0">130 0 13261,'0'0'2695,"1"10"-1808,-1-2-751,0 1 0,0-1 0,0 0 0,-1 0 0,-1 0 0,1 0 1,-1-1-1,0 1 0,-1 0 0,0-1 0,-5 10 0,-34 39 319,32-46-432,2 0 0,-1 1 1,2 0-1,-1 0 0,2 1 0,-1 0 1,-5 16-1,12-28-20,0 1 0,0-1 1,0 1-1,0-1 0,1 1 1,-1-1-1,0 1 0,0-1 1,0 1-1,0-1 0,1 1 1,-1-1-1,0 0 0,0 1 1,1-1-1,-1 1 0,0-1 1,1 0-1,-1 1 0,0-1 1,1 0-1,-1 1 0,1-1 1,-1 0-1,1 0 0,-1 0 1,0 1-1,1-1 0,-1 0 1,1 0-1,-1 0 0,1 0 1,-1 0-1,1 0 0,-1 0 1,1 0-1,-1 0 0,2 0 1,24 2 172,-21-2-141,43 1 15,0-2 1,75-11-1,-103 7-1127,0 0 0,30-12 0,-19 3-4122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8.002"/>
    </inkml:context>
    <inkml:brush xml:id="br0">
      <inkml:brushProperty name="width" value="0.025" units="cm"/>
      <inkml:brushProperty name="height" value="0.025" units="cm"/>
    </inkml:brush>
  </inkml:definitions>
  <inkml:trace contextRef="#ctx0" brushRef="#br0">0 1 12780,'0'0'5637,"16"50"-5028,-10-28-385,-1 3-160,0 0 0,-3 0-32,-2-3-896,0-2-2019,0-7-2434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8.349"/>
    </inkml:context>
    <inkml:brush xml:id="br0">
      <inkml:brushProperty name="width" value="0.025" units="cm"/>
      <inkml:brushProperty name="height" value="0.025" units="cm"/>
    </inkml:brush>
  </inkml:definitions>
  <inkml:trace contextRef="#ctx0" brushRef="#br0">0 29 11307,'0'0'5189,"67"0"-3652,-29-8-832,0 3-513,3 1-96,-4 0-160,-1 4-929,-8-4-2338,-7 0-1794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48.680"/>
    </inkml:context>
    <inkml:brush xml:id="br0">
      <inkml:brushProperty name="width" value="0.025" units="cm"/>
      <inkml:brushProperty name="height" value="0.025" units="cm"/>
    </inkml:brush>
  </inkml:definitions>
  <inkml:trace contextRef="#ctx0" brushRef="#br0">1 1 4388,'0'0'8520,"11"0"-6860,19 2-715,7-1-207,0 2 0,0 1 0,54 14 0,-90-18-741,0 1-1,0-1 0,0 0 1,0 1-1,0-1 0,0 1 1,0-1-1,0 1 0,0-1 0,0 1 1,0-1-1,0 1 0,0 0 1,0 0-1,0 0 0,-1-1 0,1 1 1,0 0-1,0 0 0,0 2 1,-1-2 6,0-1 1,0 1 0,0 0 0,-1 0 0,1-1-1,0 1 1,-1 0 0,1 0 0,0-1 0,-1 1-1,1 0 1,-1-1 0,1 1 0,-1 0 0,1-1-1,-1 1 1,1-1 0,-1 1 0,0-1 0,1 1-1,-1-1 1,-1 1 0,-57 25 266,40-19-283,18-7 11,0 0 0,1 0-1,-1 1 1,0-1 0,1 0 0,-1 0-1,0 1 1,1-1 0,-1 0-1,1 1 1,-1-1 0,1 1 0,-1-1-1,1 1 1,-1-1 0,1 1-1,-1-1 1,1 1 0,0-1-1,-1 1 1,1-1 0,0 1 0,0 0-1,-1-1 1,1 1 0,0 0-1,0-1 1,0 1 0,0 0-1,-1 0 1,17 12 84,34 1 45,-49-14-131,76 10-2783,-31-9-2850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51.147"/>
    </inkml:context>
    <inkml:brush xml:id="br0">
      <inkml:brushProperty name="width" value="0.025" units="cm"/>
      <inkml:brushProperty name="height" value="0.025" units="cm"/>
    </inkml:brush>
  </inkml:definitions>
  <inkml:trace contextRef="#ctx0" brushRef="#br0">1138 38 3587,'-10'-4'3358,"-3"1"-3216,0-1 0,0 2 0,-1-1 0,1 2-1,-1 0 1,1 1 0,-1 0 0,0 1 0,1 0 0,-1 1 0,1 1-1,0 0 1,-25 9 0,-45 25 224,2 4 1,2 2-1,2 5 0,-139 111 1,179-128-402,2 2 1,1 2-1,2 1 1,1 1-1,2 2 1,2 1-1,1 1 1,2 2-1,2 0 1,-31 89-1,46-107 104,0 1 0,2 0 0,0 0-1,2 0 1,1 1 0,1-1 0,5 48 0,-3-64-50,1 1 0,0-1 1,1 0-1,0 0 0,0 0 0,1 0 0,0-1 1,1 1-1,0-1 0,1 0 0,0-1 1,0 1-1,1-1 0,0 0 0,0-1 0,0 1 1,1-2-1,1 1 0,-1-1 0,1 0 1,0-1-1,13 6 0,-6-4-7,0-1-1,0-1 1,1-1-1,-1 0 1,1-2-1,0 1 1,0-2 0,0 0-1,0-1 1,0-1-1,18-3 1,-10-1 398,0-1 0,0-1 0,-1-1-1,0-1 1,0-1 0,38-23 0,-20 6 148,-2-2-1,-1-2 1,-1-1-1,-2-2 1,-1-1-1,-2-2 1,32-45-1,-28 27-342,-1-1 0,-3-2 0,-3-1-1,37-103 1,-52 116-239,-1 0 0,-3-2 0,-1 1 0,-3-1 0,-2 0 0,-2-1-1,-3-50 1,-1 89-138,0 1 0,0 0-1,-1 0 1,0 0 0,0 0-1,-1 0 1,-1 1 0,1-1 0,-9-12-1,9 16-205,0 1-1,0 0 1,0 1 0,-1-1-1,0 0 1,0 1 0,-8-6-1,8 7-278,0 0 0,-1 0 0,1 0 0,0 0 0,-1 1 0,0-1 0,1 1 0,-1 1 1,-7-2-1,-16 2-7334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3.141"/>
    </inkml:context>
    <inkml:brush xml:id="br0">
      <inkml:brushProperty name="width" value="0.025" units="cm"/>
      <inkml:brushProperty name="height" value="0.025" units="cm"/>
    </inkml:brush>
  </inkml:definitions>
  <inkml:trace contextRef="#ctx0" brushRef="#br0">231 1 6342,'0'0'14830,"-44"45"-14798,17-14 0,2 3 0,-1 3-64,-1-3-416,4-4-513,4-4-449,-1-6-415,10-8-610,1-10-992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3.537"/>
    </inkml:context>
    <inkml:brush xml:id="br0">
      <inkml:brushProperty name="width" value="0.025" units="cm"/>
      <inkml:brushProperty name="height" value="0.025" units="cm"/>
    </inkml:brush>
  </inkml:definitions>
  <inkml:trace contextRef="#ctx0" brushRef="#br0">1 1 11339,'0'0'9961,"34"64"-9064,-15-35-449,0 1-287,8 3-97,5 2-32,-4 1 32,2-1 0,4 1-288,-8-1-609,-3-5-993,0-6-1986,-7-7-3555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4.024"/>
    </inkml:context>
    <inkml:brush xml:id="br0">
      <inkml:brushProperty name="width" value="0.025" units="cm"/>
      <inkml:brushProperty name="height" value="0.025" units="cm"/>
    </inkml:brush>
  </inkml:definitions>
  <inkml:trace contextRef="#ctx0" brushRef="#br0">163 1 4740,'0'0'14761,"-9"9"-14691,-7 9-56,1 1 1,0 0 0,1 1 0,1 1-1,1 0 1,1 0 0,0 2 0,2-1 0,1 1-1,1 0 1,0 1 0,-4 40 0,10-58-119,-1 21 223,0 0 1,3 33-1,-1-53-478,1 0 1,0 1-1,0-1 0,1 0 1,0 0-1,1 0 0,-1 0 1,1-1-1,0 1 0,1-1 1,0 1-1,0-1 0,6 7 1,26 17-7527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4.558"/>
    </inkml:context>
    <inkml:brush xml:id="br0">
      <inkml:brushProperty name="width" value="0.025" units="cm"/>
      <inkml:brushProperty name="height" value="0.025" units="cm"/>
    </inkml:brush>
  </inkml:definitions>
  <inkml:trace contextRef="#ctx0" brushRef="#br0">0 0 5509,'0'0'13741,"50"45"-12299,-33-24-353,1 1-321,3 0-447,6-2-257,-2-4 32,7-5-320,-4-3-1122,4-7-960,-8-1-1762,-1-9-3715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4.949"/>
    </inkml:context>
    <inkml:brush xml:id="br0">
      <inkml:brushProperty name="width" value="0.025" units="cm"/>
      <inkml:brushProperty name="height" value="0.025" units="cm"/>
    </inkml:brush>
  </inkml:definitions>
  <inkml:trace contextRef="#ctx0" brushRef="#br0">204 0 5285,'0'0'12454,"-6"11"-11749,-32 71 991,-46 146 1,34-82-1214,49-145-602,-20 67 520,19-53-3511,1 0-3314,1-21-1295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4"/>
    </inkml:context>
    <inkml:brush xml:id="br0">
      <inkml:brushProperty name="width" value="0.025" units="cm"/>
      <inkml:brushProperty name="height" value="0.025" units="cm"/>
    </inkml:brush>
  </inkml:definitions>
  <inkml:trace contextRef="#ctx0" brushRef="#br0">0 1 5669,'0'0'14414,"68"18"-13902,-45-18-351,1 0-161,-4 0-673,-1 0-1249,-10 0-1601,2 0-2531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5.279"/>
    </inkml:context>
    <inkml:brush xml:id="br0">
      <inkml:brushProperty name="width" value="0.025" units="cm"/>
      <inkml:brushProperty name="height" value="0.025" units="cm"/>
    </inkml:brush>
  </inkml:definitions>
  <inkml:trace contextRef="#ctx0" brushRef="#br0">0 90 4164,'0'0'16672,"6"-9"-15434,-2 4-1153,0-1-1,0 1 1,1 0 0,-1 0-1,1 1 1,0-1-1,0 1 1,1 0-1,-1 0 1,1 1 0,0 0-1,0 0 1,0 0-1,0 0 1,1 1-1,-1 0 1,1 1 0,9-2-1,-3 1-88,0 1-1,0 1 1,0 0 0,0 0 0,20 4-1,-26-2-3,-1-1-1,1 1 0,-1 1 0,0-1 1,0 1-1,0 0 0,0 1 1,-1-1-1,1 1 0,-1 0 1,0 1-1,7 7 0,-10-10 55,0-1 0,0 1-1,0-1 1,0 1-1,0-1 1,0 0 0,1 0-1,-1 0 1,0 0 0,1 0-1,-1-1 1,1 1-1,-1 0 1,0-1 0,1 0-1,-1 0 1,1 0-1,-1 0 1,1 0 0,-1 0-1,1-1 1,-1 1 0,1-1-1,-1 1 1,0-1-1,1 0 1,-1 0 0,0 0-1,0 0 1,3-3 0,-2 3-46,0-1 0,0 0 0,0 0 0,0-1 0,0 1 0,-1 0 0,1-1 0,-1 0 0,0 0 0,0 1 0,0-1 0,0-1 0,0 1 0,0 0 0,-1 0 0,0-1 0,0 1 0,0 0 0,0-1 0,1-5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5.702"/>
    </inkml:context>
    <inkml:brush xml:id="br0">
      <inkml:brushProperty name="width" value="0.025" units="cm"/>
      <inkml:brushProperty name="height" value="0.025" units="cm"/>
    </inkml:brush>
  </inkml:definitions>
  <inkml:trace contextRef="#ctx0" brushRef="#br0">0 19 10122,'0'0'6406,"78"13"-3780,-25-13-1056,-1 0-674,1 0-639,1-8-225,-2-4-2146,-4 1-5638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6.311"/>
    </inkml:context>
    <inkml:brush xml:id="br0">
      <inkml:brushProperty name="width" value="0.025" units="cm"/>
      <inkml:brushProperty name="height" value="0.025" units="cm"/>
    </inkml:brush>
  </inkml:definitions>
  <inkml:trace contextRef="#ctx0" brushRef="#br0">1 9 4388,'0'0'11563,"9"-2"-9369,12-1-1028,1 1 0,33 1-1,-48 1-1038,-1 0 0,1 1 1,-1 0-1,0 0 0,1 0 0,-1 1 0,0 0 0,0 0 0,0 0 0,0 1 0,0 0 0,-1 0 0,1 0 1,-1 1-1,6 5 0,-10-8-127,1 1 1,-1 0 0,0 0 0,0 0-1,0 0 1,0 0 0,0 0-1,0 0 1,0 0 0,0 0-1,-1 0 1,1 1 0,-1-1 0,0 0-1,0 0 1,0 1 0,0-1-1,0 0 1,0 0 0,0 1-1,-1-1 1,1 0 0,-1 0 0,0 0-1,0 1 1,0-1 0,0 0-1,0 0 1,0 0 0,0 0-1,0-1 1,-1 1 0,1 0 0,-3 2-1,-6 6-64,0 0 1,-1 0-1,0-1 0,-14 9 0,20-14-31,-31 19-291,24-17 273,0 2 0,1-1 0,-16 16 0,27-23 107,-1 0-1,1 1 1,0-1 0,-1 0 0,1 1-1,-1-1 1,1 0 0,0 1-1,0-1 1,-1 1 0,1-1 0,0 0-1,0 1 1,-1-1 0,1 1 0,0-1-1,0 1 1,0-1 0,0 1-1,0-1 1,0 1 0,0-1 0,0 1-1,0-1 1,0 1 0,0-1-1,0 1 1,0-1 0,0 1 0,0-1-1,0 1 1,1-1 0,-1 1 0,17 8-100,32-4 56,-44-5 45,138 0-3700,-91 0-1564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7.068"/>
    </inkml:context>
    <inkml:brush xml:id="br0">
      <inkml:brushProperty name="width" value="0.025" units="cm"/>
      <inkml:brushProperty name="height" value="0.025" units="cm"/>
    </inkml:brush>
  </inkml:definitions>
  <inkml:trace contextRef="#ctx0" brushRef="#br0">0 4 4100,'0'0'5861,"0"9"-3485,2 32-1030,2 0 0,2 0-1,2-1 1,19 63 0,72 160-1034,-94-249-288,20 39 9,-24-51-22,-1 0 0,1 0 0,0-1 0,0 1 1,0-1-1,1 1 0,-1-1 0,0 1 1,1-1-1,-1 0 0,0 1 0,1-1 0,0 0 1,-1 0-1,1 0 0,0 0 0,-1 0 1,1-1-1,0 1 0,0-1 0,0 1 1,0-1-1,2 1 0,-2-2 13,0 0 0,-1 1 1,1-1-1,0 0 0,-1 0 1,1-1-1,-1 1 0,1 0 0,-1 0 1,0-1-1,1 1 0,-1-1 0,0 1 1,0-1-1,0 0 0,0 1 0,0-1 1,0 0-1,-1 0 0,1 1 0,-1-1 1,1 0-1,0-3 0,8-51 99,-7 28-100,-1-2 0,-1 1 0,-2 0 0,-7-39 0,-34-110-1216,7 35 61,32 128 942,3 14 211,1 1 0,0-1 0,-1 1 0,1-1 0,0 1 0,-1-1 0,1 1 0,0-1 0,-1 1 0,1-1 0,0 1 0,0-1 0,0 1-1,0-1 1,0 0 0,-1 1 0,1-1 0,0 1 0,0-1 0,1 0 0,-1 1 0,0-1 0,0 1 0,0-1 0,0 1 0,0-1 0,1 0 0,-1 1 0,0-1 0,0 1 0,1-1 0,-1 1 0,0-1 0,1 1 0,-1-1 0,1 1 0,-1 0 0,0-1 0,1 1 0,-1 0 0,1-1 0,-1 1 0,1 0 0,-1-1 0,1 1 0,-1 0 0,1 0 0,0 0 0,-1-1 0,1 1 0,-1 0 0,1 0 0,0 0 0,-1 0 0,1 0 0,-1 0 0,1 0 0,-1 0 0,1 1 0,0-1 0,-1 0 0,1 0 0,0 1 0,100-2 612,92 1-1061,-64 7-7075,-79-4 2175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7.681"/>
    </inkml:context>
    <inkml:brush xml:id="br0">
      <inkml:brushProperty name="width" value="0.025" units="cm"/>
      <inkml:brushProperty name="height" value="0.025" units="cm"/>
    </inkml:brush>
  </inkml:definitions>
  <inkml:trace contextRef="#ctx0" brushRef="#br0">0 97 4837,'0'0'2044,"11"0"-79,611 19 5644,-64 2-6954,136-50-372,-4-39 448,-591 56-252,232-15 1497,-330 27-1936,-1 0 0,1 0-1,-1 0 1,1 0 0,-1 0-1,0 1 1,1-1-1,-1 0 1,1 0 0,-1 1-1,0-1 1,1 0-1,-1 1 1,0-1 0,1 0-1,-1 1 1,0-1 0,1 0-1,-1 1 1,0-1-1,0 1 1,0-1 0,1 1-1,-1-1 1,0 0-1,0 1 1,0-1 0,0 1-1,0-1 1,0 1-1,0-1 1,0 1 0,0-1-1,0 1 1,0-1 0,0 1-1,0-1 1,0 1-1,-1-1 1,1 0 0,0 1-1,0-1 1,0 1-1,-1-1 1,1 0 0,0 1-1,0-1 1,-1 1 0,1-1-1,-1 1 1,-11 19 721,6-14-646,0 1-1,1-1 1,-1 1 0,2 0 0,-1 1-1,1-1 1,-7 16 0,11-21-136,-1 0 0,1 0 0,-1 1 0,1-1 0,0 0 0,0 0 0,0 0-1,0 0 1,0 0 0,0 0 0,1 1 0,-1-1 0,1 0 0,0 0 0,-1 0 0,1 0 0,0 0 0,0-1 0,0 1 0,0 0 0,1 0 0,-1-1-1,0 1 1,1 0 0,-1-1 0,1 1 0,0-1 0,-1 0 0,1 0 0,0 1 0,0-1 0,0 0 0,0-1 0,0 1 0,0 0 0,3 0 0,4 3-1083,1-1 1,-1-1 0,1 0 0,-1 0-1,14 0 1,17-1-7962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8.860"/>
    </inkml:context>
    <inkml:brush xml:id="br0">
      <inkml:brushProperty name="width" value="0.025" units="cm"/>
      <inkml:brushProperty name="height" value="0.025" units="cm"/>
    </inkml:brush>
  </inkml:definitions>
  <inkml:trace contextRef="#ctx0" brushRef="#br0">78 1 9865,'0'0'14040,"-4"10"-13730,-10 28-320,2-9-41,1 1 0,1 0 0,2 0 1,1 1-1,-5 54 0,12-83-26,0 1 0,0-1-1,0 1 1,1-1 0,-1 1 0,1-1 0,-1 1 0,1-1 0,0 0-1,0 1 1,0-1 0,0 0 0,0 1 0,1-1 0,-1 0 0,1 0-1,-1 0 1,1 0 0,0-1 0,0 1 0,0 0 0,0-1-1,0 1 1,0-1 0,0 0 0,3 2 0,29 6-3240,4-8-4351,-10-3-3164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9.235"/>
    </inkml:context>
    <inkml:brush xml:id="br0">
      <inkml:brushProperty name="width" value="0.025" units="cm"/>
      <inkml:brushProperty name="height" value="0.025" units="cm"/>
    </inkml:brush>
  </inkml:definitions>
  <inkml:trace contextRef="#ctx0" brushRef="#br0">4 7 3876,'0'0'14221,"9"-2"-12747,-6 2-1350,8-2 427,0 1-1,0 0 1,0 1 0,0 0-1,15 2 1,-24-1-521,0-1 0,0 0 0,0 0 0,-1 1 0,1 0 0,0-1 0,0 1 0,-1 0 1,1 0-1,0-1 0,-1 1 0,1 1 0,-1-1 0,1 0 0,-1 0 0,0 0 0,1 1 0,-1-1 0,0 1 0,0-1 0,0 1 1,0-1-1,0 1 0,0 0 0,-1 0 0,1-1 0,0 1 0,-1 0 0,1 0 0,-1 0 0,0-1 0,0 1 0,0 0 0,0 0 1,0 0-1,0 0 0,0 0 0,0-1 0,-1 1 0,1 0 0,-1 0 0,1 0 0,-1-1 0,0 1 0,0 0 0,-1 1 0,-2 6-6,-1-1-1,0 1 1,-1-1-1,0 0 1,0-1-1,0 0 0,-1 0 1,0 0-1,-9 6 1,5-4-188,1 1 0,0-1 0,-15 21 0,25-30 92,-1 1 1,1-1 0,0 0-1,-1 1 1,1-1 0,-1 1-1,1-1 1,0 0 0,0 1 0,-1-1-1,1 1 1,0-1 0,0 1-1,-1-1 1,1 1 0,0-1-1,0 1 1,0-1 0,0 1-1,0-1 1,0 1 0,0 0-1,0-1 1,0 1 0,0-1-1,0 1 1,0-1 0,0 1 0,0-1-1,1 1 1,-1-1 0,0 1-1,0-1 1,1 1 0,-1-1-1,0 1 1,1-1 0,-1 0-1,0 1 1,1-1 0,-1 0-1,0 1 1,1-1 0,-1 0-1,1 1 1,-1-1 0,1 0 0,-1 0-1,1 1 1,-1-1 0,1 0-1,-1 0 1,1 0 0,-1 0-1,1 0 1,-1 0 0,1 1-1,-1-1 1,1-1 0,-1 1-1,1 0 1,0 0 0,39-5-8104,-13-5 87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9.568"/>
    </inkml:context>
    <inkml:brush xml:id="br0">
      <inkml:brushProperty name="width" value="0.025" units="cm"/>
      <inkml:brushProperty name="height" value="0.025" units="cm"/>
    </inkml:brush>
  </inkml:definitions>
  <inkml:trace contextRef="#ctx0" brushRef="#br0">135 1 7911,'0'0'6903,"-9"1"-4282,2 1-2423,-1 0-1,0 1 1,0 0 0,1 0-1,-1 0 1,1 1-1,0 0 1,0 1 0,-6 5-1,9-7-110,0 0-1,1 0 1,-1 1-1,1 0 1,0-1-1,0 1 1,0 0-1,1 1 1,-1-1-1,1 0 1,0 1-1,0-1 1,0 1-1,1 0 1,0 0-1,0 0 1,0-1-1,0 10 1,1-13-65,0 0 0,0 0 0,0 0 0,0 0 0,1 0 1,-1 0-1,0 0 0,1 0 0,-1 0 0,1 0 0,-1 0 1,1 0-1,-1 0 0,1 0 0,0 0 0,-1 0 1,1-1-1,0 1 0,0 0 0,0-1 0,0 1 0,-1 0 1,1-1-1,2 1 0,31 7 855,-29-8-723,1 0 0,0 0 1,0 0-1,-1-1 0,1 0 0,-1 0 0,1-1 1,-1 1-1,11-6 0,-11 3-34,0 0 0,-1 0 0,1-1 0,-1 0 0,0 0 0,0 0 0,0 0 0,4-9-1,-6 11-100,-1 0 0,1 0-1,-1 0 1,0 0 0,0 0-1,0 0 1,0 0 0,-1 0-1,1 0 1,-1 0-1,0 0 1,0-1 0,0 1-1,0 0 1,0 0 0,-1 0-1,1 0 1,-1 0-1,-2-5 1,2 6-78,-1 0 0,0 0 0,1 1 0,-1-1 0,0 1 0,0-1 0,0 1 0,0 0 0,0 0 0,0-1 0,0 2 0,0-1 0,-1 0 0,1 0 0,0 1 0,0-1 0,-1 1 0,1 0-1,0-1 1,-1 1 0,1 0 0,-1 1 0,1-1 0,0 0 0,-1 1 0,1-1 0,0 1 0,-4 1 0,3-1-229,-1 0-1,1 0 1,0 0 0,0 0-1,0 0 1,0 1 0,0 0-1,1-1 1,-1 1 0,0 0-1,1 0 1,-1 0 0,1 1-1,0-1 1,-1 1 0,1-1-1,1 1 1,-1 0-1,0 0 1,-2 5 0,3 3-3492,1-4-1313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19.901"/>
    </inkml:context>
    <inkml:brush xml:id="br0">
      <inkml:brushProperty name="width" value="0.025" units="cm"/>
      <inkml:brushProperty name="height" value="0.025" units="cm"/>
    </inkml:brush>
  </inkml:definitions>
  <inkml:trace contextRef="#ctx0" brushRef="#br0">148 3 4356,'0'0'14168,"-8"-1"-12497,2 0-1614,0 1-1,1 0 0,-1 0 1,0 1-1,0 0 1,1 0-1,-1 0 1,0 1-1,1-1 0,-1 1 1,1 1-1,0-1 1,0 1-1,0 0 1,0 0-1,0 0 0,1 1 1,-1 0-1,1 0 1,0 0-1,0 0 1,0 1-1,1-1 1,0 1-1,0 0 0,0 0 1,-4 10-1,6-14-48,1 0 0,0 1 1,-1-1-1,1 0 0,0 1 0,0-1 0,0 0 0,0 1 0,0-1 0,0 0 0,0 1 0,0-1 0,1 0 0,-1 1 0,0-1 1,1 0-1,-1 1 0,1-1 0,0 0 0,-1 0 0,1 0 0,0 1 0,0-1 0,-1 0 0,1 0 0,0 0 0,0 0 1,2 1-1,0 0 85,1-1 0,-1 1 0,0-1 0,1 0 0,-1 0 0,1 0 0,0-1 0,-1 1 0,1-1 1,7 0-1,-2 0 124,1 0 0,0-1 0,0-1 0,0 0 0,0 0 0,-1-1 0,18-7 0,-22 7-107,-1 0 1,1-1-1,-1 1 0,1-1 1,-1 0-1,0-1 0,-1 1 1,1 0-1,-1-1 0,0 0 1,4-8-1,-6 12-108,-1-1 0,1 1 0,-1 0 1,1-1-1,-1 1 0,0 0 0,1-1 0,-1 1 0,0-1 1,0 1-1,0-1 0,0 1 0,-1 0 0,1-1 0,0 1 1,-1-1-1,1 1 0,0 0 0,-2-3 0,0 2-67,1 1-1,0-1 1,-1 1-1,0 0 1,1 0-1,-1-1 1,0 1-1,0 0 1,1 0-1,-1 1 1,0-1-1,0 0 1,0 1-1,0-1 1,0 1-1,0-1 1,0 1-1,-3 0 1,-35-1-3694,17 9-3821,14 1 1585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0.232"/>
    </inkml:context>
    <inkml:brush xml:id="br0">
      <inkml:brushProperty name="width" value="0.025" units="cm"/>
      <inkml:brushProperty name="height" value="0.025" units="cm"/>
    </inkml:brush>
  </inkml:definitions>
  <inkml:trace contextRef="#ctx0" brushRef="#br0">1 10 6726,'0'0'17425,"53"0"-17361,-45 0-192,7 0-1698,1-1-2242,3-7-6149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14.632"/>
    </inkml:context>
    <inkml:brush xml:id="br0">
      <inkml:brushProperty name="width" value="0.025" units="cm"/>
      <inkml:brushProperty name="height" value="0.025" units="cm"/>
    </inkml:brush>
  </inkml:definitions>
  <inkml:trace contextRef="#ctx0" brushRef="#br0">0 17 10922,'0'0'12487,"8"0"-11505,22-1 130,49-7 0,-49 4-738,0 1 1,52 2-1,-79 2-352,0 1-1,1-1 0,-1 1 1,0 0-1,0 0 0,0 0 1,-1 0-1,1 1 1,0-1-1,-1 1 0,3 2 1,2 10-6188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5"/>
    </inkml:context>
    <inkml:brush xml:id="br0">
      <inkml:brushProperty name="width" value="0.025" units="cm"/>
      <inkml:brushProperty name="height" value="0.025" units="cm"/>
    </inkml:brush>
  </inkml:definitions>
  <inkml:trace contextRef="#ctx0" brushRef="#br0">137 0 10858,'0'0'12385,"-1"7"-12112,-2 2-226,0-1 1,0 0 0,-1 1 0,0-1-1,-1-1 1,0 1 0,0-1 0,-1 0-1,0 0 1,0 0 0,-11 9 0,7-7-30,1 0 0,0 1 0,1 1 0,0-1 0,0 1 0,-7 16 0,14-27-8,1 1 0,0-1 0,0 1 0,0-1 0,0 0 0,-1 1 0,1-1 0,0 1 0,0-1 0,0 1 0,0-1 0,0 1 0,0 0 0,0-1 0,0 1 0,0-1 0,0 0 0,1 1 0,-1-1 0,0 1 0,0-1 0,0 1 0,1-1 0,-1 1 0,0-1 0,0 1 0,1-1 0,-1 0 0,0 1 0,1-1 0,-1 1 0,20 5 313,34-6 77,-39 0-423,20 0-9,14 1-931,-17-4-4176,-20 0-1086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0.580"/>
    </inkml:context>
    <inkml:brush xml:id="br0">
      <inkml:brushProperty name="width" value="0.025" units="cm"/>
      <inkml:brushProperty name="height" value="0.025" units="cm"/>
    </inkml:brush>
  </inkml:definitions>
  <inkml:trace contextRef="#ctx0" brushRef="#br0">50 0 6438,'0'0'13810,"-3"11"-13468,-6 18 41,0 1 601,0 0 0,2 0 0,-5 53 0,14-82-767,1-1 0,-1 1 1,1 0-1,-1-1 0,1 1 0,0-1 1,-1 0-1,1 0 0,-1 0 0,1 0 0,0 0 1,3-1-1,11-3-166,-1 0 1,0-1-1,0-1 1,-1-1-1,0 0 1,0-1-1,-1 0 0,1-1 1,-2-1-1,23-20 1,-34 29-359,-1-1 1,1 0 0,-1 0-1,1 0 1,-1 0 0,0 0-1,1 0 1,-1-1 0,0 1-1,-1 0 1,2-5-1,-5-13-9939,-7 10-2176</inkml:trace>
  <inkml:trace contextRef="#ctx0" brushRef="#br0" timeOffset="1">123 127 6566,'0'0'12460,"17"53"-10762,3-48-802,-1-2-703,4-1-129,-1-2-1025,-1 0-1794,-3 0-2690,-2-9-3395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0.927"/>
    </inkml:context>
    <inkml:brush xml:id="br0">
      <inkml:brushProperty name="width" value="0.025" units="cm"/>
      <inkml:brushProperty name="height" value="0.025" units="cm"/>
    </inkml:brush>
  </inkml:definitions>
  <inkml:trace contextRef="#ctx0" brushRef="#br0">154 1 3844,'0'0'13132,"1"10"-11899,2 18-620,0-1-133,-1 1 0,-2 0 0,-2 32 1,1-51-438,-1 0-1,0 0 1,0 1 0,-1-2 0,0 1 0,0 0 0,-1-1 0,0 1-1,-1-1 1,0 0 0,0 0 0,-1-1 0,0 0 0,-7 7 0,6-7-327,-1 0 0,0-1 1,0-1-1,0 1 1,-1-1-1,1-1 0,-12 5 1,-1-3-4901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1.306"/>
    </inkml:context>
    <inkml:brush xml:id="br0">
      <inkml:brushProperty name="width" value="0.025" units="cm"/>
      <inkml:brushProperty name="height" value="0.025" units="cm"/>
    </inkml:brush>
  </inkml:definitions>
  <inkml:trace contextRef="#ctx0" brushRef="#br0">167 13 5061,'0'0'17291,"-8"-13"-15903,2 18-1249,1-1 1,-1 1-1,1 0 1,1 0-1,-1 1 0,1-1 1,0 1-1,0 0 1,-5 10-1,-6 10 319,-2-1-79,1 0-1,-13 32 0,23-45-347,1 1 0,1-1 0,0 1 0,1-1 0,0 1 0,1 0 0,-1 20 0,3-31-68,1 1 0,-1-1 0,0 0 0,0 0 0,1 0 0,-1 0 0,1 0 0,0 0 0,-1 0 0,1 0 0,0 0 0,0-1 0,0 1 0,1 0 0,-1-1 0,0 1 0,1 0 0,-1-1 0,1 1 0,-1-1 0,1 0 0,0 0 0,-1 0 0,1 0 0,0 0 0,0 0 0,0 0 0,0 0 0,0-1 0,2 2 0,6 0-1713,1 0 0,-1-1 0,1 0 1,16-1-1,-25 0 1284,34 0-9453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1.733"/>
    </inkml:context>
    <inkml:brush xml:id="br0">
      <inkml:brushProperty name="width" value="0.025" units="cm"/>
      <inkml:brushProperty name="height" value="0.025" units="cm"/>
    </inkml:brush>
  </inkml:definitions>
  <inkml:trace contextRef="#ctx0" brushRef="#br0">243 20 6182,'0'0'14381,"-9"-3"-13265,-27-7-470,34 10-630,1 0 0,-1 0 0,0 0 0,0 0 0,1 0 0,-1 0 1,0 0-1,0 1 0,1-1 0,-1 1 0,0-1 0,1 1 0,-1 0 0,1-1 0,-1 1 0,1 0 0,-1 0 0,1 0 0,-1 0 0,1 0 0,0 1 0,0-1 1,-1 0-1,1 1 0,0-1 0,0 0 0,0 1 0,1-1 0,-1 1 0,0 0 0,0 1 0,-1 3 1,0 0 1,0 0-1,0 0 0,1 0 1,0 0-1,0 11 0,2-7 9,0 1 0,1 0-1,0-1 1,1 1-1,0-1 1,0 0 0,1 0-1,11 19 1,3 11-91,-17-38 55,0 0 0,0 0-1,0-1 1,-1 1 0,1 0 0,-1 0 0,0 0 0,1 0 0,-1-1 0,0 1-1,0 0 1,0 0 0,0 0 0,0 0 0,-1 0 0,1-1 0,-1 1 0,1 0 0,-1 0-1,0 0 1,1-1 0,-1 1 0,0 0 0,-2 2 0,1-2-7,-1 0 0,0 1 0,1-1 0,-1 0 0,0-1 0,0 1 0,0 0-1,-1-1 1,1 0 0,0 0 0,-1 0 0,-4 1 0,-8 1-52,-1-1-1,0-1 1,1-1-1,-28-2 1,42 2 75,1 0 1,-1 0-1,1-1 0,-1 1 1,0 0-1,1-1 0,0 1 1,-1-1-1,1 1 1,-1-1-1,1 0 0,0 1 1,-1-1-1,1 0 1,0 0-1,0 0 0,-1 0 1,1 0-1,0 0 0,0 0 1,0-1-1,1 1 1,-1 0-1,0 0 0,0-1 1,1 1-1,-1-1 1,0 1-1,1-1 0,0 1 1,-1-1-1,1-1 1,0 0-4,0 1 0,0 0 0,0 0 0,1 0 0,-1-1 0,1 1 0,-1 0 0,1 0 0,0 0 0,0 0 0,0 0 0,0 0 0,0 0 0,0 0 0,1 0 0,-1 1 0,1-1 0,-1 0 0,1 1 0,0 0 0,2-3 0,23-11-5,1 0 0,1 2 0,47-15 0,-49 19 415,-1-1 0,0-1-1,0-1 1,41-26 0,-65 36-342,1 1 1,-1-1-1,1 0 1,-1 0-1,0 0 1,0 0-1,0-1 1,0 1-1,0 0 1,-1-1-1,1 0 1,-1 1-1,1-1 1,-1 0-1,0 1 1,0-1-1,0 0 1,0 0-1,0-4 1,-2 5-69,1 1-1,-1-1 1,1 0 0,-1 1 0,0-1-1,0 0 1,0 1 0,0-1 0,0 1 0,0 0-1,0-1 1,0 1 0,-1 0 0,1 0-1,0 0 1,-1 0 0,1 0 0,-1 0-1,1 0 1,-1 0 0,0 0 0,1 1-1,-1-1 1,0 1 0,1-1 0,-1 1 0,0 0-1,0 0 1,1-1 0,-1 1 0,0 0-1,-3 1 1,3-1-73,-9-1-316,0 0 1,0 1-1,0 0 1,-13 2-1,21-1-257,0 0 0,0 0 0,0 0-1,0 0 1,0 0 0,0 0 0,0 1 0,0 0 0,1-1 0,-1 1-1,-3 4 1,0 1-5325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2.081"/>
    </inkml:context>
    <inkml:brush xml:id="br0">
      <inkml:brushProperty name="width" value="0.025" units="cm"/>
      <inkml:brushProperty name="height" value="0.025" units="cm"/>
    </inkml:brush>
  </inkml:definitions>
  <inkml:trace contextRef="#ctx0" brushRef="#br0">165 20 6054,'0'0'12187,"-8"0"-10446,0 1-1520,1 0 1,-1 0-1,0 1 1,1 0 0,-1 0-1,1 0 1,0 1-1,0 1 1,0-1 0,0 1-1,0 0 1,1 1-1,-11 9 1,13-11-148,0 1 0,0 0 0,0 1 0,1-1 0,-1 1 0,1-1 0,0 1 0,1 0 0,-1 0 0,1 0 0,0 1 0,0-1 0,0 0 0,1 1 0,0-1 0,0 1-1,1 0 1,-1-1 0,1 1 0,0 0 0,2 7 0,-2-11-38,1 0-1,0 0 0,0-1 1,0 1-1,1-1 0,-1 1 1,0-1-1,1 1 0,-1-1 0,1 0 1,-1 0-1,1 1 0,-1-1 1,1 0-1,0-1 0,0 1 1,0 0-1,-1 0 0,1-1 0,0 1 1,0-1-1,0 1 0,0-1 1,0 0-1,0 0 0,0 0 1,0 0-1,0 0 0,0-1 1,3 0-1,2 1 18,-1-1-1,1 0 1,0 0 0,0 0-1,-1-1 1,1 0 0,10-5-1,-10 2-27,0-1 0,0 0-1,-1 0 1,1-1-1,-2 0 1,1 0 0,-1 0-1,0 0 1,0-1-1,-1 0 1,7-16 0,-10 21-30,0 1 0,0-1 1,0 1-1,0-1 0,0 0 1,-1 0-1,1 1 1,-1-1-1,0 0 0,0 0 1,0 1-1,0-1 1,0 0-1,-1 0 0,1 0 1,-1 1-1,0-1 1,1 0-1,-1 1 0,-1-1 1,1 1-1,0-1 0,-1 1 1,1 0-1,-1-1 1,1 1-1,-1 0 0,0 0 1,0 0-1,0 0 1,0 0-1,-1 1 0,1-1 1,0 1-1,-1-1 1,1 1-1,-1 0 0,1 0 1,-1 0-1,0 0 0,-3 0 1,2 0-304,0 0-1,0 0 1,0 0 0,0 1-1,0 0 1,0-1 0,0 2-1,0-1 1,0 0 0,-7 2-1,9-1-220,0 0 0,0 0 0,0 0 0,0 0 0,0 0 0,1 0 0,-1 0 0,0 0-1,1 1 1,-1-1 0,1 1 0,-1-1 0,1 1 0,-1 1 0,-5 10-5247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2.469"/>
    </inkml:context>
    <inkml:brush xml:id="br0">
      <inkml:brushProperty name="width" value="0.025" units="cm"/>
      <inkml:brushProperty name="height" value="0.025" units="cm"/>
    </inkml:brush>
  </inkml:definitions>
  <inkml:trace contextRef="#ctx0" brushRef="#br0">151 1 16432,'0'0'2535,"-10"0"-864,1 0-1322,1 0 1,-1 0-1,0 1 0,1 1 1,-1-1-1,1 1 0,-17 6 0,22-6-252,-1 0-1,1-1 1,-1 1-1,1 1 1,0-1-1,0 0 0,0 1 1,0 0-1,1-1 1,-1 1-1,0 0 1,1 1-1,0-1 1,0 0-1,0 1 0,0-1 1,1 1-1,-1-1 1,1 1-1,0 0 1,0 0-1,0 0 1,0 6-1,1-8-73,0 1-1,0-1 1,0 0 0,0 1-1,1-1 1,-1 0 0,1 0-1,-1 0 1,1 1 0,0-1-1,0 0 1,0 0 0,0 0-1,0 0 1,0 0 0,0 0-1,1-1 1,-1 1 0,1 0-1,0-1 1,-1 1 0,1-1-1,0 1 1,0-1 0,0 0-1,0 0 1,0 0 0,0 0-1,0 0 1,0 0 0,0-1-1,1 1 1,-1-1 0,0 1-1,0-1 1,1 0 0,-1 0-1,3 0 1,2 0 19,0 1-1,1-1 1,-1-1-1,0 0 1,0 0-1,0 0 1,0-1-1,0 0 1,0 0 0,0-1-1,8-3 1,-11 2-19,1 1 0,-1 0 0,1-1 0,-1 0 1,0 0-1,-1-1 0,1 1 0,-1-1 0,0 1 0,0-1 1,3-7-1,-5 11-123,-1-1 0,1 1 0,-1-1 0,1 1 1,-1-1-1,1 1 0,-1-1 0,0 1 0,0-1 1,0 1-1,0-1 0,0 1 0,0-1 0,-1 1 0,1-1 1,0 1-1,-1-1 0,1 1 0,-1-1 0,1 1 1,-1 0-1,0-1 0,0 1 0,0 0 0,0-1 1,0 1-1,0 0 0,0 0 0,0 0 0,0 0 0,0 0 1,0 0-1,-1 0 0,1 0 0,0 1 0,-1-1 1,1 0-1,-1 1 0,1-1 0,-1 1 0,1 0 1,-1-1-1,1 1 0,-1 0 0,-2 0 0,-32-3-7688,20 3 1664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2.798"/>
    </inkml:context>
    <inkml:brush xml:id="br0">
      <inkml:brushProperty name="width" value="0.025" units="cm"/>
      <inkml:brushProperty name="height" value="0.025" units="cm"/>
    </inkml:brush>
  </inkml:definitions>
  <inkml:trace contextRef="#ctx0" brushRef="#br0">1 11 11211,'0'0'12203,"46"-7"-12139,-34 7-96,8 0-1633,-6 0-2339,2-3-2883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3.146"/>
    </inkml:context>
    <inkml:brush xml:id="br0">
      <inkml:brushProperty name="width" value="0.025" units="cm"/>
      <inkml:brushProperty name="height" value="0.025" units="cm"/>
    </inkml:brush>
  </inkml:definitions>
  <inkml:trace contextRef="#ctx0" brushRef="#br0">87 1 2915,'0'0'13239,"-3"8"-11205,-26 54 1113,21-47-2662,0 0-1,0 0 1,2 1 0,0 0 0,0 1 0,2-1-1,-5 27 1,10-42-460,-1 0 0,0 0 0,0 0 0,1 0-1,-1-1 1,1 1 0,-1 0 0,1 0 0,-1 0 0,1-1 0,-1 1-1,1 0 1,0-1 0,-1 1 0,1 0 0,0-1 0,-1 1 0,1-1-1,0 1 1,0-1 0,0 1 0,0-1 0,-1 0 0,1 1 0,0-1-1,0 0 1,0 0 0,0 0 0,0 0 0,0 1 0,1-2 0,38 3 305,-30-3-308,21 2 13,20 0-1562,-18-4-3019,-5-3-3317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4.097"/>
    </inkml:context>
    <inkml:brush xml:id="br0">
      <inkml:brushProperty name="width" value="0.025" units="cm"/>
      <inkml:brushProperty name="height" value="0.025" units="cm"/>
    </inkml:brush>
  </inkml:definitions>
  <inkml:trace contextRef="#ctx0" brushRef="#br0">144 0 6086,'0'2'5572,"2"12"-4359,4-1-414,0-2-1,1 1 1,1-1 0,10 12 0,17 25 673,-25-31-1273,0 1-1,-1 0 1,0 1-1,-2 0 0,0 1 1,-1 0-1,-2-1 0,4 23 1,-7-28-171,0 0 0,-1 0 0,-1 0 0,0-1 1,-1 1-1,-1 0 0,0 0 0,0-1 0,-1 1 0,-1-1 0,-1 0 1,-12 22-1,2-9-97,0-2 1,-2 1-1,-38 38 0,35-43-1377,0-1 0,-26 17 0,-9 0-5494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39.191"/>
    </inkml:context>
    <inkml:brush xml:id="br0">
      <inkml:brushProperty name="width" value="0.025" units="cm"/>
      <inkml:brushProperty name="height" value="0.025" units="cm"/>
    </inkml:brush>
  </inkml:definitions>
  <inkml:trace contextRef="#ctx0" brushRef="#br0">0 47 2306,'1'-1'561,"-1"-1"-1,1 1 1,-1-1 0,1 1-1,-1 0 1,1-1-1,0 1 1,0 0 0,0 0-1,0-1 1,0 1 0,0 0-1,0 0 1,2-2-1,-1 2 17,-1 0-1,0 0 1,1 0-1,-1-1 1,0 1-1,0 0 1,0-1-1,0 1 1,0-1-1,0 1 1,-1-1-1,1 1 0,0-1 1,-1 0-1,1-2 1,2 69 928,-1-27-3186,-1-2-4261,-1-21 1666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6"/>
    </inkml:context>
    <inkml:brush xml:id="br0">
      <inkml:brushProperty name="width" value="0.025" units="cm"/>
      <inkml:brushProperty name="height" value="0.025" units="cm"/>
    </inkml:brush>
  </inkml:definitions>
  <inkml:trace contextRef="#ctx0" brushRef="#br0">0 19 3619,'6'0'9021,"11"1"-4225,101 2-1983,621 13-1148,-674-16-1640,398-16 185,-447 14-36,-17-1 468,-31-2-951,7 1-2926,8 0-3886,6-1-3385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39.571"/>
    </inkml:context>
    <inkml:brush xml:id="br0">
      <inkml:brushProperty name="width" value="0.025" units="cm"/>
      <inkml:brushProperty name="height" value="0.025" units="cm"/>
    </inkml:brush>
  </inkml:definitions>
  <inkml:trace contextRef="#ctx0" brushRef="#br0">0 9 8968,'0'0'5894,"59"-6"-5157,-34 4-481,-2 2-160,0 0-96,-6 0-96,1 0-1762,-7 4-1793,-6 0-4389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39.918"/>
    </inkml:context>
    <inkml:brush xml:id="br0">
      <inkml:brushProperty name="width" value="0.025" units="cm"/>
      <inkml:brushProperty name="height" value="0.025" units="cm"/>
    </inkml:brush>
  </inkml:definitions>
  <inkml:trace contextRef="#ctx0" brushRef="#br0">0 2 3491,'0'0'11147,"10"0"-10704,-6-1-406,54 1 156,-31 9-194,-27-8-4,1 0-1,0-1 1,-1 1 0,1 0 0,-1 0 0,1-1 0,-1 1 0,1 0 0,-1 0-1,0 0 1,1 0 0,-1-1 0,0 1 0,0 0 0,0 0 0,1 0 0,-1 0 0,0 0-1,0 0 1,0 0 0,0 0 0,-1-1 0,1 1 0,0 0 0,0 0 0,-1 0-1,1 1 1,-18 12 164,10-8-62,17-2 165,129 18-2322,-99-20-1699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0.267"/>
    </inkml:context>
    <inkml:brush xml:id="br0">
      <inkml:brushProperty name="width" value="0.025" units="cm"/>
      <inkml:brushProperty name="height" value="0.025" units="cm"/>
    </inkml:brush>
  </inkml:definitions>
  <inkml:trace contextRef="#ctx0" brushRef="#br0">6 0 7783,'0'0'8520,"-6"57"-8231,6-41-161,0-2-64,0-1 0,2-1 32,4 0-1121,-1-3-1409,4-1-385,1-4-1313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0.643"/>
    </inkml:context>
    <inkml:brush xml:id="br0">
      <inkml:brushProperty name="width" value="0.025" units="cm"/>
      <inkml:brushProperty name="height" value="0.025" units="cm"/>
    </inkml:brush>
  </inkml:definitions>
  <inkml:trace contextRef="#ctx0" brushRef="#br0">1 0 4132,'0'0'13292,"56"12"-13099,-25-8-129,-3 2-32,4-2-128,-4 0-2371,-1 0-1633,-8-4-2562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1.023"/>
    </inkml:context>
    <inkml:brush xml:id="br0">
      <inkml:brushProperty name="width" value="0.025" units="cm"/>
      <inkml:brushProperty name="height" value="0.025" units="cm"/>
    </inkml:brush>
  </inkml:definitions>
  <inkml:trace contextRef="#ctx0" brushRef="#br0">0 0 4452,'0'0'10746,"8"4"-9726,26 9-245,-18-9-439,-1 2 0,0 0 0,0 1 1,23 15-1,-38-22-335,0 0 1,1 0 0,-1 0-1,0 0 1,1 1 0,-1-1-1,0 0 1,0 0 0,1 1-1,-1-1 1,0 0 0,0 0-1,0 1 1,0-1 0,1 0-1,-1 1 1,0-1 0,0 0 0,0 1-1,0-1 1,0 0 0,0 1-1,0-1 1,0 0 0,0 1-1,0-1 1,0 0 0,0 1-1,0-1 1,0 0 0,0 1-1,0-1 1,0 0 0,0 1-1,-13 8 98,-29 4 122,28-9-146,13-4-71,0 0 0,0 0 1,0 0-1,0 0 0,1 0 0,-1 1 0,0-1 0,0 0 0,0 0 0,1 1 0,-1-1 0,0 1 0,1-1 0,-1 0 0,0 1 0,0-1 0,1 1 0,-1 0 0,1-1 0,-1 1 0,1 0 0,-1-1 0,1 1 0,-1 0 0,1-1 0,-1 1 0,1 0 0,0 0 0,0-1 0,-1 1 0,1 0 0,0 0 1,0 0-1,0 0 0,0-1 0,0 1 0,0 0 0,0 0 0,0 0 0,0 0 0,0-1 0,0 1 0,1 0 0,-1 0 0,0 0 0,1-1 0,-1 1 0,0 0 0,1 0 0,-1-1 0,1 1 0,-1 0 0,1-1 0,-1 1 0,1-1 0,0 1 0,-1-1 0,1 1 0,0-1 0,-1 1 0,1-1 0,0 1 1,1-1-1,5 5-288,0-1 1,0 0 0,0-1 0,0 1-1,13 3 1,18 1-3790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8.118"/>
    </inkml:context>
    <inkml:brush xml:id="br0">
      <inkml:brushProperty name="width" value="0.025" units="cm"/>
      <inkml:brushProperty name="height" value="0.025" units="cm"/>
    </inkml:brush>
  </inkml:definitions>
  <inkml:trace contextRef="#ctx0" brushRef="#br0">45 1 10346,'0'0'4238,"9"8"-3789,25 27 254,-2 1 0,-1 2 0,32 51 0,-50-69-597,-2 1 1,0 1-1,-1 0 0,-1 0 1,-1 1-1,-1 0 0,-2 1 1,0-1-1,2 29 1,-6-20-18,0 1 1,-3-1-1,-1 0 1,-1 0-1,-1 0 1,-18 56 0,6-41-4,-2-1 0,-2-1 0,-46 73 0,11-40 29,38-55-760,1 1-1,1 0 1,-16 33 0,31-51-2761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8.804"/>
    </inkml:context>
    <inkml:brush xml:id="br0">
      <inkml:brushProperty name="width" value="0.025" units="cm"/>
      <inkml:brushProperty name="height" value="0.025" units="cm"/>
    </inkml:brush>
  </inkml:definitions>
  <inkml:trace contextRef="#ctx0" brushRef="#br0">1 1 18193,'0'0'5317,"14"51"-10410,-7-47-4708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9.151"/>
    </inkml:context>
    <inkml:brush xml:id="br0">
      <inkml:brushProperty name="width" value="0.025" units="cm"/>
      <inkml:brushProperty name="height" value="0.025" units="cm"/>
    </inkml:brush>
  </inkml:definitions>
  <inkml:trace contextRef="#ctx0" brushRef="#br0">4 22 12844,'0'0'12044,"-3"-6"-16369,6-9-3938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2.494"/>
    </inkml:context>
    <inkml:brush xml:id="br0">
      <inkml:brushProperty name="width" value="0.025" units="cm"/>
      <inkml:brushProperty name="height" value="0.025" units="cm"/>
    </inkml:brush>
  </inkml:definitions>
  <inkml:trace contextRef="#ctx0" brushRef="#br0">46 0 4388,'-5'52'11367,"-13"24"-6091,12-55-4692,1 0 1,0 0-1,2 0 1,-1 22-1,5-42-532,-1 0 0,1 0-1,-1 0 1,1 0 0,0 0 0,0-1-1,-1 1 1,1 0 0,0-1 0,0 1-1,0-1 1,0 1 0,-1-1-1,1 1 1,0-1 0,0 1 0,0-1-1,0 0 1,0 0 0,0 1 0,0-1-1,0 0 1,0 0 0,1 0-1,0 0 1,34 2 462,-31-1-462,82-1-106,-48 0-7541,-33 0 1071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3.215"/>
    </inkml:context>
    <inkml:brush xml:id="br0">
      <inkml:brushProperty name="width" value="0.025" units="cm"/>
      <inkml:brushProperty name="height" value="0.025" units="cm"/>
    </inkml:brush>
  </inkml:definitions>
  <inkml:trace contextRef="#ctx0" brushRef="#br0">1 20 7815,'0'0'15823,"49"-20"-15534,-33 20-129,2 7-160,-1-2 0,-1 2-769,0-1-544,-5-3-545,-4 3-384,-3-2-1922,-4-1 128,0 2-2402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7"/>
    </inkml:context>
    <inkml:brush xml:id="br0">
      <inkml:brushProperty name="width" value="0.025" units="cm"/>
      <inkml:brushProperty name="height" value="0.025" units="cm"/>
    </inkml:brush>
  </inkml:definitions>
  <inkml:trace contextRef="#ctx0" brushRef="#br0">23 6 6406,'0'0'5515,"8"0"-3396,-2-1-1679,9-1 686,1 0 1,0 2 0,31 1 0,-44 0-1015,-1-1 0,1 1 0,0-1 0,-1 1 0,1 0 0,0 0 0,-1 0 0,1 0 0,-1 0 1,1 1-1,-1-1 0,0 1 0,0 0 0,3 1 0,-5-1-106,1-1 0,0 1 0,0 0-1,0-1 1,-1 1 0,1 0 0,-1-1 0,1 1 0,-1 0 0,0 0-1,0-1 1,0 1 0,0 0 0,0 0 0,0-1 0,0 1 0,0 0-1,-1 0 1,1-1 0,-1 1 0,1 0 0,-1-1 0,0 1-1,-1 2 1,-3 4 10,0-1-1,0-1 1,-1 1-1,0-1 1,0 0-1,0 0 1,-1-1-1,0 0 1,0 0 0,0 0-1,-1-1 1,1 0-1,-15 5 1,9-3 12,0 1 0,0 0 1,-14 11-1,58-16-1,-12-3-614,-1 0 0,30-6-1,6-8-3592,-14-3-1633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3.576"/>
    </inkml:context>
    <inkml:brush xml:id="br0">
      <inkml:brushProperty name="width" value="0.025" units="cm"/>
      <inkml:brushProperty name="height" value="0.025" units="cm"/>
    </inkml:brush>
  </inkml:definitions>
  <inkml:trace contextRef="#ctx0" brushRef="#br0">0 1 3203,'0'0'19314,"51"8"-19057,-33-5-225,3 0-96,-1 0-1474,-1-1-2530,-5-2-3939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4.032"/>
    </inkml:context>
    <inkml:brush xml:id="br0">
      <inkml:brushProperty name="width" value="0.025" units="cm"/>
      <inkml:brushProperty name="height" value="0.025" units="cm"/>
    </inkml:brush>
  </inkml:definitions>
  <inkml:trace contextRef="#ctx0" brushRef="#br0">0 0 6951,'0'0'15609,"8"1"-14691,148 3 2411,-8-2-3588,-126 3-2096,-14 4-6704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4.553"/>
    </inkml:context>
    <inkml:brush xml:id="br0">
      <inkml:brushProperty name="width" value="0.025" units="cm"/>
      <inkml:brushProperty name="height" value="0.025" units="cm"/>
    </inkml:brush>
  </inkml:definitions>
  <inkml:trace contextRef="#ctx0" brushRef="#br0">1 63 4484,'0'0'16341,"7"-8"-14574,23-24-614,-30 31-1130,1 1 0,-1-1 0,0 1 0,1-1 0,-1 1 0,0-1 0,1 1 0,-1 0 0,0-1-1,1 1 1,-1-1 0,1 1 0,-1 0 0,1-1 0,-1 1 0,1 0 0,-1 0 0,1-1 0,-1 1 0,1 0 0,-1 0 0,1 0 0,0 0 0,-1-1 0,1 1-1,-1 0 1,1 0 0,0 0 0,-1 0 0,1 1 0,-1-1 0,1 0 0,-1 0 0,1 0 0,0 0 0,-1 0 0,1 1 0,-1-1 0,1 0 0,-1 1-1,1-1 1,-1 0 0,1 1 0,-1-1 0,0 0 0,1 1 0,-1-1 0,0 1 0,1-1 0,-1 1 0,0-1 0,1 2 0,6 25-40,-7-25 89,2 25 7,5 24 39,-6-50-62,0 0 0,-1-1 1,1 1-1,0-1 0,0 1 0,0-1 0,0 1 0,0-1 0,-1 1 1,1-1-1,0 1 0,0-1 0,0 0 0,0 0 0,0 0 0,0 0 1,0 1-1,0-1 0,0 0 0,0-1 0,0 1 0,0 0 0,0 0 1,0 0-1,0-1 0,0 1 0,0 0 0,0-1 0,0 1 0,0-1 1,1 0-1,31-15 843,-3-3-719,-1-2 0,-1-1 1,26-26-1,-54 48-345,0-1 0,0 1-1,1 0 1,-1 0 0,0 0 0,0 0 0,0 0 0,0-1 0,0 1 0,0 0 0,0 0 0,0 0 0,0 0-1,0-1 1,0 1 0,0 0 0,0 0 0,0 0 0,0 0 0,0-1 0,0 1 0,-1 0 0,1 0 0,0 0-1,0 0 1,0 0 0,0-1 0,0 1 0,0 0 0,0 0 0,0 0 0,-1 0 0,1 0 0,0 0 0,0 0-1,0-1 1,0 1 0,0 0 0,0 0 0,-1 0 0,1 0 0,0 0 0,0 0 0,0 0 0,0 0-1,-1 0 1,1 0 0,0 0 0,0 0 0,0 0 0,0 0 0,-1 0 0,1 0 0,0 0 0,0 0 0,0 0-1,0 0 1,0 0 0,-1 0 0,1 0 0,0 1 0,0-1 0,-16 0-4663,14 0 2499,-12 0-5572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4.884"/>
    </inkml:context>
    <inkml:brush xml:id="br0">
      <inkml:brushProperty name="width" value="0.025" units="cm"/>
      <inkml:brushProperty name="height" value="0.025" units="cm"/>
    </inkml:brush>
  </inkml:definitions>
  <inkml:trace contextRef="#ctx0" brushRef="#br0">1 1 3523,'0'0'16976,"7"50"-15214,5-44-128,4 4-449,2-3-513,-2 2-479,0-1-97,0 0-353,-4 0-2017,-1-3-1505,-1-4-3845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5.241"/>
    </inkml:context>
    <inkml:brush xml:id="br0">
      <inkml:brushProperty name="width" value="0.025" units="cm"/>
      <inkml:brushProperty name="height" value="0.025" units="cm"/>
    </inkml:brush>
  </inkml:definitions>
  <inkml:trace contextRef="#ctx0" brushRef="#br0">123 0 4388,'0'0'16186,"10"4"-14622,-5-3-1459,0 1 0,0 1 0,1-1 0,-2 1 0,1 0 0,0 0 0,0 0 0,-1 1 0,0 0 0,0-1 0,0 1 0,0 1 0,0-1 0,-1 1 0,0-1 0,0 1 0,0 0 0,-1 0 0,1 1 0,-1-1 0,0 0 0,-1 1 0,3 9 0,-2 5-65,0 0 1,-1 0-1,0-1 0,-2 1 0,-1 0 1,0 0-1,-1-1 0,-1 0 1,-1 1-1,-13 30 0,5-18-728,-1 0 1,-2-2-1,-2 1 0,0-2 0,-30 36 1,15-32-2549,-1-5-2524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5.584"/>
    </inkml:context>
    <inkml:brush xml:id="br0">
      <inkml:brushProperty name="width" value="0.025" units="cm"/>
      <inkml:brushProperty name="height" value="0.025" units="cm"/>
    </inkml:brush>
  </inkml:definitions>
  <inkml:trace contextRef="#ctx0" brushRef="#br0">81 1 6022,'0'0'11168,"-6"7"-11099,-3 8-29,0 0-1,1 1 1,1 0-1,0 0 1,1 0-1,1 1 1,1-1 0,0 1-1,-2 30 1,-3 171 2369,9-197-2091,0-2-225,0-1 0,1 1 0,2-1 0,6 31 0,-8-44-87,1 0 0,0-1 0,0 1 1,0 0-1,0 0 0,1-1 1,0 0-1,-1 1 0,2-1 1,-1 0-1,0 0 0,1-1 0,0 1 1,0-1-1,0 0 0,0 0 1,1 0-1,-1 0 0,1-1 1,-1 0-1,10 3 0,4 0-154,0-2-1,0 0 0,1-1 0,23 0 1,35-6-7960,-48 0-2553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5.914"/>
    </inkml:context>
    <inkml:brush xml:id="br0">
      <inkml:brushProperty name="width" value="0.025" units="cm"/>
      <inkml:brushProperty name="height" value="0.025" units="cm"/>
    </inkml:brush>
  </inkml:definitions>
  <inkml:trace contextRef="#ctx0" brushRef="#br0">0 0 4388,'0'0'21781,"27"54"-21685,-27-24-96,0-1 32,0-2-288,2 0-1250,-2 0-832,0-2-801,0 0-1409,0-4-385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6.288"/>
    </inkml:context>
    <inkml:brush xml:id="br0">
      <inkml:brushProperty name="width" value="0.025" units="cm"/>
      <inkml:brushProperty name="height" value="0.025" units="cm"/>
    </inkml:brush>
  </inkml:definitions>
  <inkml:trace contextRef="#ctx0" brushRef="#br0">1 26 6118,'0'0'16656,"64"-25"-16560,-43 25-64,-4 0-801,1 0-1441,-2 0-1570,-2 2-2690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6.633"/>
    </inkml:context>
    <inkml:brush xml:id="br0">
      <inkml:brushProperty name="width" value="0.025" units="cm"/>
      <inkml:brushProperty name="height" value="0.025" units="cm"/>
    </inkml:brush>
  </inkml:definitions>
  <inkml:trace contextRef="#ctx0" brushRef="#br0">1 3 4068,'0'0'13858,"8"0"-11904,15-1-464,59 0 2534,-78 1-3961,0 0-1,0 0 0,0 1 1,-1-1-1,1 1 0,0 0 0,-1 0 1,1 0-1,0 1 0,-1-1 1,1 1-1,-1 0 0,0 0 1,0 0-1,0 0 0,0 1 0,3 2 1,-5-3-57,0-1 0,0 0 1,-1 0-1,1 0 0,0 1 0,-1-1 1,1 0-1,-1 0 0,1 1 0,-1-1 1,0 1-1,0-1 0,1 0 0,-1 1 1,0-1-1,0 1 0,0-1 0,-1 0 1,1 1-1,0-1 0,0 0 1,-1 1-1,1-1 0,-1 0 0,1 1 1,-1-1-1,0 0 0,1 0 0,-1 1 1,-1 0-1,-3 3 23,-1 0 0,1 0 0,-1-1 1,0 0-1,-7 5 0,9-7-30,0 0-1,1 0 1,-1 0 0,1 0 0,-1 1-1,1 0 1,0-1 0,0 1-1,0 0 1,1 1 0,-1-1-1,-2 5 1,5-8-64,0 0 0,0 1 1,0-1-1,0 0 0,0 1 0,0-1 0,0 1 0,0-1 0,0 0 1,0 1-1,0-1 0,0 1 0,0-1 0,0 0 0,0 1 1,1-1-1,-1 0 0,0 1 0,0-1 0,0 0 0,1 1 0,-1-1 1,0 0-1,0 1 0,1-1 0,-1 0 0,0 0 0,1 1 1,-1-1-1,0 0 0,1 0 0,-1 0 0,1 1 0,19 4-1582,32-6-1284,-40 1 1514,46-3-6841,-29-3 507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7.345"/>
    </inkml:context>
    <inkml:brush xml:id="br0">
      <inkml:brushProperty name="width" value="0.025" units="cm"/>
      <inkml:brushProperty name="height" value="0.025" units="cm"/>
    </inkml:brush>
  </inkml:definitions>
  <inkml:trace contextRef="#ctx0" brushRef="#br0">0 0 769,'0'0'20083,"11"4"-18781,5 1-845,4 2 93,0 0 0,0 1 0,30 18 0,-46-24-519,0 0 0,-1 0 1,1 1-1,-1-1 0,0 1 1,1-1-1,-1 1 0,0 0 1,-1 1-1,1-1 0,0 0 1,-1 1-1,0-1 0,0 1 1,0 0-1,0 0 0,-1 0 0,1 0 1,-1 0-1,0 0 0,0 0 1,-1 0-1,1 0 0,-1 0 1,0 1-1,-1 7 0,0-9-17,-1 1-1,1 0 1,-1-1-1,0 1 1,-1-1 0,1 1-1,-1-1 1,1 0-1,-1 0 1,0 0-1,0 0 1,-6 3-1,-43 29 71,48-32-82,-9 3-394,-19 12 749,21-5-7876,24-13-4375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8"/>
    </inkml:context>
    <inkml:brush xml:id="br0">
      <inkml:brushProperty name="width" value="0.025" units="cm"/>
      <inkml:brushProperty name="height" value="0.025" units="cm"/>
    </inkml:brush>
  </inkml:definitions>
  <inkml:trace contextRef="#ctx0" brushRef="#br0">112 0 7143,'0'0'4447,"-7"1"-1367,1 0-2792,1 0 0,0 1 1,0-1-1,0 1 0,0 0 1,0 1-1,1-1 0,-1 1 0,0 0 1,1 0-1,0 0 0,0 0 0,0 1 1,0 0-1,1 0 0,-1 0 1,1 0-1,0 0 0,0 1 0,1 0 1,-1-1-1,1 1 0,-3 8 0,4-9-252,-1 0-1,1 1 0,0-1 0,1 0 0,-1 1 1,1-1-1,0 1 0,0-1 0,0 1 0,1-1 1,-1 1-1,1-1 0,0 1 0,3 7 0,-3-10-20,1 0-1,0 0 0,-1 0 0,1 0 1,0-1-1,0 1 0,0 0 0,0-1 1,0 1-1,0-1 0,0 0 0,0 0 1,1 0-1,-1 0 0,0 0 0,1 0 1,-1-1-1,1 1 0,-1-1 1,1 1-1,-1-1 0,1 0 0,-1 0 1,1 0-1,-1-1 0,6 0 0,-5 0 5,1 0 0,0 0 0,-1-1 0,1 0-1,-1 1 1,0-1 0,1 0 0,-1-1 0,0 1-1,0 0 1,-1-1 0,1 0 0,0 0 0,-1 1-1,1-2 1,-1 1 0,0 0 0,0 0 0,0-1 0,-1 1-1,1-1 1,-1 1 0,0-1 0,0 0 0,0 1-1,0-1 1,0-6 0,-1 7-17,1 0 0,-1 0 1,1 0-1,-1-1 0,0 1 0,0 0 0,0 0 0,0 0 1,-1 0-1,1 0 0,-1 0 0,0 0 0,0 0 1,0 0-1,0 0 0,-1 0 0,1 0 0,-1 1 1,0-1-1,1 0 0,-1 1 0,0 0 0,0-1 0,-1 1 1,1 0-1,-1 0 0,1 0 0,-1 0 0,1 1 1,-1-1-1,0 1 0,0-1 0,0 1 0,-3-1 1,4 2-144,0-1 0,0 1 0,0-1 0,0 1 0,0 0 0,0 0 0,0 0 0,0 0 0,0 0 0,0 0 0,0 1 0,0-1 0,1 1 1,-1-1-1,0 1 0,0 0 0,0-1 0,0 1 0,1 0 0,-1 0 0,0 0 0,-1 2 0,2-1-364,0 0 0,0 0-1,0 0 1,0 0 0,0 0-1,1 0 1,-1 0 0,1 1-1,0-1 1,-1 0 0,1 0-1,0 0 1,0 0 0,0 1-1,1-1 1,-1 0 0,0 0-1,1 0 1,-1 0 0,2 3-1,4 6-4741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8.113"/>
    </inkml:context>
    <inkml:brush xml:id="br0">
      <inkml:brushProperty name="width" value="0.025" units="cm"/>
      <inkml:brushProperty name="height" value="0.025" units="cm"/>
    </inkml:brush>
  </inkml:definitions>
  <inkml:trace contextRef="#ctx0" brushRef="#br0">1 54 5157,'0'0'15369,"10"4"-14264,9 2-667,0-2 1,0 0-1,0-1 0,0 0 1,1-2-1,25-1 1,134-15 1415,-78 5-1647,34 5-72,-77 5-691,98-14 0,-147 10-302,-11-1-519,-20-6-3646,12 6 542,-5-4-4824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8.945"/>
    </inkml:context>
    <inkml:brush xml:id="br0">
      <inkml:brushProperty name="width" value="0.025" units="cm"/>
      <inkml:brushProperty name="height" value="0.025" units="cm"/>
    </inkml:brush>
  </inkml:definitions>
  <inkml:trace contextRef="#ctx0" brushRef="#br0">0 55 3619,'0'0'22358,"8"1"-22140,-6-2-207,-1 1 0,1 1 0,0-1 0,0 0 0,0 0 0,-1 1 0,1-1 0,0 1 0,0 0 0,-1-1 0,1 1 0,-1 0 0,1 0 0,0 0 0,-1 0 0,0 0 0,1 0 0,-1 0 0,0 1 0,2 1 0,0 2 13,-1 0-1,0 0 1,-1 0 0,1 1-1,-1-1 1,0 0-1,0 1 1,-1 5 0,2 11 39,-2-16-54,0 0 0,0 0 0,1 0 0,0 0 0,0 0 0,1 0 0,3 10 0,-4-15 9,-1 0-1,1-1 0,-1 1 0,1 0 0,0 0 1,-1-1-1,1 1 0,0 0 0,0-1 0,0 1 1,-1-1-1,1 1 0,0-1 0,0 1 0,0-1 1,0 1-1,0-1 0,0 0 0,0 0 0,0 1 0,1-1 1,1 0 55,-1-1 1,1 1 0,0 0-1,0-1 1,-1 0 0,1 1 0,0-1-1,-1 0 1,1-1 0,-1 1-1,3-2 1,35-23 282,-1-2 0,58-54-1,-53 43-541,-28 23-327,-9 6-1874,-22 5-18122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9.294"/>
    </inkml:context>
    <inkml:brush xml:id="br0">
      <inkml:brushProperty name="width" value="0.025" units="cm"/>
      <inkml:brushProperty name="height" value="0.025" units="cm"/>
    </inkml:brush>
  </inkml:definitions>
  <inkml:trace contextRef="#ctx0" brushRef="#br0">1 1 10570,'0'0'13164,"51"22"-11626,-32-19-1058,4 4-416,-5 1-32,0 3-1024,-4 1-1539,-7-2-1697,-2-1-5093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19.670"/>
    </inkml:context>
    <inkml:brush xml:id="br0">
      <inkml:brushProperty name="width" value="0.025" units="cm"/>
      <inkml:brushProperty name="height" value="0.025" units="cm"/>
    </inkml:brush>
  </inkml:definitions>
  <inkml:trace contextRef="#ctx0" brushRef="#br0">1 53 8648,'0'0'9753,"8"1"-7756,32-1 492,45-5-1,47-12-962,58-5-3951,-188 22 2008,37-3-1364,-24-3-7050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0.018"/>
    </inkml:context>
    <inkml:brush xml:id="br0">
      <inkml:brushProperty name="width" value="0.025" units="cm"/>
      <inkml:brushProperty name="height" value="0.025" units="cm"/>
    </inkml:brush>
  </inkml:definitions>
  <inkml:trace contextRef="#ctx0" brushRef="#br0">95 70 6246,'0'0'4062,"4"-10"1704,22-49 656,-23 58-3486,-2 11-2321,-1 13-611,-5 3 90,-1 0 0,-1 0 0,-1 0 0,-1-1-1,-24 45 1,17-38-71,2 1-1,-15 49 0,29-81-22,-1 0 0,1 0 0,0 0-1,0 0 1,-1 0 0,1 0 0,0 0 0,0 0-1,0 0 1,0 0 0,0 0 0,0 0-1,1 0 1,-1 0 0,0 0 0,1 0 0,-1 0-1,0 0 1,1 0 0,-1 0 0,1 0-1,-1-1 1,1 1 0,0 0 0,-1 0 0,1 0-1,1 0 1,-1 0 5,1 0 1,0 0-1,1 0 0,-1-1 0,0 1 0,0 0 1,0-1-1,0 0 0,0 1 0,1-1 0,-1 0 1,3 0-1,10-2 27,0 0 0,0-1 0,15-4 0,-22 5-35,18-5-29,51-14-1506,-28 2-2780,-20 3-1544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0.349"/>
    </inkml:context>
    <inkml:brush xml:id="br0">
      <inkml:brushProperty name="width" value="0.025" units="cm"/>
      <inkml:brushProperty name="height" value="0.025" units="cm"/>
    </inkml:brush>
  </inkml:definitions>
  <inkml:trace contextRef="#ctx0" brushRef="#br0">152 1 14157,'0'0'2915,"4"48"-1890,-2-16 769,1 8-769,3 4-192,2 3-33,-2 3-351,3 4-289,-4-1-64,-5 0-96,0 0 32,-5 1 64,-15 1-96,-10 3-705,-7 1-1505,-11-3-1505,-7 0-2307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0.708"/>
    </inkml:context>
    <inkml:brush xml:id="br0">
      <inkml:brushProperty name="width" value="0.025" units="cm"/>
      <inkml:brushProperty name="height" value="0.025" units="cm"/>
    </inkml:brush>
  </inkml:definitions>
  <inkml:trace contextRef="#ctx0" brushRef="#br0">128 0 4452,'0'0'6823,"-9"13"-4352,-7 13-1572,1 0 0,2 1-1,0 1 1,2 0-1,-15 56 1,17-37-321,2 0 1,2 0-1,2 76 0,4-93-499,1-1 0,2 0 0,1 0 0,1 0 1,2-1-1,21 54 0,-26-74-100,0-1 0,1-1 0,0 1 0,0 0 0,1-1 0,0 0-1,0 0 1,0 0 0,1-1 0,0 0 0,0 0 0,0 0 0,0-1 0,1 1 0,0-2 0,14 7 0,-14-8-598,0 0 0,0-1-1,1 0 1,-1 0 0,0-1 0,1 1-1,-1-2 1,0 1 0,1-1 0,-1 0-1,14-4 1,26-14-6775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1.069"/>
    </inkml:context>
    <inkml:brush xml:id="br0">
      <inkml:brushProperty name="width" value="0.025" units="cm"/>
      <inkml:brushProperty name="height" value="0.025" units="cm"/>
    </inkml:brush>
  </inkml:definitions>
  <inkml:trace contextRef="#ctx0" brushRef="#br0">0 1 7911,'0'0'18130,"34"49"-18194,-22-18-801,-7 2-993,-5-1-929,0 1-1985,0-4-2147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1.401"/>
    </inkml:context>
    <inkml:brush xml:id="br0">
      <inkml:brushProperty name="width" value="0.025" units="cm"/>
      <inkml:brushProperty name="height" value="0.025" units="cm"/>
    </inkml:brush>
  </inkml:definitions>
  <inkml:trace contextRef="#ctx0" brushRef="#br0">0 22 7335,'0'0'12652,"52"-16"-12620,-28 16-352,3-1-2179,1-2-2850,-5 1-5189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1.746"/>
    </inkml:context>
    <inkml:brush xml:id="br0">
      <inkml:brushProperty name="width" value="0.025" units="cm"/>
      <inkml:brushProperty name="height" value="0.025" units="cm"/>
    </inkml:brush>
  </inkml:definitions>
  <inkml:trace contextRef="#ctx0" brushRef="#br0">0 1 6118,'0'0'14114,"10"1"-13361,8 1-477,-7-2-145,1 1 0,-1 1 0,0 0 0,0 0 0,21 8 0,-31-10-117,1 1-1,0 0 1,0 0 0,-1 0 0,1 0 0,0 1-1,-1-1 1,1 0 0,-1 1 0,0-1-1,1 1 1,-1-1 0,0 1 0,0 0 0,0-1-1,0 1 1,1 3 0,-2-3-9,0 1 0,1 0 1,-1-1-1,0 1 0,0 0 0,-1-1 0,1 1 1,-1 0-1,1-1 0,-1 1 0,0-1 1,0 1-1,0-1 0,0 1 0,0-1 1,-3 5-1,-23 23 79,23-26-10,0 1 0,0-1 0,0 1 0,0-1 1,1 1-1,-4 7 0,8-12-29,0 1 1,-1 0-1,1-1 1,0 1-1,0-1 1,0 1-1,0-1 0,0 0 1,0 1-1,0-1 1,0 0-1,1 0 0,-1 0 1,0 0-1,0 0 1,0 0-1,0 0 1,0 0-1,0 0 0,0 0 1,0 0-1,1-1 1,31-3-242,10-9-3525,-22 3-1916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69"/>
    </inkml:context>
    <inkml:brush xml:id="br0">
      <inkml:brushProperty name="width" value="0.025" units="cm"/>
      <inkml:brushProperty name="height" value="0.025" units="cm"/>
    </inkml:brush>
  </inkml:definitions>
  <inkml:trace contextRef="#ctx0" brushRef="#br0">74 0 3683,'0'0'18055,"-10"4"-18071,5-2 15,-1 0 1,1 1-1,0 0 0,0-1 1,0 2-1,0-1 0,-4 5 1,7-6 4,1-1 0,-1 1 0,0 0 1,1 0-1,-1 0 0,1 1 0,0-1 1,0 0-1,0 0 0,0 1 1,0-1-1,1 1 0,-1-1 0,0 1 1,1-1-1,0 1 0,0-1 0,0 1 1,0-1-1,0 1 0,0-1 1,1 1-1,-1-1 0,2 5 0,-1-6 11,0 1 0,0-1 0,0 0 0,0 0 0,0 0 0,0 0-1,0 0 1,0 0 0,1-1 0,-1 1 0,0 0 0,0-1 0,1 1-1,-1-1 1,0 1 0,1-1 0,-1 1 0,1-1 0,-1 0 0,1 0 0,-1 0-1,1 0 1,1 0 0,39-1 583,-38 1-474,5-2 46,-1 0 0,1 0 1,-1 0-1,0-1 0,0 0 1,0-1-1,8-5 0,-13 8-129,-1 1-1,0-2 1,0 1-1,0 0 1,0 0-1,0-1 1,0 1-1,0-1 0,0 0 1,0 1-1,-1-1 1,1 0-1,-1 0 1,1 0-1,-1 0 1,0 0-1,0-1 1,0 1-1,0 0 0,0 0 1,0-1-1,-1 1 1,1-1-1,-1 1 1,0 0-1,1-1 1,-1 1-1,-1-5 0,0 5-80,0 1-1,0 0 1,0-1 0,0 1-1,0 0 1,0 0-1,-1 0 1,1 0-1,-1 0 1,1 0-1,0 0 1,-1 0-1,0 1 1,1-1-1,-1 0 1,1 1 0,-1 0-1,0-1 1,1 1-1,-1 0 1,-2 0-1,-37-3-3815,39 3 3483,-26 0-8884,20 1 2232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2.125"/>
    </inkml:context>
    <inkml:brush xml:id="br0">
      <inkml:brushProperty name="width" value="0.025" units="cm"/>
      <inkml:brushProperty name="height" value="0.025" units="cm"/>
    </inkml:brush>
  </inkml:definitions>
  <inkml:trace contextRef="#ctx0" brushRef="#br0">0 17 7815,'0'0'13934,"55"3"-12653,-21-3 0,8-3-288,1-2-609,1 0-256,4 2-96,-9-1-384,-11 4-1281,-8 0-1026,-12 0-1761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2.485"/>
    </inkml:context>
    <inkml:brush xml:id="br0">
      <inkml:brushProperty name="width" value="0.025" units="cm"/>
      <inkml:brushProperty name="height" value="0.025" units="cm"/>
    </inkml:brush>
  </inkml:definitions>
  <inkml:trace contextRef="#ctx0" brushRef="#br0">0 1 5381,'0'0'15343,"64"19"-13550,-30-19-479,5 0-834,-2 0-416,0-3-192,-9 3-1345,-7-3-1955,-6-1-5540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4.154"/>
    </inkml:context>
    <inkml:brush xml:id="br0">
      <inkml:brushProperty name="width" value="0.025" units="cm"/>
      <inkml:brushProperty name="height" value="0.025" units="cm"/>
    </inkml:brush>
  </inkml:definitions>
  <inkml:trace contextRef="#ctx0" brushRef="#br0">50 140 3683,'53'-45'4611,"-46"38"-3263,0-1 1,-1 1-1,1-1 1,-2 0-1,1 0 1,-1-1-1,0 0 1,5-14-1,-10 23-1291,0 0 0,0-1 1,0 1-1,1 0 0,-1 0 0,0 0 1,0-1-1,0 1 0,0 0 0,0 0 0,0 0 1,0-1-1,0 1 0,0 0 0,0 0 0,0 0 1,0-1-1,0 1 0,0 0 0,0 0 1,0 0-1,0-1 0,0 1 0,0 0 0,-1 0 1,1 0-1,0 0 0,0-1 0,0 1 1,0 0-1,0 0 0,0 0 0,-1 0 0,1 0 1,0-1-1,0 1 0,0 0 0,0 0 1,-1 0-1,1 0 0,0 0 0,0 0 0,0 0 1,-1 0-1,1 0 0,-13 2 374,-11 11-670,15-6 236,0 0 0,1 0 1,0 1-1,0 0 0,-11 14 0,16-18-18,0 1 1,0-1-1,1 1 1,0 0-1,0 0 1,0 0-1,0 0 1,1 0-1,0 0 1,0 1-1,0-1 1,1 0-1,0 11 1,0-14-15,1 1 0,0-1 0,0 0 0,0 1 0,0-1 0,0 0 0,0 0 0,0 0 0,1 0 0,-1 0 0,1 0 0,0-1 0,0 1 0,-1 0 0,1-1 0,0 0 0,3 2 0,46 26-184,-24-14 192,-25-14 22,-1 0 0,1 0 0,0 0 0,0 0 0,0 0 0,0 0 0,-1 1-1,1-1 1,-1 0 0,1 1 0,-1 0 0,1-1 0,-1 1 0,0 0 0,0 0 0,0-1 0,0 1-1,0 0 1,0 0 0,-1 0 0,1 0 0,-1 1 0,1-1 0,-1 0 0,0 0 0,0 0 0,0 0-1,0 0 1,0 0 0,0 0 0,0 1 0,-1-1 0,1 0 0,-1 0 0,0 0 0,1 0 0,-1 0 0,0 0-1,0 0 1,0-1 0,-1 1 0,1 0 0,0-1 0,-1 1 0,1 0 0,-1-1 0,-1 2 0,-3 2 14,1-1-1,-1 1 1,0-1 0,-1 0 0,1-1 0,0 1 0,-1-1 0,0-1 0,0 1 0,0-1 0,0 0 0,-14 1 0,19-3 7,0 0-1,-1 1 0,1-1 1,0-1-1,0 1 1,-1 0-1,1-1 0,0 1 1,0-1-1,-1 1 1,1-1-1,0 0 1,0 0-1,0 0 0,0 0 1,0-1-1,0 1 1,0 0-1,1-1 1,-1 0-1,-2-1 0,3 0-2,0 1-1,0-1 1,0 1-1,0-1 0,0 1 1,1-1-1,-1 0 1,1 1-1,-1-1 0,1 0 1,0 1-1,0-1 1,0 0-1,1 1 0,-1-1 1,1 0-1,-1 1 1,1-1-1,1-2 0,1-1-10,0-1-1,0 1 1,0 0-1,1 0 1,0 1-1,0-1 0,0 1 1,1 0-1,0 0 1,7-6-1,64-44 253,-40 30 10,-16 11-83,30-23 66,-48 35-229,1 0 0,0-1-1,-1 0 1,0 0 0,1 1 0,-1-1 0,0-1 0,0 1 0,-1 0 0,1 0-1,-1-1 1,0 1 0,2-6 0,-3 9-16,0-1 1,0 0-1,0 0 0,0 1 0,0-1 1,0 0-1,0 0 0,0 1 0,0-1 1,-1 0-1,1 0 0,0 1 0,0-1 1,-1 0-1,1 0 0,0 1 0,-1-1 0,1 1 1,-1-1-1,1 0 0,-1 1 0,1-1 1,-1 1-1,0-1 0,1 1 0,-1-1 1,1 1-1,-2-1 0,-25-4-297,22 5-4,1 0 0,0 0 0,0 1 0,-1-1 0,1 1 1,0 0-1,0 0 0,0 1 0,0-1 0,-6 4 0,-10 16-5861,14-11 1606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4.625"/>
    </inkml:context>
    <inkml:brush xml:id="br0">
      <inkml:brushProperty name="width" value="0.025" units="cm"/>
      <inkml:brushProperty name="height" value="0.025" units="cm"/>
    </inkml:brush>
  </inkml:definitions>
  <inkml:trace contextRef="#ctx0" brushRef="#br0">172 20 3331,'0'0'18129,"-11"-3"-16746,6 1-1263,2 0-61,0 1 0,-1 0 0,1 0 1,-1 0-1,0 0 0,1 0 0,-1 1 1,0-1-1,1 1 0,-1 0 0,0 0 1,1 0-1,-1 1 0,0 0 0,1-1 1,-1 1-1,0 0 0,1 1 0,-1-1 1,1 1-1,0-1 0,0 1 0,-1 0 1,1 0-1,-3 3 0,1 0-18,-1 1 1,1-1-1,0 1 0,0 0 0,1 0 0,-1 1 0,2 0 1,-1-1-1,1 1 0,0 0 0,0 1 0,0-1 1,1 0-1,1 1 0,-1-1 0,1 1 0,0 0 0,1-1 1,0 1-1,1 11 0,0-17-32,0 0 0,0 1 0,0-1 0,1 0 0,-1 0 0,1 1 0,-1-1 0,1 0 0,0-1 0,0 1 0,0 0 0,0 0 0,0-1 0,0 1 0,0-1 0,0 0 0,1 0 0,-1 0 0,0 0 0,1 0 0,-1 0 0,1 0 0,-1-1 0,1 1 0,-1-1 1,1 0-1,0 0 0,3 0 0,3 0 31,-1 0 1,0 0 0,0-1-1,0 0 1,1-1 0,-1 0 0,14-5-1,-14 3 49,1-1 0,-2 1 0,1-1 0,0-1 0,-1 0 0,0 0 0,0 0 0,-1-1 0,11-14 0,-13 16-42,0 0 1,-1 0-1,0-1 1,-1 0-1,1 1 1,-1-1-1,0 0 1,0 0-1,-1 0 1,0 0-1,0-1 1,0 1-1,-1 0 1,0 0-1,-1-10 1,1 14-120,-1 0 1,0 0 0,1 0-1,-1 0 1,0 1-1,0-1 1,0 0 0,-1 1-1,1-1 1,0 1-1,-1-1 1,1 1 0,-1-1-1,1 1 1,-1 0-1,0 0 1,1 0 0,-1 0-1,0 0 1,0 0-1,0 0 1,1 1 0,-1-1-1,0 1 1,0-1-1,0 1 1,-4 0-1,-14 2-4330,5 9-4213,7 1-1122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5.004"/>
    </inkml:context>
    <inkml:brush xml:id="br0">
      <inkml:brushProperty name="width" value="0.025" units="cm"/>
      <inkml:brushProperty name="height" value="0.025" units="cm"/>
    </inkml:brush>
  </inkml:definitions>
  <inkml:trace contextRef="#ctx0" brushRef="#br0">89 38 14029,'0'0'6625,"-8"-1"-6561,4 1-57,1 0 0,0 1 0,-1-1 0,1 1-1,-1 0 1,1-1 0,0 1 0,-1 1 0,1-1 0,0 0 0,0 1-1,0 0 1,0 0 0,0 0 0,1 0 0,-1 0 0,0 0-1,1 1 1,0-1 0,0 1 0,-1 0 0,1 0 0,1-1 0,-1 1-1,0 0 1,1 1 0,0-1 0,-1 0 0,1 0 0,0 1-1,1-1 1,-1 0 0,1 1 0,-1-1 0,1 1 0,0-1-1,0 1 1,1 3 0,0-5 60,0-1 0,0 1 0,0-1 0,0 1 0,0-1 0,0 1 0,0-1-1,0 0 1,1 0 0,-1 1 0,1-1 0,-1 0 0,1 0 0,-1-1 0,1 1 0,-1 0 0,1 0 0,0-1-1,-1 1 1,1-1 0,0 1 0,0-1 0,-1 0 0,1 0 0,0 0 0,0 0 0,0 0 0,-1 0 0,1 0-1,3-1 1,3 0 159,0 1-1,0-1 0,0-1 1,-1 1-1,1-1 0,7-4 1,-8 3-75,-1-1 1,0 0-1,0 0 1,-1 0-1,1-1 0,-1 0 1,0 0-1,-1 0 1,1-1-1,-1 0 1,6-9-1,-9 13-136,-1 1 0,1-1 0,0 0 0,0 1 0,0-1 0,-1 0 0,1 0 0,-1 0 0,0 0 0,1 1 0,-1-1 0,0 0 0,0 0-1,0 0 1,0 0 0,-1 0 0,1 0 0,0 1 0,-1-1 0,0 0 0,1 0 0,-1 0 0,0 1 0,0-1 0,0 0 0,0 1 0,0-1 0,0 1-1,0-1 1,0 1 0,-1 0 0,1-1 0,0 1 0,-1 0 0,0 0 0,1 0 0,-1 0 0,1 0 0,-1 0 0,0 0 0,0 1 0,0-1 0,1 1 0,-1-1-1,0 1 1,-3 0 0,0-2-338,-1 1 0,1 0 0,0 0-1,0 1 1,-1-1 0,-9 2 0,-3 7-3529,17-7 3418,0-1-1,0 1 0,0 0 0,1 0 0,-1 0 0,0 1 1,1-1-1,-1 0 0,1 0 0,-1 0 0,1 0 0,0 1 1,-1-1-1,1 0 0,0 0 0,0 2 0,-1 9-4983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5.351"/>
    </inkml:context>
    <inkml:brush xml:id="br0">
      <inkml:brushProperty name="width" value="0.025" units="cm"/>
      <inkml:brushProperty name="height" value="0.025" units="cm"/>
    </inkml:brush>
  </inkml:definitions>
  <inkml:trace contextRef="#ctx0" brushRef="#br0">0 1 6246,'0'0'18321,"48"-1"-18032,-35 1-225,-1 1-96,-1-1-2275,-4 0-3618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5.822"/>
    </inkml:context>
    <inkml:brush xml:id="br0">
      <inkml:brushProperty name="width" value="0.025" units="cm"/>
      <inkml:brushProperty name="height" value="0.025" units="cm"/>
    </inkml:brush>
  </inkml:definitions>
  <inkml:trace contextRef="#ctx0" brushRef="#br0">44 0 3427,'0'0'18599,"3"10"-17547,-1-4-928,-1 0 0,1 0-1,-1 0 1,0 0 0,-1 1 0,1-1 0,-1 0 0,-1 1-1,1-1 1,-1 0 0,0 0 0,0 0 0,-1 1 0,-4 8 0,-8 17-16,8-20-86,1 0 0,0 0 0,1 1 0,-5 18 0,9-30-11,1 0-1,-1 0 0,1 0 0,-1 0 0,1 0 0,-1 0 0,1 0 0,-1-1 1,1 1-1,0 0 0,0 0 0,-1-1 0,1 1 0,0 0 0,0-1 0,0 1 1,0-1-1,-1 1 0,1-1 0,0 0 0,0 1 0,0-1 0,0 0 0,0 1 1,0-1-1,0 0 0,0 0 0,0 0 0,0 0 0,0 0 0,0 0 0,0 0 1,2-1-1,46-1 397,-43 2-368,46-4-149,40-2 14,-33-1-5325,-39 4-1412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6.433"/>
    </inkml:context>
    <inkml:brush xml:id="br0">
      <inkml:brushProperty name="width" value="0.025" units="cm"/>
      <inkml:brushProperty name="height" value="0.025" units="cm"/>
    </inkml:brush>
  </inkml:definitions>
  <inkml:trace contextRef="#ctx0" brushRef="#br0">0 139 3651,'0'0'12914,"12"4"-11777,10 3-651,0-1 0,1-2 0,0 0 0,0-2 0,0 0 1,0-2-1,24-2 0,181-25 1046,-131 13-1033,209-22 267,158-23-683,-463 59-84,38-6-129,63-17 0,-100 22-233,-26 1-7976,9 0 2856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6.907"/>
    </inkml:context>
    <inkml:brush xml:id="br0">
      <inkml:brushProperty name="width" value="0.025" units="cm"/>
      <inkml:brushProperty name="height" value="0.025" units="cm"/>
    </inkml:brush>
  </inkml:definitions>
  <inkml:trace contextRef="#ctx0" brushRef="#br0">1 17 9865,'0'0'8328,"8"-2"-7319,12-3-267,1 2 0,-1 0 0,1 0 0,33 2 0,-54 1-740,1 0 0,-1 0 0,1 0 0,-1 0-1,1 0 1,0 0 0,-1 0 0,1 1 0,-1-1-1,1 0 1,-1 0 0,1 0 0,-1 1 0,0-1-1,1 0 1,-1 0 0,1 1 0,-1-1 0,1 0-1,-1 1 1,0-1 0,1 0 0,-1 1 0,0-1-1,1 1 1,-1-1 0,0 1 0,0-1 0,1 1-1,-1-1 1,0 1 0,0-1 0,0 1 0,0-1-1,1 2 1,-10 19 93,-22 17 28,18-27-84,9-9-41,1 0-1,0 0 1,0 1 0,1-1 0,-1 0 0,0 1-1,1 0 1,-1 0 0,1 0 0,0 0 0,0 0-1,0 0 1,1 0 0,-4 8 0,7-10 4,-1 0 0,1 0-1,0 0 1,-1 0 0,1 0 0,0-1 0,0 1 0,-1 0 0,1-1 0,0 1 0,0-1 0,0 0 0,0 0 0,0 1 0,0-1 0,2-1 0,0 2 7,78 2-2329,-28-9-4504,-18-5-1798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7.287"/>
    </inkml:context>
    <inkml:brush xml:id="br0">
      <inkml:brushProperty name="width" value="0.025" units="cm"/>
      <inkml:brushProperty name="height" value="0.025" units="cm"/>
    </inkml:brush>
  </inkml:definitions>
  <inkml:trace contextRef="#ctx0" brushRef="#br0">116 15 4228,'0'0'8985,"-9"0"-5734,3 0-3006,0 1 1,1-1-1,-1 1 1,1 0-1,-1 1 1,1-1-1,0 1 1,-1 0-1,1 1 1,-7 3-1,9-4-135,0 0 0,0 0 0,1 0-1,-1 1 1,1-1 0,-1 0 0,1 1 0,0 0 0,0-1-1,0 1 1,0 0 0,0 0 0,1 0 0,0 0-1,-1 0 1,1 1 0,0-1 0,0 0 0,1 1-1,-1-1 1,1 0 0,0 5 0,0-6-81,0 0 1,0 0-1,1 1 1,-1-1-1,1 0 1,0 0 0,0 0-1,0 0 1,0 1-1,0-2 1,0 1-1,0 0 1,0 0-1,1 0 1,-1 0-1,1-1 1,0 1-1,-1-1 1,1 1-1,0-1 1,0 0-1,0 1 1,0-1-1,0 0 1,0 0-1,0-1 1,0 1 0,1 0-1,-1-1 1,0 1-1,0-1 1,1 0-1,-1 0 1,0 0-1,0 0 1,4 0-1,-1 0 47,0 0 0,0 0 0,0-1 0,-1 0 0,1 0 0,0 0 0,-1 0 1,1-1-1,0 1 0,-1-1 0,0 0 0,1-1 0,-1 1 0,0-1 0,0 0 0,0 0 0,3-3 0,-4 2-58,0 0 0,-1 0 0,0 0 1,0 0-1,0 0 0,0 0 0,0-1 0,-1 1 0,0-1 1,0 1-1,0-1 0,0 1 0,-1-1 0,0 0 0,0 1 1,0-1-1,-1-4 0,0 7-105,1 0-1,-1 0 1,0 0 0,0 0-1,1 0 1,-1 0 0,0 1-1,-1-1 1,1 0 0,0 1-1,0-1 1,-1 1 0,1-1-1,-1 1 1,1 0 0,-1 0 0,0-1-1,0 1 1,1 0 0,-1 1-1,0-1 1,0 0 0,0 0-1,0 1 1,0-1 0,0 1-1,0 0 1,0-1 0,0 1-1,0 0 1,0 0 0,0 0-1,0 1 1,0-1 0,0 0-1,0 1 1,0-1 0,0 1 0,-3 1-1,3-1-221,0 1 1,0-1-1,0 0 0,1 0 0,-1 1 0,0-1 0,1 1 0,-1 0 1,1-1-1,-1 1 0,1 0 0,0 0 0,0 0 0,0 0 1,0 0-1,0 0 0,0 0 0,1 0 0,-1 0 0,1 0 1,-1 1-1,1-1 0,0 0 0,0 0 0,0 1 0,0-1 0,0 0 1,0 0-1,1 0 0,-1 1 0,1-1 0,0 0 0,0 2 1,16 7-3323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0"/>
    </inkml:context>
    <inkml:brush xml:id="br0">
      <inkml:brushProperty name="width" value="0.025" units="cm"/>
      <inkml:brushProperty name="height" value="0.025" units="cm"/>
    </inkml:brush>
  </inkml:definitions>
  <inkml:trace contextRef="#ctx0" brushRef="#br0">0 2 3876,'0'0'17809,"64"3"-17713,-36-6-64,1 3-321,-4-1-1697,3 1-1825,-3 0-1826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7.632"/>
    </inkml:context>
    <inkml:brush xml:id="br0">
      <inkml:brushProperty name="width" value="0.025" units="cm"/>
      <inkml:brushProperty name="height" value="0.025" units="cm"/>
    </inkml:brush>
  </inkml:definitions>
  <inkml:trace contextRef="#ctx0" brushRef="#br0">108 14 10730,'0'0'11504,"-10"-2"-11167,5 0-297,0 1 1,1 0 0,-1 1 0,0-1-1,0 1 1,1 0 0,-1 0-1,0 0 1,-9 3 0,11-3-5,1 1-1,0 0 1,0 1 0,-1-1 0,1 0-1,0 1 1,0-1 0,0 1-1,0-1 1,1 1 0,-1 0 0,0 0-1,1 0 1,-1 0 0,1 0 0,-1 0-1,1 0 1,0 1 0,0-1 0,0 0-1,1 1 1,-1-1 0,0 1-1,1-1 1,-1 1 0,1 4 0,0-6-25,0 1 0,0-1 0,0 0 0,0 0 0,0 0 0,0 0 0,0 0 0,1 1 0,-1-1 0,0 0 0,1 0 0,-1 0 0,1 0 0,-1 0 0,1 0 0,-1 0 0,1 0 0,0 0 0,0 0 0,-1 0 0,1 0 0,0-1 0,0 1 0,0 0 0,0-1 0,0 1 0,2 1 0,0-1 23,0 0 0,0 0 0,1 0-1,-1 0 1,0-1 0,1 1-1,-1-1 1,1 0 0,-1 0 0,5 0-1,-4 0 2,-1 0-1,0 0 0,0-1 1,1 1-1,-1-1 0,0 0 1,0 0-1,0 0 0,0 0 0,0-1 1,0 1-1,0-1 0,0 1 1,0-1-1,-1 0 0,1 0 1,-1-1-1,1 1 0,-1 0 1,0-1-1,0 1 0,0-1 0,0 0 1,2-4-1,-4 5-43,0 1-1,1-1 1,-1 1-1,0-1 1,0 0 0,0 1-1,0-1 1,-1 0-1,1 1 1,0-1-1,-1 0 1,1 1 0,-1-1-1,1 1 1,-1-1-1,0 1 1,0-1-1,0 1 1,0-1 0,0 1-1,0 0 1,0 0-1,0-1 1,0 1-1,0 0 1,-1 0 0,1 0-1,-1 0 1,1 0-1,-3 0 1,-23-9-2709,1 7-4105,19 3 1810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7.965"/>
    </inkml:context>
    <inkml:brush xml:id="br0">
      <inkml:brushProperty name="width" value="0.025" units="cm"/>
      <inkml:brushProperty name="height" value="0.025" units="cm"/>
    </inkml:brush>
  </inkml:definitions>
  <inkml:trace contextRef="#ctx0" brushRef="#br0">0 126 3972,'0'0'15951,"50"-14"-14414,-40 12-608,3 2-544,-1 0-289,0 0-64,3 0-64,-3 0-1378,0-4-2273,-3-1-5222</inkml:trace>
  <inkml:trace contextRef="#ctx0" brushRef="#br0" timeOffset="1">281 0 6086,'0'0'14061,"-4"9"-13004,-3 3-726,1 0 0,1 1 0,0-1 0,1 1 0,0 0 0,1 0 0,1 0 0,-2 17 0,5-29-315,-1 0-1,1-1 1,0 1 0,-1-1-1,1 1 1,0-1 0,0 1 0,-1-1-1,1 1 1,0-1 0,0 1 0,0-1-1,-1 0 1,1 0 0,0 0-1,0 1 1,0-1 0,0 0 0,0 0-1,0 0 1,-1 0 0,1 0-1,0 0 1,1-1 0,27-1 242,-15-1-246,0-1 0,-1 0 0,0-1 0,19-10 0,1-2-2730,-32 12-3075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8.327"/>
    </inkml:context>
    <inkml:brush xml:id="br0">
      <inkml:brushProperty name="width" value="0.025" units="cm"/>
      <inkml:brushProperty name="height" value="0.025" units="cm"/>
    </inkml:brush>
  </inkml:definitions>
  <inkml:trace contextRef="#ctx0" brushRef="#br0">1 0 12748,'0'0'9353,"49"46"-9257,-33-39-96,-2-1-2210,6-1-3844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8.832"/>
    </inkml:context>
    <inkml:brush xml:id="br0">
      <inkml:brushProperty name="width" value="0.025" units="cm"/>
      <inkml:brushProperty name="height" value="0.025" units="cm"/>
    </inkml:brush>
  </inkml:definitions>
  <inkml:trace contextRef="#ctx0" brushRef="#br0">0 73 1602,'0'0'14152,"2"9"-12631,-1-7-1407,-1 1 0,1-1 0,0 1 0,-1-1 0,1 1-1,1-1 1,-1 0 0,0 1 0,0-1 0,1 0 0,-1 0 0,1 0 0,0 0 0,0 0 0,0-1 0,0 1-1,3 2 1,1-1 157,0-1-1,0 1 0,1-1 0,-1-1 0,1 1 1,-1-1-1,13 1 0,144 5 908,222-17-1,-357 8-1130,1231-118 268,-1218 114-411,59-2 0,-100 8-44,0 1 0,0-1 1,0 1-1,-1-1 0,1 1 0,0-1 0,0 1 1,0-1-1,0 1 0,0-1 0,-1 0 0,1 1 1,0-1-1,0 1 0,-1-1 0,1 0 0,0 1 1,0-1-1,-1 0 0,1 1 0,-1-1 0,1 0 1,0 0-1,-1 1 0,1-1 0,0 0 0,-1 0 1,1 0-1,-1 1 0,1-1 0,-1 0 0,-8 0-4926,2 0-3737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9.271"/>
    </inkml:context>
    <inkml:brush xml:id="br0">
      <inkml:brushProperty name="width" value="0.025" units="cm"/>
      <inkml:brushProperty name="height" value="0.025" units="cm"/>
    </inkml:brush>
  </inkml:definitions>
  <inkml:trace contextRef="#ctx0" brushRef="#br0">158 0 9513,'0'0'5157,"0"55"-4292,0-23 736,9 7-416,3 3-160,1 4-416,1 2-225,-7 3-192,-5 6-128,-2 1 65,-9 3-97,-16 0 32,-9 1-160,-10-6-1314,-4-5-2529,-6-13-2948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29.776"/>
    </inkml:context>
    <inkml:brush xml:id="br0">
      <inkml:brushProperty name="width" value="0.025" units="cm"/>
      <inkml:brushProperty name="height" value="0.025" units="cm"/>
    </inkml:brush>
  </inkml:definitions>
  <inkml:trace contextRef="#ctx0" brushRef="#br0">107 1 9065,'0'0'4708,"-57"57"-4099,41-14 159,4 11-63,0 11 288,3 8 160,9 3-192,0 0-385,9-4-383,10-6-161,11-11 64,4-9-352,3-10-2019,7-6-1824,9-9 255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0.226"/>
    </inkml:context>
    <inkml:brush xml:id="br0">
      <inkml:brushProperty name="width" value="0.025" units="cm"/>
      <inkml:brushProperty name="height" value="0.025" units="cm"/>
    </inkml:brush>
  </inkml:definitions>
  <inkml:trace contextRef="#ctx0" brushRef="#br0">11 0 4708,'0'0'13966,"-10"67"-12941,10-35-417,0 6-416,5-2-160,9 0 65,-3-4-33,-2-2-641,1-3-992,-6-8-1699,-2-4-2049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0.565"/>
    </inkml:context>
    <inkml:brush xml:id="br0">
      <inkml:brushProperty name="width" value="0.025" units="cm"/>
      <inkml:brushProperty name="height" value="0.025" units="cm"/>
    </inkml:brush>
  </inkml:definitions>
  <inkml:trace contextRef="#ctx0" brushRef="#br0">0 7 4740,'0'0'16816,"73"-6"-16463,-40 6-289,-1 0-96,-2 0-1730,-7 0-2017,-7 2-2339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0.895"/>
    </inkml:context>
    <inkml:brush xml:id="br0">
      <inkml:brushProperty name="width" value="0.025" units="cm"/>
      <inkml:brushProperty name="height" value="0.025" units="cm"/>
    </inkml:brush>
  </inkml:definitions>
  <inkml:trace contextRef="#ctx0" brushRef="#br0">1 0 8520,'0'0'8670,"10"1"-8233,-8-1-378,6 1 37,0 0 0,0 1 0,0 0 0,0 0 0,8 4 0,-14-6-59,-1 0-1,0 1 0,1-1 0,-1 1 1,0 0-1,0-1 0,0 1 0,0 0 1,0 0-1,0 0 0,0 0 0,0 0 1,0 0-1,0 0 0,0 0 0,0 0 0,-1 0 1,1 1-1,0-1 0,-1 0 0,1 0 1,-1 1-1,0-1 0,1 0 0,-1 1 1,0-1-1,0 0 0,0 1 0,0-1 1,0 0-1,0 1 0,0-1 0,0 1 0,0-1 1,-1 0-1,1 1 0,-1-1 0,1 0 1,-1 0-1,1 1 0,-1-1 0,0 0 1,1 0-1,-1 0 0,0 0 0,-2 2 1,-6 7 655,0-1 1,0 1 0,-1-2 0,-17 13 0,22-17-474,5-4-198,0 0-1,1 0 1,-1-1-1,1 1 0,-1 0 1,1 1-1,-1-1 1,0 0-1,1 0 1,-1 0-1,1 0 1,-1 0-1,1 0 1,-1 0-1,0 1 1,1-1-1,-1 0 1,0 0-1,1 1 1,-1-1-1,0 0 1,1 0-1,-1 1 1,0-1-1,1 0 1,-1 1-1,0-1 1,0 1-1,1-1 1,-1 0-1,0 1 1,0-1-1,0 1 1,0-1-1,0 0 1,1 1-1,-1-1 1,0 1-1,0-1 1,0 1-1,0-1 1,0 1-1,0-1 1,0 0-1,-1 1 1,1-1-1,0 1 1,0-1-1,0 1 1,0-1-1,0 0 1,-1 1-1,1-1 0,0 0 1,0 1-1,-1-1 1,1 0-1,0 1 1,-1-1-1,1 0 1,0 1-1,-1-1 1,1 0-1,0 0 1,-1 1-1,1-1 1,-1 0-1,0 0 1,42 4 183,-36-3-92,69 0-1813,-47-1-3661,-6 0-4562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1.535"/>
    </inkml:context>
    <inkml:brush xml:id="br0">
      <inkml:brushProperty name="width" value="0.025" units="cm"/>
      <inkml:brushProperty name="height" value="0.025" units="cm"/>
    </inkml:brush>
  </inkml:definitions>
  <inkml:trace contextRef="#ctx0" brushRef="#br0">1 48 11050,'0'0'6732,"9"-3"-5360,7-4-908,0 0-18,1 1-1,0 0 1,0 1 0,1 1 0,-1 1 0,1 0 0,21 0 0,-38 3-447,-1 0 0,1 0-1,-1 0 1,1 1 0,0-1 0,-1 0 0,1 0 0,-1 1 0,1-1 0,-1 0 0,1 1 0,-1-1 0,1 1 0,-1-1 0,1 0 0,-1 1 0,0-1 0,1 1 0,-1-1 0,0 1 0,1-1 0,-1 1 0,0 0 0,0-1 0,1 1 0,-1-1 0,0 1 0,0 0 0,0-1 0,0 1 0,0-1-1,0 1 1,0 0 0,0-1 0,0 1 0,0-1 0,0 1 0,0 0 0,0-1 0,-1 1 0,1-1 0,0 1 0,0 0 0,-1-1 0,1 1 0,0-1 0,-1 1 0,1-1 0,0 1 0,-1-1 0,1 0 0,-1 1 0,0 0 0,-22 28 131,-7-5-79,24-20-48,0 0 0,0 0 0,0 1 0,1-1 0,-1 1 0,1 0 1,1 1-1,-1-1 0,1 1 0,0 0 0,0 0 0,-5 10 0,10-15-4,-1 0 0,1-1 1,-1 1-1,1 0 0,-1-1 0,1 1 0,-1 0 1,1-1-1,-1 1 0,1-1 0,0 1 0,-1-1 1,1 1-1,0-1 0,-1 1 0,1-1 0,0 0 1,0 1-1,0-1 0,-1 0 0,1 0 0,0 0 1,0 1-1,0-1 0,0 0 0,-1 0 0,1 0 1,0 0-1,0 0 0,1-1 0,36 2-202,-32-1 31,5-1-909,0 0 1,0 0 0,0-1-1,0 0 1,0-1 0,-1 0-1,20-9 1,7-7-4707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1"/>
    </inkml:context>
    <inkml:brush xml:id="br0">
      <inkml:brushProperty name="width" value="0.025" units="cm"/>
      <inkml:brushProperty name="height" value="0.025" units="cm"/>
    </inkml:brush>
  </inkml:definitions>
  <inkml:trace contextRef="#ctx0" brushRef="#br0">99 0 7687,'0'0'8568,"-5"8"-7884,-51 85 1448,50-82-1757,0 0 1,1 0-1,1 0 1,0 1-1,0-1 0,1 1 1,-3 23-1,7-34-311,-1 0 0,1-1-1,-1 1 1,1 0 0,-1-1-1,1 1 1,-1-1 0,1 1-1,0-1 1,-1 1 0,1-1-1,0 1 1,0-1 0,-1 0-1,1 0 1,0 1 0,0-1-1,-1 0 1,1 0 0,0 0-1,0 0 1,0 0 0,-1 0-1,1 0 1,0 0 0,0 0-1,0 0 1,-1 0 0,1 0-1,0 0 1,0-1 0,-1 1-1,1 0 1,0-1 0,0 1-1,0-1 1,34-12 484,148-87-404,-172 91-1669,-8 0-5304,-3 5-714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1.866"/>
    </inkml:context>
    <inkml:brush xml:id="br0">
      <inkml:brushProperty name="width" value="0.025" units="cm"/>
      <inkml:brushProperty name="height" value="0.025" units="cm"/>
    </inkml:brush>
  </inkml:definitions>
  <inkml:trace contextRef="#ctx0" brushRef="#br0">98 7 4036,'0'0'9945,"-8"1"-6710,4 0-3122,-1 0-1,1 0 0,0 0 0,-1 1 1,1-1-1,0 1 0,0 0 1,0 0-1,0 1 0,1-1 0,-1 1 1,0 0-1,1 0 0,0 0 1,0 1-1,0-1 0,0 1 0,1-1 1,-1 1-1,1 0 0,0 0 1,0 0-1,0 0 0,0 0 1,1 1-1,0-1 0,0 1 0,-1 6 1,2-9-91,-1 1 1,1-1 0,-1 1-1,1-1 1,0 1 0,0-1-1,0 1 1,1-1 0,-1 1-1,0-1 1,1 1 0,0-1-1,-1 0 1,1 1 0,0-1-1,0 0 1,1 1 0,-1-1-1,0 0 1,1 0 0,-1 0-1,1 0 1,0 0 0,-1-1-1,5 4 1,-3-4 45,1 1 0,0 0 0,0-1 0,0 0 0,0 0 0,0 0-1,0 0 1,0-1 0,0 1 0,0-1 0,0 0 0,0 0 0,0-1 0,0 1 0,6-2 0,-7 1-27,0 0 1,-1 0-1,1 0 1,0 0-1,-1-1 1,1 1-1,-1-1 1,1 0-1,-1 1 0,0-1 1,1 0-1,-1 0 1,0-1-1,-1 1 1,1 0-1,0-1 1,-1 1-1,1-1 0,-1 1 1,0-1-1,1 0 1,-1 1-1,-1-1 1,1 0-1,0 0 1,-1 0-1,1 0 0,-1 0 1,0 0-1,0 0 1,0 1-1,0-1 1,-1 0-1,0-4 1,0 3-38,1 0 0,-1-1 0,0 1 0,0 0 0,0 0 0,-1 0 0,0 0 0,1 0 0,-1 0 0,-1 1 0,1-1 0,0 1 0,-1-1 0,0 1 1,0 0-1,0 0 0,0 0 0,0 0 0,-1 1 0,1-1 0,-1 1 0,0 0 0,-6-3 0,8 4-209,1 1 0,-1-1-1,1 1 1,-1-1 0,0 1 0,0-1-1,1 1 1,-1 0 0,0 0 0,0 0-1,1 0 1,-1 0 0,0 1 0,1-1-1,-1 0 1,0 1 0,0-1 0,1 1-1,-1 0 1,1-1 0,-1 1 0,1 0-1,-1 0 1,-2 2 0,3 0-563,-1-1 1,1 1-1,0 0 1,-1 0-1,1 0 1,1 0-1,-1 0 1,0 0-1,1 0 1,0 0-1,-1 0 1,1 0-1,1 4 1,-1 11-5965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2.224"/>
    </inkml:context>
    <inkml:brush xml:id="br0">
      <inkml:brushProperty name="width" value="0.025" units="cm"/>
      <inkml:brushProperty name="height" value="0.025" units="cm"/>
    </inkml:brush>
  </inkml:definitions>
  <inkml:trace contextRef="#ctx0" brushRef="#br0">146 2 14318,'0'0'2156,"-8"-1"-463,1 1-1507,1 0 1,0 1 0,-1 0 0,1 0 0,0 0 0,-1 1 0,1 0-1,0 0 1,0 0 0,1 1 0,-8 4 0,9-5-50,0 0 0,0 1-1,1 0 1,-1 0 0,0 0 0,1 0 0,0 0-1,0 1 1,0 0 0,0-1 0,1 1 0,-1 0 0,1 0-1,0 1 1,0-1 0,0 0 0,1 1 0,-2 8-1,2-12-122,1 1-1,0-1 0,0 0 1,-1 1-1,1-1 0,0 1 1,0-1-1,0 1 0,1-1 1,-1 0-1,0 1 0,0-1 1,1 1-1,-1-1 0,1 0 1,0 1-1,-1-1 0,1 0 1,0 0-1,-1 1 0,1-1 1,0 0-1,0 0 0,0 0 1,0 0-1,0 0 0,0 0 1,1 0-1,-1 0 0,0-1 1,0 1-1,1 0 0,2 0 0,1 0 41,0 0-1,0 0 1,0-1-1,0 0 1,0 0-1,0 0 1,0 0-1,9-3 1,-7 1-12,-1 0 1,0 0-1,0-1 1,0 0-1,-1 0 1,1-1-1,-1 1 0,1-1 1,-1 0-1,0-1 1,4-5-1,-6 8 11,-1 0-1,0 0 1,0 0-1,0-1 1,0 1-1,0-1 1,-1 1-1,1-1 1,-1 0-1,0 1 0,0-1 1,0 0-1,0 0 1,0 0-1,0 0 1,-1 0-1,1 0 1,-1 0-1,0 0 1,0 0-1,0 0 1,-1 0-1,1-1 1,-1 1-1,0-4 0,-1 5-48,0 1 0,0-1-1,0 0 1,0 1 0,0-1 0,0 1-1,-1 0 1,1 0 0,0 0-1,-1 0 1,1 0 0,-1 0-1,1 1 1,0-1 0,-1 1-1,0-1 1,1 1 0,-1 0 0,-2 0-1,-49 3-530,51-2 381,1 0 0,0-1 0,-1 1 0,1 0 1,0 1-1,0-1 0,0 0 0,0 0 0,0 1 1,0-1-1,0 1 0,1 0 0,-1 0 0,-2 2 1,-4 20-6039,8-11 242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2.603"/>
    </inkml:context>
    <inkml:brush xml:id="br0">
      <inkml:brushProperty name="width" value="0.025" units="cm"/>
      <inkml:brushProperty name="height" value="0.025" units="cm"/>
    </inkml:brush>
  </inkml:definitions>
  <inkml:trace contextRef="#ctx0" brushRef="#br0">0 27 4644,'0'0'20564,"67"-10"-20372,-40 6-128,-4 2-96,-4 1-224,3 0-1794,-10-3-2723,-1 0-7815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2.949"/>
    </inkml:context>
    <inkml:brush xml:id="br0">
      <inkml:brushProperty name="width" value="0.025" units="cm"/>
      <inkml:brushProperty name="height" value="0.025" units="cm"/>
    </inkml:brush>
  </inkml:definitions>
  <inkml:trace contextRef="#ctx0" brushRef="#br0">21 1 17072,'0'0'5696,"1"10"-4858,-1 8-419,0 0-1,-2-1 1,0 1-1,-5 22 1,4-27-295,0 0-1,1 1 1,0-1-1,2 1 1,-1-1-1,3 21 1,-1-34-108,-1 1-1,1 0 1,0-1 0,-1 1 0,1 0 0,0-1-1,0 1 1,0-1 0,-1 1 0,1-1-1,0 1 1,0-1 0,0 0 0,0 0 0,0 1-1,0-1 1,0 0 0,0 0 0,0 0 0,0 0-1,0 0 1,0 0 0,0 0 0,0 0 0,-1 0-1,1-1 1,0 1 0,0 0 0,0-1 0,0 1-1,1-1 1,31-10 285,-3-7-496,0-1-1,-2-1 1,0-1-1,46-47 1,-66 56-1563,-9 4-6467</inkml:trace>
  <inkml:trace contextRef="#ctx0" brushRef="#br0" timeOffset="1">155 175 9353,'0'0'12972,"54"53"-12908,-46-45-96,7-2-1858,-8 1-2786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3.359"/>
    </inkml:context>
    <inkml:brush xml:id="br0">
      <inkml:brushProperty name="width" value="0.025" units="cm"/>
      <inkml:brushProperty name="height" value="0.025" units="cm"/>
    </inkml:brush>
  </inkml:definitions>
  <inkml:trace contextRef="#ctx0" brushRef="#br0">1 157 13229,'0'0'2327,"12"0"-1185,395 4 5317,6-36-4566,412-96-7469,-822 127 5130,-12 1-14610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4.378"/>
    </inkml:context>
    <inkml:brush xml:id="br0">
      <inkml:brushProperty name="width" value="0.025" units="cm"/>
      <inkml:brushProperty name="height" value="0.025" units="cm"/>
    </inkml:brush>
  </inkml:definitions>
  <inkml:trace contextRef="#ctx0" brushRef="#br0">190 53 7175,'0'0'7794,"-8"0"-5589,-3 0-2013,0 1 1,0 0 0,1 1 0,-1 0-1,1 1 1,-1 0 0,1 0 0,-19 10 0,25-11-178,-1 0 0,1 1 1,0 0-1,0-1 0,0 1 1,0 1-1,1-1 0,-1 0 1,1 1-1,0 0 0,0 0 1,0 0-1,0 0 0,1 0 1,-1 0-1,1 1 0,0 0 1,1-1-1,-1 1 1,1 0-1,0-1 0,0 1 1,0 8-1,1-8 2,0 0-1,0-1 1,1 1-1,-1 0 1,1-1 0,0 1-1,1 0 1,-1-1-1,1 0 1,0 1 0,0-1-1,0 0 1,1 0-1,-1 0 1,1 0 0,0 0-1,0-1 1,1 1-1,-1-1 1,1 0 0,-1 0-1,1 0 1,0-1 0,0 1-1,0-1 1,6 3-1,2 2 92,-1 0 0,0 1 0,0 1 0,-1 0-1,0 0 1,10 12 0,-18-19-67,0 0 0,-1 0-1,1 0 1,0 0 0,-1 0 0,0 1-1,0-1 1,1 1 0,-1-1-1,0 0 1,-1 1 0,1-1 0,0 1-1,-1 0 1,0-1 0,1 1 0,-1 0-1,0-1 1,0 1 0,-1-1 0,1 1-1,0 0 1,-1-1 0,0 1 0,1-1-1,-1 1 1,0-1 0,-1 1-1,1-1 1,0 0 0,0 0 0,-1 1-1,0-1 1,1 0 0,-1 0 0,0 0-1,0-1 1,-3 4 0,2-3 12,1 0 0,-1 0 1,0 0-1,0 0 0,0 0 1,0 0-1,0-1 0,0 1 0,0-1 1,-1 0-1,1 0 0,0 0 0,-1-1 1,1 1-1,-1-1 0,1 1 1,0-1-1,-1 0 0,1-1 0,-1 1 1,1-1-1,-1 1 0,1-1 1,0 0-1,-1 0 0,1 0 0,0-1 1,0 1-1,0-1 0,0 0 0,0 0 1,0 0-1,1 0 0,-1 0 1,1-1-1,-1 1 0,1-1 0,0 0 1,0 1-1,0-1 0,0 0 0,0 0 1,1 0-1,-1 0 0,1-1 1,0 1-1,0 0 0,-1-7 0,2 2-52,0 0-1,1-1 0,-1 1 1,2 0-1,-1 0 1,1 0-1,1 0 0,-1 0 1,1 1-1,0-1 0,1 1 1,0-1-1,0 1 1,1 0-1,0 1 0,0-1 1,11-10-1,12-9 131,0 0-1,55-35 1,-29 21 271,-44 33-366,37-33 136,-45 38-160,-1 1 0,1-1 0,0 0 1,-1 0-1,1 0 0,-1 0 1,1-1-1,-1 1 0,0 0 1,0-1-1,0 1 0,-1 0 1,1-1-1,0 1 0,-1-1 1,0 0-1,1 1 0,-1-1 1,0-3-1,-1 6-16,1-1-1,-1 0 1,1 1 0,-1-1 0,0 1-1,1-1 1,-1 1 0,0-1 0,1 1-1,-1 0 1,0-1 0,0 1 0,1 0-1,-1-1 1,0 1 0,0 0 0,0 0-1,1 0 1,-1 0 0,0 0 0,0 0-1,0 0 1,-1 0 0,-26 1-175,23-1 124,-1 1-63,-1 1 0,1-1 0,0 1 0,0 0 1,0 0-1,0 0 0,0 1 0,0 0 0,-6 5 1,-15 17-2340,25-23 1917,1 0 0,0 0 0,0 1 0,0-1 0,0 0-1,0 0 1,0 0 0,0 1 0,1-1 0,-1 1 0,1-1 0,0 3 0,0 2-5241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4.787"/>
    </inkml:context>
    <inkml:brush xml:id="br0">
      <inkml:brushProperty name="width" value="0.025" units="cm"/>
      <inkml:brushProperty name="height" value="0.025" units="cm"/>
    </inkml:brush>
  </inkml:definitions>
  <inkml:trace contextRef="#ctx0" brushRef="#br0">131 50 4644,'0'0'15113,"-8"2"-14130,1 2-899,-1-1 1,0 2-1,1-1 1,0 1-1,0 0 1,1 0-1,-1 1 1,1 0-1,0 0 1,1 0-1,-1 1 1,1 0-1,0 0 1,1 0-1,0 0 1,0 1 0,-4 11-1,6-11-69,-1-1 0,1 0 0,1 0 0,-1 1-1,1-1 1,0 1 0,1-1 0,0 14 0,1-18-2,-1-1 0,0 0-1,1 0 1,-1 1 0,1-1 0,0 0-1,-1 0 1,1 0 0,0 0 0,1 0-1,-1 0 1,0 0 0,0 0 0,1-1-1,-1 1 1,1 0 0,0-1 0,-1 1 0,1-1-1,0 1 1,0-1 0,0 0 0,0 0-1,0 0 1,0 0 0,0 0 0,0-1-1,0 1 1,1-1 0,-1 1 0,0-1-1,3 1 1,3-1 106,-1-1-1,0 1 0,0-1 0,0 0 1,0-1-1,0 1 0,0-2 0,0 1 1,0-1-1,-1 0 0,1 0 1,-1 0-1,0-1 0,0 0 0,0-1 1,0 1-1,-1-1 0,0 0 1,0 0-1,0-1 0,5-7 0,-4 4 32,0 1-1,-1-1 0,0 0 1,0-1-1,-1 1 0,0-1 1,-1 0-1,0 0 0,0 0 1,-1-1-1,0 1 0,-1 0 1,0-1-1,-2-13 0,1 21-196,-1 0 0,0-1 0,0 1 0,0 0 0,0 0 0,0 0 0,-1 0 0,1 1 0,-1-1 0,0 0 0,0 1 1,0-1-1,0 1 0,0-1 0,-1 1 0,1 0 0,-1 0 0,0 0 0,1 0 0,-1 1 0,0-1 0,0 1 0,0-1 0,0 1 0,0 0 0,0 0 0,-1 1 0,-3-1 0,5 0-248,-1 1-1,0 0 1,0 0-1,0 0 1,0 0 0,1 0-1,-1 1 1,0-1-1,0 1 1,0 0 0,1 0-1,-1 0 1,0 0-1,-2 2 1,3-2-216,0 1-1,0 0 1,0-1 0,0 1-1,0 0 1,1 0 0,-1 0-1,1 0 1,-1 0 0,1 0 0,0 1-1,0-1 1,0 0 0,0 1-1,0-1 1,1 1 0,-1-1-1,0 4 1,0 11-5201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5.116"/>
    </inkml:context>
    <inkml:brush xml:id="br0">
      <inkml:brushProperty name="width" value="0.025" units="cm"/>
      <inkml:brushProperty name="height" value="0.025" units="cm"/>
    </inkml:brush>
  </inkml:definitions>
  <inkml:trace contextRef="#ctx0" brushRef="#br0">162 28 4676,'0'0'16234,"-9"-3"-14995,6 1-1182,0 1 1,0 0-1,0 0 1,0 0-1,0 0 1,-1 1-1,1-1 0,0 1 1,0 0-1,-1 0 1,1 0-1,0 0 1,0 1-1,-1-1 0,1 1 1,0 0-1,0 0 1,0 0-1,0 0 1,0 0-1,0 1 0,0 0 1,1-1-1,-1 1 1,0 0-1,1 0 1,-1 0-1,-2 5 1,-3 2 8,0 0 1,1 0 0,0 1-1,1 1 1,-6 12 0,9-18-35,1 0 0,0 0 1,0 0-1,1 0 1,-1 0-1,1 1 0,0-1 1,1 0-1,-1 1 1,1-1-1,0 0 0,0 1 1,1-1-1,1 6 1,-1-9-2,0 0 0,0 0 0,0 0 1,0-1-1,0 1 0,1-1 0,-1 1 1,1-1-1,-1 1 0,1-1 0,-1 0 1,1 0-1,0 1 0,0-1 0,0-1 1,-1 1-1,1 0 0,0 0 0,0-1 1,0 1-1,0-1 0,0 1 0,0-1 1,0 0-1,0 0 0,1 0 0,-1 0 1,0 0-1,0-1 0,0 1 0,0 0 1,3-2-1,1 1 92,0-1 0,0 1 1,0-1-1,0 0 0,0-1 0,0 0 1,0 1-1,-1-2 0,8-4 0,-4-1-40,-1 0 1,0-1-1,0 0 0,0 0 0,10-21 1,-16 27-71,1 0 0,-1 0 0,0-1 0,-1 1 1,1-1-1,-1 1 0,0-1 0,0 1 0,-1-1 1,1 1-1,-1-1 0,0 0 0,0 1 0,0-1 1,-1 0-1,0 1 0,0-1 0,0 1 0,-2-6 1,2 9-134,0-1 1,-1 0 0,1 1 0,-1-1 0,1 1 0,-1-1 0,0 1-1,0 0 1,1 0 0,-1 0 0,0 0 0,0 0 0,0 0-1,0 1 1,0-1 0,0 0 0,0 1 0,0 0 0,-1-1 0,-1 1-1,-1 0-651,1 0 0,-1 0 0,1 0 0,0 0 0,-1 1 0,1-1 0,0 1 0,0 0 0,-6 3 0,-5 6-5982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5.524"/>
    </inkml:context>
    <inkml:brush xml:id="br0">
      <inkml:brushProperty name="width" value="0.025" units="cm"/>
      <inkml:brushProperty name="height" value="0.025" units="cm"/>
    </inkml:brush>
  </inkml:definitions>
  <inkml:trace contextRef="#ctx0" brushRef="#br0">1 51 5125,'0'0'17745,"70"-8"-16656,-41 1-417,3-1-512,1 2-192,-3-1-1473,-3 1-2467,-2-3-6374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5.904"/>
    </inkml:context>
    <inkml:brush xml:id="br0">
      <inkml:brushProperty name="width" value="0.025" units="cm"/>
      <inkml:brushProperty name="height" value="0.025" units="cm"/>
    </inkml:brush>
  </inkml:definitions>
  <inkml:trace contextRef="#ctx0" brushRef="#br0">121 1 5157,'0'0'13645,"-2"9"-13069,-10 36 421,-3-1 0,-38 80-1,19-48-879,33-75-76,1-1 1,-1 1-1,1-1 0,0 1 0,-1 0 0,1-1 0,0 1 1,-1 0-1,1-1 0,0 1 0,0 0 0,0-1 0,-1 1 1,1 0-1,0-1 0,0 1 0,0 0 0,0 0 0,0-1 1,0 1-1,1 0 0,-1-1 0,0 1 0,0 0 0,0-1 1,1 1-1,-1 0 0,0-1 0,1 1 0,-1 0 0,0-1 1,1 1-1,-1-1 0,1 1 0,-1-1 0,1 1 0,-1-1 1,1 1-1,0-1 0,-1 0 0,1 1 0,0-1 0,33 1 979,-24-2-1130,9-1 20,55-6-653,-29-7-5321,-26 2-961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2"/>
    </inkml:context>
    <inkml:brush xml:id="br0">
      <inkml:brushProperty name="width" value="0.025" units="cm"/>
      <inkml:brushProperty name="height" value="0.025" units="cm"/>
    </inkml:brush>
  </inkml:definitions>
  <inkml:trace contextRef="#ctx0" brushRef="#br0">1 1 6470,'0'0'14766,"26"45"-14093,-10-40-513,0-1-128,4-3-1153,-1-1-2883,-1 0-4324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6.340"/>
    </inkml:context>
    <inkml:brush xml:id="br0">
      <inkml:brushProperty name="width" value="0.025" units="cm"/>
      <inkml:brushProperty name="height" value="0.025" units="cm"/>
    </inkml:brush>
  </inkml:definitions>
  <inkml:trace contextRef="#ctx0" brushRef="#br0">317 1 10602,'0'0'7079,"6"9"-6198,5 10-493,-2 1 0,-1-1 0,0 2 0,-2-1 0,0 1 0,-1 0 0,-1 0 0,-1 1 0,0 21 1,-3-7-370,-2-1 0,-1 0 0,-2 1 0,-2-2 0,-1 1 0,-1-1 0,-2 0 1,-2-1-1,-1 0 0,-1-1 0,-21 32 0,13-27-1342,-1-2 0,-43 48 1,38-52-2785,-34 27 0,7-12-5486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6.924"/>
    </inkml:context>
    <inkml:brush xml:id="br0">
      <inkml:brushProperty name="width" value="0.025" units="cm"/>
      <inkml:brushProperty name="height" value="0.025" units="cm"/>
    </inkml:brush>
  </inkml:definitions>
  <inkml:trace contextRef="#ctx0" brushRef="#br0">284 1 3748,'0'0'9529,"-12"11"-9284,-20 22-95,2 1-1,0 2 1,3 0-1,-43 75 1,56-78 472,0 1 1,3 1 0,0-1 0,3 2 0,-7 47 0,9-20-171,2 0 0,6 77-1,-1-129-450,0 1-1,0-1 1,1 1 0,0-1-1,1 0 1,0 0-1,1 0 1,1 0-1,-1-1 1,2 1-1,-1-1 1,1-1-1,1 1 1,0-1 0,0 0-1,1 0 1,0-1-1,0 0 1,1-1-1,0 1 1,15 8-1,-12-10-461,0 0-1,0-1 1,1 0-1,0-1 0,0 0 1,27 3-1,25-2-4497,8-5-3823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7.348"/>
    </inkml:context>
    <inkml:brush xml:id="br0">
      <inkml:brushProperty name="width" value="0.025" units="cm"/>
      <inkml:brushProperty name="height" value="0.025" units="cm"/>
    </inkml:brush>
  </inkml:definitions>
  <inkml:trace contextRef="#ctx0" brushRef="#br0">11 1 9225,'0'0'12460,"-11"59"-12332,11-23-64,6 0-32,-1-2-96,4-3-1474,-4-5-640,-3-8-1633,-2-4-834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7.707"/>
    </inkml:context>
    <inkml:brush xml:id="br0">
      <inkml:brushProperty name="width" value="0.025" units="cm"/>
      <inkml:brushProperty name="height" value="0.025" units="cm"/>
    </inkml:brush>
  </inkml:definitions>
  <inkml:trace contextRef="#ctx0" brushRef="#br0">0 0 11499,'0'0'7271,"59"2"-6759,-29-2-384,7 0-128,-3 0-2338,-4 0-3652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38.070"/>
    </inkml:context>
    <inkml:brush xml:id="br0">
      <inkml:brushProperty name="width" value="0.025" units="cm"/>
      <inkml:brushProperty name="height" value="0.025" units="cm"/>
    </inkml:brush>
  </inkml:definitions>
  <inkml:trace contextRef="#ctx0" brushRef="#br0">1 20 12043,'0'0'4042,"8"-2"-2729,12-4-585,1 2-1,-1 1 1,1 0 0,0 1 0,35 3 0,-54-1-706,-1 0 0,1 1 0,0 0 1,-1-1-1,1 1 0,0 0 0,-1 0 0,1 0 1,-1 0-1,0 0 0,1 0 0,-1 0 1,0 0-1,1 1 0,-1-1 0,0 0 1,0 1-1,0-1 0,0 1 0,0-1 0,-1 1 1,1 0-1,0-1 0,-1 1 0,1 0 1,-1-1-1,0 1 0,1 0 0,-1 0 1,0 0-1,0-1 0,0 1 0,0 0 0,-1 0 1,1-1-1,0 1 0,-1 0 0,0 2 1,-1 4 44,0 0 0,-1 0 0,0 0 0,0-1 0,0 1 0,-1-1 0,-6 9 1,-29 25 476,32-35-431,0 1 0,0 1 0,0-1-1,1 1 1,0 0 0,-8 15 0,14-23-104,0 1 1,0-1-1,-1 1 0,2-1 0,-1 0 1,0 1-1,0-1 0,0 0 1,0 1-1,0-1 0,0 1 0,0-1 1,0 0-1,0 1 0,1-1 0,-1 0 1,0 1-1,0-1 0,1 0 0,-1 1 1,0-1-1,0 0 0,1 0 0,-1 1 1,0-1-1,1 0 0,-1 0 0,0 1 1,1-1-1,-1 0 0,0 0 0,1 0 1,-1 0-1,0 0 0,1 0 0,-1 0 1,1 1-1,-1-1 0,0 0 0,1 0 1,-1 0-1,1-1 0,-1 1 1,0 0-1,1 0 0,26 0 42,-20 0-21,92-6-1335,-34-5-4826,-14-2-5261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48.258"/>
    </inkml:context>
    <inkml:brush xml:id="br0">
      <inkml:brushProperty name="width" value="0.025" units="cm"/>
      <inkml:brushProperty name="height" value="0.025" units="cm"/>
    </inkml:brush>
  </inkml:definitions>
  <inkml:trace contextRef="#ctx0" brushRef="#br0">537 102 4452,'0'0'3022,"-2"-7"-2825,0-5-110,1 3 362,0 0 0,0 0 0,-1 1 0,-1-1 0,1 0 0,-7-12 0,8 20-364,0 0 1,0 0-1,0 0 1,0 1-1,0-1 1,0 0-1,0 1 1,0-1-1,-1 1 1,1-1-1,0 1 1,0 0-1,-1 0 1,1-1-1,0 1 1,0 0-1,-1 0 1,1 0-1,0 0 1,0 0-1,-1 1 1,1-1-1,0 0 0,0 0 1,-1 1-1,1-1 1,0 1-1,0-1 1,0 1-1,0 0 1,-2 1-1,-36 24-160,38-25 122,-49 42-15,1 1 0,3 3 0,1 2 0,-56 80 0,82-101 27,1 1 1,2 0 0,1 1-1,1 0 1,1 2-1,2-1 1,1 1 0,2 1-1,1 0 1,2 0-1,-3 48 1,8-49-40,2-1-1,0 0 0,2 1 1,13 50-1,-12-66-10,1 0-1,1 0 0,0-1 0,1 0 0,0-1 0,1 1 0,1-2 0,0 1 1,1-1-1,18 17 0,-25-26-9,19 17-171,1 0 1,51 34-1,-68-51 138,0 0-1,0 0 1,0-1-1,0 0 1,1 0-1,-1-1 1,1 0-1,0 0 1,0 0-1,-1-1 0,1-1 1,0 1-1,0-1 1,0-1-1,0 1 1,0-1-1,11-3 1,-14 1-14,1 0 0,-1 0-1,0 0 1,0-1 0,0 1 0,0-1 0,-1-1 0,1 1 0,-1 0 0,0-1 0,-1 0 0,1 0-1,-1 0 1,0-1 0,3-6 0,7-16 473,16-48 0,-26 68-313,31-93 1181,24-127-1,-49 176-1631,-1-1-1,-3 0 0,-3 0 0,-5-75 0,-1 103-385,-1 0 1,-2 0-1,0 1 0,-2 0 1,0 1-1,-2 0 0,-22-38 1,21 38-4214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49.042"/>
    </inkml:context>
    <inkml:brush xml:id="br0">
      <inkml:brushProperty name="width" value="0.025" units="cm"/>
      <inkml:brushProperty name="height" value="0.025" units="cm"/>
    </inkml:brush>
  </inkml:definitions>
  <inkml:trace contextRef="#ctx0" brushRef="#br0">376 128 769,'0'0'1473,"0"-8"-1046,0-3-555,1 1 1135,-1 0-1,0 0 1,0 0-1,-1 1 0,-3-15 1,3 22-872,1 0-1,-1 0 1,1 1 0,-1-1 0,0 0 0,0 0-1,0 1 1,0-1 0,0 1 0,0-1 0,0 1-1,0-1 1,0 1 0,-1 0 0,1 0 0,-1-1-1,1 1 1,-1 0 0,1 0 0,-1 0 0,0 1-1,1-1 1,-1 0 0,0 1 0,0-1 0,1 1-1,-1-1 1,0 1 0,0 0 0,0 0 0,0 0-1,0 0 1,1 0 0,-1 0 0,0 0 0,0 1-1,0-1 1,-3 2 0,0 0-95,0 0 0,0 0 0,1 1 1,-1-1-1,1 1 0,0 0 0,-1 0 0,1 1 0,1-1 0,-7 8 0,-34 47 192,36-48-163,-24 38 92,1 1 1,3 2-1,-38 92 0,55-114-154,2 0-1,1 0 1,1 1 0,1 0-1,2 0 1,1 0 0,1 0-1,5 59 1,-2-78 61,1 1 0,1-1-1,0 0 1,0-1 0,1 1 0,1 0 0,-1-1 0,2 0 0,-1 0 0,1-1-1,1 0 1,0 0 0,0 0 0,1-1 0,0 0 0,0 0 0,1-1 0,0 0-1,1 0 1,-1-1 0,1-1 0,0 1 0,0-2 0,1 1 0,-1-2 0,1 1-1,13 1 1,-4-3 38,0-2-1,0-1 1,0 0-1,0-1 1,0-1-1,0-1 1,-1-1-1,0-1 1,0-1-1,0 0 1,-1-1-1,0-1 1,0-1-1,-1 0 1,-1-2-1,0 1 1,17-18-1,-20 19-23,-1-2-1,0 0 1,-1 0 0,-1-1-1,0 0 1,0-1-1,-1 0 1,-1 0 0,-1-1-1,0 0 1,0 0-1,-2-1 1,0 0 0,-1 0-1,0 0 1,-2 0-1,0-1 1,0 1 0,-2-1-1,0 0 1,-3-19-1,1 26-228,0 1-1,-1-1 0,-1 0 1,0 1-1,0 0 0,0 0 1,-1 0-1,-11-14 0,-19-19-2689,-3 3-3378,37 37 5888,-25-24-9427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50.360"/>
    </inkml:context>
    <inkml:brush xml:id="br0">
      <inkml:brushProperty name="width" value="0.025" units="cm"/>
      <inkml:brushProperty name="height" value="0.025" units="cm"/>
    </inkml:brush>
  </inkml:definitions>
  <inkml:trace contextRef="#ctx0" brushRef="#br0">1674 195 2210,'0'0'7896,"-4"-9"-6984,-1-2-751,-1 1 0,1 0-1,-2 0 1,1 0-1,-1 1 1,-1 0-1,0 0 1,0 1-1,-1 0 1,0 0 0,0 1-1,-16-9 1,-1 5-364,-1 1 1,0 1 0,0 1-1,-1 1 1,0 2 0,0 1-1,-30-1 1,-27 3-449,-89 10 1,-243 25 618,390-31-20,0 2 0,0 1 0,0 2 0,1 0 0,0 2 0,1 1 1,0 0-1,1 2 0,0 1 0,0 1 0,2 1 0,0 1 0,-39 36 1,35-27 184,2 2 0,0 0 1,1 2-1,2 0 1,1 1-1,2 1 1,1 1-1,1 1 1,1 0-1,-10 38 1,21-53-11,0-1 1,1 0 0,0 1 0,2 0 0,0-1-1,1 1 1,1 0 0,0 0 0,1-1 0,2 1-1,-1-1 1,2 0 0,0 0 0,1 0 0,1-1-1,1 1 1,0-2 0,1 1 0,0-1 0,17 20-1,2 1-307,1 0-1,43 38 0,-61-63 58,0-1 1,1-1-1,1 0 0,0-1 0,0 0 1,0-1-1,1-1 0,0 0 0,1-1 1,25 7-1,8-5 7,1-2 1,1-1-1,-1-3 0,0-2 1,1-3-1,-1-1 1,49-13-1,-3-5 115,0-5 0,135-61 0,-208 80 151,98-42-177,127-74 1,-212 103 300,0-1-1,-1-1 1,-1-2 0,-2-1-1,-1-2 1,-1-1 0,43-57-1,-64 75-30,0-1 0,-1 0 1,0 0-1,-1 0 0,0-1 0,-1 0 0,-1-1 0,0 1 0,3-25 0,-6 31-173,-1 0 0,0 0 0,0 0 1,0 0-1,-1 0 0,-1 0 0,1 0 1,-1 0-1,0 0 0,-1 1 1,0-1-1,0 1 0,-1-1 0,0 1 1,0 0-1,-1 1 0,1-1 0,-2 1 1,-5-7-1,-4 1-47,0 0 1,0 0-1,-2 1 0,1 1 1,-1 1-1,-1 0 1,-27-9-1,-134-32-3108,167 47 2521,-40-10-2822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51.435"/>
    </inkml:context>
    <inkml:brush xml:id="br0">
      <inkml:brushProperty name="width" value="0.025" units="cm"/>
      <inkml:brushProperty name="height" value="0.025" units="cm"/>
    </inkml:brush>
  </inkml:definitions>
  <inkml:trace contextRef="#ctx0" brushRef="#br0">1719 190 2402,'3'-1'-43,"49"-20"1738,-50 20-1222,0 0-1,0 0 1,0 0-1,0 0 1,-1 0 0,1-1-1,0 1 1,0 0-1,-1-1 1,1 0-1,-1 1 1,1-1 0,-1 0-1,0 0 1,0 0-1,0 1 1,0-1 0,0-1-1,0 1 1,0 0-1,0-2 1,-1 3-355,-1 0 0,1 0 0,-1 0 0,0 0 0,1 1 1,-1-1-1,0 0 0,1 0 0,-1 1 0,0-1 0,0 1 0,0-1 0,0 0 0,0 1 0,1 0 0,-1-1 0,0 1 1,0 0-1,0-1 0,0 1 0,0 0 0,0 0 0,0 0 0,0 0 0,0 0 0,0 0 0,-2 0 0,-37-1-438,33 1 532,-603-16-3084,-44 51 3075,625-32-211,1 1 1,-1 1 0,1 1 0,-53 20-1,68-20-4,1 0 0,0 0 0,0 2 0,1-1 0,-1 1 0,2 1 0,-1 0 0,2 0 0,-1 1 0,1 1 0,0-1 0,-11 21 0,3 0 41,0 2 0,3 0 0,1 1 0,1 0 0,2 1 1,-8 50-1,7-9 120,4 0 0,2 77 1,9-101-107,2 0 0,2 0 0,3-1 0,1-1 0,25 62 0,18 74-696,-52-174 645,-1-1 0,1 1 0,1-1 0,0 0-1,1 0 1,0 0 0,9 13 0,-11-20 34,1 0 0,0-1 0,0 1 0,0-1 0,0 0 0,0 0 0,1 0 0,-1 0-1,1-1 1,0 0 0,0 0 0,0 0 0,0 0 0,0-1 0,0 0 0,0 0 0,0-1 0,1 1-1,5-1 1,18 0 137,-1-1-1,1-1 0,-1-2 0,0-1 1,28-8-1,136-52 710,-141 47-625,473-196 15,-447 176 100,-2-3 0,-2-4 0,-1-3 0,102-89-1,-143 107-234,-1 0 0,-1-2 1,-2-2-1,-2 0 0,-1-2 0,32-61 0,-46 77-158,-1-1 0,-1 0-1,0 0 1,-2-1 0,-1 0 0,0 0 0,-2 0-1,0-1 1,-2 1 0,0-1 0,-1 1 0,-2-1-1,0 1 1,-8-30 0,5 36-45,-1 0 0,-1 0 0,0 1 0,-1 0 0,-1 1 0,0 0 0,-1 0 0,0 1 0,-1 0 0,-1 0 0,-18-14 0,9 9-880,-2 1-1,0 2 1,0 0-1,-2 1 1,1 1-1,-31-10 1,-3 4-3769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0.314"/>
    </inkml:context>
    <inkml:brush xml:id="br0">
      <inkml:brushProperty name="width" value="0.025" units="cm"/>
      <inkml:brushProperty name="height" value="0.025" units="cm"/>
    </inkml:brush>
  </inkml:definitions>
  <inkml:trace contextRef="#ctx0" brushRef="#br0">0 0 8968,'0'0'13677,"74"34"-13452,-40-34-161,0-2 0,-4-2-96,-4 3-801,-4 1-1057,-10 0-640,-9 3-2179,-3 8-1633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3"/>
    </inkml:context>
    <inkml:brush xml:id="br0">
      <inkml:brushProperty name="width" value="0.025" units="cm"/>
      <inkml:brushProperty name="height" value="0.025" units="cm"/>
    </inkml:brush>
  </inkml:definitions>
  <inkml:trace contextRef="#ctx0" brushRef="#br0">218 0 7751,'0'0'7170,"8"6"-5483,-2-1-1484,1 0 1,-1 1-1,0 0 1,0 0-1,-1 0 0,1 1 1,-1-1-1,-1 1 1,0 1-1,0-1 1,0 1-1,-1-1 1,0 1-1,0 0 0,-1 0 1,0 1-1,1 11 1,-3-4-163,0-1-1,-2 1 1,0 0 0,-1-1-1,0 1 1,-1-1 0,-1 0-1,-1 0 1,0-1 0,-1 0 0,0 0-1,-13 19 1,-11 10 17,-1-1 1,-51 52 0,14-28-2729,44-44-3271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0.707"/>
    </inkml:context>
    <inkml:brush xml:id="br0">
      <inkml:brushProperty name="width" value="0.025" units="cm"/>
      <inkml:brushProperty name="height" value="0.025" units="cm"/>
    </inkml:brush>
  </inkml:definitions>
  <inkml:trace contextRef="#ctx0" brushRef="#br0">1 16 15086,'0'0'6086,"62"15"-4452,-25-15-641,2 0-641,0-6-288,-2-1-256,2 2-993,-9 0-961,-11 1-2915,-5 0-7751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1.990"/>
    </inkml:context>
    <inkml:brush xml:id="br0">
      <inkml:brushProperty name="width" value="0.025" units="cm"/>
      <inkml:brushProperty name="height" value="0.025" units="cm"/>
    </inkml:brush>
  </inkml:definitions>
  <inkml:trace contextRef="#ctx0" brushRef="#br0">7 28 3683,'0'0'14766,"10"-5"-13410,34-15-288,-42 19-1019,0 1-1,-1 0 1,1-1-1,0 1 1,0 0-1,0 0 1,0 0-1,0 0 1,0 0-1,0 1 1,-1-1 0,1 0-1,0 1 1,0-1-1,0 1 1,-1 0-1,1 0 1,0 0-1,-1 0 1,1 0-1,0 0 1,-1 0-1,0 0 1,3 3 0,27 36 237,-25-31-216,-1-1-48,0-1 0,0 1 0,0 0 0,-1 0 0,-1 1 0,1-1 0,-1 1 1,-1 0-1,0 0 0,0 0 0,-1 0 0,0 0 0,0 0 0,-1 1 1,0-1-1,-2 11 0,-1-6 80,0-1 0,-2 0 0,1 1 1,-2-2-1,0 1 0,0-1 0,-1 1 1,0-2-1,-18 21 0,-71 72 623,79-88-633,45-32-10310,-10 0 2344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2.858"/>
    </inkml:context>
    <inkml:brush xml:id="br0">
      <inkml:brushProperty name="width" value="0.025" units="cm"/>
      <inkml:brushProperty name="height" value="0.025" units="cm"/>
    </inkml:brush>
  </inkml:definitions>
  <inkml:trace contextRef="#ctx0" brushRef="#br0">6 1 13613,'0'0'8456,"0"9"-7954,-5 205 1825,5-213-2311,0 0 0,1 0-1,-1 0 1,1 0 0,-1 0-1,1 0 1,-1 0 0,1 0 0,-1 0-1,1 0 1,0 0 0,0 0-1,0 0 1,-1-1 0,1 1 0,0 0-1,0-1 1,0 1 0,0 0-1,0-1 1,0 1 0,0-1-1,0 0 1,0 1 0,1-1 0,-1 0-1,0 1 1,0-1 0,0 0-1,0 0 1,2 0 0,46 1 212,-37-2-147,3 1-301,63-3 543,-29-9-5412,-44 9 1160,-4-2-2072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3.219"/>
    </inkml:context>
    <inkml:brush xml:id="br0">
      <inkml:brushProperty name="width" value="0.025" units="cm"/>
      <inkml:brushProperty name="height" value="0.025" units="cm"/>
    </inkml:brush>
  </inkml:definitions>
  <inkml:trace contextRef="#ctx0" brushRef="#br0">1 4 13741,'0'0'10570,"70"24"-9481,-34-24-641,6-5-351,-3-3-65,-3 0 0,-3 5-225,-6 0-639,-4 3-770,-5 0-864,-3 0-1378,-4 0-2466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3.563"/>
    </inkml:context>
    <inkml:brush xml:id="br0">
      <inkml:brushProperty name="width" value="0.025" units="cm"/>
      <inkml:brushProperty name="height" value="0.025" units="cm"/>
    </inkml:brush>
  </inkml:definitions>
  <inkml:trace contextRef="#ctx0" brushRef="#br0">24 0 12139,'0'0'7325,"0"9"-5185,1 48 479,1-31-2455,-1-1 1,-2 1-1,0-1 0,-2 1 1,0-1-1,-12 40 0,14-64-140,1 0-1,-1-1 1,1 1-1,-1 0 0,1 0 1,0 0-1,-1-1 1,1 1-1,0 0 1,0 0-1,0 0 0,0 0 1,0 0-1,-1 0 1,2-1-1,-1 1 1,0 0-1,0 0 0,0 0 1,0 0-1,0 0 1,1 0-1,-1-1 1,1 3-1,18-11 285,35-43-32,-41 38-143,-4 4-101,40-36-51,65-80 1,-101 103-2829,-12 7-5656,-3 10 901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3.952"/>
    </inkml:context>
    <inkml:brush xml:id="br0">
      <inkml:brushProperty name="width" value="0.025" units="cm"/>
      <inkml:brushProperty name="height" value="0.025" units="cm"/>
    </inkml:brush>
  </inkml:definitions>
  <inkml:trace contextRef="#ctx0" brushRef="#br0">4 686 6790,'0'0'10442,"-3"55"-8007,3-38 95,0 0-576,5 0-673,11-2-544,0-5-545,5 2-192,-1-7-384,1-5-1827,2 0-2113,-2-12-4036</inkml:trace>
  <inkml:trace contextRef="#ctx0" brushRef="#br0" timeOffset="1">464 0 16015,'0'0'2274,"9"63"-640,-7-24-385,2 7-224,-4 9-64,0 4-481,-6 7-255,-10 3-33,-1 0 64,-10-2-192,-5-1-64,-1-4 0,-6-2-512,2-4-802,-11-9-800,-2-7-1409,-1-11-3011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4.345"/>
    </inkml:context>
    <inkml:brush xml:id="br0">
      <inkml:brushProperty name="width" value="0.025" units="cm"/>
      <inkml:brushProperty name="height" value="0.025" units="cm"/>
    </inkml:brush>
  </inkml:definitions>
  <inkml:trace contextRef="#ctx0" brushRef="#br0">181 0 11691,'0'0'1751,"-7"3"171,1-1-1711,0 0 0,1 1 0,-1 0 1,1 0-1,0 1 0,0 0 0,0 0 0,1 0 0,-1 0 0,1 0 1,0 1-1,0 0 0,1 0 0,-1 0 0,1 0 0,0 1 1,-3 6-1,-10 25 153,2 1 1,1 0-1,2 1 0,1 0 1,-5 47-1,9-33 106,2 1 1,3 0-1,7 74 1,-5-113-428,2 1 1,0-1 0,0 1 0,1-1 0,1 0-1,1-1 1,0 1 0,1-1 0,0 0-1,13 17 1,-15-25-241,0 0 0,0-1 0,0 1 0,1-1 0,0 0 0,0-1 0,0 0 0,0 0 0,14 6 0,-13-7-382,0-1-1,0 0 1,0 0 0,0-1 0,1 0-1,-1 0 1,0-1 0,1 0-1,-1 0 1,0 0 0,12-3 0,20-10-5694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5.275"/>
    </inkml:context>
    <inkml:brush xml:id="br0">
      <inkml:brushProperty name="width" value="0.025" units="cm"/>
      <inkml:brushProperty name="height" value="0.025" units="cm"/>
    </inkml:brush>
  </inkml:definitions>
  <inkml:trace contextRef="#ctx0" brushRef="#br0">0 0 17713,'0'0'7495,"8"60"-6823,-3-35-383,0 0-193,0-1-96,-1 0 0,1-1-288,-3-2-962,-2-3-543,0-2-610,0-3-704,0-4-2274,-2-3-1729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5.672"/>
    </inkml:context>
    <inkml:brush xml:id="br0">
      <inkml:brushProperty name="width" value="0.025" units="cm"/>
      <inkml:brushProperty name="height" value="0.025" units="cm"/>
    </inkml:brush>
  </inkml:definitions>
  <inkml:trace contextRef="#ctx0" brushRef="#br0">1 0 14478,'0'0'9577,"62"8"-8616,-32-8-801,4 0-96,-4 0-481,-2 0-1312,-9 0-737,-3 0-289,-10 7-1569,-6 2-2146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5.999"/>
    </inkml:context>
    <inkml:brush xml:id="br0">
      <inkml:brushProperty name="width" value="0.025" units="cm"/>
      <inkml:brushProperty name="height" value="0.025" units="cm"/>
    </inkml:brush>
  </inkml:definitions>
  <inkml:trace contextRef="#ctx0" brushRef="#br0">55 0 8872,'0'0'11184,"5"2"-10335,-3-1-786,0 0 0,0 0-1,0 0 1,0 0 0,0 0-1,0 1 1,0-1 0,-1 1 0,1-1-1,0 1 1,-1-1 0,1 1 0,-1 0-1,0 0 1,0 0 0,0 0-1,0 0 1,0 0 0,0 0 0,0 0-1,0 0 1,-1 0 0,1 0 0,-1 1-1,0-1 1,1 0 0,-1 0-1,0 1 1,-1-1 0,1 0 0,0 0-1,0 0 1,-1 1 0,0-1 0,1 0-1,-1 0 1,0 0 0,0 0-1,-2 3 1,-2 5 166,-1-1 0,-1 0 0,1-1 0,-13 13 0,12-15-132,1 1-1,0 1 1,0-1-1,1 1 1,-8 13-1,13-21-95,0 1-1,0-1 0,0 0 0,0 1 0,0-1 0,0 0 0,0 0 0,0 1 0,0-1 0,0 0 0,1 0 0,-1 1 0,0-1 0,0 0 1,0 0-1,0 0 0,0 1 0,0-1 0,1 0 0,-1 0 0,0 0 0,0 1 0,0-1 0,1 0 0,-1 0 0,0 0 0,0 0 1,0 0-1,1 1 0,-1-1 0,0 0 0,0 0 0,1 0 0,-1 0 0,0 0 0,0 0 0,1 0 0,-1 0 0,0 0 0,0 0 0,1 0 1,-1 0-1,22 2 44,22-6-732,-23 0-1946,-1-1 1,29-11-1,-16 3-4450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4"/>
    </inkml:context>
    <inkml:brush xml:id="br0">
      <inkml:brushProperty name="width" value="0.025" units="cm"/>
      <inkml:brushProperty name="height" value="0.025" units="cm"/>
    </inkml:brush>
  </inkml:definitions>
  <inkml:trace contextRef="#ctx0" brushRef="#br0">0 1 5189,'0'0'16592,"15"59"-16560,-15-29 0,3-5-64,-3 1-545,5-5-736,-5-4-161,2-2-928,-2-7-1377,0-3-1090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6.376"/>
    </inkml:context>
    <inkml:brush xml:id="br0">
      <inkml:brushProperty name="width" value="0.025" units="cm"/>
      <inkml:brushProperty name="height" value="0.025" units="cm"/>
    </inkml:brush>
  </inkml:definitions>
  <inkml:trace contextRef="#ctx0" brushRef="#br0">29 1 11435,'0'0'13196,"7"0"-11487,3-1-1336,24 3 1257,-32-2-1609,-1 1-1,0-1 1,0 1-1,0 0 0,0-1 1,0 1-1,0 0 1,0 0-1,0 0 0,0 0 1,0 0-1,0 0 1,0 0-1,-1 0 0,1 0 1,0 0-1,-1 0 1,1 1-1,-1-1 0,1 0 1,-1 0-1,0 1 1,0-1-1,1 0 0,-1 0 1,0 1-1,0-1 1,0 0-1,-1 2 0,2 22-448,-4 59-985,-10-33-8330,9-47 2173</inkml:trace>
  <inkml:trace contextRef="#ctx0" brushRef="#br0" timeOffset="1">0 52 15727,'0'0'8328,"66"0"-8296,-47 0-801,4 0-2018,2 0-2369,-2-7-3557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6.770"/>
    </inkml:context>
    <inkml:brush xml:id="br0">
      <inkml:brushProperty name="width" value="0.025" units="cm"/>
      <inkml:brushProperty name="height" value="0.025" units="cm"/>
    </inkml:brush>
  </inkml:definitions>
  <inkml:trace contextRef="#ctx0" brushRef="#br0">108 0 14125,'0'0'7495,"-9"69"-6822,9-44-192,-3 4-321,3-4-128,0-3-64,0-1-193,0-4-127,3 0-64,3-6-289,-6 0-736,3-4-1154,-3-2-2209</inkml:trace>
  <inkml:trace contextRef="#ctx0" brushRef="#br0" timeOffset="1">0 295 9865,'0'0'12332,"60"2"-11115,-30-8-96,4-1-576,0-1-481,-6 3-64,-7 2-256,-3 3-1378,-9 0-704,-4 0-1057,-5 10-3300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7.117"/>
    </inkml:context>
    <inkml:brush xml:id="br0">
      <inkml:brushProperty name="width" value="0.025" units="cm"/>
      <inkml:brushProperty name="height" value="0.025" units="cm"/>
    </inkml:brush>
  </inkml:definitions>
  <inkml:trace contextRef="#ctx0" brushRef="#br0">80 0 6086,'0'0'14830,"9"27"-10869,-9-22-3887,0-1 0,0 1 0,0 0 0,-1-1 1,1 1-1,-1 0 0,0-1 0,0 1 0,-1-1 0,0 1 1,1-1-1,-1 0 0,-1 1 0,1-1 0,-6 7 0,-1-1 564,-1-1 1,0 0-1,0 0 0,-16 10 0,77-33 345,-12 0-4542,59-15 0,-88 26 2680,3-1-7300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7.636"/>
    </inkml:context>
    <inkml:brush xml:id="br0">
      <inkml:brushProperty name="width" value="0.025" units="cm"/>
      <inkml:brushProperty name="height" value="0.025" units="cm"/>
    </inkml:brush>
  </inkml:definitions>
  <inkml:trace contextRef="#ctx0" brushRef="#br0">1 0 7431,'0'0'13549,"76"10"-11179,-32-10-929,7 0-768,1 0-449,-5 0-192,-1 0-576,-10 0-1378,-8 4-1057,-14 0-2242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8.038"/>
    </inkml:context>
    <inkml:brush xml:id="br0">
      <inkml:brushProperty name="width" value="0.025" units="cm"/>
      <inkml:brushProperty name="height" value="0.025" units="cm"/>
    </inkml:brush>
  </inkml:definitions>
  <inkml:trace contextRef="#ctx0" brushRef="#br0">0 1 8360,'0'0'9193,"57"16"-6503,-22-16-800,10 0-1281,-1 0-513,2 0-225,2 0-1696,-13 0-2083,-1 0-3523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8.630"/>
    </inkml:context>
    <inkml:brush xml:id="br0">
      <inkml:brushProperty name="width" value="0.025" units="cm"/>
      <inkml:brushProperty name="height" value="0.025" units="cm"/>
    </inkml:brush>
  </inkml:definitions>
  <inkml:trace contextRef="#ctx0" brushRef="#br0">179 45 3587,'0'0'6801,"0"-9"-3299,1 4-3626,0-22 4702,0 24-1965,-1 20-1517,2 14-695,9 51 0,-6-51-378,2 54 1,-8-79-8,0 0 1,0 0-1,-1-1 1,1 1-1,-1 0 1,-1-1-1,1 1 1,-1-1-1,0 0 1,0 1 0,-1-2-1,1 1 1,-1 0-1,0-1 1,-1 1-1,1-1 1,-1-1-1,0 1 1,-8 5-1,5-3 10,-1-1 0,0 0 0,0 0-1,-1-1 1,1 0 0,-1-1 0,1 0-1,-1 0 1,0-1 0,-18 1 0,27-3-21,1 0 0,-1 0 0,0 0 0,1 0 1,-1 0-1,0 0 0,1 0 0,-1-1 1,0 1-1,1 0 0,-1 0 0,1-1 0,-1 1 1,0 0-1,1-1 0,-1 1 0,1-1 0,-1 1 1,1-1-1,-1 1 0,1-1 0,0 1 1,-1-1-1,1 1 0,0-1 0,-1 0 0,1 1 1,0-1-1,-1 0 0,1 1 0,0-1 0,0 1 1,0-1-1,0 0 0,0 0 0,0 1 1,0-1-1,0 0 0,0 1 0,0-1 0,0 0 1,0 1-1,1-2 0,-1-1-7,1 0 0,0 0 0,0 0 0,0 0-1,0 0 1,1 1 0,-1-1 0,1 0 0,1-2 0,13-11 84,1 1 1,1 1 0,0 0-1,1 2 1,0 0 0,29-13-1,31-21 1032,-59 33-741,-4 4-101,0-1-1,21-19 0,-34 26-216,-1 1 0,1 0-1,-1-1 1,1 1-1,-1-1 1,0 0 0,0 0-1,0 0 1,-1 0-1,1 0 1,-1 0 0,1 0-1,-1-1 1,0 1-1,0 0 1,-1-1 0,1 1-1,-1-1 1,0-5 0,0 7-43,-1 0 1,1 0 0,-1 0 0,0 0 0,0 1 0,0-1-1,0 0 1,0 1 0,0-1 0,-1 1 0,1-1 0,0 1 0,-1-1-1,1 1 1,-1 0 0,0 0 0,1 0 0,-1 0 0,0 0 0,1 0-1,-1 0 1,0 1 0,0-1 0,0 1 0,0-1 0,0 1 0,-3-1-1,-61-2-404,54 3 158,9 0 54,1 1 1,0-1 0,-1 0-1,1 1 1,-1-1 0,1 1-1,0 0 1,0 0 0,-1 0-1,1 0 1,0 0 0,0 0-1,0 0 1,0 1-1,0-1 1,0 1 0,1 0-1,-1-1 1,0 1 0,1 0-1,0 0 1,-1 0 0,1 0-1,0 0 1,-1 3 0,1-3-345,0 0-1,1 0 1,-1 0 0,1 0 0,0 1 0,-1-1 0,1 0-1,0 0 1,0 0 0,1 0 0,-1 1 0,0-1 0,1 0 0,-1 0-1,1 0 1,0 0 0,-1 0 0,3 4 0,12 8-6261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8.993"/>
    </inkml:context>
    <inkml:brush xml:id="br0">
      <inkml:brushProperty name="width" value="0.025" units="cm"/>
      <inkml:brushProperty name="height" value="0.025" units="cm"/>
    </inkml:brush>
  </inkml:definitions>
  <inkml:trace contextRef="#ctx0" brushRef="#br0">163 1 14221,'0'0'1639,"-11"0"-101,5 0-1361,-1 0 0,1 1-1,0 0 1,0 0 0,0 0 0,0 1 0,0 0 0,0 0 0,0 0-1,0 1 1,1 0 0,-1 0 0,1 0 0,0 1 0,0 0 0,0 0-1,1 0 1,-1 1 0,1-1 0,0 1 0,0 0 0,-4 7 0,4-4-20,1-1 0,-1 1 0,2 0 0,-1-1 0,1 1 0,0 0 0,0 0 0,1 1 0,0-1 0,1 0 0,0 0 0,0 1 0,1-1 0,0 0 0,2 10 0,-2-14-118,0-1 0,1 0 1,-1 1-1,0-1 0,1 0 1,0 0-1,0 0 0,0 0 1,0 0-1,0 0 0,1-1 0,-1 1 1,1-1-1,0 1 0,0-1 1,0 0-1,0 0 0,0 0 1,0-1-1,0 1 0,0-1 0,1 0 1,-1 1-1,1-1 0,-1-1 1,1 1-1,-1-1 0,1 1 1,-1-1-1,1 0 0,0 0 1,-1-1-1,1 1 0,-1-1 0,1 1 1,4-3-1,-4 2-28,0-1 1,0 1-1,0-1 1,0 0-1,-1 0 0,1-1 1,-1 1-1,1-1 0,-1 0 1,0 1-1,0-2 1,0 1-1,0 0 0,0 0 1,-1-1-1,0 0 0,1 1 1,-1-1-1,-1 0 0,1 0 1,1-6-1,0 2-3,-1 0-1,0 0 0,0 0 1,-1 0-1,0-1 0,0 1 1,-1 0-1,0-1 0,-1 1 1,-2-11-1,2 15-80,0 1-1,-1-1 1,0 1 0,0 0-1,0 0 1,0 0 0,0 0 0,0 0-1,-1 1 1,0-1 0,1 1-1,-1-1 1,0 1 0,0 0-1,0 0 1,0 0 0,-1 1-1,1-1 1,-1 1 0,-6-2 0,8 2-229,-1 0 0,0 0 1,0 1-1,0-1 0,1 1 1,-1 0-1,0 0 0,0 0 1,0 0-1,0 1 0,0-1 1,1 1-1,-1-1 0,0 1 1,0 0-1,-4 3 0,-1 7-3878,5 2-1158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9.353"/>
    </inkml:context>
    <inkml:brush xml:id="br0">
      <inkml:brushProperty name="width" value="0.025" units="cm"/>
      <inkml:brushProperty name="height" value="0.025" units="cm"/>
    </inkml:brush>
  </inkml:definitions>
  <inkml:trace contextRef="#ctx0" brushRef="#br0">207 60 12716,'0'0'4719,"-10"-6"-2722,10 6-1988,-7-4 331,-1 0 0,1 1 0,0 0-1,-1 0 1,-13-3 0,17 5-279,1 1 0,-1 0 0,1 0 0,0 0 1,-1 0-1,1 0 0,-1 1 0,1-1 0,-1 1 0,1 0 0,0 0 0,0 0 0,-1 1 0,1-1 0,0 1 0,0 0 1,0-1-1,1 1 0,-1 1 0,-3 2 0,0 0 11,0 1 1,0-1-1,1 1 0,0 1 1,0-1-1,1 1 0,-1-1 1,1 1-1,1 1 0,-1-1 1,1 0-1,1 1 0,-1 0 1,1-1-1,1 1 0,0 0 1,0 0-1,0 0 0,1 13 1,1-20-53,0 1 1,-1-1-1,1 1 1,0-1 0,0 0-1,1 1 1,-1-1-1,0 0 1,0 0 0,0 0-1,1 0 1,-1 0-1,1 0 1,-1 0 0,1 0-1,-1 0 1,1-1-1,-1 1 1,1-1 0,0 1-1,-1-1 1,1 0-1,0 0 1,0 1 0,-1-1-1,1 0 1,0 0-1,-1-1 1,1 1 0,3-1-1,2 1 40,0-1 0,0 0-1,0-1 1,0 1 0,0-1 0,9-5 0,-9 4-12,-1-2 0,1 1 0,-1-1 1,0 0-1,-1 0 0,1 0 0,-1-1 1,0 0-1,0 0 0,-1 0 0,0-1 0,0 1 1,-1-1-1,1 0 0,-1 0 0,-1 0 1,1-1-1,-1 1 0,-1 0 0,1-1 1,-1 0-1,-1 1 0,1-1 0,-1 0 1,-1 1-1,-1-12 0,2 18-85,-1-1 0,1 1 1,0-1-1,-1 1 0,0 0 0,1-1 0,-1 1 1,0 0-1,0-1 0,1 1 0,-1 0 0,0 0 0,0 0 1,-1 0-1,1 0 0,0 0 0,0 0 0,0 0 0,-1 0 1,1 1-1,0-1 0,-1 0 0,1 1 0,0-1 0,-1 1 1,1 0-1,-1-1 0,1 1 0,-1 0 0,1 0 1,-1 0-1,1 0 0,-1 0 0,1 0 0,-1 0 0,-1 1 1,-26 8-3247,8 6-3475,9-1-1586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29.920"/>
    </inkml:context>
    <inkml:brush xml:id="br0">
      <inkml:brushProperty name="width" value="0.025" units="cm"/>
      <inkml:brushProperty name="height" value="0.025" units="cm"/>
    </inkml:brush>
  </inkml:definitions>
  <inkml:trace contextRef="#ctx0" brushRef="#br0">0 26 4356,'0'0'18834,"59"3"-17777,-31-4-545,11-5-351,-5 2-193,-1 1-1378,-3-3-1665,-7 2-1697,0-1-3332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0.268"/>
    </inkml:context>
    <inkml:brush xml:id="br0">
      <inkml:brushProperty name="width" value="0.025" units="cm"/>
      <inkml:brushProperty name="height" value="0.025" units="cm"/>
    </inkml:brush>
  </inkml:definitions>
  <inkml:trace contextRef="#ctx0" brushRef="#br0">157 0 16656,'0'0'5979,"-9"11"-4703,-67 88 615,63-81-1806,2-1 0,0 2 0,1 0 0,-13 34 0,22-52-82,1 0 0,-1 0-1,1 1 1,-1-1 0,1 0-1,0 1 1,0-1-1,0 0 1,0 1 0,0-1-1,0 0 1,0 1 0,0-1-1,0 0 1,0 1-1,1-1 1,-1 0 0,0 1-1,1-1 1,0 0 0,-1 0-1,1 1 1,0-1-1,-1 0 1,1 0 0,0 0-1,0 0 1,0 0-1,0 0 1,0 0 0,0 0-1,0-1 1,0 1 0,0 0-1,1 0 1,-1-1-1,0 1 1,0-1 0,1 1-1,-1-1 1,0 0 0,1 0-1,0 1 1,9 0 27,0 0 1,0-1-1,-1 0 0,19-3 1,-8 1-16,65-9-1501,-60 6-405,52-3-1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18.773"/>
    </inkml:context>
    <inkml:brush xml:id="br0">
      <inkml:brushProperty name="width" value="0.025" units="cm"/>
      <inkml:brushProperty name="height" value="0.025" units="cm"/>
    </inkml:brush>
  </inkml:definitions>
  <inkml:trace contextRef="#ctx0" brushRef="#br0">57 29 512,'0'0'5579,"-8"0"-4116,4 0-2299,-34-1 5340,31 0-1218,27 0-1416,259 0 1790,293-17-3391,-552 16-251,3-1-28,-1 1 1,27 2 0,-49 1-146,0-1 0,1 1 1,-1-1-1,0 1 0,0-1 0,0 1 1,0-1-1,0 1 0,0-1 1,0 1-1,0 0 0,0-1 1,0 1-1,0-1 0,0 1 1,0-1-1,0 1 0,0-1 1,-1 1-1,1-1 0,0 1 1,0-1-1,-1 1 0,1-1 1,0 1-1,-1-1 0,1 1 1,0-1-1,-1 0 0,1 1 1,-1-1-1,1 0 0,0 1 1,-1-1-1,1 0 0,-1 1 1,0-1-1,-10 1-6128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5"/>
    </inkml:context>
    <inkml:brush xml:id="br0">
      <inkml:brushProperty name="width" value="0.025" units="cm"/>
      <inkml:brushProperty name="height" value="0.025" units="cm"/>
    </inkml:brush>
  </inkml:definitions>
  <inkml:trace contextRef="#ctx0" brushRef="#br0">0 1 4708,'0'0'11948,"62"12"-11244,-30-12-383,-2 0-225,4 0-64,-1 0-256,-8-2-2339,-5-3-2369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0.665"/>
    </inkml:context>
    <inkml:brush xml:id="br0">
      <inkml:brushProperty name="width" value="0.025" units="cm"/>
      <inkml:brushProperty name="height" value="0.025" units="cm"/>
    </inkml:brush>
  </inkml:definitions>
  <inkml:trace contextRef="#ctx0" brushRef="#br0">0 39 5990,'0'0'11760,"13"3"-10206,85 10 193,0-4 0,111-4 0,-105-3-1522,157 5-40,440 0-701,-653-9 414,61-11 0,-94 11 17,0-2 0,-1 1-1,1-2 1,-1 0 0,0 0-1,0-2 1,-1 1 0,16-12 0,-29 18 19,1 0 0,-1 0 1,0 0-1,1 0 1,-1 0-1,0 0 1,0 0-1,1-1 0,-1 1 1,0 0-1,0 0 1,1 0-1,-1-1 0,0 1 1,0 0-1,0 0 1,1-1-1,-1 1 1,0 0-1,0 0 0,0-1 1,0 1-1,1 0 1,-1-1-1,0 1 1,0 0-1,0 0 0,0-1 1,0 1-1,0 0 1,0-1-1,0 1 1,0 0-1,0-1 0,0 1 1,0 0-1,0-1 1,0 1-1,-1-1 1,-11-2-3297,-9 2-2366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1.103"/>
    </inkml:context>
    <inkml:brush xml:id="br0">
      <inkml:brushProperty name="width" value="0.025" units="cm"/>
      <inkml:brushProperty name="height" value="0.025" units="cm"/>
    </inkml:brush>
  </inkml:definitions>
  <inkml:trace contextRef="#ctx0" brushRef="#br0">0 35 5637,'0'0'13587,"10"-5"-11073,7-1-1608,0 0 0,0 1 0,0 1 1,27-3-1,-36 6-745,0 0 1,0 1-1,0 0 0,0 1 1,0 0-1,11 3 1,-16-4-188,0 1 0,0 0 1,0 0-1,0 1 0,0-1 1,-1 0-1,1 1 1,-1 0-1,1 0 0,-1 0 1,1 0-1,-1 0 1,0 0-1,0 0 0,0 1 1,0-1-1,2 5 1,-3-5-5,0 1 0,0-1 0,0 1 0,-1-1 0,1 1 0,0 0 0,-1-1 1,0 1-1,1 0 0,-1-1 0,0 1 0,-1 0 0,1-1 0,0 1 1,-1 0-1,1-1 0,-1 1 0,0-1 0,0 1 0,0-1 0,0 1 1,0-1-1,-1 0 0,1 1 0,-1-1 0,0 0 0,-2 2 0,-5 6-7,-1-1-1,0-1 0,-1 1 0,-16 8 1,-4 5-6,30-22 19,1 0-1,0 0 1,0 0 0,0 0-1,0 0 1,0 0 0,0 0-1,0 0 1,0 0 0,0 1 0,0-1-1,0 0 1,0 0 0,0 0-1,0 0 1,0 0 0,0 0-1,0 0 1,0 1 0,0-1 0,0 0-1,0 0 1,0 0 0,0 0-1,0 0 1,0 0 0,0 0 0,0 1-1,0-1 1,0 0 0,0 0-1,0 0 1,0 0 0,0 0-1,0 0 1,0 0 0,0 0 0,0 0-1,0 1 1,1-1 0,-1 0-1,0 0 1,0 0 0,0 0-1,0 0 1,0 0 0,0 0 0,0 0-1,0 0 1,1 0 0,-1 0-1,0 0 1,0 0 0,0 0 0,0 0-1,0 0 1,0 0 0,0 0-1,1 0 1,-1 0 0,0 0-1,0 0 1,0 0 0,16 2-1217,18-3-1013,-19-2 275,-1-1-1,0 0 1,14-8 0,-27 12 1797,38-17-6197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1.448"/>
    </inkml:context>
    <inkml:brush xml:id="br0">
      <inkml:brushProperty name="width" value="0.025" units="cm"/>
      <inkml:brushProperty name="height" value="0.025" units="cm"/>
    </inkml:brush>
  </inkml:definitions>
  <inkml:trace contextRef="#ctx0" brushRef="#br0">101 16 10025,'0'0'1559,"-10"6"1062,2-1-2064,0 0-1,0 1 0,0-1 0,1 2 0,0-1 1,-11 13-1,15-15-336,0 1 0,0-1 1,1 0-1,-1 1 0,1-1 0,0 1 1,0 0-1,0 0 0,1 0 0,0 0 1,0 0-1,0 0 0,0 0 0,1 0 1,0 0-1,0 0 0,1 7 1,0-10-171,0-1 1,-1 1-1,1 0 1,0-1 0,0 1-1,0-1 1,0 1-1,0-1 1,1 1 0,-1-1-1,0 0 1,1 0 0,-1 1-1,0-1 1,1 0-1,0 0 1,-1-1 0,1 1-1,0 0 1,-1 0-1,1-1 1,0 1 0,0-1-1,-1 0 1,1 1 0,0-1-1,0 0 1,0 0-1,-1 0 1,1 0 0,0 0-1,2-1 1,1 1 50,0-1 0,0 1 0,1-1 0,-1 0 0,0 0 0,0-1 0,0 0 0,-1 1 0,1-2 0,5-2 0,-6 2-79,-1 0 1,0 0-1,1-1 1,-1 1 0,0-1-1,-1 0 1,1 1-1,-1-1 1,0 0-1,0-1 1,0 1-1,0 0 1,-1-1 0,0 1-1,1-1 1,-2 1-1,1-1 1,-1 1-1,1-1 1,-1 0-1,0 1 1,-1-1 0,1 1-1,-3-8 1,2 8-153,0 0 0,0 1 0,0-1 0,-1 1 0,1-1 0,-1 1 0,0 0 0,0 0 0,-1-1 0,1 2 0,-1-1 0,1 0 0,-1 0 0,0 1 0,0-1-1,0 1 1,0 0 0,0 0 0,-1 0 0,1 0 0,-1 1 0,1 0 0,-1-1 0,1 1 0,-1 0 0,0 1 0,0-1 0,1 1 0,-7-1 0,8 1-46,1 1 0,-1-1-1,0 0 1,1 1-1,-1-1 1,1 1 0,-1 0-1,1 0 1,-1-1 0,1 1-1,-1 0 1,1 0-1,0 0 1,-1 0 0,1 0-1,0 1 1,0-1 0,0 0-1,0 1 1,0-1-1,0 0 1,0 1 0,1-1-1,-2 3 1,2-3-123,-1 0-1,1 0 1,0 0 0,0 0-1,0 1 1,0-1-1,0 0 1,0 0 0,0 0-1,0 0 1,0 0 0,0 0-1,0 1 1,1-1-1,-1 0 1,0 0 0,1 0-1,-1 0 1,1 0 0,0 0-1,-1 0 1,1 0 0,0 0-1,-1-1 1,2 2-1,17 9-6773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1.856"/>
    </inkml:context>
    <inkml:brush xml:id="br0">
      <inkml:brushProperty name="width" value="0.025" units="cm"/>
      <inkml:brushProperty name="height" value="0.025" units="cm"/>
    </inkml:brush>
  </inkml:definitions>
  <inkml:trace contextRef="#ctx0" brushRef="#br0">164 42 10154,'0'0'2487,"-11"2"513,2 0-2377,-1 0 0,1 1 0,-1 0 0,1 1 0,0-1 0,1 2 0,-1 0 0,-9 6 0,13-8-366,1 1 0,-1-1-1,1 1 1,-1 0 0,1 1 0,0-1-1,1 1 1,-1-1 0,1 1 0,0 0-1,0 0 1,0 1 0,1-1 0,0 0 0,0 1-1,0 0 1,-1 8 0,3-13-243,0 0-1,0 0 1,0 0 0,0 0-1,0 0 1,0 0 0,0 0 0,1 0-1,-1 0 1,0 0 0,0-1 0,1 1-1,-1 0 1,1 0 0,-1 0-1,1 0 1,-1 0 0,1-1 0,-1 1-1,1 0 1,0-1 0,-1 1 0,1 0-1,0-1 1,0 1 0,1 0 0,30 6 157,-22-7-137,-1 0 1,1-1 0,0 0-1,16-5 1,-20 4 12,-1 0 0,1 0 0,0 0-1,0-1 1,-1 0 0,0 0 0,1-1 0,-1 1-1,-1-1 1,1 0 0,0-1 0,-1 1 0,0-1-1,0 0 1,0 0 0,-1 0 0,0 0 0,1-1-1,-2 1 1,1-1 0,-1 0 0,0 0 0,0 0-1,-1 0 1,1 0 0,-1 0 0,-1 0 0,1 0-1,-2-12 1,0 15-44,0 0-1,0 0 1,-1 1-1,1-1 1,-1 1 0,0 0-1,1-1 1,-1 1-1,0 0 1,-1 0-1,1 0 1,0 0 0,0 0-1,-1 1 1,1-1-1,-1 1 1,0 0-1,1-1 1,-1 1 0,0 0-1,0 1 1,0-1-1,0 0 1,1 1-1,-1 0 1,-4-1 0,-1 0-220,-1 0 1,0 1-1,0 0 1,1 0-1,-1 1 1,0 0-1,1 0 1,-9 3-1,13-3-58,1 1 0,0 0 0,0 0 1,0 0-1,0 0 0,0 0 0,0 0 0,0 1 0,1-1 1,-1 1-1,1 0 0,0 0 0,-1 0 0,2 0 0,-4 5 0,4-6-377,0 0-1,1 0 0,-1 1 0,0-1 0,1 0 0,-1 1 0,1-1 0,0 0 0,0 1 0,0-1 0,0 0 0,0 1 0,0-1 0,1 1 1,-1-1-1,2 3 0,6 8-7686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2.200"/>
    </inkml:context>
    <inkml:brush xml:id="br0">
      <inkml:brushProperty name="width" value="0.025" units="cm"/>
      <inkml:brushProperty name="height" value="0.025" units="cm"/>
    </inkml:brush>
  </inkml:definitions>
  <inkml:trace contextRef="#ctx0" brushRef="#br0">0 3 12107,'0'0'7624,"57"1"-4710,-27-1-671,4 0-546,-1 0-576,-1 0-704,-5-1-385,-8-1-32,1 2-353,-11 0-832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2.893"/>
    </inkml:context>
    <inkml:brush xml:id="br0">
      <inkml:brushProperty name="width" value="0.025" units="cm"/>
      <inkml:brushProperty name="height" value="0.025" units="cm"/>
    </inkml:brush>
  </inkml:definitions>
  <inkml:trace contextRef="#ctx0" brushRef="#br0">0 0 5605,'0'0'14366,"0"9"-12519,5 19-773,1 1 0,1-1 0,18 44 0,-15-40-966,-9-31-76,-1 0-1,0 0 1,1 0 0,-1 0-1,1 0 1,-1 0 0,1 0-1,-1 0 1,1 0-1,0-1 1,-1 1 0,1 0-1,0 0 1,0 0 0,0-1-1,-1 1 1,1 0-1,0-1 1,0 1 0,0-1-1,0 1 1,0-1 0,0 0-1,0 1 1,0-1 0,1 0-1,-1 0 1,0 0-1,0 1 1,0-1 0,0 0-1,0-1 1,0 1 0,0 0-1,0 0 1,0 0-1,0-1 1,1 1 0,-1 0-1,0-1 1,0 1 0,0-1-1,-1 1 1,1-1-1,0 0 1,0 1 0,1-2-1,7-4 264,0-1-1,0 0 0,13-15 0,-16 16-405,111-90 81,-78 66-938,-26 16-1253,-11 2-3801,-2 3-1660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3.286"/>
    </inkml:context>
    <inkml:brush xml:id="br0">
      <inkml:brushProperty name="width" value="0.025" units="cm"/>
      <inkml:brushProperty name="height" value="0.025" units="cm"/>
    </inkml:brush>
  </inkml:definitions>
  <inkml:trace contextRef="#ctx0" brushRef="#br0">0 1 8840,'0'0'10346,"29"51"-8136,-6-38-352,3-5-865,4-1-833,2-6-128,0-1-769,-2 0-2626,-3-12-4196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3.674"/>
    </inkml:context>
    <inkml:brush xml:id="br0">
      <inkml:brushProperty name="width" value="0.025" units="cm"/>
      <inkml:brushProperty name="height" value="0.025" units="cm"/>
    </inkml:brush>
  </inkml:definitions>
  <inkml:trace contextRef="#ctx0" brushRef="#br0">186 1 5862,'0'0'5567,"9"0"-3095,-2 1-2163,1-1 0,-1 2 0,0-1 0,1 1 0,-1 0 0,0 0 0,0 1 0,0 0 0,-1 0 0,1 1 1,-1 0-1,0 0 0,0 0 0,0 1 0,0 0 0,-1 0 0,7 9 0,-2-1-167,0 2 0,-1 0-1,-1 0 1,0 0 0,-1 1 0,-1 0 0,0 0 0,-2 1 0,0 0 0,0 0 0,-2 0 0,0 0-1,-1 0 1,0 0 0,-2 1 0,-2 16 0,-1 5 68,-3 0 0,-1 0 0,-1-1 0,-3 0 0,-31 70 1,15-52-248,-55 87 1,66-119-1002,0 0-1,-2-1 0,-1-1 0,0-1 1,-38 30-1,5-17-5768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4.234"/>
    </inkml:context>
    <inkml:brush xml:id="br0">
      <inkml:brushProperty name="width" value="0.025" units="cm"/>
      <inkml:brushProperty name="height" value="0.025" units="cm"/>
    </inkml:brush>
  </inkml:definitions>
  <inkml:trace contextRef="#ctx0" brushRef="#br0">120 113 4901,'7'-9'3176,"0"-3"-2337,26-41 2502,-31 49-2713,1 1-1,0-1 1,0 1-1,0-1 1,0 1-1,0 0 1,0 0-1,1 0 1,0 1-1,7-5 0,-10 32 468,-7 6-689,-1 0 0,-1-1-1,-2 0 1,-1 0 0,-14 28 0,-11 30-39,-42 162-72,69-209-256,1 0-1,3 1 0,1 0 0,2 50 0,2-84-175,0-1 1,1 1-1,0-1 0,0 1 0,1-1 0,0 0 1,0 1-1,0-1 0,1 0 0,0-1 0,1 1 1,0 0-1,0-1 0,0 0 0,1 0 0,-1 0 0,1 0 1,1-1-1,-1 0 0,1 0 0,0-1 0,0 1 1,1-1-1,-1 0 0,1-1 0,0 0 0,-1 0 0,2 0 1,-1-1-1,0 0 0,0 0 0,1-1 0,-1 0 1,8 0-1,44 1-5004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40.802"/>
    </inkml:context>
    <inkml:brush xml:id="br0">
      <inkml:brushProperty name="width" value="0.025" units="cm"/>
      <inkml:brushProperty name="height" value="0.025" units="cm"/>
    </inkml:brush>
  </inkml:definitions>
  <inkml:trace contextRef="#ctx0" brushRef="#br0">0 709 4036,'0'0'14163,"10"-1"-13373,31-8-49,-1-1 0,0-3 0,76-33 1,118-75 63,-183 93-748,346-200-707,-147 57-5869,-151 90 385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6"/>
    </inkml:context>
    <inkml:brush xml:id="br0">
      <inkml:brushProperty name="width" value="0.025" units="cm"/>
      <inkml:brushProperty name="height" value="0.025" units="cm"/>
    </inkml:brush>
  </inkml:definitions>
  <inkml:trace contextRef="#ctx0" brushRef="#br0">1 0 5285,'0'0'7057,"10"1"-5295,184 0 3683,-193-1-5439,-1 0 0,1 0 1,-1 0-1,0-1 0,1 1 0,-1 0 0,1 0 0,-1 0 0,1 1 1,-1-1-1,1 0 0,-1 0 0,1 0 0,-1 0 0,1 0 0,-1 1 0,1-1 1,-1 0-1,1 0 0,-1 1 0,0-1 0,1 0 0,-1 0 0,1 1 1,-1-1-1,0 1 0,1-1 0,-1 0 0,0 1 0,0-1 0,1 1 1,-1-1-1,0 0 0,0 1 0,0-1 0,0 1 0,1 0 0,-10 19 182,-25 18 5,-1-9-153,20-18-25,1 1 1,0 0-1,1 1 1,-16 19 0,28-31-14,0 0 0,0 0 0,1 0 0,-1 0 0,0 0 0,0 0 0,1 0 0,-1 0 1,1 0-1,-1 0 0,1 0 0,-1 0 0,1 0 0,0 0 0,-1 0 0,1 0 0,0 1 1,0-1-1,0 0 0,0 0 0,0 0 0,0 1 0,0-1 0,0 0 0,1 0 1,-1 0-1,0 0 0,1 0 0,-1 1 0,1-1 0,-1 0 0,1 0 0,0 0 0,-1 0 1,1 0-1,0-1 0,0 1 0,-1 0 0,1 0 0,0 0 0,0-1 0,0 1 0,0 0 1,0-1-1,0 1 0,0-1 0,0 1 0,0-1 0,1 1 0,-1-1 0,0 0 1,0 0-1,2 1 0,9 1-79,-1 0 0,1-1-1,0 0 1,14-2 0,-17 1-239,31-1-2171,1-6-3284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4.844"/>
    </inkml:context>
    <inkml:brush xml:id="br0">
      <inkml:brushProperty name="width" value="0.025" units="cm"/>
      <inkml:brushProperty name="height" value="0.025" units="cm"/>
    </inkml:brush>
  </inkml:definitions>
  <inkml:trace contextRef="#ctx0" brushRef="#br0">0 0 4068,'0'0'18834,"11"75"-18098,-11-35-383,0 1-225,0 1-128,0-3 0,0-5-320,0-5-1026,0-8-1280,0-7-1506,-4-9-897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5.184"/>
    </inkml:context>
    <inkml:brush xml:id="br0">
      <inkml:brushProperty name="width" value="0.025" units="cm"/>
      <inkml:brushProperty name="height" value="0.025" units="cm"/>
    </inkml:brush>
  </inkml:definitions>
  <inkml:trace contextRef="#ctx0" brushRef="#br0">1 9 10378,'0'0'7303,"63"4"-5862,-34-4-608,4 0-481,1 0-288,5-3-96,-6 1-1409,-4-2-2787,-8 1-2787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5.544"/>
    </inkml:context>
    <inkml:brush xml:id="br0">
      <inkml:brushProperty name="width" value="0.025" units="cm"/>
      <inkml:brushProperty name="height" value="0.025" units="cm"/>
    </inkml:brush>
  </inkml:definitions>
  <inkml:trace contextRef="#ctx0" brushRef="#br0">83 0 9225,'0'0'10687,"0"8"-10415,0-4-288,0 3 152,0 0 0,0 0 0,0 0 0,0-1 0,-1 1 0,0 0 0,-1 0 0,0-1 0,0 1 0,0-1 0,-1 1 0,1-1 0,-2 0 0,1 0 0,-1 0 0,-5 6 0,-3 0 265,7-8-236,1 1-1,-1-1 1,1 1-1,0 0 1,0 0 0,-6 11-1,15-14 3,-1-1 0,1 0-1,0-1 1,0 1 0,0-1-1,-1 1 1,1-2 0,9 0-1,112-21-646,-45 0-7629,-52 11-1052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5.923"/>
    </inkml:context>
    <inkml:brush xml:id="br0">
      <inkml:brushProperty name="width" value="0.025" units="cm"/>
      <inkml:brushProperty name="height" value="0.025" units="cm"/>
    </inkml:brush>
  </inkml:definitions>
  <inkml:trace contextRef="#ctx0" brushRef="#br0">110 0 14638,'0'0'7079,"-21"51"-6119,9-22-607,3 1-193,2 0-96,3-5-64,4 1-256,0-5-705,11-5-1121,0-4-1858,-4-6-1793</inkml:trace>
  <inkml:trace contextRef="#ctx0" brushRef="#br0" timeOffset="1">1 101 8168,'0'0'12395,"71"-25"-12395,-41 25-160,3 0-1537,1 0-2563,5 0-1922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6.298"/>
    </inkml:context>
    <inkml:brush xml:id="br0">
      <inkml:brushProperty name="width" value="0.025" units="cm"/>
      <inkml:brushProperty name="height" value="0.025" units="cm"/>
    </inkml:brush>
  </inkml:definitions>
  <inkml:trace contextRef="#ctx0" brushRef="#br0">197 0 10410,'0'0'5829,"-39"52"-3715,32-33-608,4 2-802,3-4-223,0 4-289,0-5-128,9 2 0,1-2-32,-1 0-128,0-2-993,-4-1-1217,-3-4-3780</inkml:trace>
  <inkml:trace contextRef="#ctx0" brushRef="#br0" timeOffset="1">1 277 14958,'0'0'8680,"72"5"-7366,-36-9-610,8 0-544,-5 3-160,0 0-256,-5 1-1121,-6 0-1121,-7 0-1795,-8 4-3138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36.641"/>
    </inkml:context>
    <inkml:brush xml:id="br0">
      <inkml:brushProperty name="width" value="0.025" units="cm"/>
      <inkml:brushProperty name="height" value="0.025" units="cm"/>
    </inkml:brush>
  </inkml:definitions>
  <inkml:trace contextRef="#ctx0" brushRef="#br0">32 4 5157,'0'0'8365,"8"0"-5076,10-1-2244,49-1 3323,-63 2-4149,0 0 0,0 0 1,0 1-1,-1-1 0,1 1 0,0 0 1,0 0-1,-1 0 0,1 0 0,-1 1 1,1 0-1,-1-1 0,6 5 0,-8-4-188,0 0 0,1-1 0,-1 1 0,0 0 0,0 0 0,-1 0 0,1 0 0,0 1 0,-1-1 0,1 0 0,-1 0 0,0 0 0,1 0 1,-1 1-1,0-1 0,0 0 0,-1 0 0,1 0 0,0 1 0,-1-1 0,1 0 0,-1 0 0,0 0 0,0 0 0,0 0 0,0 0 0,-2 2 0,-2 5 106,0-1 0,-1 0 0,0 0 0,-11 11 0,-123 98 365,140-117-507,-1 1 0,1-1 0,0 0 0,0 0 1,0 0-1,-1 0 0,1 0 0,0 1 0,0-1 0,0 0 1,0 0-1,0 0 0,-1 1 0,1-1 0,0 0 1,0 0-1,0 0 0,0 1 0,0-1 0,0 0 1,0 0-1,0 1 0,0-1 0,0 0 0,0 0 1,0 0-1,0 1 0,0-1 0,0 0 0,0 0 0,0 1 1,0-1-1,0 0 0,0 0 0,0 1 0,0-1 1,1 0-1,-1 0 0,0 0 0,0 0 0,0 1 1,0-1-1,0 0 0,1 0 0,-1 0 0,0 0 1,0 1-1,0-1 0,1 0 0,-1 0 0,0 0 1,0 0-1,0 0 0,1 0 0,20 4-223,28-5-379,90-20-5794,-88 11 710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0:41.617"/>
    </inkml:context>
    <inkml:brush xml:id="br0">
      <inkml:brushProperty name="width" value="0.025" units="cm"/>
      <inkml:brushProperty name="height" value="0.025" units="cm"/>
    </inkml:brush>
  </inkml:definitions>
  <inkml:trace contextRef="#ctx0" brushRef="#br0">0 695 7335,'0'0'5189,"71"8"-3460,7-32 129,28-12-512,23-10-482,22-12-447,21-11-257,8-7-32,15-8-128,7-8-288,1-12-3172,-14-9-5348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46.688"/>
    </inkml:context>
    <inkml:brush xml:id="br0">
      <inkml:brushProperty name="width" value="0.025" units="cm"/>
      <inkml:brushProperty name="height" value="0.025" units="cm"/>
    </inkml:brush>
  </inkml:definitions>
  <inkml:trace contextRef="#ctx0" brushRef="#br0">66 118 8456,'0'0'1372,"-8"-2"181,-3 1-915,7 1-363,1 0 0,-1 0-1,0-1 1,0 1 0,1-1-1,-1 0 1,1 0 0,-1-1-1,-4-1 1,8 3-202,0 0 0,0 0 1,-1 0-1,1 0 0,0 0 0,0 0 0,-1 0 1,1-1-1,0 1 0,0 0 0,0 0 0,-1 0 1,1 0-1,0 0 0,0-1 0,0 1 0,-1 0 0,1 0 1,0 0-1,0-1 0,0 1 0,0 0 0,-1 0 1,1 0-1,0-1 0,0 1 0,0 0 0,0 0 1,0-1-1,0 1 0,0 0 0,0 0 0,0-1 1,0 1-1,0 0 0,0-1 0,0 1 0,0 0 1,0 0-1,0-1 0,11-5 458,18 0-641,53-1 930,110 4 0,-48 3-448,601-33-104,332-6-173,-1021 38-51,-33-1 60,0 1 0,0 2 0,0 0 0,0 1 0,38 9 0,-60-10 456,-1-1-654,0 1 0,0-1 0,0 1 0,0-1 0,0 0 0,0 1 0,0-1 0,-1 1 0,1-1 0,0 1 0,0-1 0,0 0 0,-1 1 0,1-1 0,0 1 0,0-1 0,-1 0-1,1 1 1,0-1 0,-1 0 0,1 1 0,0-1 0,-1 0 0,1 0 0,0 1 0,-1-1 0,1 0 0,-1 0 0,0 1 0,-10-3-6640,1-5-3260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8.487"/>
    </inkml:context>
    <inkml:brush xml:id="br0">
      <inkml:brushProperty name="width" value="0.025" units="cm"/>
      <inkml:brushProperty name="height" value="0.025" units="cm"/>
    </inkml:brush>
  </inkml:definitions>
  <inkml:trace contextRef="#ctx0" brushRef="#br0">251 279 4805,'0'0'11440,"0"-8"-9508,1 2-1665,0 5-200,-1-1-1,1 1 1,-1-1 0,1 1 0,-1-1-1,0 1 1,0-1 0,1 0 0,-1 1-1,0-1 1,-1 0 0,1 1-1,0-1 1,0 1 0,-1-1 0,1 1-1,-1-1 1,1 0 0,-1 1 0,0 0-1,1-1 1,-1 1 0,0-1 0,0 1-1,0 0 1,0 0 0,0-1-1,0 1 1,-1 0 0,1 0 0,0 0-1,0 0 1,-1 1 0,1-1 0,-1 0-1,1 0 1,-1 1 0,1-1 0,-3 0-1,-3 1-45,0 0-1,0 0 1,0 1-1,0 0 1,1 0-1,-1 0 1,0 1-1,0 0 1,1 0-1,-1 1 1,1 0-1,0 0 1,0 0-1,0 1 1,0 0-1,0 0 1,1 1-1,-7 6 1,6-5-26,0 1 1,0-1-1,0 1 0,1 0 1,0 1-1,1-1 0,0 1 1,0 0-1,0 0 1,1 1-1,1-1 0,-1 1 1,1-1-1,-1 11 1,3-18 3,0 0-1,0 1 1,0-1 0,0 0 0,0 0 0,0 1 0,0-1 0,1 0 0,-1 0 0,0 1 0,1-1-1,-1 0 1,1 0 0,-1 0 0,1 0 0,-1 1 0,1-1 0,0 0 0,0 0 0,0 0 0,-1-1-1,1 1 1,0 0 0,2 1 0,0 0 0,-1-1 0,1 0 1,0-1-1,-1 1 0,1 0 0,0-1 0,0 1 0,-1-1 0,1 0 1,0 0-1,3 0 0,3-1 2,0 0 0,-1 0-1,1-1 1,0-1 0,0 1 0,11-7 0,-3 0 8,-1 0 0,-1-1 1,0-1-1,0-1 0,-1 0 1,0-1-1,-1 0 0,21-30 1,-27 33-1,0 0 0,-1 0 0,0-1 0,-1 0 0,0 0 0,-1 0 0,0-1 0,0 0 0,-2 0 0,1 0 0,-2 0 0,1 0 0,-2 0-1,0-20 1,-1 28-6,0 0-1,0 0 1,0 0-1,0 0 0,-1 0 1,1 0-1,-1 1 0,0-1 1,0 1-1,-1-1 1,1 1-1,0 0 0,-1 0 1,0 0-1,0 0 0,0 1 1,0-1-1,0 1 1,-1-1-1,1 1 0,-1 0 1,1 1-1,-1-1 0,0 1 1,0-1-1,0 1 0,0 0 1,1 0-1,-1 1 1,-8-1-1,1 0-17,0 0-1,0 1 1,0 1-1,0 0 1,0 0-1,0 1 1,0 0 0,1 1-1,-1 1 1,-13 5-1,10-2-101,1 1-1,-1 0 0,1 1 0,1 1 0,-20 18 0,27-23-109,0 1-1,1 0 0,-1 0 1,1 0-1,0 1 1,-3 7-1,5-10-159,1-1-1,-1 1 1,1 0 0,0 0 0,1 0-1,-1 0 1,1 0 0,0 0 0,-1 0-1,2-1 1,-1 1 0,1 6-1,7 8-4352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9.319"/>
    </inkml:context>
    <inkml:brush xml:id="br0">
      <inkml:brushProperty name="width" value="0.025" units="cm"/>
      <inkml:brushProperty name="height" value="0.025" units="cm"/>
    </inkml:brush>
  </inkml:definitions>
  <inkml:trace contextRef="#ctx0" brushRef="#br0">129 0 5445,'0'0'6716,"-7"10"-5558,-6 8-476,1 1-1,-10 21 0,18-33-511,1 0 0,0 0 0,1 0 0,-1 1 0,1-1 0,1 1 0,-1-1 0,1 1 0,1 0 0,0 0 0,0 13 0,1-20-155,-1 1 0,0-1 0,1 1 0,-1 0 0,1-1 1,0 1-1,0-1 0,-1 1 0,1-1 0,0 0 0,0 1 0,0-1 0,0 0 0,1 0 0,-1 1 0,0-1 0,0 0 0,1 0 0,-1 0 1,1-1-1,-1 1 0,2 1 0,1-1 15,1 0-1,-1 0 1,0 0 0,0 0 0,1-1-1,-1 1 1,0-1 0,7-1 0,2 0 17,-1-1 0,1 0 0,-1-1 0,0-1 0,15-5 0,-5-2-37,-1 0 0,0-1 0,32-25 0,-42 28-24,0 0 1,-1 0-1,-1-1 0,1-1 1,-1 1-1,-1-2 0,13-22 1,-20 33 28,0 0 1,-1 0-1,1 0 1,-1 0 0,1 0-1,-1 0 1,0 0 0,1 0-1,-1 0 1,0 0-1,0 0 1,0 0 0,1 0-1,-1 0 1,0-1 0,-1 1-1,1-2 1,-13 3 291,-23 23-249,-8 20 19,1 2 0,-43 58 1,48-54 307,-2-3 0,-54 49 0,93-94-402,1 0 0,-1 0 0,0 0 0,0 0 0,0 0 0,0 0 0,-1 0 0,1-1-1,0 1 1,0 0 0,0-1 0,0 1 0,-1-1 0,1 0 0,0 1 0,-1-1-1,1 0 1,-3 0 0,4 0-66,-1 0-1,1-1 0,0 1 1,-1-1-1,1 0 0,-1 1 1,1-1-1,0 1 0,0-1 1,-1 0-1,1 1 0,0-1 1,0 1-1,0-1 0,-1 0 1,1 1-1,0-1 1,0 0-1,0 1 0,0-1 1,0 0-1,0 1 0,1-1 1,-1 0-1,0 0 0,16-56-4360,-13 50 4299,1-7-615,3-6 2687,-4 38 253,-4-16-2122,1 0-1,0 0 0,0 0 0,0 0 0,0 0 1,1-1-1,-1 1 0,0 0 0,1 0 1,-1 0-1,1 0 0,0-1 0,0 1 0,-1 0 1,1 0-1,0-1 0,1 1 0,-1-1 1,0 1-1,0-1 0,1 0 0,-1 1 1,3 1-1,1-1 150,0-1 1,-1 1-1,1-1 0,0 0 1,0 0-1,0-1 1,-1 0-1,11 0 1,-3 1-28,0-1-1,0 0 1,-1 0 0,1-2 0,0 1 0,0-2 0,0 1 0,-1-1-1,0-1 1,1 0 0,-1-1 0,10-6 0,-20 11-202,-1 0 1,0 0-1,1 0 1,-1 0-1,0-1 1,1 1-1,-1 0 0,0 0 1,1 0-1,-1 0 1,0 0-1,1-1 1,-1 1-1,0 0 1,0 0-1,1 0 0,-1-1 1,0 1-1,0 0 1,1 0-1,-1-1 1,0 1-1,0 0 0,0-1 1,0 1-1,0 0 1,1-1-1,-1 1 1,0 0-1,0-1 1,0 1-1,0 0 0,0-1 1,0 1-1,0 0 1,0-1-1,0 1 1,0 0-1,0-1 1,0 1-1,0 0 0,0-1 1,-1 1-1,1 0 1,0 0-1,0-1 1,0 1-1,0 0 0,-1-1 1,1 1-1,0 0 1,0 0-1,0-1 1,-1 1-1,1 0 1,-20-4-7693,3 3-3160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7"/>
    </inkml:context>
    <inkml:brush xml:id="br0">
      <inkml:brushProperty name="width" value="0.025" units="cm"/>
      <inkml:brushProperty name="height" value="0.025" units="cm"/>
    </inkml:brush>
  </inkml:definitions>
  <inkml:trace contextRef="#ctx0" brushRef="#br0">33 85 3299,'0'-3'1142,"0"0"-1,1-1 1,-1 1-1,1-1 1,-1 1-1,1 0 1,0-1-1,1 1 1,-1 0-1,2-4 1,-1 5-682,0-1 1,0 0-1,0 1 1,0-1-1,0 1 1,1 0-1,-1 0 0,1 0 1,3-3-1,0 2-282,0 1-1,0-1 0,0 1 0,1 0 1,-1 0-1,0 1 0,1 0 1,-1 0-1,1 0 0,8 1 1,-15 0-169,1 0 1,0 0-1,0 0 1,0 0-1,0 0 1,0 0-1,-1 0 1,1 0-1,0 1 1,0-1-1,0 0 1,-1 1-1,1-1 1,0 0-1,0 1 1,-1-1-1,1 1 1,0-1-1,-1 1 1,1 0-1,0-1 1,-1 1-1,1-1 1,-1 1-1,1 0 1,-1 0-1,1-1 1,-1 1-1,1 1 1,-1 0 5,1 1 0,-1-1 0,0 1 0,0-1 0,0 0 0,0 1 0,0-1 0,-1 0 0,1 1 0,-2 3 0,0 2 17,-1-1 1,0 0-1,-1 0 1,1 0-1,-1 0 1,-6 7 0,-4 0 16,0-1 1,-26 19-1,-18 16 32,58-48-82,-1 0-1,0 0 0,1 1 1,-1-1-1,1 1 1,-1-1-1,0 0 1,1 1-1,-1-1 1,1 1-1,-1-1 1,1 1-1,0-1 1,-1 1-1,1 0 0,0-1 1,-1 1-1,1-1 1,0 1-1,0 0 1,-1-1-1,1 1 1,0 0-1,0-1 1,0 1-1,0 0 1,0-1-1,0 1 0,0 0 1,0-1-1,0 1 1,0 0-1,0-1 1,0 1-1,1 0 1,-1-1-1,0 1 1,1 0-1,-1-1 1,0 1-1,1-1 1,-1 1-1,0 0 0,1-1 1,-1 1-1,1-1 1,-1 0-1,1 1 1,-1-1-1,1 1 1,0-1-1,-1 0 1,1 1-1,-1-1 1,1 0-1,0 0 0,-1 1 1,1-1-1,0 0 1,-1 0-1,1 0 1,0 0-1,-1 0 1,2 0-1,54 3-527,-49-3 331,5 0-927,0 0 1,0-1 0,0-1 0,17-4-1,14-9-5334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29.664"/>
    </inkml:context>
    <inkml:brush xml:id="br0">
      <inkml:brushProperty name="width" value="0.025" units="cm"/>
      <inkml:brushProperty name="height" value="0.025" units="cm"/>
    </inkml:brush>
  </inkml:definitions>
  <inkml:trace contextRef="#ctx0" brushRef="#br0">1 19 4901,'0'0'12267,"53"2"-10921,-16-2 63,16 0-288,5-4-256,10-1-353,4 0-256,4 2-191,-3-1-33,-10 4-161,-1 0-864,-8 0-768,-14 0-673,-4 0-1827,-10 0-1632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30.501"/>
    </inkml:context>
    <inkml:brush xml:id="br0">
      <inkml:brushProperty name="width" value="0.025" units="cm"/>
      <inkml:brushProperty name="height" value="0.025" units="cm"/>
    </inkml:brush>
  </inkml:definitions>
  <inkml:trace contextRef="#ctx0" brushRef="#br0">223 277 5285,'0'0'10298,"2"-8"-7661,0 1-2478,-1 3 276,0 1 0,0-1 0,0 0 0,0 0 0,-1 0 0,1 0 1,-2-7-1,1 9-358,0 1 1,-1 0 0,1-1 0,-1 1 0,1 0-1,-1 0 1,0 0 0,0 0 0,1-1-1,-1 1 1,0 0 0,0 0 0,0 1-1,0-1 1,0 0 0,0 0 0,0 0 0,0 1-1,-1-1 1,1 0 0,0 1 0,0-1-1,-1 1 1,1 0 0,0-1 0,-1 1 0,1 0-1,0 0 1,-1 0 0,1 0 0,-3 0-1,-4 0-89,0 0 0,-1 0 0,1 1-1,0 0 1,0 1 0,0 0 0,0 0-1,0 0 1,1 1 0,-1 1 0,1-1-1,-1 1 1,1 0 0,0 1 0,1 0-1,-1 0 1,1 0 0,0 1 0,0-1-1,1 2 1,0-1 0,0 1 0,0-1-1,1 1 1,0 1 0,0-1 0,1 0-1,0 1 1,0 0 0,1 0 0,0 0-1,0 0 1,-1 9 0,3-15 12,0 0 0,0 0 0,1-1-1,-1 1 1,0 0 0,1 0 0,-1-1 0,1 1 0,-1 0-1,1-1 1,0 1 0,0-1 0,-1 1 0,1-1 0,0 1-1,1-1 1,-1 1 0,0-1 0,0 0 0,0 0 0,1 0-1,-1 1 1,1-1 0,-1-1 0,1 1 0,-1 0 0,1 0 0,0 0-1,-1-1 1,1 1 0,0-1 0,-1 0 0,1 1 0,0-1-1,0 0 1,0 0 0,-1 0 0,5 0 0,2-1 27,1 1 1,0-1 0,0 0-1,-1-1 1,1 0-1,15-6 1,1-4 16,-1 0 0,0-1 0,0-2 0,-2 0-1,0-2 1,26-24 0,-37 32 38,-1-1 0,-1-1-1,0 1 1,0-1 0,-1-1-1,0 0 1,-1 0-1,-1 0 1,0-1 0,0 0-1,-1 0 1,-1 0 0,0-1-1,1-14 1,-4 25-67,-1 1 1,0-1-1,0 0 1,0 1-1,0-1 1,-1 0 0,1 1-1,-1-1 1,0 0-1,1 1 1,-1-1-1,0 1 1,0 0-1,-1-1 1,1 1-1,-1 0 1,1-1-1,-1 1 1,1 0-1,-1 0 1,-3-2-1,1 1-20,0 1 1,-1-1-1,1 1 0,-1-1 0,1 1 1,-1 1-1,0-1 0,0 1 0,0 0 1,-8-1-1,-1 0-83,1 2 1,-1 0-1,1 0 1,0 2-1,-1-1 1,1 2-1,-25 6 1,26-4-289,0 1 1,0 0-1,0 0 1,-17 14-1,-4 12-2597,31-29 1958,-1 1-1,1 0 1,-1 0 0,1 0 0,0 0 0,1 0 0,-3 6 0,3 1-6737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31.467"/>
    </inkml:context>
    <inkml:brush xml:id="br0">
      <inkml:brushProperty name="width" value="0.025" units="cm"/>
      <inkml:brushProperty name="height" value="0.025" units="cm"/>
    </inkml:brush>
  </inkml:definitions>
  <inkml:trace contextRef="#ctx0" brushRef="#br0">66 0 1505,'0'0'16042,"0"14"-15657,-1 8-304,-1-1 0,0 1 0,-2-1-1,-1 1 1,-8 26 0,3-22-33,4-13-19,1 2 1,0-1-1,1 0 1,1 1-1,-3 27 1,6-42-26,0 0 0,0 1 0,0-1 0,0 0 0,0 1 0,0-1 0,1 0 0,-1 1 1,0-1-1,0 0 0,0 1 0,0-1 0,1 0 0,-1 1 0,0-1 0,0 0 0,1 0 0,-1 1 1,0-1-1,0 0 0,1 0 0,-1 1 0,0-1 0,1 0 0,-1 0 0,0 0 0,1 0 1,-1 0-1,0 1 0,1-1 0,-1 0 0,0 0 0,1 0 0,-1 0 0,0 0 0,1 0 0,20-3 358,17-12 433,2-4-622,-1-3-1,-1-1 1,-1-1 0,63-57 0,-76 48-1278,-20 8-3016,-9 10-1506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31.802"/>
    </inkml:context>
    <inkml:brush xml:id="br0">
      <inkml:brushProperty name="width" value="0.025" units="cm"/>
      <inkml:brushProperty name="height" value="0.025" units="cm"/>
    </inkml:brush>
  </inkml:definitions>
  <inkml:trace contextRef="#ctx0" brushRef="#br0">1 1 4452,'0'0'4196,"7"63"-2851,12-49-63,1 1 223,6-4-352,6-2-640,2-3-417,-1-2-3684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32.132"/>
    </inkml:context>
    <inkml:brush xml:id="br0">
      <inkml:brushProperty name="width" value="0.025" units="cm"/>
      <inkml:brushProperty name="height" value="0.025" units="cm"/>
    </inkml:brush>
  </inkml:definitions>
  <inkml:trace contextRef="#ctx0" brushRef="#br0">53 0 6470,'0'0'12396,"45"45"-11339,-12-37-449,4-4-319,8 1-129,3-2-96,-8-2-673,-6-1-1537,-6 0-3875,-15 0-1891</inkml:trace>
  <inkml:trace contextRef="#ctx0" brushRef="#br0" timeOffset="1">0 119 5605,'0'0'10314,"76"13"-9545,-30-11-353,4 1-288,5-2-64,-2 1-960,-3-2-5575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9.094"/>
    </inkml:context>
    <inkml:brush xml:id="br0">
      <inkml:brushProperty name="width" value="0.025" units="cm"/>
      <inkml:brushProperty name="height" value="0.025" units="cm"/>
    </inkml:brush>
  </inkml:definitions>
  <inkml:trace contextRef="#ctx0" brushRef="#br0">327 5 3876,'0'0'9481,"-11"-1"-6236,0-1-3098,0 1-1,1 1 0,-1 0 0,0 0 0,1 1 1,-1 0-1,1 1 0,-1 1 0,1-1 0,0 1 0,-1 1 1,-9 5-1,4 0 101,0 1-1,1 0 1,0 1 0,1 1-1,0 0 1,-15 17 0,24-23-168,0 0 0,0 0 0,1 0 0,0 0 0,0 1 0,0-1 0,1 1 0,0 0 0,0 0 0,1 0 0,0 0 0,0 1 0,1-1 0,0 1 0,0-1 0,1 1 0,0 14 0,1-19-66,0 0-1,0 0 0,0 0 0,0 0 0,0 0 0,1 0 0,-1 0 0,1-1 0,0 1 0,0-1 0,0 1 0,0-1 0,0 0 1,1 0-1,-1 0 0,1 0 0,-1 0 0,1 0 0,0-1 0,-1 1 0,1-1 0,0 0 0,0 0 0,0 0 0,0 0 0,4 0 0,9 3 41,0-2-1,1 0 0,27-1 0,-39-1-47,19-1 17,1 0-1,-1-1 1,0-1 0,0-1 0,36-12 0,-52 13-13,0 0 0,0 0 1,0-1-1,-1-1 0,0 1 0,1-1 0,-2 0 1,10-9-1,-12 10 2,0 0 1,-1 0-1,0-1 0,0 1 1,0-1-1,-1 0 0,0 1 1,0-1-1,0 0 0,0 0 1,-1-1-1,1 1 0,-2 0 1,2-10-1,-2 11-11,0 0-1,-1 0 1,1 0-1,-1 1 1,0-1 0,0 0-1,0 0 1,0 1-1,-1-1 1,1 1 0,-1-1-1,0 1 1,0 0-1,0 0 1,-1-1 0,1 2-1,-1-1 1,0 0-1,0 0 1,0 1 0,0 0-1,0-1 1,0 1-1,0 0 1,-1 1 0,1-1-1,-1 1 1,0-1-1,-6-1 1,-11-2-995,-1 0-1,1 1 1,-43-3 0,59 7 563,-42-3-5708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0.844"/>
    </inkml:context>
    <inkml:brush xml:id="br0">
      <inkml:brushProperty name="width" value="0.025" units="cm"/>
      <inkml:brushProperty name="height" value="0.025" units="cm"/>
    </inkml:brush>
  </inkml:definitions>
  <inkml:trace contextRef="#ctx0" brushRef="#br0">120 281 4869,'0'0'13260,"-9"-4"-12539,3 1-655,4 2-59,1 0 0,-1-1 0,0 1 0,0 1 0,0-1 0,0 0 0,0 0 0,0 1 0,0-1 0,0 1-1,0-1 1,0 1 0,0 0 0,0 0 0,0 0 0,0 0 0,0 0 0,0 0 0,0 1 0,0-1 0,0 1 0,0-1-1,0 1 1,0 0 0,0 0 0,0 0 0,1 0 0,-1 0 0,0 0 0,1 0 0,-1 1 0,0-1 0,1 1 0,0-1 0,-1 1-1,1-1 1,0 1 0,-2 3 0,-22 39 64,23-41-63,1 0-1,0 0 1,0-1-1,0 1 1,1 0 0,-1 0-1,1 0 1,-1 0-1,1 0 1,0 0-1,0 0 1,0-1 0,1 1-1,-1 0 1,2 5-1,-1-7 9,0 0 0,0 0-1,0 0 1,0-1 0,0 1-1,1 0 1,-1 0 0,0-1-1,0 1 1,1-1 0,-1 1-1,0-1 1,1 0-1,-1 1 1,0-1 0,1 0-1,-1 0 1,0 0 0,1 0-1,-1 0 1,1 0 0,-1 0-1,0-1 1,1 1 0,-1 0-1,0-1 1,2 0 0,38-14 720,-30 8-611,-1 0 0,0-1 1,-1 0-1,0-1 0,0 0 0,-1-1 1,0 0-1,-1 0 0,0 0 0,0-1 1,-1 0-1,-1 0 0,7-18 0,-9 21-52,0-1-1,-1 1 0,0 0 0,-1-1 0,0 0 0,0 1 0,0-1 0,-1 0 0,-1 1 0,1-1 0,-1 1 0,-1-1 0,0 1 0,0-1 0,-1 1 1,1 0-1,-2 0 0,1 0 0,-1 0 0,-7-9 0,8 13-143,0 0 0,0 1 0,-1 0 1,1 0-1,-1 0 0,0 0 0,0 1 0,0-1 0,0 1 0,0 0 1,-1 0-1,1 0 0,-1 1 0,1 0 0,-1-1 0,1 2 1,-1-1-1,0 0 0,1 1 0,-1 0 0,0 0 0,1 1 1,-1-1-1,-7 2 0,10-1-7,-1 0 1,1 0-1,-1 0 1,1 0-1,0 0 1,-1 0 0,1 1-1,0-1 1,0 1-1,0-1 1,0 1-1,0 0 1,0 0-1,0 0 1,1 0-1,-1 0 1,1 0-1,-2 3 1,2-2 10,0 0 0,0 1 0,1-1 0,-1 0 0,1 1 1,-1-1-1,1 0 0,0 1 0,0-1 0,1 0 0,-1 1 0,1-1 0,0 0 1,0 0-1,0 1 0,0-1 0,3 5 0,-2-4-586,0-1 1,0 1-1,0-1 0,0 0 0,0 0 1,1 0-1,0 0 0,-1-1 0,1 1 1,5 3-1,11 4-6095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1.735"/>
    </inkml:context>
    <inkml:brush xml:id="br0">
      <inkml:brushProperty name="width" value="0.025" units="cm"/>
      <inkml:brushProperty name="height" value="0.025" units="cm"/>
    </inkml:brush>
  </inkml:definitions>
  <inkml:trace contextRef="#ctx0" brushRef="#br0">148 1 3972,'0'0'9844,"-8"5"-9289,2-2-404,1 1 0,0 0 0,0 0 0,0 1 0,1-1 0,-1 1 0,1 0 0,0 0 0,1 0 0,-1 1 0,1 0 0,0-1 0,0 1 0,1 0 0,-1 0 0,2 0 0,-1 1 0,1-1 0,-1 0 0,1 12 0,0-16-80,1 0 1,0 1 0,0-1-1,0 0 1,0 0-1,0 0 1,1 1-1,-1-1 1,1 0-1,-1 0 1,1 0-1,0 0 1,-1 0-1,1 0 1,0 0-1,1 0 1,-1 0-1,0 0 1,1 0-1,-1-1 1,2 2 0,-1-1 17,1-1 0,-1-1 1,1 1-1,-1 0 1,1 0-1,-1-1 0,1 0 1,0 1-1,-1-1 1,1 0-1,-1 0 0,1-1 1,0 1-1,-1 0 1,1-1-1,-1 0 1,1 1-1,2-3 0,7-1-22,-1-1-1,0-1 1,-1 1-1,1-2 1,-1 0-1,0 0 1,-1-1-1,14-13 1,-3 0 2,-1-1 0,24-35 0,-64 88-101,-91 130 29,92-134 67,-1-2-1,-1-1 1,-1-1 0,-42 33-1,64-55-71,-1 0 1,1 0-1,-1 0 0,0 0 0,1 0 0,-1 0 0,0 0 0,0 0 0,1 0 0,-1-1 0,0 1 0,0-1 0,0 0 0,-3 1 0,4-2-112,0 1 0,1-1 0,-1 0-1,0 1 1,0-1 0,1 0 0,-1 1-1,1-1 1,-1 0 0,0 0 0,1 0-1,0 0 1,-1 1 0,1-1 0,-1 0-1,1 0 1,0 0 0,0 0 0,0 0-1,-1 0 1,1 0 0,0 0 0,0 0-1,0 0 1,0 0 0,1 0 0,-1-2-1,0 2-198,3-42-5348,-3 42 5658,0 0-1,0-1 0,0 1 0,0 0 1,0 0-1,1-1 0,-1 1 1,0 0-1,1 0 0,-1-1 1,1 1-1,-1 0 0,1 0 1,0 0-1,-1 0 0,1 0 0,0 0 1,0 0-1,0 0 0,0 0 1,0 0-1,0 0 0,0 0 1,0 1-1,0-1 0,0 0 1,0 1-1,2-1 0,-2 45 4660,-1-42-4505,1 1 0,-1-1 0,1 0 0,0 0 1,0 1-1,0-1 0,1 0 0,-1 0 0,0 0 0,1 0 0,0 0 1,-1 0-1,1-1 0,0 1 0,0 0 0,0-1 0,0 0 0,0 1 1,0-1-1,0 0 0,0 0 0,0 0 0,1 0 0,-1 0 0,0-1 0,1 1 1,-1-1-1,3 1 0,10 1 129,1 0-1,-1-1 1,18 0 0,-28-1-213,4-1 8,0 1 0,0-1 0,0-1 0,0 0 0,10-3 0,-17 4-185,1 1-1,-1-1 1,0 1-1,0-1 1,0 0 0,0 0-1,0 0 1,-1 0 0,1-1-1,0 1 1,0 0 0,-1-1-1,1 1 1,0-1-1,-1 0 1,0 1 0,1-1-1,-1 0 1,0 0 0,0 0-1,0 0 1,0 0 0,0 0-1,-1 0 1,1 0-1,0-3 1,-3-2-3717,-5 1-3091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2.436"/>
    </inkml:context>
    <inkml:brush xml:id="br0">
      <inkml:brushProperty name="width" value="0.025" units="cm"/>
      <inkml:brushProperty name="height" value="0.025" units="cm"/>
    </inkml:brush>
  </inkml:definitions>
  <inkml:trace contextRef="#ctx0" brushRef="#br0">2 17 5157,'-1'1'211,"1"-1"1,0 0-1,0 0 1,0 0-1,0 0 1,0 1 0,0-1-1,0 0 1,0 0-1,0 0 1,0 1-1,0-1 1,0 0-1,0 0 1,0 0-1,0 1 1,0-1-1,0 0 1,0 0-1,0 0 1,0 1-1,0-1 1,0 0-1,0 0 1,1 0-1,-1 0 1,0 1-1,0-1 1,0 0 0,0 0-1,0 0 1,1 0-1,-1 0 1,0 1-1,0-1 1,0 0-1,0 0 1,1 0-1,-1 0 1,0 0-1,0 0 1,1 0-1,14 4 3293,26-4-2738,-31 0 469,192-12 1614,4 0-2815,-96 13 11,-54-1-1744,-1 0-5146,-46-1 2105,-3-2-2259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3.007"/>
    </inkml:context>
    <inkml:brush xml:id="br0">
      <inkml:brushProperty name="width" value="0.025" units="cm"/>
      <inkml:brushProperty name="height" value="0.025" units="cm"/>
    </inkml:brush>
  </inkml:definitions>
  <inkml:trace contextRef="#ctx0" brushRef="#br0">147 281 4292,'0'0'1500,"5"-9"3807,-2 3-4512,1 1-101,-1-1 0,0 0 0,0 0 0,0 0 0,-1-1 0,0 1 0,0-1 0,0 1 0,-1-1 0,0 0 0,0 1 0,-1-1 0,0-10 0,-1 16-640,0 0 0,-1 0 0,1-1 0,0 1 0,0 0 0,-1 0 0,1 0 0,0 0 0,-1 0 0,1 0 0,-1 1 0,1-1 0,-1 0 1,1 1-1,-1-1 0,0 1 0,1 0 0,-1-1 0,0 1 0,1 0 0,-1 0 0,0 0 0,-1 0 0,-43 4-187,40-2 121,0 1 0,0-1 1,1 2-1,-1-1 1,1 0-1,0 1 1,0 0-1,0 1 1,0-1-1,0 1 0,1 0 1,0 0-1,-3 5 1,4-6 5,0 0 0,1-1 0,-1 1-1,1 0 1,0 0 0,0 0 0,1 0 0,-1 1 0,1-1 0,0 0 0,0 1 0,0-1 0,1 1 0,0-1 0,-1 1 0,2-1 0,-1 1 0,0-1 0,3 8 0,-2-10 11,0-1 1,0 0-1,0 1 1,1-1-1,-1 0 1,1 0-1,-1 0 1,1 0-1,-1 0 1,1 0-1,-1 0 1,1 0-1,0-1 1,-1 1-1,1 0 1,0-1 0,0 0-1,0 1 1,-1-1-1,1 0 1,0 0-1,0 0 1,2-1-1,47-5 300,-39 1-221,0 0 0,0 0 0,-1-1 0,0 0 0,0-1 0,-1-1 0,1 1 0,-2-2 0,1 1 0,-1-1 0,8-11 0,-10 12-6,0-1 0,-1 1 0,0-1 1,0-1-1,-1 1 0,0-1 1,-1 0-1,0 0 0,-1 0 0,0-1 1,0 1-1,-1-1 0,1-15 1,-3 23-94,0 0 1,-1 0-1,1 0 1,-1 0-1,0 0 1,1 0 0,-1 0-1,-1 0 1,1 0-1,0 1 1,-1-1-1,1 0 1,-1 1-1,0-1 1,0 1 0,0 0-1,0 0 1,0-1-1,-1 1 1,1 1-1,0-1 1,-1 0 0,0 0-1,1 1 1,-1 0-1,0-1 1,0 1-1,0 0 1,0 1-1,0-1 1,0 0 0,0 1-1,0 0 1,-3-1-1,-1 1-453,0-1-1,-1 1 1,1 0-1,0 1 1,0 0-1,0 0 1,0 0-1,1 1 1,-1 0 0,0 1-1,1-1 1,-1 1-1,1 0 1,-8 5-1,-9 11-3540,4 0-865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8"/>
    </inkml:context>
    <inkml:brush xml:id="br0">
      <inkml:brushProperty name="width" value="0.025" units="cm"/>
      <inkml:brushProperty name="height" value="0.025" units="cm"/>
    </inkml:brush>
  </inkml:definitions>
  <inkml:trace contextRef="#ctx0" brushRef="#br0">142 0 13421,'-9'1'1954,"1"-1"-1535,0 2 0,0-1 1,0 1-1,1 0 0,-1 0 1,1 1-1,-1 0 0,-7 5 1,11-6-289,0 0 0,1 0 0,-1 1 0,1 0 0,0-1 0,-1 1 0,1 0 0,0 1 0,1-1 0,-1 0 0,1 1 0,-1 0 0,1-1 1,0 1-1,1 0 0,-1 0 0,1 0 0,-1 0 0,0 8 0,1-10-104,1 0-1,-1 1 1,1-1 0,0 0 0,-1 1 0,1-1-1,0 0 1,1 1 0,-1-1 0,0 1-1,1-1 1,-1 0 0,1 0 0,0 1 0,0-1-1,0 0 1,0 0 0,0 0 0,0 0-1,0 0 1,1 0 0,-1 0 0,1 0 0,0-1-1,-1 1 1,1 0 0,4 2 0,0-2 28,0 0 0,0 0 1,0-1-1,0 0 0,0 0 0,1 0 1,-1-1-1,0 0 0,10-1 0,-8 0-32,-1 0 0,0-1-1,0 1 1,0-1-1,0-1 1,0 1-1,0-1 1,-1-1-1,1 1 1,10-9 0,-14 10-15,0 1 0,-1-1 0,1-1 0,-1 1 1,0 0-1,1 0 0,-1-1 0,0 0 0,0 1 1,-1-1-1,1 0 0,-1 0 0,1 0 1,-1 0-1,0 0 0,0 0 0,0 0 0,0 0 1,-1 0-1,1-1 0,-1 1 0,0 0 0,0 0 1,0-1-1,0 1 0,-2-6 0,1 7-16,0 0-1,0 0 0,-1 0 0,1 0 1,-1 0-1,1 0 0,-1 0 0,0 1 1,0-1-1,0 1 0,0-1 1,0 1-1,0 0 0,0-1 0,0 1 1,0 0-1,0 0 0,-1 1 0,1-1 1,0 0-1,-5 1 0,0-2-594,-1 1 0,1 0-1,-1 0 1,0 1 0,-13 1 0,20 0 325,1-1 0,-1 0 1,0 0-1,0 0 1,1 0-1,-1 0 1,0 1-1,1-1 0,-1 0 1,0 1-1,1-1 1,-1 0-1,1 1 0,-1-1 1,0 1-1,1-1 1,-1 1-1,1-1 0,-1 1 1,1-1-1,0 1 1,-1 0-1,1-1 0,-1 1 1,1-1-1,0 1 1,-1 1-1,0 9-5754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3.498"/>
    </inkml:context>
    <inkml:brush xml:id="br0">
      <inkml:brushProperty name="width" value="0.025" units="cm"/>
      <inkml:brushProperty name="height" value="0.025" units="cm"/>
    </inkml:brush>
  </inkml:definitions>
  <inkml:trace contextRef="#ctx0" brushRef="#br0">149 0 4420,'0'0'13768,"0"10"-13304,-2 6-273,0-1 0,-1 1 0,-1-1 0,0 0 0,-1 0 0,-1 0 0,0-1 0,-16 26 0,-13 10-87,26-38-69,0 1 0,0-1 1,1 1-1,1 1 0,-10 23 0,17-37-24,0 1 1,0-1-1,0 1 0,0 0 0,0-1 1,0 1-1,0-1 0,0 1 0,0 0 1,0-1-1,1 1 0,-1-1 0,0 1 1,0-1-1,0 1 0,1-1 0,-1 1 1,0 0-1,1-1 0,-1 0 0,0 1 1,1-1-1,-1 1 0,1-1 0,-1 1 1,1-1-1,-1 0 0,1 1 0,-1-1 0,1 0 1,-1 0-1,1 1 0,-1-1 0,1 0 1,-1 0-1,1 0 0,0 0 0,-1 1 1,1-1-1,-1 0 0,1 0 0,1-1 1,33 1 405,-25 0-341,112-6-234,-42-11-6592,-41 3-2880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3.935"/>
    </inkml:context>
    <inkml:brush xml:id="br0">
      <inkml:brushProperty name="width" value="0.025" units="cm"/>
      <inkml:brushProperty name="height" value="0.025" units="cm"/>
    </inkml:brush>
  </inkml:definitions>
  <inkml:trace contextRef="#ctx0" brushRef="#br0">1 0 5669,'0'0'15151,"56"15"-14351,-17-14-511,5-1-161,4 0-64,-5 0-32,1 0-769,-10 0-1441,-11 0-416,-9 0-1026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4.280"/>
    </inkml:context>
    <inkml:brush xml:id="br0">
      <inkml:brushProperty name="width" value="0.025" units="cm"/>
      <inkml:brushProperty name="height" value="0.025" units="cm"/>
    </inkml:brush>
  </inkml:definitions>
  <inkml:trace contextRef="#ctx0" brushRef="#br0">0 5 5381,'0'0'10378,"78"30"-8456,-35-30-513,10 0-832,0 0-385,5-9-160,-4-2-1922,-7-4-4676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22.080"/>
    </inkml:context>
    <inkml:brush xml:id="br0">
      <inkml:brushProperty name="width" value="0.025" units="cm"/>
      <inkml:brushProperty name="height" value="0.025" units="cm"/>
    </inkml:brush>
  </inkml:definitions>
  <inkml:trace contextRef="#ctx0" brushRef="#br0">338 49 7591,'-11'0'6641,"-3"-2"-6113,-1 1 0,1 1 0,0 0 0,-1 1 0,1 1 0,0 0 1,0 1-1,0 1 0,0 0 0,1 0 0,-23 12 0,22-7-119,1 0 1,0 1-1,1 1 1,0 0-1,1 0 1,-13 17-1,20-23-321,0 1 0,0-1 0,1 1 0,-1 0 0,1 1 0,1-1 0,-1 0 0,1 1 0,0 0 0,0-1 0,1 1 0,0 0-1,0 0 1,1 0 0,0 0 0,1 12 0,0-15-74,0-1-1,0 0 0,1 0 0,-1 0 1,1 0-1,-1 0 0,1 0 0,0 0 1,0-1-1,1 1 0,-1-1 0,0 0 1,1 1-1,0-1 0,-1 0 0,1 0 1,0-1-1,0 1 0,0 0 0,0-1 1,0 0-1,0 0 0,1 0 0,-1 0 1,0 0-1,5 0 0,10 1 45,0 0-1,0-1 0,28-2 0,-30 0-39,0-1-1,0-1 0,-1 0 0,1-2 0,-1 1 0,0-2 1,0 0-1,0-1 0,20-13 0,-28 16-28,-1 0 0,1 0 0,-1-1 0,0 0 0,0 0 0,0-1 0,-1 0 0,0 0 0,0 0 0,-1 0 1,1-1-1,-1 0 0,-1 0 0,1 0 0,-1 0 0,0 0 0,-1-1 0,0 1 0,0-1 0,-1 0 0,1-8 0,-2 11-60,-1 0 0,1 0 0,-1 1 1,0-1-1,-1 0 0,1 1 0,-1-1 0,0 1 0,0 0 0,0-1 0,-1 1 0,0 0 1,1 0-1,-1 1 0,-1-1 0,1 1 0,0-1 0,-1 1 0,0 0 0,0 0 1,-6-3-1,-5-3-827,0 1 0,-1 1 0,0 0 0,-27-7 1,-11 0-3929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57.018"/>
    </inkml:context>
    <inkml:brush xml:id="br0">
      <inkml:brushProperty name="width" value="0.025" units="cm"/>
      <inkml:brushProperty name="height" value="0.025" units="cm"/>
    </inkml:brush>
  </inkml:definitions>
  <inkml:trace contextRef="#ctx0" brushRef="#br0">0 272 4068,'0'0'12476,"11"-8"-11702,120-90 552,82-67-811,-227 206-85,1-10-415,1 1 0,-9 45 1,20-73-200,-1 8 381,1 1 1,1-1 0,1 23-1,-1-32-279,0-1 1,1 1-1,0 0 0,0 0 0,0-1 0,0 1 0,0 0 0,0-1 0,3 5 0,-3-6-164,0 1-1,1-1 1,-1 0 0,0 0-1,0 0 1,0-1-1,1 1 1,-1 0-1,0 0 1,1-1 0,-1 1-1,0-1 1,1 1-1,-1-1 1,1 1-1,-1-1 1,1 0 0,-1 0-1,3 0 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57.366"/>
    </inkml:context>
    <inkml:brush xml:id="br0">
      <inkml:brushProperty name="width" value="0.025" units="cm"/>
      <inkml:brushProperty name="height" value="0.025" units="cm"/>
    </inkml:brush>
  </inkml:definitions>
  <inkml:trace contextRef="#ctx0" brushRef="#br0">11 8 5189,'0'0'7559,"-10"49"-6118,24-42-95,11-5 31,8-2-64,10 0-448,15-4-449,-1-9-255,1-1-97,1 1-96,-17 4-1153,-3 2-1762,-12 3-769,-15 2-864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4:57.743"/>
    </inkml:context>
    <inkml:brush xml:id="br0">
      <inkml:brushProperty name="width" value="0.025" units="cm"/>
      <inkml:brushProperty name="height" value="0.025" units="cm"/>
    </inkml:brush>
  </inkml:definitions>
  <inkml:trace contextRef="#ctx0" brushRef="#br0">120 4 6150,'0'0'5610,"10"0"-4045,8-1-1029,-7 0-150,1 0 1,-1 1 0,1 0 0,-1 0-1,1 1 1,-1 1 0,14 4 0,-23-6-370,-1 1 1,1 0-1,-1 1 1,0-1 0,1 0-1,-1 0 1,0 1-1,0-1 1,0 0 0,0 1-1,0-1 1,0 1-1,0 0 1,-1-1 0,1 1-1,-1-1 1,1 1-1,-1 0 1,1 0 0,-1-1-1,0 1 1,0 0-1,0 0 1,0-1 0,0 1-1,0 0 1,-1 0-1,1-1 1,-1 4 0,-1 1 39,1 0 0,-1 0 0,-1 0 1,1 0-1,-1 0 0,-7 10 1,-22 25 158,-3-2 1,0-2 0,-65 52 0,55-50 138,70-36-179,29-10-98,69-19 0,-29 5-634,6 0-3747,-83 18 2173,31-7-7693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6.672"/>
    </inkml:context>
    <inkml:brush xml:id="br0">
      <inkml:brushProperty name="width" value="0.025" units="cm"/>
      <inkml:brushProperty name="height" value="0.025" units="cm"/>
    </inkml:brush>
  </inkml:definitions>
  <inkml:trace contextRef="#ctx0" brushRef="#br0">62 1 6406,'5'7'7371,"-5"11"-5537,-5 17-1435,-22 39 257,21-60-467,0 1 0,0 0 0,2 0 1,0 0-1,1 1 0,-3 25 0,7-40-141,-1-1-1,1 1 0,-1-1 0,1 1 0,-1-1 1,1 1-1,-1-1 0,1 1 0,0-1 1,-1 1-1,1-1 0,0 1 0,-1-1 0,1 0 1,0 0-1,0 1 0,-1-1 0,1 0 0,0 0 1,0 0-1,-1 0 0,1 0 0,0 0 1,0 0-1,-1 0 0,3 0 0,30-1 663,-23 1-469,42 1-70,24-1 5,-27-3-4654,-45 2-749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7.035"/>
    </inkml:context>
    <inkml:brush xml:id="br0">
      <inkml:brushProperty name="width" value="0.025" units="cm"/>
      <inkml:brushProperty name="height" value="0.025" units="cm"/>
    </inkml:brush>
  </inkml:definitions>
  <inkml:trace contextRef="#ctx0" brushRef="#br0">1 0 6951,'0'0'9545,"46"2"-7976,-14-2-320,3 0 0,6 0-320,1 0-512,3 0-321,-10 0-64,-1 0-224,-8 4-1314,-6-4-1216,-4 0-3652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7.380"/>
    </inkml:context>
    <inkml:brush xml:id="br0">
      <inkml:brushProperty name="width" value="0.025" units="cm"/>
      <inkml:brushProperty name="height" value="0.025" units="cm"/>
    </inkml:brush>
  </inkml:definitions>
  <inkml:trace contextRef="#ctx0" brushRef="#br0">56 1 4356,'0'0'16314,"-1"12"-16228,-9 45 10,-31 92 0,41-149-91,-1 1 1,1-1-1,0 0 1,-1 1-1,1-1 1,0 0-1,0 1 1,0-1-1,0 0 1,-1 1-1,1-1 1,0 0-1,0 1 1,0-1-1,0 0 1,0 1-1,0-1 0,0 1 1,0-1-1,0 0 1,0 1-1,0-1 1,0 1-1,0-1 1,0 0-1,0 1 1,0-1-1,0 0 1,1 1-1,-1-1 1,0 0-1,0 1 1,0-1-1,1 0 1,-1 1-1,0-1 1,0 0-1,1 0 1,-1 1-1,0-1 1,1 0-1,-1 0 0,0 1 1,1-1-1,-1 0 1,0 0-1,1 0 1,-1 0-1,24-10 134,33-35-52,-51 39-74,32-24-84,18-15 80,-25 12-2803,-26 26-612,-5 1-1762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79"/>
    </inkml:context>
    <inkml:brush xml:id="br0">
      <inkml:brushProperty name="width" value="0.025" units="cm"/>
      <inkml:brushProperty name="height" value="0.025" units="cm"/>
    </inkml:brush>
  </inkml:definitions>
  <inkml:trace contextRef="#ctx0" brushRef="#br0">100 32 4452,'0'0'16891,"-10"0"-16491,6-1-370,1 1-1,-1 0 1,1 0-1,-1 1 1,1-1-1,-1 1 1,1-1-1,0 1 1,-1 0-1,1 0 1,0 1-1,0-1 1,0 1-1,0-1 1,0 1-1,0 0 1,0 0-1,0 1 1,1-1-1,-1 0 1,1 1-1,0-1 1,-1 1-1,1 0 1,1 0-1,-1 0 1,0 0-1,1 0 1,-1 0-1,1 1 1,0-1-1,0 0 1,0 1-1,1-1 1,-1 0-1,1 1 1,0 4-1,-1-6-2,1 0-1,0 0 0,0-1 0,0 1 1,0 0-1,1 0 0,-1-1 0,0 1 1,1 0-1,-1 0 0,1-1 0,-1 1 1,1 0-1,0-1 0,0 1 1,0-1-1,0 1 0,0-1 0,0 1 1,0-1-1,2 2 0,1-1 41,-1-1 1,1 0-1,-1 0 0,1 0 1,0 0-1,-1-1 1,1 1-1,0-1 0,0 0 1,4-1-1,1 0-21,0 0 1,1-1-1,-1 0 1,0 0-1,0-1 1,0 0-1,-1-1 0,1 0 1,-1 0-1,0-1 1,0 0-1,0-1 1,-1 0-1,1 0 1,-2 0-1,1-1 0,-1 0 1,0 0-1,8-12 1,-14 18-36,1 0 0,0-1 0,0 1 0,-1-1 0,1 1 0,-1-1 0,1 1 1,-1-1-1,0 1 0,1-1 0,-1 1 0,0-1 0,0 0 0,0 1 0,0-1 0,-1 1 0,1-1 0,0 0 1,-1 1-1,1-1 0,-1 1 0,1-1 0,-1 1 0,0 0 0,-1-3 0,0 2 7,1 1 0,-1-1 0,0 1-1,0-1 1,0 1 0,-1 0 0,1 0 0,0 0 0,0 0-1,-1 0 1,1 1 0,0-1 0,-1 1 0,1-1-1,-3 1 1,0 0-124,0-1 0,0 1-1,0 0 1,0 0 0,0 1 0,0 0-1,0 0 1,0 0 0,0 0-1,0 1 1,1 0 0,-1 0 0,1 0-1,-1 0 1,1 1 0,-5 3 0,8-4-440,-1 0 1,1 0-1,-1 0 1,1 0 0,0 0-1,0 0 1,0 0-1,0 0 1,0 1 0,0-1-1,0 4 1,0 6-6219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7.743"/>
    </inkml:context>
    <inkml:brush xml:id="br0">
      <inkml:brushProperty name="width" value="0.025" units="cm"/>
      <inkml:brushProperty name="height" value="0.025" units="cm"/>
    </inkml:brush>
  </inkml:definitions>
  <inkml:trace contextRef="#ctx0" brushRef="#br0">0 0 4228,'0'0'10218,"4"49"-8232,3-41-609,7-1-448,0-2-545,11-1-288,3-1-448,2-3-2563,2 0-2946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8.103"/>
    </inkml:context>
    <inkml:brush xml:id="br0">
      <inkml:brushProperty name="width" value="0.025" units="cm"/>
      <inkml:brushProperty name="height" value="0.025" units="cm"/>
    </inkml:brush>
  </inkml:definitions>
  <inkml:trace contextRef="#ctx0" brushRef="#br0">178 1 5381,'0'0'7912,"33"69"-5766,-24-42-609,-7 8-448,7 2-448,-9 6-289,0 3-192,-14 3-64,0 2-32,-11 1 0,-4 0-32,-1 0-32,-7-4-1153,-2-3-2722,-3-6-1891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8.430"/>
    </inkml:context>
    <inkml:brush xml:id="br0">
      <inkml:brushProperty name="width" value="0.025" units="cm"/>
      <inkml:brushProperty name="height" value="0.025" units="cm"/>
    </inkml:brush>
  </inkml:definitions>
  <inkml:trace contextRef="#ctx0" brushRef="#br0">156 1 3748,'0'0'13271,"-3"9"-13074,-43 129 597,-34 120 36,71-220-821,2 0 1,2 0 0,1 1-1,2-1 1,3 42 0,-1-75-58,1 0 0,-1 0 0,1 0 0,0-1 0,1 1 0,-1 0 0,1-1 0,0 1 0,0-1 0,0 1 0,0-1 0,1 0 0,0 0 0,0 0 0,0-1 0,0 1 0,1-1 0,-1 1 0,1-1 0,0 0 0,0 0 0,0-1 0,0 1 0,1-1 0,-1 0 0,10 3 0,1-1-880,0-1 1,1 0-1,-1-1 0,1-1 0,0-1 1,0 0-1,18-2 0,14-5-4832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8.802"/>
    </inkml:context>
    <inkml:brush xml:id="br0">
      <inkml:brushProperty name="width" value="0.025" units="cm"/>
      <inkml:brushProperty name="height" value="0.025" units="cm"/>
    </inkml:brush>
  </inkml:definitions>
  <inkml:trace contextRef="#ctx0" brushRef="#br0">28 1 3876,'0'0'17104,"-16"50"-16816,15-19-128,-5 3-128,3 1 32,1-3 0,2-3-640,0-4-1282,0-4-1345,0-7-1249,0-5-1410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09.207"/>
    </inkml:context>
    <inkml:brush xml:id="br0">
      <inkml:brushProperty name="width" value="0.025" units="cm"/>
      <inkml:brushProperty name="height" value="0.025" units="cm"/>
    </inkml:brush>
  </inkml:definitions>
  <inkml:trace contextRef="#ctx0" brushRef="#br0">1 7 8360,'0'0'9417,"48"1"-8360,-24-1-545,-1 0-416,7-1-96,-3-1-1153,-4-1-2786,-5 2-2916</inkml:trace>
  <inkml:trace contextRef="#ctx0" brushRef="#br0" timeOffset="1">26 96 3844,'0'0'10159,"9"0"-8884,13 0-644,-10-1-302,-1 0 0,1 1 0,-1 1 0,1 0 0,-1 1-1,0 0 1,15 4 0,-25-5-318,0 0 1,0 0-1,0-1 0,0 1 1,0 0-1,0 0 0,0 0 1,-1 0-1,1 0 0,0 0 0,-1 0 1,1 0-1,-1 0 0,1 0 1,-1 0-1,1 0 0,-1 1 0,0-1 1,1 0-1,-1 0 0,0 0 1,0 1-1,0-1 0,0 0 0,0 0 1,0 1-1,0-1 0,-1 0 1,1 0-1,0 0 0,-1 0 1,1 1-1,-1-1 0,1 0 0,-1 0 1,1 0-1,-1 0 0,0 0 1,-1 2-1,-34 43 582,31-41-559,4-3-25,-5 3 10,0 1 1,1 1-1,0-1 0,0 1 1,0 0-1,1 0 0,0 0 1,1 0-1,-5 14 0,8-21-20,0 1-1,0-1 0,0 1 0,0-1 1,0 1-1,0-1 0,1 1 0,-1-1 0,0 1 1,0-1-1,0 1 0,1-1 0,-1 0 0,0 1 1,1-1-1,-1 1 0,0-1 0,1 0 1,-1 1-1,0-1 0,1 0 0,-1 0 0,1 1 1,-1-1-1,1 0 0,-1 0 0,1 0 0,-1 1 1,0-1-1,1 0 0,-1 0 0,1 0 1,-1 0-1,2 0 0,20 2-83,-19-2 51,59 0-2208,-27-2-1927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6.244"/>
    </inkml:context>
    <inkml:brush xml:id="br0">
      <inkml:brushProperty name="width" value="0.025" units="cm"/>
      <inkml:brushProperty name="height" value="0.025" units="cm"/>
    </inkml:brush>
  </inkml:definitions>
  <inkml:trace contextRef="#ctx0" brushRef="#br0">20 80 3267,'0'0'6433,"2"-9"-4704,-2 9-1539,5-36 1256,-4 34-1022,-1 0-1,0 0 1,1 0 0,-1-1-1,1 1 1,0 0-1,-1 0 1,1 0 0,0 0-1,1 0 1,-1 0-1,0 0 1,0 1 0,1-1-1,2-2 1,-3 26 1241,-4 21-1020,-1 1 0,-11 49 0,6-50-1872,3 0 0,-1 52 1,10-55-4417,13-8-3929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7.544"/>
    </inkml:context>
    <inkml:brush xml:id="br0">
      <inkml:brushProperty name="width" value="0.025" units="cm"/>
      <inkml:brushProperty name="height" value="0.025" units="cm"/>
    </inkml:brush>
  </inkml:definitions>
  <inkml:trace contextRef="#ctx0" brushRef="#br0">110 75 3203,'0'0'1650,"-9"-7"-663,-1-1-710,1-1 802,0 1-1,-1 0 1,0 1-1,0 0 0,-16-8 1,25 15-996,1-1-1,0 1 1,0 0 0,-1 0 0,1-1 0,0 1-1,-1 0 1,1 0 0,0-1 0,-1 1-1,1 0 1,0 0 0,-1 0 0,1 0-1,0 0 1,-1-1 0,1 1 0,-1 0 0,1 0-1,0 0 1,-1 0 0,1 0 0,-1 0-1,1 0 1,0 0 0,-1 1 0,1-1 0,0 0-1,-1 0 1,1 0 0,-1 0 0,1 0-1,0 1 1,-1-1 0,1 0 0,0 0-1,-1 1 1,1-1 0,0 0 0,0 0 0,-1 1-1,1-1 1,0 0 0,0 1 0,0-1-1,-1 0 1,1 1 0,0-1 0,0 0 0,0 1-1,0-1 1,0 1 0,0-1 0,0 0-1,-1 1 1,1-1 0,0 1 0,0-1-1,1 0 1,-1 1 0,0-1 0,0 1 0,0 0 10,1 1 0,-1-1 1,1 0-1,0 0 1,-1 0-1,1 1 1,0-1-1,0 0 1,0 0-1,0 0 1,0 0-1,0-1 1,0 1-1,0 0 1,0 0-1,0 0 1,0-1-1,1 1 0,0 0 1,16 3 277,0-1 0,1-1-1,-1-1 1,1 0 0,-1-1 0,27-4 0,36-10-1424,-9-6-5001,-53 13-907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6.048"/>
    </inkml:context>
    <inkml:brush xml:id="br0">
      <inkml:brushProperty name="width" value="0.025" units="cm"/>
      <inkml:brushProperty name="height" value="0.025" units="cm"/>
    </inkml:brush>
  </inkml:definitions>
  <inkml:trace contextRef="#ctx0" brushRef="#br0">18 126 4773,'-17'38'9580,"17"-38"-9454,0 0 0,0 1 0,0-1 0,0 1 0,0-1 0,0 1 0,0-1 0,0 1 0,0-1 0,0 1 0,0-1 0,0 1 0,1-1 0,-1 1 0,0-1 0,0 0 0,1 1 0,-1-1 0,0 1 0,0-1 0,1 0 0,-1 1 0,0-1 0,1 0 0,-1 1 1,1-1-1,22 2 1560,-11-5-1446,0-1 0,-1 0 0,1-1 0,-1 0 0,0 0 0,0-1 0,17-13 0,66-58-78,-85 69-132,31-33 90,-52 59-113,5-10-17,0 1 1,1 0-1,1 0 1,-1 1-1,2-1 1,-1 1-1,1 0 0,1 0 1,0 1-1,0-1 1,1 1-1,-2 14 0,4-15-280,0 0-1,1 0 0,0 1 1,0-1-1,1 0 1,0 0-1,1-1 0,4 13 1,-3-12-3864,-4 1-1600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6.382"/>
    </inkml:context>
    <inkml:brush xml:id="br0">
      <inkml:brushProperty name="width" value="0.025" units="cm"/>
      <inkml:brushProperty name="height" value="0.025" units="cm"/>
    </inkml:brush>
  </inkml:definitions>
  <inkml:trace contextRef="#ctx0" brushRef="#br0">1 0 5221,'0'0'13901,"63"22"-13068,-24-22-321,7 1-351,7-1-65,-5 1-64,-3 1-961,-12 2-2915,-6-2-1409,-11 0-2146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6.713"/>
    </inkml:context>
    <inkml:brush xml:id="br0">
      <inkml:brushProperty name="width" value="0.025" units="cm"/>
      <inkml:brushProperty name="height" value="0.025" units="cm"/>
    </inkml:brush>
  </inkml:definitions>
  <inkml:trace contextRef="#ctx0" brushRef="#br0">6 1 3940,'0'0'13522,"10"8"-12444,-1 0-854,-4-4-140,0 1 0,0-1 0,0-1 0,1 1 0,-1-1 0,1 0 0,0 0 0,-1-1 0,1 1 0,12 2 0,-15-5-46,0 1 1,-1-1-1,1 1 1,0 0-1,0 0 1,-1 0-1,1 0 1,-1 1-1,1-1 1,-1 1-1,0-1 1,1 1-1,-1 0 1,0 0-1,0 0 1,0 0-1,0 0 1,-1 1-1,1-1 1,-1 0-1,1 1 1,-1-1-1,0 1 1,2 3-1,-3-2 3,1 0 0,-1 0 0,0 0-1,0 0 1,0 0 0,0 0 0,-1 0-1,0 0 1,0 0 0,0 0-1,0 0 1,0 0 0,-1-1 0,0 1-1,1 0 1,-6 6 0,-8 11 108,-2-1 0,-29 29 1,-10 12 128,56-61-272,0 1 0,0-1-1,0 0 1,0 0 0,0 0 0,0 1 0,0-1 0,0 0 0,0 0-1,0 1 1,0-1 0,0 0 0,0 0 0,0 1 0,0-1 0,0 0-1,0 0 1,0 1 0,0-1 0,0 0 0,1 0 0,-1 0 0,0 1-1,0-1 1,0 0 0,0 0 0,1 0 0,-1 0 0,0 1 0,0-1 0,0 0-1,1 0 1,-1 0 0,0 0 0,0 0 0,1 0 0,-1 0 0,0 0-1,0 0 1,0 0 0,1 1 0,-1-1 0,0 0 0,0 0 0,1 0-1,-1-1 1,0 1 0,0 0 0,1 0 0,-1 0 0,0 0 0,1 0-1,28 2 249,29-6-39,44-17-1108,-37 0-2693,-11-1-3156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0"/>
    </inkml:context>
    <inkml:brush xml:id="br0">
      <inkml:brushProperty name="width" value="0.025" units="cm"/>
      <inkml:brushProperty name="height" value="0.025" units="cm"/>
    </inkml:brush>
  </inkml:definitions>
  <inkml:trace contextRef="#ctx0" brushRef="#br0">1 1 4612,'0'0'17105,"69"14"-17041,-37-15-64,-4 1-577,-3 0-1697,1-7-3331,-4 1-5350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7.165"/>
    </inkml:context>
    <inkml:brush xml:id="br0">
      <inkml:brushProperty name="width" value="0.025" units="cm"/>
      <inkml:brushProperty name="height" value="0.025" units="cm"/>
    </inkml:brush>
  </inkml:definitions>
  <inkml:trace contextRef="#ctx0" brushRef="#br0">235 0 4837,'0'0'12902,"-6"8"-12165,-41 45 1126,16-19-857,2 1 0,-47 71-1,70-95-949,0 0 0,0 1-1,1-1 1,0 1 0,1 0-1,1 0 1,0 0 0,0 1-1,1-1 1,1 1 0,0-1-1,1 1 1,0-1 0,1 1-1,3 18 1,-1-23-39,0 0 0,0-1 1,0 0-1,1 1 0,1-1 0,-1 0 0,1-1 1,0 1-1,0-1 0,1 0 0,0-1 1,0 1-1,12 8 0,42 19-2579,-51-29 894,0-1 0,0 0 0,1 0 0,12 1 0,-2-3-4775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7.575"/>
    </inkml:context>
    <inkml:brush xml:id="br0">
      <inkml:brushProperty name="width" value="0.025" units="cm"/>
      <inkml:brushProperty name="height" value="0.025" units="cm"/>
    </inkml:brush>
  </inkml:definitions>
  <inkml:trace contextRef="#ctx0" brushRef="#br0">78 1 12620,'0'0'7559,"-8"11"-6390,-5 10-426,-22 45 0,31-58-630,1 0 0,0 1 1,0-1-1,0 1 0,1-1 1,1 1-1,-1 0 0,2 0 1,-1-1-1,1 1 0,1 10 1,0-18-91,0 0 0,0 0 0,0 0 1,0 0-1,0-1 0,0 1 0,0 0 1,0-1-1,1 1 0,-1-1 0,0 1 1,0-1-1,0 0 0,1 0 0,-1 1 1,0-1-1,1 0 0,-1 0 0,0 0 1,0 0-1,1 0 0,-1-1 0,0 1 1,2-1-1,35-5 527,-7-6-571,0-1 0,0-2-1,-2-1 1,39-28 0,-47 25-949,-16 8-1905,-16 5-5591,-3 6 1067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7.988"/>
    </inkml:context>
    <inkml:brush xml:id="br0">
      <inkml:brushProperty name="width" value="0.025" units="cm"/>
      <inkml:brushProperty name="height" value="0.025" units="cm"/>
    </inkml:brush>
  </inkml:definitions>
  <inkml:trace contextRef="#ctx0" brushRef="#br0">297 0 4228,'0'0'7431,"-44"41"-4356,37-27-513,4 2-544,3 1-384,0-1-577,7-2-353,9-2-351,1 1-161,8 1-128,-2 1-32,0 1-1089,-2-1-1986,-8 2-2722,-6-5-2243</inkml:trace>
  <inkml:trace contextRef="#ctx0" brushRef="#br0" timeOffset="1">0 304 5765,'0'0'8136,"43"5"-6022,-1-5-416,8 0-737,3-6-97,5-1-255,-5 2-449,-1 2-96,-13 3-96,-9 0-1025,-11 0-1217,-10 0-2114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8.354"/>
    </inkml:context>
    <inkml:brush xml:id="br0">
      <inkml:brushProperty name="width" value="0.025" units="cm"/>
      <inkml:brushProperty name="height" value="0.025" units="cm"/>
    </inkml:brush>
  </inkml:definitions>
  <inkml:trace contextRef="#ctx0" brushRef="#br0">90 0 5189,'0'0'14109,"-3"11"-12539,-72 178 2124,74-186-3695,-10 32 75,11-35-69,0 1 1,0 0-1,1-1 1,-1 1-1,0 0 1,0 0-1,1-1 1,-1 1-1,0 0 1,1-1-1,-1 1 1,1-1 0,-1 1-1,1-1 1,-1 1-1,1 0 1,-1-1-1,1 0 1,0 1-1,-1-1 1,1 1-1,-1-1 1,1 0-1,0 1 1,0-1-1,-1 0 1,1 0-1,0 0 1,-1 1-1,1-1 1,0 0 0,0 0-1,-1 0 1,1 0-1,0 0 1,0-1-1,-1 1 1,2 0-1,23-1-165,-1-1 1,0-2-1,-1 0 0,24-7 0,44-20-9258,-66 19 3753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8.841"/>
    </inkml:context>
    <inkml:brush xml:id="br0">
      <inkml:brushProperty name="width" value="0.025" units="cm"/>
      <inkml:brushProperty name="height" value="0.025" units="cm"/>
    </inkml:brush>
  </inkml:definitions>
  <inkml:trace contextRef="#ctx0" brushRef="#br0">183 0 10890,'0'0'2280,"5"11"-17,9 15-1258,-1 1-1,-2 0 1,0 1-1,-2 1 1,8 40-1,-15-46-939,-2 0 0,0 0 0,-1 0 0,-1 0 0,-2 0 0,0 0 0,-1-1 0,-1 0 0,-1 0 0,-11 23 0,2-13-232,-1 0-1,-1-1 1,-2 0 0,-1-2 0,-42 46 0,31-43-3164,1-8-3331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9.549"/>
    </inkml:context>
    <inkml:brush xml:id="br0">
      <inkml:brushProperty name="width" value="0.025" units="cm"/>
      <inkml:brushProperty name="height" value="0.025" units="cm"/>
    </inkml:brush>
  </inkml:definitions>
  <inkml:trace contextRef="#ctx0" brushRef="#br0">1 1 7175,'0'0'13453,"21"64"-13325,-19-33-64,3-2 0,1-2 0,-6-3-32,8-1-865,-8-6-2274,0-4-3331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59.895"/>
    </inkml:context>
    <inkml:brush xml:id="br0">
      <inkml:brushProperty name="width" value="0.025" units="cm"/>
      <inkml:brushProperty name="height" value="0.025" units="cm"/>
    </inkml:brush>
  </inkml:definitions>
  <inkml:trace contextRef="#ctx0" brushRef="#br0">0 19 4228,'0'0'15278,"67"-9"-14925,-35 2-257,0 5-64,-2 2-32,2 0-641,-9 0-1409,-5 6-2210,-6 2-1121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0.254"/>
    </inkml:context>
    <inkml:brush xml:id="br0">
      <inkml:brushProperty name="width" value="0.025" units="cm"/>
      <inkml:brushProperty name="height" value="0.025" units="cm"/>
    </inkml:brush>
  </inkml:definitions>
  <inkml:trace contextRef="#ctx0" brushRef="#br0">0 1 4548,'0'0'8424,"11"1"-6625,232-3 2248,-239 2-4027,-1 0 0,0 1-1,0-1 1,0 1 0,1-1 0,-1 1 0,0 0 0,0 0 0,0 0 0,0 1 0,4 2-1,-6-3-11,0-1-1,-1 1 0,1 0 0,0 0 0,-1-1 1,1 1-1,-1 0 0,1 0 0,-1 0 0,1 0 1,-1 0-1,0 0 0,1-1 0,-1 1 0,0 0 1,0 0-1,0 0 0,0 0 0,1 0 0,-1 0 1,-1 0-1,1 0 0,0 0 0,0 0 0,0 0 0,0 0 1,-1 0-1,1 0 0,0 0 0,-1 0 0,1 0 1,-1 0-1,1-1 0,-1 1 0,0 0 0,1 0 1,-1-1-1,0 1 0,1 0 0,-1-1 0,0 1 1,0 0-1,-1 0 0,-6 6 73,-1 0 0,0 0 0,0-1 0,-16 9 0,-27 19 155,52-34-239,-1 0 0,1 1-1,-1-1 1,1 1 0,-1-1-1,1 0 1,-1 1 0,1-1 0,0 1-1,-1-1 1,1 1 0,0-1-1,-1 1 1,1 0 0,0-1-1,0 1 1,-1-1 0,1 1 0,0-1-1,0 1 1,0 0 0,0-1-1,0 1 1,0 0 0,0-1-1,0 1 1,0-1 0,0 1-1,0 0 1,0-1 0,1 1 0,-1-1-1,0 1 1,0 0 0,1-1-1,-1 1 1,0-1 0,1 1-1,-1-1 1,0 1 0,1-1 0,-1 0-1,1 1 1,-1-1 0,1 1-1,-1-1 1,1 0 0,-1 1-1,1-1 1,-1 0 0,1 0 0,0 1-1,-1-1 1,1 0 0,-1 0-1,1 0 1,0 0 0,37 11-1215,-7-8-2336,4-3-4191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0.943"/>
    </inkml:context>
    <inkml:brush xml:id="br0">
      <inkml:brushProperty name="width" value="0.025" units="cm"/>
      <inkml:brushProperty name="height" value="0.025" units="cm"/>
    </inkml:brush>
  </inkml:definitions>
  <inkml:trace contextRef="#ctx0" brushRef="#br0">34 1 7015,'0'0'8263,"-19"59"-6725,13-30-897,-1 0-129,5 2-224,2-2-192,0-3-64,0-3 0,4-5-448,5-2-1634,-2-6-256,-7-3-1249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1.303"/>
    </inkml:context>
    <inkml:brush xml:id="br0">
      <inkml:brushProperty name="width" value="0.025" units="cm"/>
      <inkml:brushProperty name="height" value="0.025" units="cm"/>
    </inkml:brush>
  </inkml:definitions>
  <inkml:trace contextRef="#ctx0" brushRef="#br0">0 1 10698,'0'0'5958,"69"0"-4965,-28 2-96,5 0-481,2 0-288,-1-2-128,1 0-2114,-12-3-5029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1"/>
    </inkml:context>
    <inkml:brush xml:id="br0">
      <inkml:brushProperty name="width" value="0.025" units="cm"/>
      <inkml:brushProperty name="height" value="0.025" units="cm"/>
    </inkml:brush>
  </inkml:definitions>
  <inkml:trace contextRef="#ctx0" brushRef="#br0">105 1 3299,'0'0'12492,"2"11"-10730,-1-1-1381,0 1 1,-1 0 0,0-1-1,-1 1 1,0 0 0,-1-1-1,0 1 1,0-1 0,-6 15 0,-37 55 621,32-58-824,-22 45 0,37-64 1236,7-6-903,11-10-160,209-166-421,-220 166-1312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6.066"/>
    </inkml:context>
    <inkml:brush xml:id="br0">
      <inkml:brushProperty name="width" value="0.025" units="cm"/>
      <inkml:brushProperty name="height" value="0.025" units="cm"/>
    </inkml:brush>
  </inkml:definitions>
  <inkml:trace contextRef="#ctx0" brushRef="#br0">231 0 12844,'0'0'9652,"-8"6"-9593,-19 15 15,1 2 1,1 1 0,-38 48 0,-9 9-2697,69-78 1807,-3 2-382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6.415"/>
    </inkml:context>
    <inkml:brush xml:id="br0">
      <inkml:brushProperty name="width" value="0.025" units="cm"/>
      <inkml:brushProperty name="height" value="0.025" units="cm"/>
    </inkml:brush>
  </inkml:definitions>
  <inkml:trace contextRef="#ctx0" brushRef="#br0">0 0 4548,'0'0'18065,"8"12"-17787,26 43-41,-15-22-161,1-1-1,1-1 1,42 46-1,-3-25-1066,-17-25-4125,-28-21-1285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7.072"/>
    </inkml:context>
    <inkml:brush xml:id="br0">
      <inkml:brushProperty name="width" value="0.025" units="cm"/>
      <inkml:brushProperty name="height" value="0.025" units="cm"/>
    </inkml:brush>
  </inkml:definitions>
  <inkml:trace contextRef="#ctx0" brushRef="#br0">36 61 3043,'0'0'6838,"10"-7"-3875,-9 6-2917,8-5 651,0 0 1,0 0-1,0 1 1,0 0 0,1 0-1,0 1 1,0 1 0,0-1-1,1 2 1,18-3-1,-26 4-580,0 1 0,-1 0-1,1 0 1,0 0 0,0 0-1,0 1 1,0-1 0,-1 1-1,1 0 1,0 0 0,0 0-1,-1 0 1,1 0 0,-1 0-1,1 1 1,-1-1 0,0 1-1,1 0 1,2 2 0,-4-1-94,0-1 1,0 0 0,0 0-1,-1 1 1,1-1 0,0 1-1,-1-1 1,0 1 0,1-1-1,-1 1 1,0-1 0,-1 1-1,1-1 1,0 0 0,-1 1-1,1-1 1,-1 1 0,0-1-1,0 0 1,1 1 0,-2-1-1,-1 4 1,-8 13 86,-1 0 1,-1-1-1,0-1 1,-1 0-1,-1-1 1,-20 18-1,16-17-64,2 1 0,0 0 0,1 2 0,-19 28 0,34-47-36,0 0 0,1 0 0,-1 0 0,0 1-1,1-1 1,-1 0 0,0 0 0,1 1-1,0-1 1,-1 0 0,1 0 0,0 1 0,0-1-1,-1 0 1,1 1 0,0-1 0,0 0-1,0 1 1,1-1 0,-1 1 0,0-1-1,1 0 1,-1 0 0,0 1 0,1-1 0,-1 0-1,1 0 1,0 1 0,-1-1 0,1 0-1,0 0 1,0 0 0,0 0 0,0 0 0,0 0-1,0 0 1,0 0 0,0-1 0,0 1-1,0 0 1,0-1 0,1 1 0,-1-1-1,0 1 1,0-1 0,1 1 0,-1-1 0,0 0-1,1 0 1,1 1 0,11 1-6,0 0-1,0-1 1,27-1 0,-26-1-261,52-2-5242,-36-8-1179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7.453"/>
    </inkml:context>
    <inkml:brush xml:id="br0">
      <inkml:brushProperty name="width" value="0.025" units="cm"/>
      <inkml:brushProperty name="height" value="0.025" units="cm"/>
    </inkml:brush>
  </inkml:definitions>
  <inkml:trace contextRef="#ctx0" brushRef="#br0">1 0 9161,'0'0'16623,"5"8"-21395,1-8-2371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7.801"/>
    </inkml:context>
    <inkml:brush xml:id="br0">
      <inkml:brushProperty name="width" value="0.025" units="cm"/>
      <inkml:brushProperty name="height" value="0.025" units="cm"/>
    </inkml:brush>
  </inkml:definitions>
  <inkml:trace contextRef="#ctx0" brushRef="#br0">145 0 12588,'0'0'11114,"0"63"-10857,0-35-161,0-1-32,0-2-32,9 2-96,-2-2-1217,-2 0-930,-3-4-671,-2-4-1987,0-6-1185</inkml:trace>
  <inkml:trace contextRef="#ctx0" brushRef="#br0" timeOffset="1">0 281 4676,'0'0'15279,"66"15"-14414,-31-15-545,4 0-320,0 0 32,-6 0-1025,-1 0-1537,-10 0-3396,-10 0-3523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8.176"/>
    </inkml:context>
    <inkml:brush xml:id="br0">
      <inkml:brushProperty name="width" value="0.025" units="cm"/>
      <inkml:brushProperty name="height" value="0.025" units="cm"/>
    </inkml:brush>
  </inkml:definitions>
  <inkml:trace contextRef="#ctx0" brushRef="#br0">14 1 5926,'0'0'10452,"9"1"-9720,-8-1-731,4 1 180,1 0 0,-1 0 0,1 0 0,-1 1 0,0 0 0,1 0 0,8 5 0,-13-6-77,1 1 0,0 0-1,0-1 1,-1 1 0,1 0-1,-1 0 1,1 0 0,-1 0-1,0 0 1,0 0 0,0 1-1,0-1 1,0 0-1,0 0 1,-1 1 0,1-1-1,-1 1 1,1-1 0,-1 0-1,0 1 1,0-1 0,0 1-1,0-1 1,-2 5 0,0 1 7,0 0 0,-1 0 0,-1 0 1,1 0-1,-1-1 0,0 1 0,-1-1 1,0 0-1,0-1 0,0 1 0,-10 8 0,-23 33 194,84-46 303,48-12-1696,-32-2-3760,-19 2-2589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08.770"/>
    </inkml:context>
    <inkml:brush xml:id="br0">
      <inkml:brushProperty name="width" value="0.025" units="cm"/>
      <inkml:brushProperty name="height" value="0.025" units="cm"/>
    </inkml:brush>
  </inkml:definitions>
  <inkml:trace contextRef="#ctx0" brushRef="#br0">200 1 4933,'0'0'13308,"-8"1"-12918,1 1-349,0-1 1,0 2-1,0-1 1,0 1-1,0 0 0,1 1 1,-1-1-1,1 1 0,0 0 1,0 1-1,0 0 1,1 0-1,-6 6 0,2 0 73,1 0 0,0 1 0,0-1 0,1 2 0,1-1 0,-9 22 0,7-9 69,1 0-1,1 0 1,0 1 0,2 0 0,2 0 0,0 0 0,2 36 0,1-53-153,0-1-1,0 1 1,1-1 0,0 1 0,1-1-1,0 0 1,0 0 0,1 0 0,-1 0-1,2-1 1,-1 1 0,1-1 0,0 0-1,1-1 1,0 1 0,11 9 0,-8-9-309,0-1 0,0 0 1,1 0-1,0-1 0,0 0 0,0-1 1,0 0-1,1-1 0,0 0 1,0-1-1,0 0 0,16 1 0,25-2-5935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8.406"/>
    </inkml:context>
    <inkml:brush xml:id="br0">
      <inkml:brushProperty name="width" value="0.025" units="cm"/>
      <inkml:brushProperty name="height" value="0.025" units="cm"/>
    </inkml:brush>
  </inkml:definitions>
  <inkml:trace contextRef="#ctx0" brushRef="#br0">1 1 11755,'0'0'10154,"62"24"-9546,-23-16-448,1-1-63,8-3-97,-7 0-1218,-4-4-992,-12 0-897,-11 0-1377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6:48.749"/>
    </inkml:context>
    <inkml:brush xml:id="br0">
      <inkml:brushProperty name="width" value="0.025" units="cm"/>
      <inkml:brushProperty name="height" value="0.025" units="cm"/>
    </inkml:brush>
  </inkml:definitions>
  <inkml:trace contextRef="#ctx0" brushRef="#br0">0 1 5093,'0'0'7847,"53"18"-6373,-15-15-834,4-1-416,9-2-192,1 0-1377,3 0-3107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2.998"/>
    </inkml:context>
    <inkml:brush xml:id="br0">
      <inkml:brushProperty name="width" value="0.025" units="cm"/>
      <inkml:brushProperty name="height" value="0.025" units="cm"/>
    </inkml:brush>
  </inkml:definitions>
  <inkml:trace contextRef="#ctx0" brushRef="#br0">81 93 2434,'0'0'935,"7"-4"-973,49-32 3277,-45 27-137,0 0 0,-1-1 0,13-14 0,-31 34-2871,1 0 0,1 0 1,0 1-1,0 0 0,1 1 0,0-1 0,1 1 1,0 0-1,-2 16 0,1 5-261,2 0-1,1 45 1,1-76 13,1 0 1,-1-1 0,1 1 0,-1 0-1,0 0 1,0 0 0,1-1 0,-1 1-1,-1-1 1,1 1 0,0 0 0,0-1-1,-1 0 1,1 1 0,0-1 0,-1 0-1,1 0 1,-1 0 0,0 0 0,1 0-1,-1 0 1,0 0 0,0 0 0,0-1-1,1 1 1,-1-1 0,0 0 0,-4 1-1,-2 1-53,0-1 0,0 0 0,0 0 0,-1-1 0,-12-1 0,20 0 67,-1 1-1,0-1 0,1 0 1,-1 0-1,1 0 1,-1 0-1,1 0 0,0 0 1,-1-1-1,1 1 1,0 0-1,0-1 1,0 1-1,0 0 0,0-1 1,0 0-1,0 1 1,0-1-1,1 1 0,-1-1 1,1 0-1,-1 0 1,1 1-1,-1-1 0,1 0 1,0 0-1,0-2 1,0 1 0,-1 1 0,1 0 0,0-1 0,0 1 0,0 0 0,0-1 0,1 1 0,-1 0 0,1-1 0,-1 1 0,1 0 0,0 0 0,0 0 0,0-1 0,0 1 0,0 0 1,0 0-1,0 0 0,1 1 0,-1-1 0,3-2 0,13-4 10,1 0 1,0 1 0,1 0-1,0 2 1,22-4-1,-16 4 49,-1-2 0,36-13 0,-52 16 194,-1 0 0,1 0 0,-1-1 1,1 0-1,-1 0 0,-1-1 0,11-9 0,-16 13-209,0 1 1,0 0 0,0-1-1,0 1 1,0 0-1,0-1 1,0 0-1,0 1 1,-1-1 0,1 1-1,-1-1 1,1 0-1,-1 1 1,0-1-1,1 0 1,-1 1 0,0-1-1,0 0 1,0 0-1,-1 1 1,1-1-1,0 0 1,0 1 0,-1-1-1,1 0 1,-1 1-1,0-1 1,1 1-1,-1-1 1,0 1 0,0-1-1,0 1 1,0-1-1,0 1 1,-1 0 0,1 0-1,0-1 1,0 1-1,-1 0 1,1 0-1,-1 0 1,1 1 0,-1-1-1,1 0 1,-3 0-1,2-1-249,0 1 0,0 0 0,0 0-1,-1 0 1,1 0 0,0 0 0,-1 0 0,1 1 0,0-1-1,-1 1 1,1 0 0,-1-1 0,1 1 0,-1 0-1,1 1 1,-4-1 0,5 1 34,0-1 0,0 1-1,0-1 1,0 1 0,0 0 0,0 0-1,0-1 1,0 1 0,0 0 0,0 0-1,1 0 1,-1 0 0,0 0 0,1 0 0,-1 0-1,0 0 1,1 0 0,-1 0 0,1 0-1,0 1 1,-1-1 0,1 0 0,0 0 0,0 0-1,0 1 1,0-1 0,0 0 0,0 0-1,0 0 1,0 1 0,0-1 0,1 2 0,0 5-4845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2"/>
    </inkml:context>
    <inkml:brush xml:id="br0">
      <inkml:brushProperty name="width" value="0.025" units="cm"/>
      <inkml:brushProperty name="height" value="0.025" units="cm"/>
    </inkml:brush>
  </inkml:definitions>
  <inkml:trace contextRef="#ctx0" brushRef="#br0">0 1 8456,'0'0'15150,"16"48"-14445,-4-39-385,8-2-224,-2 1-32,-1 1-608,-4 0-1698,1 0-1794,-3-3-4356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3.374"/>
    </inkml:context>
    <inkml:brush xml:id="br0">
      <inkml:brushProperty name="width" value="0.025" units="cm"/>
      <inkml:brushProperty name="height" value="0.025" units="cm"/>
    </inkml:brush>
  </inkml:definitions>
  <inkml:trace contextRef="#ctx0" brushRef="#br0">140 7 4933,'0'0'7190,"-8"3"-4440,-2-1-2407,1 1 0,-1 0 0,1 1 0,0 0 0,0 1 0,1 0 0,0 0 0,-11 9 0,15-11-285,1 0 1,-1 0-1,1 1 0,0 0 1,0 0-1,0 0 1,1 0-1,-1 0 1,1 0-1,0 1 0,0-1 1,1 1-1,-1-1 1,1 1-1,0 0 0,0 0 1,1 0-1,-1-1 1,1 1-1,0 0 0,1 6 1,-1-9-48,0-1 0,1 0 1,-1 0-1,0 0 0,1 0 1,-1 0-1,1 0 0,0 1 1,-1-1-1,1 0 0,0 0 0,-1-1 1,1 1-1,0 0 0,0 0 1,0 0-1,0 0 0,0-1 0,0 1 1,0 0-1,0-1 0,2 2 1,34 4 395,-29-6-270,0 0-1,0-1 1,0 0-1,-1-1 1,1 1-1,14-6 1,-13 2 49,1-1 0,-2 0 0,1 0 0,-1 0 1,0-1-1,0-1 0,6-7 0,-11 12-127,-1 0-1,1 0 1,-1 0-1,0 0 1,0 0-1,0 0 1,-1-1-1,1 1 1,-1-1-1,1 1 1,-1-1-1,0 1 1,0-1-1,-1 0 1,1 1-1,-1-1 0,0 0 1,0 0-1,0 0 1,-1 1-1,1-1 1,-2-6-1,0 8-55,1 0 0,-1 0 0,0 0 0,1 0 0,-1 0 0,0 1 0,0-1 0,0 1 0,0-1-1,0 1 1,-1 0 0,1 0 0,0 0 0,-1 0 0,1 0 0,-1 1 0,1-1 0,0 1 0,-1-1-1,1 1 1,-1 0 0,1 0 0,-1 0 0,0 0 0,-3 1 0,3 0-225,0-1 1,0 1-1,0-1 1,0 1-1,0 0 1,0 0-1,0 0 1,1 1-1,-6 2 1,7-3-135,0 0 1,-1 0 0,1 0 0,0 0 0,0 0 0,0 0-1,0 1 1,1-1 0,-1 0 0,0 0 0,0 1 0,1-1-1,-1 0 1,1 1 0,-1-1 0,1 1 0,0-1 0,-1 1-1,1-1 1,0 2 0,0 6-5021,0-4-3288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3.753"/>
    </inkml:context>
    <inkml:brush xml:id="br0">
      <inkml:brushProperty name="width" value="0.025" units="cm"/>
      <inkml:brushProperty name="height" value="0.025" units="cm"/>
    </inkml:brush>
  </inkml:definitions>
  <inkml:trace contextRef="#ctx0" brushRef="#br0">111 2 4228,'0'0'16346,"-10"2"-16090,4 0-224,0 1-1,-1-1 1,1 1-1,1 0 1,-1 0-1,0 1 1,1 0-1,-1 0 1,1 0-1,-7 8 0,9-8-16,0-1 0,0 1 0,0-1-1,1 1 1,-1 0 0,1 0 0,0 0-1,0 1 1,1-1 0,-1 0-1,1 1 1,0-1 0,0 1 0,0-1-1,1 1 1,0-1 0,-1 1 0,2 0-1,0 6 1,0-9 21,0 0 0,0 0 0,0 0 0,0-1 0,0 1 0,1 0 0,-1-1 0,1 1 0,-1-1 0,1 0 0,-1 1 0,1-1 0,0 0 0,0 0 0,0 0 0,0 0 0,-1 0 0,1-1 0,0 1 0,0 0 0,1-1 0,-1 0 0,0 1 0,0-1 0,0 0 0,0 0 0,0 0 0,0 0 0,4-1 0,3 0 175,0 1-1,0-1 1,0-1-1,0 0 1,15-5 0,-14 3 2,0-1 0,-1 0 0,0-1 1,0 0-1,16-14 0,-22 17-139,0 0-1,0 0 1,0-1-1,0 1 1,-1-1 0,1 1-1,-1-1 1,0 0-1,0 0 1,0 0-1,-1-1 1,1 1 0,-1 0-1,0 0 1,0-1-1,0-7 1,-2 10-71,1 0 0,-1 0-1,1 1 1,-1-1 0,0 0 0,0 0 0,0 1-1,0-1 1,0 1 0,0-1 0,0 1 0,-1-1 0,1 1-1,-1 0 1,1 0 0,-1-1 0,1 1 0,-1 0-1,1 0 1,-1 1 0,0-1 0,0 0 0,1 0 0,-1 1-1,0-1 1,0 1 0,0 0 0,0-1 0,0 1-1,0 0 1,1 0 0,-1 0 0,0 1 0,-2-1 0,0 0-231,1 1 1,-1-1-1,1 0 1,-1 1-1,1 0 1,0 0-1,-1 0 1,1 0-1,-4 3 1,6-4-121,-1 1 0,1 0 0,-1 0 0,1 0 0,0 0 0,-1 1 0,1-1 0,0 0 0,0 0 0,0 1 1,0-1-1,0 1 0,0-1 0,0 1 0,1-1 0,-1 1 0,0 0 0,0 2 0,0 9-5738,1 1-2471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4.100"/>
    </inkml:context>
    <inkml:brush xml:id="br0">
      <inkml:brushProperty name="width" value="0.025" units="cm"/>
      <inkml:brushProperty name="height" value="0.025" units="cm"/>
    </inkml:brush>
  </inkml:definitions>
  <inkml:trace contextRef="#ctx0" brushRef="#br0">0 1 5669,'0'0'14414,"68"18"-13902,-45-18-351,1 0-161,-4 0-673,-1 0-1249,-10 0-1601,2 0-2531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4.428"/>
    </inkml:context>
    <inkml:brush xml:id="br0">
      <inkml:brushProperty name="width" value="0.025" units="cm"/>
      <inkml:brushProperty name="height" value="0.025" units="cm"/>
    </inkml:brush>
  </inkml:definitions>
  <inkml:trace contextRef="#ctx0" brushRef="#br0">137 0 10858,'0'0'12385,"-1"7"-12112,-2 2-226,0-1 1,0 0 0,-1 1 0,0-1-1,-1-1 1,0 1 0,0-1 0,-1 0-1,0 0 1,0 0 0,-11 9 0,7-7-30,1 0 0,0 1 0,1 1 0,0-1 0,0 1 0,-7 16 0,14-27-8,1 1 0,0-1 0,0 1 0,0-1 0,0 0 0,-1 1 0,1-1 0,0 1 0,0-1 0,0 1 0,0-1 0,0 1 0,0 0 0,0-1 0,0 1 0,0-1 0,0 0 0,1 1 0,-1-1 0,0 1 0,0-1 0,0 1 0,1-1 0,-1 1 0,0-1 0,0 1 0,1-1 0,-1 0 0,0 1 0,1-1 0,-1 1 0,20 5 313,34-6 77,-39 0-423,20 0-9,14 1-931,-17-4-4176,-20 0-1086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5.451"/>
    </inkml:context>
    <inkml:brush xml:id="br0">
      <inkml:brushProperty name="width" value="0.025" units="cm"/>
      <inkml:brushProperty name="height" value="0.025" units="cm"/>
    </inkml:brush>
  </inkml:definitions>
  <inkml:trace contextRef="#ctx0" brushRef="#br0">0 19 3619,'6'0'9021,"11"1"-4225,101 2-1983,621 13-1148,-674-16-1640,398-16 185,-447 14-36,-17-1 468,-31-2-951,7 1-2926,8 0-3886,6-1-3385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6.944"/>
    </inkml:context>
    <inkml:brush xml:id="br0">
      <inkml:brushProperty name="width" value="0.025" units="cm"/>
      <inkml:brushProperty name="height" value="0.025" units="cm"/>
    </inkml:brush>
  </inkml:definitions>
  <inkml:trace contextRef="#ctx0" brushRef="#br0">23 6 6406,'0'0'5515,"8"0"-3396,-2-1-1679,9-1 686,1 0 1,0 2 0,31 1 0,-44 0-1015,-1-1 0,1 1 0,0-1 0,-1 1 0,1 0 0,0 0 0,-1 0 0,1 0 0,-1 0 1,1 1-1,-1-1 0,0 1 0,0 0 0,3 1 0,-5-1-106,1-1 0,0 1 0,0 0-1,0-1 1,-1 1 0,1 0 0,-1-1 0,1 1 0,-1 0 0,0 0-1,0-1 1,0 1 0,0 0 0,0 0 0,0-1 0,0 1 0,0 0-1,-1 0 1,1-1 0,-1 1 0,1 0 0,-1-1 0,0 1-1,-1 2 1,-3 4 10,0-1-1,0-1 1,-1 1-1,0-1 1,0 0-1,0 0 1,-1-1-1,0 0 1,0 0 0,0 0-1,-1-1 1,1 0-1,-15 5 1,9-3 12,0 1 0,0 0 1,-14 11-1,58-16-1,-12-3-614,-1 0 0,30-6-1,6-8-3592,-14-3-1633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7.339"/>
    </inkml:context>
    <inkml:brush xml:id="br0">
      <inkml:brushProperty name="width" value="0.025" units="cm"/>
      <inkml:brushProperty name="height" value="0.025" units="cm"/>
    </inkml:brush>
  </inkml:definitions>
  <inkml:trace contextRef="#ctx0" brushRef="#br0">112 0 7143,'0'0'4447,"-7"1"-1367,1 0-2792,1 0 0,0 1 1,0-1-1,0 1 0,0 0 1,0 1-1,1-1 0,-1 1 0,0 0 1,1 0-1,0 0 0,0 0 0,0 1 1,0 0-1,1 0 0,-1 0 1,1 0-1,0 0 0,0 1 0,1 0 1,-1-1-1,1 1 0,-3 8 0,4-9-252,-1 0-1,1 1 0,0-1 0,1 0 0,-1 1 1,1-1-1,0 1 0,0-1 0,0 1 0,1-1 1,-1 1-1,1-1 0,0 1 0,3 7 0,-3-10-20,1 0-1,0 0 0,-1 0 0,1 0 1,0-1-1,0 1 0,0 0 0,0-1 1,0 1-1,0-1 0,0 0 0,0 0 1,1 0-1,-1 0 0,0 0 0,1 0 1,-1-1-1,1 1 0,-1-1 1,1 1-1,-1-1 0,1 0 0,-1 0 1,1 0-1,-1-1 0,6 0 0,-5 0 5,1 0 0,0 0 0,-1-1 0,1 0-1,-1 1 1,0-1 0,1 0 0,-1-1 0,0 1-1,0 0 1,-1-1 0,1 0 0,0 0 0,-1 1-1,1-2 1,-1 1 0,0 0 0,0 0 0,0-1 0,-1 1-1,1-1 1,-1 1 0,0-1 0,0 0 0,0 1-1,0-1 1,0-6 0,-1 7-17,1 0 0,-1 0 1,1 0-1,-1-1 0,0 1 0,0 0 0,0 0 0,0 0 1,-1 0-1,1 0 0,-1 0 0,0 0 0,0 0 1,0 0-1,0 0 0,-1 0 0,1 0 0,-1 1 1,0-1-1,1 0 0,-1 1 0,0 0 0,0-1 0,-1 1 1,1 0-1,-1 0 0,1 0 0,-1 0 0,1 1 1,-1-1-1,0 1 0,0-1 0,0 1 0,-3-1 1,4 2-144,0-1 0,0 1 0,0-1 0,0 1 0,0 0 0,0 0 0,0 0 0,0 0 0,0 0 0,0 0 0,0 1 0,0-1 0,1 1 1,-1-1-1,0 1 0,0 0 0,0-1 0,0 1 0,1 0 0,-1 0 0,0 0 0,-1 2 0,2-1-364,0 0 0,0 0-1,0 0 1,0 0 0,0 0-1,1 0 1,-1 0 0,1 1-1,0-1 1,-1 0 0,1 0-1,0 0 1,0 0 0,0 1-1,1-1 1,-1 0 0,0 0-1,1 0 1,-1 0 0,2 3-1,4 6-4741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7.702"/>
    </inkml:context>
    <inkml:brush xml:id="br0">
      <inkml:brushProperty name="width" value="0.025" units="cm"/>
      <inkml:brushProperty name="height" value="0.025" units="cm"/>
    </inkml:brush>
  </inkml:definitions>
  <inkml:trace contextRef="#ctx0" brushRef="#br0">74 0 3683,'0'0'18055,"-10"4"-18071,5-2 15,-1 0 1,1 1-1,0 0 0,0-1 1,0 2-1,0-1 0,-4 5 1,7-6 4,1-1 0,-1 1 0,0 0 1,1 0-1,-1 0 0,1 1 0,0-1 1,0 0-1,0 0 0,0 1 1,0-1-1,1 1 0,-1-1 0,0 1 1,1-1-1,0 1 0,0-1 0,0 1 1,0-1-1,0 1 0,0-1 1,1 1-1,-1-1 0,2 5 0,-1-6 11,0 1 0,0-1 0,0 0 0,0 0 0,0 0 0,0 0-1,0 0 1,0 0 0,1-1 0,-1 1 0,0 0 0,0-1 0,1 1-1,-1-1 1,0 1 0,1-1 0,-1 1 0,1-1 0,-1 0 0,1 0 0,-1 0-1,1 0 1,1 0 0,39-1 583,-38 1-474,5-2 46,-1 0 0,1 0 1,-1 0-1,0-1 0,0 0 1,0-1-1,8-5 0,-13 8-129,-1 1-1,0-2 1,0 1-1,0 0 1,0 0-1,0-1 1,0 1-1,0-1 0,0 0 1,0 1-1,-1-1 1,1 0-1,-1 0 1,1 0-1,-1 0 1,0 0-1,0-1 1,0 1-1,0 0 0,0 0 1,0-1-1,-1 1 1,1-1-1,-1 1 1,0 0-1,1-1 1,-1 1-1,-1-5 0,0 5-80,0 1-1,0 0 1,0-1 0,0 1-1,0 0 1,0 0-1,-1 0 1,1 0-1,-1 0 1,1 0-1,0 0 1,-1 0-1,0 1 1,1-1-1,-1 0 1,1 1 0,-1 0-1,0-1 1,1 1-1,-1 0 1,-2 0-1,-37-3-3815,39 3 3483,-26 0-8884,20 1 2232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8.046"/>
    </inkml:context>
    <inkml:brush xml:id="br0">
      <inkml:brushProperty name="width" value="0.025" units="cm"/>
      <inkml:brushProperty name="height" value="0.025" units="cm"/>
    </inkml:brush>
  </inkml:definitions>
  <inkml:trace contextRef="#ctx0" brushRef="#br0">0 2 3876,'0'0'17809,"64"3"-17713,-36-6-64,1 3-321,-4-1-1697,3 1-1825,-3 0-1826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8.434"/>
    </inkml:context>
    <inkml:brush xml:id="br0">
      <inkml:brushProperty name="width" value="0.025" units="cm"/>
      <inkml:brushProperty name="height" value="0.025" units="cm"/>
    </inkml:brush>
  </inkml:definitions>
  <inkml:trace contextRef="#ctx0" brushRef="#br0">99 0 7687,'0'0'8568,"-5"8"-7884,-51 85 1448,50-82-1757,0 0 1,1 0-1,1 0 1,0 1-1,0-1 0,1 1 1,-3 23-1,7-34-311,-1 0 0,1-1-1,-1 1 1,1 0 0,-1-1-1,1 1 1,-1-1 0,1 1-1,0-1 1,-1 1 0,1-1-1,0 1 1,0-1 0,-1 0-1,1 0 1,0 1 0,0-1-1,-1 0 1,1 0 0,0 0-1,0 0 1,0 0 0,-1 0-1,1 0 1,0 0 0,0 0-1,0 0 1,-1 0 0,1 0-1,0 0 1,0-1 0,-1 1-1,1 0 1,0-1 0,0 1-1,0-1 1,34-12 484,148-87-404,-172 91-1669,-8 0-5304,-3 5-714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3"/>
    </inkml:context>
    <inkml:brush xml:id="br0">
      <inkml:brushProperty name="width" value="0.025" units="cm"/>
      <inkml:brushProperty name="height" value="0.025" units="cm"/>
    </inkml:brush>
  </inkml:definitions>
  <inkml:trace contextRef="#ctx0" brushRef="#br0">0 59 8712,'0'0'9711,"12"2"-8142,108 8-82,1-4 0,129-12-1,-175 4-1408,124-3 42,398-29-5,-539 22-580,-69 2-8855,-1 3-2009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8.796"/>
    </inkml:context>
    <inkml:brush xml:id="br0">
      <inkml:brushProperty name="width" value="0.025" units="cm"/>
      <inkml:brushProperty name="height" value="0.025" units="cm"/>
    </inkml:brush>
  </inkml:definitions>
  <inkml:trace contextRef="#ctx0" brushRef="#br0">1 1 6470,'0'0'14766,"26"45"-14093,-10-40-513,0-1-128,4-3-1153,-1-1-2883,-1 0-4324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9.186"/>
    </inkml:context>
    <inkml:brush xml:id="br0">
      <inkml:brushProperty name="width" value="0.025" units="cm"/>
      <inkml:brushProperty name="height" value="0.025" units="cm"/>
    </inkml:brush>
  </inkml:definitions>
  <inkml:trace contextRef="#ctx0" brushRef="#br0">218 0 7751,'0'0'7170,"8"6"-5483,-2-1-1484,1 0 1,-1 1-1,0 0 1,0 0-1,-1 0 0,1 1 1,-1-1-1,-1 1 1,0 1-1,0-1 1,0 1-1,-1-1 1,0 1-1,0 0 0,-1 0 1,0 1-1,1 11 1,-3-4-163,0-1-1,-2 1 1,0 0 0,-1-1-1,0 1 1,-1-1 0,-1 0-1,-1 0 1,0-1 0,-1 0 0,0 0-1,-13 19 1,-11 10 17,-1-1 1,-51 52 0,14-28-2729,44-44-3271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49.702"/>
    </inkml:context>
    <inkml:brush xml:id="br0">
      <inkml:brushProperty name="width" value="0.025" units="cm"/>
      <inkml:brushProperty name="height" value="0.025" units="cm"/>
    </inkml:brush>
  </inkml:definitions>
  <inkml:trace contextRef="#ctx0" brushRef="#br0">0 1 5189,'0'0'16592,"15"59"-16560,-15-29 0,3-5-64,-3 1-545,5-5-736,-5-4-161,2-2-928,-2-7-1377,0-3-1090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50.044"/>
    </inkml:context>
    <inkml:brush xml:id="br0">
      <inkml:brushProperty name="width" value="0.025" units="cm"/>
      <inkml:brushProperty name="height" value="0.025" units="cm"/>
    </inkml:brush>
  </inkml:definitions>
  <inkml:trace contextRef="#ctx0" brushRef="#br0">0 1 4708,'0'0'11948,"62"12"-11244,-30-12-383,-2 0-225,4 0-64,-1 0-256,-8-2-2339,-5-3-2369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50.402"/>
    </inkml:context>
    <inkml:brush xml:id="br0">
      <inkml:brushProperty name="width" value="0.025" units="cm"/>
      <inkml:brushProperty name="height" value="0.025" units="cm"/>
    </inkml:brush>
  </inkml:definitions>
  <inkml:trace contextRef="#ctx0" brushRef="#br0">1 0 5285,'0'0'7057,"10"1"-5295,184 0 3683,-193-1-5439,-1 0 0,1 0 1,-1 0-1,0-1 0,1 1 0,-1 0 0,1 0 0,-1 0 0,1 1 1,-1-1-1,1 0 0,-1 0 0,1 0 0,-1 0 0,1 0 0,-1 1 0,1-1 1,-1 0-1,1 0 0,-1 1 0,0-1 0,1 0 0,-1 0 0,1 1 1,-1-1-1,0 1 0,1-1 0,-1 0 0,0 1 0,0-1 0,1 1 1,-1-1-1,0 0 0,0 1 0,0-1 0,0 1 0,1 0 0,-10 19 182,-25 18 5,-1-9-153,20-18-25,1 1 1,0 0-1,1 1 1,-16 19 0,28-31-14,0 0 0,0 0 0,1 0 0,-1 0 0,0 0 0,0 0 0,1 0 0,-1 0 1,1 0-1,-1 0 0,1 0 0,-1 0 0,1 0 0,0 0 0,-1 0 0,1 0 0,0 1 1,0-1-1,0 0 0,0 0 0,0 0 0,0 1 0,0-1 0,0 0 0,1 0 1,-1 0-1,0 0 0,1 0 0,-1 1 0,1-1 0,-1 0 0,1 0 0,0 0 0,-1 0 1,1 0-1,0-1 0,0 1 0,-1 0 0,1 0 0,0 0 0,0-1 0,0 1 0,0 0 1,0-1-1,0 1 0,0-1 0,0 1 0,0-1 0,1 1 0,-1-1 0,0 0 1,0 0-1,2 1 0,9 1-79,-1 0 0,1-1-1,0 0 1,14-2 0,-17 1-239,31-1-2171,1-6-3284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3.471"/>
    </inkml:context>
    <inkml:brush xml:id="br0">
      <inkml:brushProperty name="width" value="0.025" units="cm"/>
      <inkml:brushProperty name="height" value="0.025" units="cm"/>
    </inkml:brush>
  </inkml:definitions>
  <inkml:trace contextRef="#ctx0" brushRef="#br0">33 85 3299,'0'-3'1142,"0"0"-1,1-1 1,-1 1-1,1-1 1,-1 1-1,1 0 1,0-1-1,1 1 1,-1 0-1,2-4 1,-1 5-682,0-1 1,0 0-1,0 1 1,0-1-1,0 1 1,1 0-1,-1 0 0,1 0 1,3-3-1,0 2-282,0 1-1,0-1 0,0 1 0,1 0 1,-1 0-1,0 1 0,1 0 1,-1 0-1,1 0 0,8 1 1,-15 0-169,1 0 1,0 0-1,0 0 1,0 0-1,0 0 1,0 0-1,-1 0 1,1 0-1,0 1 1,0-1-1,0 0 1,-1 1-1,1-1 1,0 0-1,0 1 1,-1-1-1,1 1 1,0-1-1,-1 1 1,1 0-1,0-1 1,-1 1-1,1-1 1,-1 1-1,1 0 1,-1 0-1,1-1 1,-1 1-1,1 1 1,-1 0 5,1 1 0,-1-1 0,0 1 0,0-1 0,0 0 0,0 1 0,0-1 0,-1 0 0,1 1 0,-2 3 0,0 2 17,-1-1 1,0 0-1,-1 0 1,1 0-1,-1 0 1,-6 7 0,-4 0 16,0-1 1,-26 19-1,-18 16 32,58-48-82,-1 0-1,0 0 0,1 1 1,-1-1-1,1 1 1,-1-1-1,0 0 1,1 1-1,-1-1 1,1 1-1,-1-1 1,1 1-1,0-1 1,-1 1-1,1 0 0,0-1 1,-1 1-1,1-1 1,0 1-1,0 0 1,-1-1-1,1 1 1,0 0-1,0-1 1,0 1-1,0 0 1,0-1-1,0 1 0,0 0 1,0-1-1,0 1 1,0 0-1,0-1 1,0 1-1,1 0 1,-1-1-1,0 1 1,1 0-1,-1-1 1,0 1-1,1-1 1,-1 1-1,0 0 0,1-1 1,-1 1-1,1-1 1,-1 0-1,1 1 1,-1-1-1,1 1 1,0-1-1,-1 0 1,1 1-1,-1-1 1,1 0-1,0 0 0,-1 1 1,1-1-1,0 0 1,-1 0-1,1 0 1,0 0-1,-1 0 1,2 0-1,54 3-527,-49-3 331,5 0-927,0 0 1,0-1 0,0-1 0,17-4-1,14-9-5334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3.801"/>
    </inkml:context>
    <inkml:brush xml:id="br0">
      <inkml:brushProperty name="width" value="0.025" units="cm"/>
      <inkml:brushProperty name="height" value="0.025" units="cm"/>
    </inkml:brush>
  </inkml:definitions>
  <inkml:trace contextRef="#ctx0" brushRef="#br0">142 0 13421,'-9'1'1954,"1"-1"-1535,0 2 0,0-1 1,0 1-1,1 0 0,-1 0 1,1 1-1,-1 0 0,-7 5 1,11-6-289,0 0 0,1 0 0,-1 1 0,1 0 0,0-1 0,-1 1 0,1 0 0,0 1 0,1-1 0,-1 0 0,1 1 0,-1 0 0,1-1 1,0 1-1,1 0 0,-1 0 0,1 0 0,-1 0 0,0 8 0,1-10-104,1 0-1,-1 1 1,1-1 0,0 0 0,-1 1 0,1-1-1,0 0 1,1 1 0,-1-1 0,0 1-1,1-1 1,-1 0 0,1 0 0,0 1 0,0-1-1,0 0 1,0 0 0,0 0 0,0 0-1,0 0 1,1 0 0,-1 0 0,1 0 0,0-1-1,-1 1 1,1 0 0,4 2 0,0-2 28,0 0 0,0 0 1,0-1-1,0 0 0,0 0 0,1 0 1,-1-1-1,0 0 0,10-1 0,-8 0-32,-1 0 0,0-1-1,0 1 1,0-1-1,0-1 1,0 1-1,0-1 1,-1-1-1,1 1 1,10-9 0,-14 10-15,0 1 0,-1-1 0,1-1 0,-1 1 1,0 0-1,1 0 0,-1-1 0,0 0 0,0 1 1,-1-1-1,1 0 0,-1 0 0,1 0 1,-1 0-1,0 0 0,0 0 0,0 0 0,0 0 1,-1 0-1,1-1 0,-1 1 0,0 0 0,0 0 1,0-1-1,0 1 0,-2-6 0,1 7-16,0 0-1,0 0 0,-1 0 0,1 0 1,-1 0-1,1 0 0,-1 0 0,0 1 1,0-1-1,0 1 0,0-1 1,0 1-1,0 0 0,0-1 0,0 1 1,0 0-1,0 0 0,-1 1 0,1-1 1,0 0-1,-5 1 0,0-2-594,-1 1 0,1 0-1,-1 0 1,0 1 0,-13 1 0,20 0 325,1-1 0,-1 0 1,0 0-1,0 0 1,1 0-1,-1 0 1,0 1-1,1-1 0,-1 0 1,0 1-1,1-1 1,-1 0-1,1 1 0,-1-1 1,0 1-1,1-1 1,-1 1-1,1-1 0,-1 1 1,1-1-1,0 1 1,-1 0-1,1-1 0,-1 1 1,1-1-1,0 1 1,-1 1-1,0 9-5754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4.130"/>
    </inkml:context>
    <inkml:brush xml:id="br0">
      <inkml:brushProperty name="width" value="0.025" units="cm"/>
      <inkml:brushProperty name="height" value="0.025" units="cm"/>
    </inkml:brush>
  </inkml:definitions>
  <inkml:trace contextRef="#ctx0" brushRef="#br0">100 32 4452,'0'0'16891,"-10"0"-16491,6-1-370,1 1-1,-1 0 1,1 0-1,-1 1 1,1-1-1,-1 1 1,1-1-1,0 1 1,-1 0-1,1 0 1,0 1-1,0-1 1,0 1-1,0-1 1,0 1-1,0 0 1,0 0-1,0 1 1,1-1-1,-1 0 1,1 1-1,0-1 1,-1 1-1,1 0 1,1 0-1,-1 0 1,0 0-1,1 0 1,-1 0-1,1 1 1,0-1-1,0 0 1,0 1-1,1-1 1,-1 0-1,1 1 1,0 4-1,-1-6-2,1 0-1,0 0 0,0-1 0,0 1 1,0 0-1,1 0 0,-1-1 0,0 1 1,1 0-1,-1 0 0,1-1 0,-1 1 1,1 0-1,0-1 0,0 1 1,0-1-1,0 1 0,0-1 0,0 1 1,0-1-1,2 2 0,1-1 41,-1-1 1,1 0-1,-1 0 0,1 0 1,0 0-1,-1-1 1,1 1-1,0-1 0,0 0 1,4-1-1,1 0-21,0 0 1,1-1-1,-1 0 1,0 0-1,0-1 1,0 0-1,-1-1 0,1 0 1,-1 0-1,0-1 1,0 0-1,0-1 1,-1 0-1,1 0 1,-2 0-1,1-1 0,-1 0 1,0 0-1,8-12 1,-14 18-36,1 0 0,0-1 0,0 1 0,-1-1 0,1 1 0,-1-1 0,1 1 1,-1-1-1,0 1 0,1-1 0,-1 1 0,0-1 0,0 0 0,0 1 0,0-1 0,-1 1 0,1-1 0,0 0 1,-1 1-1,1-1 0,-1 1 0,1-1 0,-1 1 0,0 0 0,-1-3 0,0 2 7,1 1 0,-1-1 0,0 1-1,0-1 1,0 1 0,-1 0 0,1 0 0,0 0 0,0 0-1,-1 0 1,1 1 0,0-1 0,-1 1 0,1-1-1,-3 1 1,0 0-124,0-1 0,0 1-1,0 0 1,0 0 0,0 1 0,0 0-1,0 0 1,0 0 0,0 0-1,0 1 1,1 0 0,-1 0 0,1 0-1,-1 0 1,1 1 0,-5 3 0,8-4-440,-1 0 1,1 0-1,-1 0 1,1 0 0,0 0-1,0 0 1,0 0-1,0 0 1,0 1 0,0-1-1,0 4 1,0 6-6219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4.486"/>
    </inkml:context>
    <inkml:brush xml:id="br0">
      <inkml:brushProperty name="width" value="0.025" units="cm"/>
      <inkml:brushProperty name="height" value="0.025" units="cm"/>
    </inkml:brush>
  </inkml:definitions>
  <inkml:trace contextRef="#ctx0" brushRef="#br0">1 1 4612,'0'0'17105,"69"14"-17041,-37-15-64,-4 1-577,-3 0-1697,1-7-3331,-4 1-5350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4.971"/>
    </inkml:context>
    <inkml:brush xml:id="br0">
      <inkml:brushProperty name="width" value="0.025" units="cm"/>
      <inkml:brushProperty name="height" value="0.025" units="cm"/>
    </inkml:brush>
  </inkml:definitions>
  <inkml:trace contextRef="#ctx0" brushRef="#br0">105 1 3299,'0'0'12492,"2"11"-10730,-1-1-1381,0 1 1,-1 0 0,0-1-1,-1 1 1,0 0 0,-1-1-1,0 1 1,0-1 0,-6 15 0,-37 55 621,32-58-824,-22 45 0,37-64 1236,7-6-903,11-10-160,209-166-421,-220 166-1312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4"/>
    </inkml:context>
    <inkml:brush xml:id="br0">
      <inkml:brushProperty name="width" value="0.025" units="cm"/>
      <inkml:brushProperty name="height" value="0.025" units="cm"/>
    </inkml:brush>
  </inkml:definitions>
  <inkml:trace contextRef="#ctx0" brushRef="#br0">133 16 6887,'-4'1'7953,"-10"8"-6143,13-5-1675,0 1 0,1-1-1,-1 0 1,1 1 0,0-1-1,0 0 1,1 1 0,-1-1-1,1 0 1,0 0 0,0 1-1,0-1 1,1 0 0,-1 0-1,3 4 1,3 5 70,1-1 1,1 0-1,11 13 1,-13-17-183,-1 0 0,1 0 1,-1 1-1,-1 0 1,0 0-1,7 16 1,-11-21-6,0 0 0,0 0 0,-1 0 0,0 0 0,0 0 0,0 0 0,0 0 0,0 0 0,-1 0 0,0 0 0,0 0 0,0 0 0,0 0 0,-1 0 0,1-1 0,-1 1 1,0 0-1,0-1 0,0 0 0,-1 1 0,1-1 0,-4 3 0,-3 4 10,0 0 1,-1-1 0,0 0-1,0 0 1,-16 8 0,21-14-15,1 0 0,-1 0 0,0 0 1,0-1-1,-1 0 0,1 0 1,0-1-1,-1 1 0,1-1 0,-1 0 1,1-1-1,-1 1 0,0-1 1,1 0-1,-8-2 0,11 2-10,1-1 1,-1 0-1,1 1 0,-1-1 0,1 0 1,-1 0-1,1 0 0,0 0 0,0 0 1,0-1-1,-1 1 0,1 0 0,0 0 1,1-1-1,-1 1 0,0-1 0,0 1 0,0-1 1,1 1-1,-1-1 0,1 1 0,-1-1 1,1 0-1,0 1 0,0-1 0,0 0 1,0 1-1,0-1 0,0 0 0,0 1 1,0-1-1,0 1 0,2-3 0,-2-2 6,2 0 0,-1 0 0,1 0 0,-1 0 0,2 0 0,-1 1 0,6-11 0,9-3 88,0 0-1,1 2 0,1 0 0,0 1 0,1 0 1,1 2-1,27-14 0,60-45 583,-106 71-574,1 0 0,-1 0 0,1 0 0,-1 0 1,0 0-1,0-1 0,0 1 0,0-1 0,0 1 1,-1-1-1,1 0 0,-1 1 0,0-1 0,0 0 1,0 0-1,0 0 0,0 0 0,0 0 0,0-5 0,-2 6-95,0 0 1,1 0-1,-1 1 0,0-1 0,0 0 0,0 1 0,0-1 0,0 0 0,0 1 0,-1-1 0,1 1 0,0 0 0,-1 0 0,1-1 0,-1 1 0,1 0 0,-1 0 0,0 0 0,1 0 0,-1 1 0,0-1 0,0 0 0,0 1 0,0-1 0,1 1 0,-1 0 1,0-1-1,0 1 0,0 0 0,0 0 0,-3 1 0,-45 0 328,28 9-2329,22-10 1725,0 1-1,-1-1 0,1 1 0,0-1 0,-1 1 0,1 0 0,0-1 0,0 1 0,0 0 0,0-1 1,-1 1-1,1 0 0,0-1 0,0 1 0,0 0 0,0-1 0,0 1 0,1 0 0,-1-1 1,0 1-1,0 0 0,0-1 0,1 1 0,-1 0 0,0-1 0,0 1 0,1-1 0,-1 1 1,1 0-1,-1-1 0,1 1 0,3 2-4763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5.317"/>
    </inkml:context>
    <inkml:brush xml:id="br0">
      <inkml:brushProperty name="width" value="0.025" units="cm"/>
      <inkml:brushProperty name="height" value="0.025" units="cm"/>
    </inkml:brush>
  </inkml:definitions>
  <inkml:trace contextRef="#ctx0" brushRef="#br0">0 1 8456,'0'0'15150,"16"48"-14445,-4-39-385,8-2-224,-2 1-32,-1 1-608,-4 0-1698,1 0-1794,-3-3-4356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5.649"/>
    </inkml:context>
    <inkml:brush xml:id="br0">
      <inkml:brushProperty name="width" value="0.025" units="cm"/>
      <inkml:brushProperty name="height" value="0.025" units="cm"/>
    </inkml:brush>
  </inkml:definitions>
  <inkml:trace contextRef="#ctx0" brushRef="#br0">0 59 8712,'0'0'9711,"12"2"-8142,108 8-82,1-4 0,129-12-1,-175 4-1408,124-3 42,398-29-5,-539 22-580,-69 2-8855,-1 3-2009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6.975"/>
    </inkml:context>
    <inkml:brush xml:id="br0">
      <inkml:brushProperty name="width" value="0.025" units="cm"/>
      <inkml:brushProperty name="height" value="0.025" units="cm"/>
    </inkml:brush>
  </inkml:definitions>
  <inkml:trace contextRef="#ctx0" brushRef="#br0">133 16 6887,'-4'1'7953,"-10"8"-6143,13-5-1675,0 1 0,1-1-1,-1 0 1,1 1 0,0-1-1,0 0 1,1 1 0,-1-1-1,1 0 1,0 0 0,0 1-1,0-1 1,1 0 0,-1 0-1,3 4 1,3 5 70,1-1 1,1 0-1,11 13 1,-13-17-183,-1 0 0,1 0 1,-1 1-1,-1 0 1,0 0-1,7 16 1,-11-21-6,0 0 0,0 0 0,-1 0 0,0 0 0,0 0 0,0 0 0,0 0 0,0 0 0,-1 0 0,0 0 0,0 0 0,0 0 0,0 0 0,-1 0 0,1-1 0,-1 1 1,0 0-1,0-1 0,0 0 0,-1 1 0,1-1 0,-4 3 0,-3 4 10,0 0 1,-1-1 0,0 0-1,0 0 1,-16 8 0,21-14-15,1 0 0,-1 0 0,0 0 1,0-1-1,-1 0 0,1 0 1,0-1-1,-1 1 0,1-1 0,-1 0 1,1-1-1,-1 1 0,0-1 1,1 0-1,-8-2 0,11 2-10,1-1 1,-1 0-1,1 1 0,-1-1 0,1 0 1,-1 0-1,1 0 0,0 0 0,0 0 1,0-1-1,-1 1 0,1 0 0,0 0 1,1-1-1,-1 1 0,0-1 0,0 1 0,0-1 1,1 1-1,-1-1 0,1 1 0,-1-1 1,1 0-1,0 1 0,0-1 0,0 0 1,0 1-1,0-1 0,0 0 0,0 1 1,0-1-1,0 1 0,2-3 0,-2-2 6,2 0 0,-1 0 0,1 0 0,-1 0 0,2 0 0,-1 1 0,6-11 0,9-3 88,0 0-1,1 2 0,1 0 0,0 1 0,1 0 1,1 2-1,27-14 0,60-45 583,-106 71-574,1 0 0,-1 0 0,1 0 0,-1 0 1,0 0-1,0-1 0,0 1 0,0-1 0,0 1 1,-1-1-1,1 0 0,-1 1 0,0-1 0,0 0 1,0 0-1,0 0 0,0 0 0,0 0 0,0-5 0,-2 6-95,0 0 1,1 0-1,-1 1 0,0-1 0,0 0 0,0 1 0,0-1 0,0 0 0,0 1 0,-1-1 0,1 1 0,0 0 0,-1 0 0,1-1 0,-1 1 0,1 0 0,-1 0 0,0 0 0,1 0 0,-1 1 0,0-1 0,0 0 0,0 1 0,0-1 0,1 1 0,-1 0 1,0-1-1,0 1 0,0 0 0,0 0 0,-3 1 0,-45 0 328,28 9-2329,22-10 1725,0 1-1,-1-1 0,1 1 0,0-1 0,-1 1 0,1 0 0,0-1 0,0 1 0,0 0 0,0-1 1,-1 1-1,1 0 0,0-1 0,0 1 0,0 0 0,0-1 0,0 1 0,1 0 0,-1-1 1,0 1-1,0 0 0,0-1 0,1 1 0,-1 0 0,0-1 0,0 1 0,1-1 0,-1 1 1,1 0-1,-1-1 0,1 1 0,3 2-4763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7.319"/>
    </inkml:context>
    <inkml:brush xml:id="br0">
      <inkml:brushProperty name="width" value="0.025" units="cm"/>
      <inkml:brushProperty name="height" value="0.025" units="cm"/>
    </inkml:brush>
  </inkml:definitions>
  <inkml:trace contextRef="#ctx0" brushRef="#br0">70 0 4068,'0'0'13938,"-6"8"-12448,-1 0-1284,0-1 0,1 2 0,0-1 0,1 1 0,0-1 1,0 1-1,1 1 0,0-1 0,1 1 0,0-1 0,0 1 1,-2 20-1,5-27-194,0 1 0,0-1 1,0 0-1,0 0 1,0 1-1,1-1 0,0 0 1,-1 0-1,1 1 1,0-1-1,1 0 0,-1 0 1,0 0-1,1 0 1,0-1-1,2 5 1,-1-5 16,0 0 1,0 0-1,0-1 1,1 1-1,-1-1 1,0 0-1,1 0 1,-1 0-1,1 0 1,-1 0-1,1-1 1,-1 1-1,1-1 1,-1 0-1,6-1 1,-6 1-11,1 0 0,0-1 0,-1 1 0,1-1 1,-1 0-1,1 0 0,-1-1 0,1 1 0,-1-1 0,0 1 0,0-1 0,0 0 1,0 0-1,0-1 0,0 1 0,0-1 0,-1 1 0,1-1 0,-1 0 0,0 0 1,0 0-1,0 0 0,3-6 0,-3 4 60,0 0-1,0 0 1,0 0 0,0 0 0,-1-1-1,0 1 1,0-1 0,-1 1 0,1-1-1,-1 1 1,0-1 0,-1 1 0,1 0-1,-1-1 1,-3-8 0,2 10-103,0 1 0,-1-1 1,1 1-1,-1 0 0,0 0 0,0 0 0,-1 0 1,1 0-1,0 1 0,-1 0 0,0-1 0,1 1 1,-1 1-1,0-1 0,0 0 0,0 1 0,0 0 1,0 0-1,-1 0 0,1 0 0,0 1 0,0 0 1,-6 0-1,10 0-122,-1 0 0,1 0 1,-1 0-1,0 1 1,1-1-1,-1 0 0,1 0 1,-1 1-1,1-1 1,-1 0-1,1 1 0,-1-1 1,1 0-1,-1 1 1,1-1-1,-1 1 0,1-1 1,-1 1-1,1-1 0,0 1 1,-1-1-1,1 1 1,0-1-1,0 1 0,0 0 1,-1-1-1,1 1 1,0-1-1,0 1 0,0 0 1,0-1-1,0 1 1,0-1-1,0 1 0,0 0 1,0-1-1,0 1 1,0 0-1,0-1 0,1 1 1,-1-1-1,0 2 0,1 0-457,-1 1-1,1-1 0,0 0 0,0 0 1,0 1-1,0-1 0,0 0 1,0 0-1,0 0 0,1 0 0,1 2 1,14 8-4261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7.649"/>
    </inkml:context>
    <inkml:brush xml:id="br0">
      <inkml:brushProperty name="width" value="0.025" units="cm"/>
      <inkml:brushProperty name="height" value="0.025" units="cm"/>
    </inkml:brush>
  </inkml:definitions>
  <inkml:trace contextRef="#ctx0" brushRef="#br0">87 41 3683,'0'0'16784,"-9"2"-16335,4 0-386,1-1 0,-1 1 0,1 0-1,0 1 1,0-1 0,0 1 0,0-1 0,0 1 0,1 0 0,-1 1 0,1-1 0,0 1 0,0-1 0,0 1 0,0 0 0,1 0 0,-1 0-1,1 1 1,0-1 0,1 0 0,-1 1 0,1 0 0,-1-1 0,1 1 0,1 0 0,-1-1 0,1 1 0,0 0 0,0 0 0,0-1 0,0 1-1,2 5 1,-1-8-28,0 0 0,0 0-1,0 0 1,1 0-1,-1 0 1,1 0 0,-1 0-1,1 0 1,0-1 0,-1 1-1,1-1 1,0 1-1,0-1 1,0 0 0,0 0-1,0 0 1,0 0-1,1 0 1,-1 0 0,0 0-1,0-1 1,1 1 0,-1-1-1,0 0 1,1 1-1,-1-1 1,0 0 0,1-1-1,-1 1 1,5-1-1,2 0 85,1 0 0,0-1 0,0 0 0,-1 0 0,1-1 0,10-5 0,-8 2-58,0 0 0,-1-1-1,0-1 1,-1 0 0,18-16 0,-25 21-43,1 0 0,-1-1 1,0 1-1,0-1 0,-1 0 1,1 0-1,-1 0 0,0 0 1,0 0-1,0-1 0,-1 1 1,1 0-1,-1-1 0,0 0 1,0 1-1,-1-1 1,1 0-1,-1 1 0,0-8 1,-1 10-13,-1 0 1,1 0 0,0 0-1,0 0 1,-1 0 0,1 0-1,-1 0 1,0 0 0,1 1-1,-1-1 1,0 1 0,0-1-1,0 1 1,0 0 0,0 0-1,0 0 1,0 0 0,-1 0-1,1 0 1,0 0 0,-1 1-1,1-1 1,0 1 0,-1 0-1,1 0 1,-5 0 0,-2-1-206,0 1 0,1 0 0,-1 0 0,0 1 0,1 0 1,-11 3-1,-13 15-6020,18-9-545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8.053"/>
    </inkml:context>
    <inkml:brush xml:id="br0">
      <inkml:brushProperty name="width" value="0.025" units="cm"/>
      <inkml:brushProperty name="height" value="0.025" units="cm"/>
    </inkml:brush>
  </inkml:definitions>
  <inkml:trace contextRef="#ctx0" brushRef="#br0">1 23 8296,'0'0'13292,"56"10"-12363,-18-12-416,-3-4-385,4 3-128,-5 0-320,-6-1-2179,-3-3-3042,-16-1-7976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9.551"/>
    </inkml:context>
    <inkml:brush xml:id="br0">
      <inkml:brushProperty name="width" value="0.025" units="cm"/>
      <inkml:brushProperty name="height" value="0.025" units="cm"/>
    </inkml:brush>
  </inkml:definitions>
  <inkml:trace contextRef="#ctx0" brushRef="#br0">67 5 7303,'0'0'300,"0"-1"1,1 1 0,-1 0-1,0-1 1,1 1-1,-1 0 1,1-1-1,-1 1 1,1 0-1,-1 0 1,1-1-1,-1 1 1,0 0 0,1 0-1,-1 0 1,1 0-1,-1 0 1,1 0-1,-1 0 1,1 0-1,0 0 1,-1 0-1,1 0 1,-1 0 0,1 0-1,-1 0 1,0 0-1,1 0 1,-1 0-1,1 1 1,-1-1-1,1 0 1,-1 0 0,1 1-1,-1-1 1,0 0-1,1 1 1,-1-1-1,1 0 1,-1 1-1,0-1 1,1 1-1,-1 0 1,5 30 3150,-6-19-3345,0 0 0,0 0 0,-7 22 0,-30 49 159,-4 9-103,49-91-66,0 1 1,0-1-1,0 0 0,0-1 1,0 0-1,9-1 0,-11 1-44,25 1-186,61-4 342,-32-8-4836,-39 2-1159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19.931"/>
    </inkml:context>
    <inkml:brush xml:id="br0">
      <inkml:brushProperty name="width" value="0.025" units="cm"/>
      <inkml:brushProperty name="height" value="0.025" units="cm"/>
    </inkml:brush>
  </inkml:definitions>
  <inkml:trace contextRef="#ctx0" brushRef="#br0">167 0 13613,'0'0'2845,"5"10"-1419,10 21-598,-1 0 1,-1 1 0,-2 1-1,14 61 1,-22-76-778,0 1-1,-2-1 1,0 0 0,-1 1-1,0-1 1,-2 0 0,0 0-1,-1 1 1,-1-2-1,-1 1 1,-10 25 0,-1-7-161,-2 0 1,-2-1 0,-1-2 0,-35 43-1,-17 1-8168,50-59-1592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20.321"/>
    </inkml:context>
    <inkml:brush xml:id="br0">
      <inkml:brushProperty name="width" value="0.025" units="cm"/>
      <inkml:brushProperty name="height" value="0.025" units="cm"/>
    </inkml:brush>
  </inkml:definitions>
  <inkml:trace contextRef="#ctx0" brushRef="#br0">0 1 6790,'0'0'14286,"0"63"-13581,6-27-193,3 2-352,-8 1-64,1-2-64,3-1-416,-5-2-1570,0-7-1025,0-6-3042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20.665"/>
    </inkml:context>
    <inkml:brush xml:id="br0">
      <inkml:brushProperty name="width" value="0.025" units="cm"/>
      <inkml:brushProperty name="height" value="0.025" units="cm"/>
    </inkml:brush>
  </inkml:definitions>
  <inkml:trace contextRef="#ctx0" brushRef="#br0">1 0 9801,'0'0'6791,"64"5"-6055,-33-5-447,5 0-257,3 0 32,-2 0-833,-3 0-3107,-6 0-1088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19"/>
    </inkml:context>
    <inkml:brush xml:id="br0">
      <inkml:brushProperty name="width" value="0.025" units="cm"/>
      <inkml:brushProperty name="height" value="0.025" units="cm"/>
    </inkml:brush>
  </inkml:definitions>
  <inkml:trace contextRef="#ctx0" brushRef="#br0">150 18 4068,'3'-18'9418,"-13"21"-5549,-19 25-3041,13-4-583,2 1 1,0 0-1,2 1 1,1 0-1,1 1 1,1 1-1,1-1 1,2 1 0,1 1-1,1-1 1,1 1-1,2-1 1,2 41-1,-1-63-252,1 1 0,0-1-1,0 0 1,0 0 0,0 0-1,1 0 1,0 0 0,0-1-1,1 1 1,-1 0-1,1-1 1,1 0 0,-1 0-1,1 0 1,0 0 0,0 0-1,0-1 1,6 5-1,-4-4-520,0-1 0,0 0 0,1-1-1,-1 1 1,12 3 0,11 0-4170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5"/>
    </inkml:context>
    <inkml:brush xml:id="br0">
      <inkml:brushProperty name="width" value="0.025" units="cm"/>
      <inkml:brushProperty name="height" value="0.025" units="cm"/>
    </inkml:brush>
  </inkml:definitions>
  <inkml:trace contextRef="#ctx0" brushRef="#br0">70 0 4068,'0'0'13938,"-6"8"-12448,-1 0-1284,0-1 0,1 2 0,0-1 0,1 1 0,0-1 1,0 1-1,1 1 0,0-1 0,1 1 0,0-1 0,0 1 1,-2 20-1,5-27-194,0 1 0,0-1 1,0 0-1,0 0 1,0 1-1,1-1 0,0 0 1,-1 0-1,1 1 1,0-1-1,1 0 0,-1 0 1,0 0-1,1 0 1,0-1-1,2 5 1,-1-5 16,0 0 1,0 0-1,0-1 1,1 1-1,-1-1 1,0 0-1,1 0 1,-1 0-1,1 0 1,-1 0-1,1-1 1,-1 1-1,1-1 1,-1 0-1,6-1 1,-6 1-11,1 0 0,0-1 0,-1 1 0,1-1 1,-1 0-1,1 0 0,-1-1 0,1 1 0,-1-1 0,0 1 0,0-1 0,0 0 1,0 0-1,0-1 0,0 1 0,0-1 0,-1 1 0,1-1 0,-1 0 0,0 0 1,0 0-1,0 0 0,3-6 0,-3 4 60,0 0-1,0 0 1,0 0 0,0 0 0,-1-1-1,0 1 1,0-1 0,-1 1 0,1-1-1,-1 1 1,0-1 0,-1 1 0,1 0-1,-1-1 1,-3-8 0,2 10-103,0 1 0,-1-1 1,1 1-1,-1 0 0,0 0 0,0 0 0,-1 0 1,1 0-1,0 1 0,-1 0 0,0-1 0,1 1 1,-1 1-1,0-1 0,0 0 0,0 1 0,0 0 1,0 0-1,-1 0 0,1 0 0,0 1 0,0 0 1,-6 0-1,10 0-122,-1 0 0,1 0 1,-1 0-1,0 1 1,1-1-1,-1 0 0,1 0 1,-1 1-1,1-1 1,-1 0-1,1 1 0,-1-1 1,1 0-1,-1 1 1,1-1-1,-1 1 0,1-1 1,-1 1-1,1-1 0,0 1 1,-1-1-1,1 1 1,0-1-1,0 1 0,0 0 1,-1-1-1,1 1 1,0-1-1,0 1 0,0 0 1,0-1-1,0 1 1,0-1-1,0 1 0,0 0 1,0-1-1,0 1 1,0 0-1,0-1 0,1 1 1,-1-1-1,0 2 0,1 0-457,-1 1-1,1-1 0,0 0 0,0 0 1,0 1-1,0-1 0,0 0 1,0 0-1,0 0 0,1 0 0,1 2 1,14 8-4261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20.995"/>
    </inkml:context>
    <inkml:brush xml:id="br0">
      <inkml:brushProperty name="width" value="0.025" units="cm"/>
      <inkml:brushProperty name="height" value="0.025" units="cm"/>
    </inkml:brush>
  </inkml:definitions>
  <inkml:trace contextRef="#ctx0" brushRef="#br0">1 4 3908,'0'0'5343,"8"0"-2551,32-1-985,-15-1-698,0 1-1,0 2 1,48 6-1,-72-7-1056,1 0-1,-1 0 1,0 0 0,0 1-1,0-1 1,0 0 0,0 1 0,0-1-1,0 1 1,0-1 0,-1 1-1,1-1 1,0 1 0,0 0 0,0-1-1,0 1 1,-1 0 0,1 0-1,0 0 1,-1-1 0,1 1-1,-1 0 1,1 0 0,-1 0 0,1 0-1,-1 0 1,1 2 0,-1-2 24,-1 1 0,1 0 1,0 0-1,-1-1 0,1 1 1,-1 0-1,0-1 0,1 1 1,-1-1-1,0 1 0,0-1 1,0 1-1,0-1 0,-3 3 1,-5 5 186,0 0 1,-1-1-1,-14 9 0,21-15-268,-21 14 152,16-11-130,0-1-1,0 1 0,1 1 0,-1-1 0,1 1 1,1 1-1,-1-1 0,1 1 0,-10 15 0,16-22-13,-1 0-1,1 0 0,0 1 0,0-1 0,0 0 0,0 1 0,0-1 1,0 0-1,0 0 0,0 1 0,0-1 0,0 0 0,0 1 0,0-1 1,0 0-1,0 1 0,0-1 0,0 0 0,0 1 0,0-1 1,1 0-1,-1 0 0,0 1 0,0-1 0,0 0 0,0 0 0,1 1 1,-1-1-1,0 0 0,0 0 0,1 1 0,-1-1 0,0 0 0,0 0 1,1 0-1,-1 1 0,18 3-81,26-5-842,-37 1 453,70-12-5671,-35 2 16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21.388"/>
    </inkml:context>
    <inkml:brush xml:id="br0">
      <inkml:brushProperty name="width" value="0.025" units="cm"/>
      <inkml:brushProperty name="height" value="0.025" units="cm"/>
    </inkml:brush>
  </inkml:definitions>
  <inkml:trace contextRef="#ctx0" brushRef="#br0">0 0 6887,'0'0'11947,"71"6"-11307,-32-6-447,5 0-129,-1 0-32,1 0-64,-7-1-1218,-7 1-1953,-10 0-1185,-12 0-2626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21.734"/>
    </inkml:context>
    <inkml:brush xml:id="br0">
      <inkml:brushProperty name="width" value="0.025" units="cm"/>
      <inkml:brushProperty name="height" value="0.025" units="cm"/>
    </inkml:brush>
  </inkml:definitions>
  <inkml:trace contextRef="#ctx0" brushRef="#br0">1 0 3491,'0'0'11948,"80"32"-11084,-40-32-607,13 0-161,1-3-64,0-5-801,3 0-3011,0-5-2818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34.182"/>
    </inkml:context>
    <inkml:brush xml:id="br0">
      <inkml:brushProperty name="width" value="0.025" units="cm"/>
      <inkml:brushProperty name="height" value="0.025" units="cm"/>
    </inkml:brush>
  </inkml:definitions>
  <inkml:trace contextRef="#ctx0" brushRef="#br0">0 0 4805,'0'0'10666,"66"38"-9545,-36-38-353,7 0-319,2 0-193,7-2-192,0-3 0,-2-1-64,1 2-288,-7 1-1378,-2-1-1633,-11-4-1025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16.981"/>
    </inkml:context>
    <inkml:brush xml:id="br0">
      <inkml:brushProperty name="width" value="0.025" units="cm"/>
      <inkml:brushProperty name="height" value="0.025" units="cm"/>
    </inkml:brush>
  </inkml:definitions>
  <inkml:trace contextRef="#ctx0" brushRef="#br0">204 0 4132,'0'0'12219,"-4"9"-11402,-29 40-32,-2 0 0,-67 71-1,84-99-864,11-16-1005,3-7-3755,4-8 1092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17.342"/>
    </inkml:context>
    <inkml:brush xml:id="br0">
      <inkml:brushProperty name="width" value="0.025" units="cm"/>
      <inkml:brushProperty name="height" value="0.025" units="cm"/>
    </inkml:brush>
  </inkml:definitions>
  <inkml:trace contextRef="#ctx0" brushRef="#br0">1 13 4388,'0'0'14739,"8"-4"-14135,-6 3-564,0-1 0,0 1 0,0 0 0,0 1 0,1-1-1,-1 0 1,0 1 0,0-1 0,1 1 0,-1 0 0,0-1 0,1 1 0,-1 0 0,1 1 0,3 0 0,-2 0 40,0 1 0,-1 1-1,1-1 1,0 1 0,-1-1-1,0 1 1,0 0 0,1 0-1,-2 0 1,6 8 0,183 214 483,-117-139-6716,-54-64-375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0.018"/>
    </inkml:context>
    <inkml:brush xml:id="br0">
      <inkml:brushProperty name="width" value="0.025" units="cm"/>
      <inkml:brushProperty name="height" value="0.025" units="cm"/>
    </inkml:brush>
  </inkml:definitions>
  <inkml:trace contextRef="#ctx0" brushRef="#br0">0 104 5445,'3'-6'909,"0"0"-1,0 1 1,1-1 0,-1 1-1,1 0 1,0 0-1,1 1 1,5-6 0,-3 5-307,0 0 0,-1 0 0,2 1 0,-1 0 0,14-6 0,-8 6-369,0 0 1,0 1-1,1 0 0,-1 1 0,1 1 0,-1 0 1,22 1-1,-34 0-226,1 0 1,0 0 0,-1 0 0,1 0-1,0 0 1,-1 0 0,1 0 0,0 1-1,-1-1 1,1 1 0,0-1 0,-1 1-1,1 0 1,-1-1 0,1 1 0,-1 0-1,0 0 1,1 0 0,-1 0 0,0 0-1,1 0 1,-1 1 0,0-1 0,0 0-1,0 1 1,0-1 0,0 1-1,-1-1 1,1 1 0,0-1 0,-1 1-1,1-1 1,-1 1 0,1 0 0,-1-1-1,0 1 1,1 0 0,-1-1 0,0 1-1,0 0 1,-1-1 0,1 1 0,0 0-1,0-1 1,-1 1 0,1 0 0,-1-1-1,0 1 1,1-1 0,-1 1-1,-1 1 1,-2 7 34,-1 0 0,-1 0-1,1-1 1,-1 1-1,-1-1 1,-10 11 0,-75 61 75,19-19 310,72-61-407,0-1 0,0 1 0,0-1-1,1 1 1,-1 0 0,0-1 0,1 1-1,-1 0 1,0 0 0,1-1 0,-1 1 0,1 0-1,-1 0 1,1 0 0,0-1 0,-1 1-1,1 0 1,0 0 0,0 0 0,-1 0 0,1 0-1,0 0 1,0 0 0,0 0 0,0 0-1,0 0 1,0 0 0,0 0 0,1 0 0,-1-1-1,0 1 1,0 0 0,1 0 0,-1 0-1,1 0 1,-1 0 0,1 0 0,-1-1 0,1 1-1,-1 0 1,1 0 0,0-1 0,-1 1-1,1-1 1,0 1 0,0 0 0,-1-1 0,1 1-1,0-1 1,0 1 0,0-1 0,0 0-1,0 1 1,-1-1 0,3 0 0,8 4 220,-1-1 1,1 0-1,19 2 1,-24-4-175,16 3-414,75 10 910,-64-11-3426,-1-2-3556,-20-1-2853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0.887"/>
    </inkml:context>
    <inkml:brush xml:id="br0">
      <inkml:brushProperty name="width" value="0.025" units="cm"/>
      <inkml:brushProperty name="height" value="0.025" units="cm"/>
    </inkml:brush>
  </inkml:definitions>
  <inkml:trace contextRef="#ctx0" brushRef="#br0">0 1 3683,'0'0'16517,"8"3"-16356,23 11-55,-31-13-104,0-1 0,1 0-1,-1 0 1,0 0 0,0 0 0,0 0-1,1 1 1,-1-1 0,0 0-1,0 0 1,0 0 0,1 0 0,-1 0-1,0 0 1,0 0 0,1 0-1,-1 0 1,0 0 0,0 0-1,1 0 1,-1 0 0,0 0 0,0 0-1,1 0 1,-1 0 0,0 0-1,0 0 1,1 0 0,-1 0-1,0-1 1,0 1 0,0 0 0,1 0-1,-1 0 1,0 0 0,0-1-1,0 1 1,1 0 0,-1 0-1,0 0 1,0-1 0,0 1 0,0 0-1,0 0 1,0 0 0,1-1-1,-1 1 1,0 0 0,0 0 0,0-1-1,0 1 1,0 0 0,0 0-1,0-1 1,0 1 0,0 0-1,0 0 1,0-1 0,0 1 0,0 0-1,0 0 1,-1-1 0,1 1-1,0 0 1,0 0 0,0 0-1,0-1 1,-1 1 0,-3-3-527,2 14-589,3 9-4166,3-13 1127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1.263"/>
    </inkml:context>
    <inkml:brush xml:id="br0">
      <inkml:brushProperty name="width" value="0.025" units="cm"/>
      <inkml:brushProperty name="height" value="0.025" units="cm"/>
    </inkml:brush>
  </inkml:definitions>
  <inkml:trace contextRef="#ctx0" brushRef="#br0">15 40 6887,'0'0'14749,"-12"1"-14321,67 3 25,-53-4-443,-1 0-1,0 1 1,1-1 0,-1 0-1,0 0 1,0 0-1,1-1 1,-1 1-1,0 0 1,1 0-1,-1-1 1,0 1 0,0-1-1,1 1 1,-1-1-1,0 0 1,0 1-1,0-1 1,0 0 0,0 0-1,0 0 1,0 1-1,0-1 1,0 0-1,0 0 1,-1-1-1,1 1 1,0 0 0,-1 0-1,1 0 1,0 0-1,-1-1 1,0 1-1,1 0 1,-1 0-1,0-1 1,1 1 0,-1 0-1,0-1 1,0 1-1,0 0 1,-1-3-1,1 3-10,-1 1 0,0-1 0,0 0 0,1 0 0,-1 1 0,0-1 0,0 1-1,0-1 1,0 0 0,0 1 0,0 0 0,0-1 0,0 1 0,0 0 0,0-1 0,0 1-1,0 0 1,0 0 0,0 0 0,0 0 0,0 0 0,0 0 0,0 0 0,0 0 0,0 0-1,0 1 1,0-1 0,0 0 0,-1 1 0,-32 11-115,16 12-500,10-5-2740,4-7-2030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7.455"/>
    </inkml:context>
    <inkml:brush xml:id="br0">
      <inkml:brushProperty name="width" value="0.025" units="cm"/>
      <inkml:brushProperty name="height" value="0.025" units="cm"/>
    </inkml:brush>
  </inkml:definitions>
  <inkml:trace contextRef="#ctx0" brushRef="#br0">1 0 192,'0'0'160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6"/>
    </inkml:context>
    <inkml:brush xml:id="br0">
      <inkml:brushProperty name="width" value="0.025" units="cm"/>
      <inkml:brushProperty name="height" value="0.025" units="cm"/>
    </inkml:brush>
  </inkml:definitions>
  <inkml:trace contextRef="#ctx0" brushRef="#br0">87 41 3683,'0'0'16784,"-9"2"-16335,4 0-386,1-1 0,-1 1 0,1 0-1,0 1 1,0-1 0,0 1 0,0-1 0,0 1 0,1 0 0,-1 1 0,1-1 0,0 1 0,0-1 0,0 1 0,0 0 0,1 0 0,-1 0-1,1 1 1,0-1 0,1 0 0,-1 1 0,1 0 0,-1-1 0,1 1 0,1 0 0,-1-1 0,1 1 0,0 0 0,0 0 0,0-1 0,0 1-1,2 5 1,-1-8-28,0 0 0,0 0-1,0 0 1,1 0-1,-1 0 1,1 0 0,-1 0-1,1 0 1,0-1 0,-1 1-1,1-1 1,0 1-1,0-1 1,0 0 0,0 0-1,0 0 1,0 0-1,1 0 1,-1 0 0,0 0-1,0-1 1,1 1 0,-1-1-1,0 0 1,1 1-1,-1-1 1,0 0 0,1-1-1,-1 1 1,5-1-1,2 0 85,1 0 0,0-1 0,0 0 0,-1 0 0,1-1 0,10-5 0,-8 2-58,0 0 0,-1-1-1,0-1 1,-1 0 0,18-16 0,-25 21-43,1 0 0,-1-1 1,0 1-1,0-1 0,-1 0 1,1 0-1,-1 0 0,0 0 1,0 0-1,0-1 0,-1 1 1,1 0-1,-1-1 0,0 0 1,0 1-1,-1-1 1,1 0-1,-1 1 0,0-8 1,-1 10-13,-1 0 1,1 0 0,0 0-1,0 0 1,-1 0 0,1 0-1,-1 0 1,0 0 0,1 1-1,-1-1 1,0 1 0,0-1-1,0 1 1,0 0 0,0 0-1,0 0 1,0 0 0,-1 0-1,1 0 1,0 0 0,-1 1-1,1-1 1,0 1 0,-1 0-1,1 0 1,-5 0 0,-2-1-206,0 1 0,1 0 0,-1 0 0,0 1 0,1 0 1,-11 3-1,-13 15-6020,18-9-545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7.799"/>
    </inkml:context>
    <inkml:brush xml:id="br0">
      <inkml:brushProperty name="width" value="0.025" units="cm"/>
      <inkml:brushProperty name="height" value="0.025" units="cm"/>
    </inkml:brush>
  </inkml:definitions>
  <inkml:trace contextRef="#ctx0" brushRef="#br0">10 64 3587,'0'0'7944,"5"-9"-5227,3-5-1609,3-7 191,3 1 2487,-18 55-1587,-6-2-2170,1 0 0,2 0 0,-7 61 0,12-52-4330,1 1-4476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8.145"/>
    </inkml:context>
    <inkml:brush xml:id="br0">
      <inkml:brushProperty name="width" value="0.025" units="cm"/>
      <inkml:brushProperty name="height" value="0.025" units="cm"/>
    </inkml:brush>
  </inkml:definitions>
  <inkml:trace contextRef="#ctx0" brushRef="#br0">0 1 5317,'0'0'12940,"57"27"-11338,-25-24-545,3-1-481,2-2-319,2 0-193,-3-1 0,-3 1-449,-4-2-1216,-10-2-801,-10 0-2819,-4 2-2371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5:28.519"/>
    </inkml:context>
    <inkml:brush xml:id="br0">
      <inkml:brushProperty name="width" value="0.025" units="cm"/>
      <inkml:brushProperty name="height" value="0.025" units="cm"/>
    </inkml:brush>
  </inkml:definitions>
  <inkml:trace contextRef="#ctx0" brushRef="#br0">47 0 4292,'0'0'11136,"8"1"-9444,147 4 2493,-153-5-4182,-1 0-1,0 0 0,0 0 1,1 0-1,-1 0 0,0 1 1,0-1-1,1 0 0,-1 1 1,0-1-1,0 1 0,0 0 1,0-1-1,0 1 0,0 0 1,0 0-1,0 0 0,0-1 1,0 1-1,0 0 0,0 0 1,0 0-1,-1 0 0,1 1 1,0-1-1,-1 0 0,1 2 1,0 0 4,-1-1 1,0 1 0,0 0 0,0-1 0,0 1 0,-1 0 0,1 0 0,-1-1 0,0 1 0,1-1 0,-1 1 0,-2 3 0,-2 5 38,-1-1 1,-1 1-1,1-1 0,-15 16 1,4-8-17,-1-1 1,0-1-1,-1-1 1,0 0-1,-1-2 1,-38 20-1,40-28-28,23-14-404,27-15-148,-23 20 518,-1 1 0,1 0 0,0 0-1,0 0 1,15-1 0,-22 4 43,0-1 0,0 1-1,1 0 1,-1 0 0,0 0-1,1 0 1,-1 0 0,0 0 0,0 1-1,1-1 1,-1 1 0,0 0-1,0-1 1,0 1 0,0 0-1,0 0 1,0 1 0,0-1 0,0 0-1,0 1 1,-1-1 0,1 1-1,0-1 1,-1 1 0,1 0 0,1 3-1,-2-4 99,1 1 0,-1-1 0,0 0-1,1 0 1,-1 1 0,1-1 0,-1 0 0,1 0-1,0 0 1,-1-1 0,1 1 0,0 0-1,0-1 1,0 1 0,-1-1 0,1 1 0,0-1-1,0 0 1,0 0 0,0 0 0,0 0-1,-1 0 1,1 0 0,0-1 0,0 1 0,0-1-1,0 1 1,-1-1 0,1 1 0,2-2-1,6-2 9,0 0 0,-1 0 0,1 0-1,11-9 1,-14 9-503,30-25 1251,-25 11-2463,-11-4-4159,-3 16-1786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7:34.844"/>
    </inkml:context>
    <inkml:brush xml:id="br0">
      <inkml:brushProperty name="width" value="0.025" units="cm"/>
      <inkml:brushProperty name="height" value="0.025" units="cm"/>
    </inkml:brush>
  </inkml:definitions>
  <inkml:trace contextRef="#ctx0" brushRef="#br0">1 42 4548,'0'0'13197,"46"8"-11980,-13-14-96,6-1-480,9-2-417,4 2-160,8-1-32,-7 6-32,0-1-1570,-11 0-2177,-13-2-2819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35.717"/>
    </inkml:context>
    <inkml:brush xml:id="br0">
      <inkml:brushProperty name="width" value="0.025" units="cm"/>
      <inkml:brushProperty name="height" value="0.025" units="cm"/>
    </inkml:brush>
  </inkml:definitions>
  <inkml:trace contextRef="#ctx0" brushRef="#br0">0 0 11082,'0'0'4389,"37"50"-3877,-14-23-95,6 6-225,6 5-64,4 4-96,9 2 32,-6 3-32,3-3-32,-3-4-64,2-6-769,-8-4-1153,-3-3-1313,-1-8-3395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36.202"/>
    </inkml:context>
    <inkml:brush xml:id="br0">
      <inkml:brushProperty name="width" value="0.025" units="cm"/>
      <inkml:brushProperty name="height" value="0.025" units="cm"/>
    </inkml:brush>
  </inkml:definitions>
  <inkml:trace contextRef="#ctx0" brushRef="#br0">1 0 13485,'0'0'1121,"0"47"640,14-19-704,5-2 33,10 3-418,-1-2-416,9 0-192,-1-3-32,2-5-64,-4-2-993,-6-7-2658,-1-6-1762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36.705"/>
    </inkml:context>
    <inkml:brush xml:id="br0">
      <inkml:brushProperty name="width" value="0.025" units="cm"/>
      <inkml:brushProperty name="height" value="0.025" units="cm"/>
    </inkml:brush>
  </inkml:definitions>
  <inkml:trace contextRef="#ctx0" brushRef="#br0">1 0 10218,'0'0'5829,"63"27"-5509,-34 9-223,8 9-97,4 10 32,5 4 32,1 2-128,3-3-1442,-2-5-1921,-4-12-2755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37.050"/>
    </inkml:context>
    <inkml:brush xml:id="br0">
      <inkml:brushProperty name="width" value="0.025" units="cm"/>
      <inkml:brushProperty name="height" value="0.025" units="cm"/>
    </inkml:brush>
  </inkml:definitions>
  <inkml:trace contextRef="#ctx0" brushRef="#br0">0 0 14926,'0'0'2306,"39"59"-1089,-9-27 193,8 4-898,2 4-320,4 0-127,1 1-1,1-1-577,-6-7-2113,-6-4-3748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0.038"/>
    </inkml:context>
    <inkml:brush xml:id="br0">
      <inkml:brushProperty name="width" value="0.025" units="cm"/>
      <inkml:brushProperty name="height" value="0.025" units="cm"/>
    </inkml:brush>
  </inkml:definitions>
  <inkml:trace contextRef="#ctx0" brushRef="#br0">1 1 7143,'0'0'16378,"7"3"-15620,0 1-795,56 23 1019,-59-25-1192,0-1-1,1 0 1,-1 1 0,1-1 0,-1 0-1,1-1 1,-1 1 0,1-1 0,0 0-1,-1-1 1,1 1 0,8-2 0,0-15-6095,-7 5 689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0.400"/>
    </inkml:context>
    <inkml:brush xml:id="br0">
      <inkml:brushProperty name="width" value="0.025" units="cm"/>
      <inkml:brushProperty name="height" value="0.025" units="cm"/>
    </inkml:brush>
  </inkml:definitions>
  <inkml:trace contextRef="#ctx0" brushRef="#br0">0 18 3075,'0'0'21044,"52"-5"-20243,-26-1-97,1 3-287,-3 1-289,0 1-96,0 1-32,-10 0-545,8 0-1088,-10 0-962,-1 0-2914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7"/>
    </inkml:context>
    <inkml:brush xml:id="br0">
      <inkml:brushProperty name="width" value="0.025" units="cm"/>
      <inkml:brushProperty name="height" value="0.025" units="cm"/>
    </inkml:brush>
  </inkml:definitions>
  <inkml:trace contextRef="#ctx0" brushRef="#br0">1 23 8296,'0'0'13292,"56"10"-12363,-18-12-416,-3-4-385,4 3-128,-5 0-320,-6-1-2179,-3-3-3042,-16-1-7976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2.264"/>
    </inkml:context>
    <inkml:brush xml:id="br0">
      <inkml:brushProperty name="width" value="0.025" units="cm"/>
      <inkml:brushProperty name="height" value="0.025" units="cm"/>
    </inkml:brush>
  </inkml:definitions>
  <inkml:trace contextRef="#ctx0" brushRef="#br0">0 2 3748,'0'0'20723,"59"-2"-20691,-43 4-96,1 3-673,3-1-768,-6-3-1634,2-1-4260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1.315"/>
    </inkml:context>
    <inkml:brush xml:id="br0">
      <inkml:brushProperty name="width" value="0.025" units="cm"/>
      <inkml:brushProperty name="height" value="0.025" units="cm"/>
    </inkml:brush>
  </inkml:definitions>
  <inkml:trace contextRef="#ctx0" brushRef="#br0">1 39 3651,'0'0'24221,"11"-5"-24136,1-1-265,1 0-1,0 2 1,0-1 0,0 2 0,1 0-1,0 0 1,-1 1 0,15 0-1,-5 4-3083,-20-2-1319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1.701"/>
    </inkml:context>
    <inkml:brush xml:id="br0">
      <inkml:brushProperty name="width" value="0.025" units="cm"/>
      <inkml:brushProperty name="height" value="0.025" units="cm"/>
    </inkml:brush>
  </inkml:definitions>
  <inkml:trace contextRef="#ctx0" brushRef="#br0">0 0 3427,'0'0'20596,"53"16"-19635,-33-16-577,6 0-288,-3 0-32,-5 0-64,2 0-608,-12 0-1314,1 0-1281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52.958"/>
    </inkml:context>
    <inkml:brush xml:id="br0">
      <inkml:brushProperty name="width" value="0.025" units="cm"/>
      <inkml:brushProperty name="height" value="0.025" units="cm"/>
    </inkml:brush>
  </inkml:definitions>
  <inkml:trace contextRef="#ctx0" brushRef="#br0">0 13 3812,'0'0'22933,"54"-12"-22901,-35 12 0,-1 0-32,3 1-608,-2-1-1186,-1 0-1729,-2 0-4357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04.109"/>
    </inkml:context>
    <inkml:brush xml:id="br0">
      <inkml:brushProperty name="width" value="0.025" units="cm"/>
      <inkml:brushProperty name="height" value="0.025" units="cm"/>
    </inkml:brush>
  </inkml:definitions>
  <inkml:trace contextRef="#ctx0" brushRef="#br0">1 29 4356,'0'0'10405,"11"3"-8585,7 1-1241,0-1-1,1-1 1,-1 0-1,1-1 1,-1-1-1,1-1 1,27-5-1,-5-4-107,-10 2-338,-1 2 0,2 1 1,40-2-1,-72 7-211,1 0 0,-1 0-1,1 0 1,0-1 0,-1 1-1,1 0 1,-1 0 0,1 1 0,-1-1-1,1 0 1,0 0 0,-1 0 0,1 0-1,-1 0 1,1 0 0,-1 1 0,1-1-1,-1 0 1,1 1 0,-1-1 0,1 0-1,-1 1 1,1-1 0,-1 0 0,1 1-1,-1-1 1,0 1 0,1-1 0,-1 1-1,0-1 1,0 1 0,1-1 0,-1 1-1,0-1 1,0 1 0,1-1 0,-1 1-1,0 0 1,0-1 0,0 1 0,0-1-1,0 1 1,0 0 0,0 4-4951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04.674"/>
    </inkml:context>
    <inkml:brush xml:id="br0">
      <inkml:brushProperty name="width" value="0.025" units="cm"/>
      <inkml:brushProperty name="height" value="0.025" units="cm"/>
    </inkml:brush>
  </inkml:definitions>
  <inkml:trace contextRef="#ctx0" brushRef="#br0">0 0 11499,'0'0'7655,"80"51"-6181,-29-40-546,15-2-671,6-3-129,2-7-288,-6-5-2883,-5-16-7335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07.398"/>
    </inkml:context>
    <inkml:brush xml:id="br0">
      <inkml:brushProperty name="width" value="0.025" units="cm"/>
      <inkml:brushProperty name="height" value="0.025" units="cm"/>
    </inkml:brush>
  </inkml:definitions>
  <inkml:trace contextRef="#ctx0" brushRef="#br0">1 85 2915,'0'0'13922,"3"-6"-12972,-1 2-840,-2 2-38,1 1 0,-1 0 0,1-1 0,0 1 0,-1 0 0,1 0 0,0-1 0,0 1 0,0 0 0,0 0 0,0 0 0,0 0 0,0 0 0,0 0 0,1 0 0,-1 0 0,0 1 0,1-1 0,-1 0 0,0 1 0,1-1 0,-1 1 0,0 0 0,1-1 0,-1 1 0,1 0 0,-1 0 0,1 0 0,-1 0 0,1 0 0,-1 0 0,1 0 0,-1 0 0,1 1 0,0 0 0,22 3 256,0-1 1,-1-1-1,1-2 1,0 0-1,36-5 1,-44 3-974,-1-1-1,0-1 1,0 0 0,-1-1 0,23-10-1,-21 3-3544,-5 0-3321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9:08.044"/>
    </inkml:context>
    <inkml:brush xml:id="br0">
      <inkml:brushProperty name="width" value="0.025" units="cm"/>
      <inkml:brushProperty name="height" value="0.025" units="cm"/>
    </inkml:brush>
  </inkml:definitions>
  <inkml:trace contextRef="#ctx0" brushRef="#br0">0 20 2819,'0'0'15759,"78"-17"-15663,-44 15-64,1 2 0,1 0-449,-6 0-2465,-6 0-2179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42.150"/>
    </inkml:context>
    <inkml:brush xml:id="br0">
      <inkml:brushProperty name="width" value="0.025" units="cm"/>
      <inkml:brushProperty name="height" value="0.025" units="cm"/>
    </inkml:brush>
  </inkml:definitions>
  <inkml:trace contextRef="#ctx0" brushRef="#br0">12 0 641,'0'0'19773,"-3"5"-18567,2-2-1069,0-1-1,-1 0 0,1 0 0,1 0 1,-1 1-1,0-1 0,1 1 0,-1-1 0,1 0 1,-1 1-1,1-1 0,0 1 0,0-1 1,0 1-1,1-1 0,-1 1 0,1-1 0,0 4 1,2 3 210,1-1 0,0 1 0,0-1 0,9 12 1,5 8-598,-9-11 510,0-1 1,2-1 0,0 0-1,17 18 1,-25-30-461,0-1 0,1 1 0,-1 0 0,0-1 0,1 0 0,0 0 0,-1 0 0,1 0 0,0-1 0,6 2 0,-7-2-210,0-1 0,0 0 1,0 0-1,0 0 1,0 0-1,0 0 1,0-1-1,0 1 1,-1-1-1,1 0 1,0 0-1,0 0 1,-1 0-1,1 0 1,0-1-1,3-2 1,10-10-6163,-2-5-4564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42.480"/>
    </inkml:context>
    <inkml:brush xml:id="br0">
      <inkml:brushProperty name="width" value="0.025" units="cm"/>
      <inkml:brushProperty name="height" value="0.025" units="cm"/>
    </inkml:brush>
  </inkml:definitions>
  <inkml:trace contextRef="#ctx0" brushRef="#br0">206 0 12172,'0'0'6987,"-6"12"-5134,-89 208 2634,3 16-5323,88-227-92,-3 11-338,5-8-5978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8"/>
    </inkml:context>
    <inkml:brush xml:id="br0">
      <inkml:brushProperty name="width" value="0.025" units="cm"/>
      <inkml:brushProperty name="height" value="0.025" units="cm"/>
    </inkml:brush>
  </inkml:definitions>
  <inkml:trace contextRef="#ctx0" brushRef="#br0">67 5 7303,'0'0'300,"0"-1"1,1 1 0,-1 0-1,0-1 1,1 1-1,-1 0 1,1-1-1,-1 1 1,1 0-1,-1 0 1,1-1-1,-1 1 1,0 0 0,1 0-1,-1 0 1,1 0-1,-1 0 1,1 0-1,-1 0 1,1 0-1,0 0 1,-1 0-1,1 0 1,-1 0 0,1 0-1,-1 0 1,0 0-1,1 0 1,-1 0-1,1 1 1,-1-1-1,1 0 1,-1 0 0,1 1-1,-1-1 1,0 0-1,1 1 1,-1-1-1,1 0 1,-1 1-1,0-1 1,1 1-1,-1 0 1,5 30 3150,-6-19-3345,0 0 0,0 0 0,-7 22 0,-30 49 159,-4 9-103,49-91-66,0 1 1,0-1-1,0 0 0,0-1 1,0 0-1,9-1 0,-11 1-44,25 1-186,61-4 342,-32-8-4836,-39 2-1159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43.437"/>
    </inkml:context>
    <inkml:brush xml:id="br0">
      <inkml:brushProperty name="width" value="0.025" units="cm"/>
      <inkml:brushProperty name="height" value="0.025" units="cm"/>
    </inkml:brush>
  </inkml:definitions>
  <inkml:trace contextRef="#ctx0" brushRef="#br0">1 1 12204,'0'2'2626,"0"3"-1024,0 1-289,10 0 384,6 1 1,5-2-545,8 0-320,4-5-257,3 0-255,1 0-193,-2 0-32,-3-5-160,-7 1-833,-4 3-1025,-10 0-1569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43.766"/>
    </inkml:context>
    <inkml:brush xml:id="br0">
      <inkml:brushProperty name="width" value="0.025" units="cm"/>
      <inkml:brushProperty name="height" value="0.025" units="cm"/>
    </inkml:brush>
  </inkml:definitions>
  <inkml:trace contextRef="#ctx0" brushRef="#br0">0 0 10890,'0'0'11755,"73"21"-10473,-40-16-321,1-1-481,0 1-416,-1 2-32,-3-2-608,-7-1-1827,-8-2-2273,-5-2-4677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0.691"/>
    </inkml:context>
    <inkml:brush xml:id="br0">
      <inkml:brushProperty name="width" value="0.025" units="cm"/>
      <inkml:brushProperty name="height" value="0.025" units="cm"/>
    </inkml:brush>
  </inkml:definitions>
  <inkml:trace contextRef="#ctx0" brushRef="#br0">28 41 5541,'0'0'9209,"-4"-8"-7036,-12-25-705,16 34-1439,0-1 0,0 0 0,0 0 0,0 0 0,0 0-1,0 0 1,0 1 0,0-1 0,0 0 0,0 0 0,0 0 0,0 0 0,0 0 0,0 1 0,0-1 0,0 0 0,0 0 0,0 0 0,0 0 0,0 0 0,0 0 0,-1 0 0,1 1 0,0-1 0,0 0 0,0 0 0,0 0 0,0 0 0,0 0-1,-1 0 1,1 0 0,0 0 0,0 0 0,0 0 0,0 0 0,0 0 0,-1 0 0,1 0 0,0 0 0,0 0 0,0 0 0,0 0 0,0 0 0,-1 0 0,1 0 0,0 0 0,0 0 0,0 0 0,0 0 0,0 0 0,-1 0 0,1 0 0,0 0-1,0 0 1,0 0 0,0 0 0,0-1 0,-2 16-64,1 39 393,3-1 1,2 1-1,3 0 1,2-1-1,2 0 1,28 81-1,-37-128-314,1-1-1,-1 1 1,1-1-1,0 0 1,1 0 0,-1 0-1,1-1 1,0 1-1,0-1 1,9 8-1,-11-11 31,-1 0-1,1 0 0,0 0 0,-1 0 0,1-1 0,0 1 0,0 0 0,-1-1 0,1 1 0,0-1 0,0 0 0,0 0 0,0 0 0,0 0 0,0 0 0,0 0 0,-1 0 0,1-1 0,0 1 0,0 0 0,0-1 0,0 0 0,-1 1 0,1-1 0,0 0 0,-1 0 0,1 0 0,-1 0 0,1 0 0,-1-1 1,1 1-1,-1 0 0,0-1 0,1 1 0,-1-1 0,2-2 0,4-7 12,0 0 1,0 0 0,-1 0 0,0-1 0,-1 0-1,0 0 1,-1 0 0,-1 0 0,4-21-1,-4 13-438,-2-1-1,0 1 0,-1 0 0,0 0 0,-6-31 0,4 43-199,-1 0-1,0 0 0,0 0 0,0 0 1,-1 0-1,0 1 0,0-1 0,-1 1 0,0 0 1,-11-10-1,-14-22-6802,27 32 4836,2-1-592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1.383"/>
    </inkml:context>
    <inkml:brush xml:id="br0">
      <inkml:brushProperty name="width" value="0.025" units="cm"/>
      <inkml:brushProperty name="height" value="0.025" units="cm"/>
    </inkml:brush>
  </inkml:definitions>
  <inkml:trace contextRef="#ctx0" brushRef="#br0">1 249 9449,'0'0'3940,"8"-4"-2830,5-1-779,1 0 0,1 1 0,-1 1 1,0 0-1,1 1 0,0 0 0,23 1 0,121 11-75,-108-6-145,100 5 21,0-6 0,291-33-1,794-99 2416,-991 119-2492,-126 8 11,130-20 0,-143-2 282,-79 16 194,1 2-1,0 0 0,54-3 1,-81 10-527,0-1 0,-1 0 1,1 1-1,-1-1 0,1 1 0,-1-1 0,1 1 1,-1-1-1,1 1 0,-1-1 0,0 1 1,1-1-1,-1 1 0,0 0 0,1-1 0,-1 1 1,0 0-1,0-1 0,0 1 0,0 0 0,1-1 1,-1 1-1,0 0 0,0-1 0,0 1 1,0 0-1,-1 0 0,1 28 699,0-21-439,-2 39 840,0-33-918,1 1 0,1 0-1,0-1 1,1 1 0,1-1 0,3 16 0,-5-28-214,1 0 1,0 0 0,0 0 0,0 0 0,1-1 0,-1 1 0,0 0-1,0-1 1,1 1 0,-1-1 0,1 1 0,0-1 0,-1 0-1,1 1 1,0-1 0,3 1 0,-4-1-400,1 0 0,-1-1-1,1 1 1,0-1 0,-1 0 0,1 1-1,0-1 1,-1 0 0,1 0 0,0 0 0,0 0-1,-1 0 1,3-1 0,6-3-6967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3.072"/>
    </inkml:context>
    <inkml:brush xml:id="br0">
      <inkml:brushProperty name="width" value="0.025" units="cm"/>
      <inkml:brushProperty name="height" value="0.025" units="cm"/>
    </inkml:brush>
  </inkml:definitions>
  <inkml:trace contextRef="#ctx0" brushRef="#br0">99 18 9353,'5'-11'8529,"10"6"-5901,22 4-3126,-27 1 1893,-10 0-1375,0 0 0,1 1 0,-1-1 0,1 1 0,-1-1 0,0 0 0,1 1 0,-1-1 0,0 1 0,0-1 0,1 1 0,-1-1 0,0 1 0,0-1 0,0 1 0,0-1 0,0 1 1,1 0-1,-1-1 0,0 1 0,0-1 0,0 1 0,0-1 0,-1 1 0,1-1 0,0 1 0,0-1 0,0 1 0,0-1 0,-1 2 0,-4 18 480,-7 0-264,-1 0-1,-1-1 1,-24 25 0,23-27-225,0 1 0,2 0 0,-23 38 1,35-55-16,0 1 1,0-1 0,1 0 0,-1 1 0,0-1 0,1 1-1,-1-1 1,1 1 0,0 0 0,-1-1 0,1 1 0,0-1-1,0 1 1,0 0 0,0-1 0,0 1 0,0-1-1,1 1 1,-1 0 0,0-1 0,1 1 0,-1-1 0,1 1-1,0-1 1,0 2 0,1-2 21,-1 1 1,1-1-1,0 0 0,0 1 0,0-1 1,0 0-1,0 0 0,0 0 0,0-1 1,0 1-1,0-1 0,0 1 0,1-1 0,-1 1 1,4-1-1,5 0-217,1 0 0,-1-1-1,1 0 1,-1-1 0,0-1 0,11-3-1,-10 2-1453,0-1-1,0-1 0,-1 0 0,17-12 0,3-8-6065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3.418"/>
    </inkml:context>
    <inkml:brush xml:id="br0">
      <inkml:brushProperty name="width" value="0.025" units="cm"/>
      <inkml:brushProperty name="height" value="0.025" units="cm"/>
    </inkml:brush>
  </inkml:definitions>
  <inkml:trace contextRef="#ctx0" brushRef="#br0">61 7 8136,'0'0'7634,"-9"7"-6439,6-5-1139,-1 1 28,1-1-1,-1 1 0,1 0 0,0 0 1,-1 0-1,1 1 0,1-1 0,-1 1 1,0-1-1,1 1 0,0 0 0,0 0 1,0 0-1,0 0 0,1 0 0,-1 1 1,1-1-1,0 0 0,1 1 0,-1 4 1,1-4-67,0 1 1,0 0 0,1 0-1,0-1 1,0 1 0,0-1-1,1 1 1,0-1-1,4 10 1,-5-13 37,0-1 0,0 1 0,1-1 0,-1 0 0,0 0 0,0 1 0,1-1 0,-1 0-1,1 0 1,-1 0 0,1 0 0,-1-1 0,1 1 0,0 0 0,-1-1 0,1 1 0,0-1 0,0 1 0,-1-1 0,1 0 0,0 0-1,0 0 1,-1 0 0,1 0 0,0 0 0,0 0 0,0-1 0,-1 1 0,1-1 0,0 1 0,-1-1 0,1 1 0,0-1 0,-1 0-1,1 0 1,-1 0 0,2-1 0,2-2 92,0-1-1,0 0 1,0 0-1,0 0 1,-1 0 0,0 0-1,0-1 1,-1 0-1,0 0 1,0 0-1,0 0 1,0 0 0,-1-1-1,0 1 1,-1-1-1,1 0 1,-1 1-1,-1-1 1,1 0-1,-1 0 1,-1-13 0,0 19-129,0-1-1,1 0 1,-1 1 0,0-1 0,0 1 0,0-1 0,0 1 0,0-1 0,0 1 0,-1 0 0,1-1 0,0 1 0,-1 0 0,1 0-1,-1 0 1,1 0 0,-1 0 0,0 1 0,1-1 0,-1 0 0,0 1 0,1-1 0,-1 1 0,0-1 0,0 1 0,0 0 0,1 0 0,-1 0-1,0 0 1,0 0 0,1 0 0,-1 1 0,0-1 0,0 0 0,-3 2 0,2-1-108,-1 0 0,1 0 0,0 0 0,-1 0 1,1 1-1,0 0 0,0-1 0,0 1 0,0 0 0,0 0 0,1 1 0,-1-1 1,0 0-1,1 1 0,0 0 0,0 0 0,0-1 0,-2 5 0,2-3-324,1 0 0,0 1-1,0-1 1,0 0-1,0 1 1,1-1 0,0 0-1,0 1 1,1 4-1,-1-8 48,0 1-1,0-1 0,1 1 1,-1-1-1,1 1 0,-1-1 1,1 1-1,-1-1 0,1 0 1,0 1-1,0-1 0,0 0 1,0 0-1,0 0 0,0 0 0,0 0 1,2 2-1,14 5-5339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3.748"/>
    </inkml:context>
    <inkml:brush xml:id="br0">
      <inkml:brushProperty name="width" value="0.025" units="cm"/>
      <inkml:brushProperty name="height" value="0.025" units="cm"/>
    </inkml:brush>
  </inkml:definitions>
  <inkml:trace contextRef="#ctx0" brushRef="#br0">101 1 11339,'0'0'9043,"-9"6"-8605,-1 1-333,2 0 0,-1 1 0,1 0 0,0 0 0,-9 13 0,13-16-74,0 0-1,1 0 0,0 1 1,0 0-1,0-1 1,1 1-1,0 0 1,0 0-1,1 0 1,-1 0-1,1 1 1,0-1-1,1 11 1,0-16-21,0 0 0,0 0 0,0 0 0,0 0 0,1 0 0,-1-1 0,0 1 0,1 0 0,-1 0 0,0 0 0,1 0 1,-1 0-1,1-1 0,-1 1 0,1 0 0,0 0 0,-1-1 0,1 1 0,0 0 0,0-1 0,-1 1 0,1-1 0,0 1 0,0-1 0,0 0 0,1 1 1,30 2 666,-24-5-490,1 1 0,-1-1 0,0-1 0,0 1 0,11-7 0,-11 5-13,-1-1-1,1-1 1,-1 1-1,-1-1 1,1-1 0,-1 1-1,8-12 1,-11 15-64,-1-1 0,1 1 0,-1-1 0,0 0 0,0 1 0,0-1 0,-1 0 1,0 0-1,1 0 0,-1 0 0,-1 0 0,1 0 0,-1-1 0,1 1 0,-1 0 0,0 0 0,-1 0 1,0-6-1,0 9-112,0-1 1,-1 0-1,1 1 1,0-1 0,-1 1-1,1 0 1,-1-1 0,0 1-1,1 0 1,-1 0-1,0 0 1,0 0 0,0 0-1,0 1 1,0-1 0,0 0-1,0 1 1,0 0-1,0-1 1,0 1 0,0 0-1,0 0 1,0 0 0,-3 1-1,1-2-201,0 1-1,0 1 1,0-1-1,0 0 0,0 1 1,0 0-1,0 0 1,0 0-1,0 0 1,0 1-1,-5 3 1,7-4-177,0 1 0,1 0 1,-1 0-1,1 0 1,-1 0-1,1 0 0,0 1 1,0-1-1,0 0 0,0 1 1,0-1-1,0 5 1,-1 18-7760,4-12 1130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4.080"/>
    </inkml:context>
    <inkml:brush xml:id="br0">
      <inkml:brushProperty name="width" value="0.025" units="cm"/>
      <inkml:brushProperty name="height" value="0.025" units="cm"/>
    </inkml:brush>
  </inkml:definitions>
  <inkml:trace contextRef="#ctx0" brushRef="#br0">0 1 9513,'0'0'13773,"53"5"-13677,-32-3-96,1-1-320,1-1-833,-2 0-1378,-2 0-2049,-3 0-2114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4.425"/>
    </inkml:context>
    <inkml:brush xml:id="br0">
      <inkml:brushProperty name="width" value="0.025" units="cm"/>
      <inkml:brushProperty name="height" value="0.025" units="cm"/>
    </inkml:brush>
  </inkml:definitions>
  <inkml:trace contextRef="#ctx0" brushRef="#br0">4 1 14606,'0'0'8103,"1"11"-7467,2 13-547,0-1 0,-2 1 0,-1 0 1,-1 0-1,-1 0 0,-6 28 0,57-91 2426,-24 20-2512,-15 11-667,1 0 0,-2-1 0,12-12 0,-17 13-1816,-5 3-4543</inkml:trace>
  <inkml:trace contextRef="#ctx0" brushRef="#br0" timeOffset="1">60 163 11819,'0'0'10987,"46"32"-10763,-28-28-192,2-3-769,-8-1-2114,-5 0-2626,2 0-1762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4.804"/>
    </inkml:context>
    <inkml:brush xml:id="br0">
      <inkml:brushProperty name="width" value="0.025" units="cm"/>
      <inkml:brushProperty name="height" value="0.025" units="cm"/>
    </inkml:brush>
  </inkml:definitions>
  <inkml:trace contextRef="#ctx0" brushRef="#br0">188 0 12300,'0'0'6726,"30"48"-5317,-21-25-576,-6 5-481,-3 3-255,0 4 31,-7 2-96,-9 2 64,-7 1-128,-2-3-160,-6-4-545,-5-3-1377,-8-8-1986,-4-5-4196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89"/>
    </inkml:context>
    <inkml:brush xml:id="br0">
      <inkml:brushProperty name="width" value="0.025" units="cm"/>
      <inkml:brushProperty name="height" value="0.025" units="cm"/>
    </inkml:brush>
  </inkml:definitions>
  <inkml:trace contextRef="#ctx0" brushRef="#br0">167 0 13613,'0'0'2845,"5"10"-1419,10 21-598,-1 0 1,-1 1 0,-2 1-1,14 61 1,-22-76-778,0 1-1,-2-1 1,0 0 0,-1 1-1,0-1 1,-2 0 0,0 0-1,-1 1 1,-1-2-1,-1 1 1,-10 25 0,-1-7-161,-2 0 1,-2-1 0,-1-2 0,-35 43-1,-17 1-8168,50-59-1592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5.150"/>
    </inkml:context>
    <inkml:brush xml:id="br0">
      <inkml:brushProperty name="width" value="0.025" units="cm"/>
      <inkml:brushProperty name="height" value="0.025" units="cm"/>
    </inkml:brush>
  </inkml:definitions>
  <inkml:trace contextRef="#ctx0" brushRef="#br0">197 1 12139,'0'0'6946,"-9"4"-7048,1 0 98,0 0-1,1 1 1,0 0-1,0 0 1,0 0-1,0 1 1,1 0-1,0 1 1,0-1-1,1 1 1,0 0-1,-5 10 1,-8 14 282,3 0 0,0 2 1,-15 52-1,24-66-185,2 1-1,0-1 0,1 1 1,1 0-1,1 0 0,1-1 1,4 40-1,-3-55-88,0-1 1,1 1-1,-1-1 0,1 1 0,0-1 1,-1 0-1,2 0 0,-1 1 0,0-1 1,1-1-1,-1 1 0,1 0 0,0-1 1,0 1-1,0-1 0,0 0 1,0 0-1,0 0 0,1 0 0,3 1 1,11 4-10,-1-1 0,33 8 0,-41-12-43,17 4-1826,46 4 0,-22-7-3939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5.920"/>
    </inkml:context>
    <inkml:brush xml:id="br0">
      <inkml:brushProperty name="width" value="0.025" units="cm"/>
      <inkml:brushProperty name="height" value="0.025" units="cm"/>
    </inkml:brush>
  </inkml:definitions>
  <inkml:trace contextRef="#ctx0" brushRef="#br0">133 0 13293,'0'0'9518,"-6"8"-9251,-11 15-188,1 1 1,0 1-1,3 0 1,-16 37 0,22-43-77,0-1 1,2 1 0,0 0-1,1 0 1,1 0 0,0 0-1,2 38 1,1-54-28,0 1 0,1-1 0,0 0-1,-1 1 1,1-1 0,0 0 0,1 0 0,-1 0 0,0 0 0,1 0 0,0 0 0,0 0 0,0 0-1,0-1 1,0 1 0,0-1 0,1 1 0,-1-1 0,1 0 0,0 0 0,0 0 0,5 2-1,19 5-2751,2-9-3379,-6-5-2579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6.469"/>
    </inkml:context>
    <inkml:brush xml:id="br0">
      <inkml:brushProperty name="width" value="0.025" units="cm"/>
      <inkml:brushProperty name="height" value="0.025" units="cm"/>
    </inkml:brush>
  </inkml:definitions>
  <inkml:trace contextRef="#ctx0" brushRef="#br0">143 1 8616,'0'0'13314,"-9"9"-13047,6-5-258,-2 0 32,0 1 0,1 0 0,0 0 0,0 0-1,0 1 1,1-1 0,0 1 0,0 0 0,0 0 0,1 0 0,-1 0 0,1 0 0,1 1 0,0-1 0,-1 1 0,1 10 0,1-14-31,1-1 0,-1 1 1,1 0-1,-1-1 0,1 1 0,0 0 1,0-1-1,0 1 0,0-1 0,0 1 1,1-1-1,-1 0 0,1 0 1,0 1-1,0-1 0,0 0 0,0 0 1,0-1-1,0 1 0,0 0 1,0-1-1,1 1 0,-1-1 0,0 0 1,1 0-1,3 1 0,-3 0-11,1-1-1,-1 1 1,0 0 0,0-1-1,0 1 1,0 1-1,0-1 1,-1 0-1,1 1 1,-1-1 0,1 1-1,-1 0 1,0 0-1,3 4 1,-5-5-6,0 0 1,1-1-1,-1 1 0,0 0 1,0-1-1,0 1 1,0 0-1,0-1 0,-1 1 1,1 0-1,0-1 1,-1 1-1,0 0 0,1-1 1,-1 1-1,0-1 0,1 1 1,-1-1-1,0 0 1,0 1-1,0-1 0,0 0 1,-1 1-1,1-1 1,0 0-1,0 0 0,-1 0 1,1 0-1,-1 0 1,1 0-1,-1-1 0,1 1 1,-3 0-1,-4 3 6,0 0 0,0 0 1,0-1-1,0-1 0,-10 3 0,13-4 14,0 0 0,1-1 0,-1 1-1,0-1 1,1 0 0,-1 0 0,0-1-1,1 1 1,-1-1 0,1 0 0,-9-3-1,11 3-20,1 0 0,-1-1-1,1 1 1,-1 0-1,1-1 1,0 1 0,-1-1-1,1 1 1,0-1 0,0 0-1,0 1 1,0-1-1,1 0 1,-1 0 0,0 1-1,1-1 1,-1 0 0,1 0-1,0 0 1,0 0-1,-1 0 1,1 0 0,0 0-1,1 0 1,-1 0-1,0 0 1,0 0 0,1 1-1,0-1 1,0-3 0,1 0-7,0 1 1,0-1-1,0 1 1,0 0 0,1-1-1,0 1 1,0 1 0,0-1-1,0 0 1,1 1-1,-1-1 1,1 1 0,7-5-1,61-35 91,-58 35-57,4-1 53,40-25 183,-55 32-236,-1 0 1,0 0-1,1 0 0,-1 0 0,0 0 1,0 0-1,-1-1 0,1 1 1,0-1-1,-1 1 0,1-1 1,-1 1-1,0-1 0,0 0 1,0 0-1,0 0 0,-1 0 0,2-5 1,-3 7-22,1 0-1,0 1 1,0-1 0,0 0 0,-1 0 0,1 0-1,0 1 1,-1-1 0,1 0 0,-1 0 0,1 1-1,-1-1 1,1 0 0,-1 1 0,0-1-1,1 1 1,-1-1 0,0 1 0,1-1 0,-1 1-1,0-1 1,1 1 0,-1-1 0,0 1 0,0 0-1,0 0 1,1-1 0,-1 1 0,0 0 0,-1 0-1,-29-2-2106,29 2 1516,-1 4-6000,3 0 1420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6.800"/>
    </inkml:context>
    <inkml:brush xml:id="br0">
      <inkml:brushProperty name="width" value="0.025" units="cm"/>
      <inkml:brushProperty name="height" value="0.025" units="cm"/>
    </inkml:brush>
  </inkml:definitions>
  <inkml:trace contextRef="#ctx0" brushRef="#br0">121 1 13004,'0'0'2451,"-8"5"-305,0 0-1883,0-1 1,0 2 0,0-1-1,1 1 1,0 0 0,0 0-1,1 1 1,-1 0 0,1 0-1,1 1 1,0 0 0,0 0-1,0 0 1,1 0-1,0 1 1,1-1 0,-4 14-1,6-19-246,1 0 0,-1 0 0,1 0 0,-1 0 0,1 0-1,0 0 1,1 0 0,-1 0 0,0 0 0,1 0-1,0 0 1,-1 0 0,1 0 0,0 0 0,1 0-1,-1-1 1,3 6 0,-2-7 32,0 1 0,0-1-1,0 0 1,0 0 0,0 0 0,0 0-1,0 0 1,1 0 0,-1-1 0,0 1 0,1-1-1,-1 1 1,0-1 0,1 0 0,-1 0 0,0 0-1,1 0 1,-1 0 0,0-1 0,1 1 0,-1-1-1,0 1 1,5-3 0,-1 0 0,-1 0 1,1 0-1,-1-1 0,1 0 1,-1 0-1,-1 0 0,1 0 1,0-1-1,-1 0 0,0 0 1,0 0-1,-1 0 0,1-1 1,-1 0-1,0 1 0,-1-1 1,1 0-1,-1 0 0,0-1 1,-1 1-1,1 0 0,-1-1 1,-1 1-1,1-1 0,-1 1 1,0-1-1,-1 1 0,-1-9 1,1 13-59,0 0 1,0 0 0,0 0 0,0 0 0,0 1 0,-1-1 0,1 0 0,0 1 0,-1-1 0,0 1 0,1 0 0,-1-1 0,0 1 0,0 0 0,0 0 0,1 0 0,-1 0-1,0 0 1,-1 1 0,1-1 0,0 1 0,0-1 0,0 1 0,0 0 0,0 0 0,0 0 0,-1 0 0,1 0 0,0 0 0,0 0 0,-4 2 0,2-2-258,0 1 0,0 0 0,0 1 0,0-1 1,1 1-1,-1 0 0,-5 3 0,7-4-167,0 1 0,0-1-1,0 1 1,0-1-1,0 1 1,1 0 0,-1 0-1,1 0 1,-1 0-1,1 0 1,0 0 0,-2 4-1,1 10-4877,1-2-2606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7.148"/>
    </inkml:context>
    <inkml:brush xml:id="br0">
      <inkml:brushProperty name="width" value="0.025" units="cm"/>
      <inkml:brushProperty name="height" value="0.025" units="cm"/>
    </inkml:brush>
  </inkml:definitions>
  <inkml:trace contextRef="#ctx0" brushRef="#br0">107 6 13485,'0'0'4863,"-8"4"-3523,-1 2-1082,-1 0 0,1 1 0,1 0 0,0 1 0,0 0 0,-10 13 0,15-18-239,0 1 0,0 0-1,0 0 1,1 0 0,0 0 0,0 0 0,0 0 0,0 0 0,0 1-1,1-1 1,0 1 0,0-1 0,0 1 0,1 0 0,-1-1 0,1 1-1,0 0 1,0-1 0,1 1 0,0 0 0,1 4 0,-1-7-12,0-1 1,0 0-1,0 0 1,0 0-1,0 0 1,0 0-1,1 0 1,-1 0-1,0-1 0,1 1 1,-1 0-1,1-1 1,-1 1-1,1-1 1,-1 1-1,1-1 1,-1 0-1,1 1 1,-1-1-1,1 0 1,-1 0-1,1 0 1,0-1-1,-1 1 0,3-1 1,1 1 16,0-1 0,-1 1-1,1-1 1,-1-1 0,1 1 0,0-1-1,5-2 1,-3-1 49,0-1 0,-1 0 1,1 0-1,-1-1 0,-1 1 0,1-1 0,-1-1 1,5-7-1,-8 11 63,0 1 0,0 0 0,0-1-1,-1 1 1,1-1 0,-1 0 0,0 0 0,0 1 0,0-1 0,-1 0 0,1 0 0,-1 0 0,0 0-1,0 0 1,0 0 0,-1 0 0,1 0 0,-1 0 0,0 1 0,-2-8 0,1 10-140,1-1 1,-1 0-1,0 0 1,0 0-1,1 1 1,-1-1-1,0 1 1,-1 0-1,1-1 1,0 1-1,0 0 1,0 0-1,-1 0 1,1 1-1,-1-1 1,1 0-1,0 1 1,-1 0-1,1-1 1,-1 1-1,1 0 1,-1 0-1,1 1 1,-1-1-1,1 0 1,-3 2-1,0-2-364,0 1-1,0 1 1,0-1-1,0 1 1,0-1-1,1 1 1,-1 1 0,1-1-1,-1 1 1,1-1-1,0 1 1,-4 4-1,-5 9-3560,5-1-2141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7.571"/>
    </inkml:context>
    <inkml:brush xml:id="br0">
      <inkml:brushProperty name="width" value="0.025" units="cm"/>
      <inkml:brushProperty name="height" value="0.025" units="cm"/>
    </inkml:brush>
  </inkml:definitions>
  <inkml:trace contextRef="#ctx0" brushRef="#br0">0 14 12364,'0'0'11563,"62"-11"-11275,-42 9-192,-1 2-96,-5 0-737,0 0-1601,-3 0-2402,-4 0-4325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8.025"/>
    </inkml:context>
    <inkml:brush xml:id="br0">
      <inkml:brushProperty name="width" value="0.025" units="cm"/>
      <inkml:brushProperty name="height" value="0.025" units="cm"/>
    </inkml:brush>
  </inkml:definitions>
  <inkml:trace contextRef="#ctx0" brushRef="#br0">59 1 8456,'0'0'14825,"-4"8"-13635,-4 5-735,1-2-192,1 1-1,0 0 1,0 0 0,1 0 0,1 1 0,0-1-1,-4 25 1,8-36-247,0 0-1,1 0 1,-1-1 0,1 1-1,-1 0 1,1 0-1,-1 0 1,1 0-1,0-1 1,-1 1 0,1 0-1,0-1 1,0 1-1,-1-1 1,1 1 0,0 0-1,0-1 1,0 0-1,0 1 1,0-1-1,0 0 1,0 1 0,0-1-1,0 0 1,0 0-1,0 0 1,0 0 0,0 0-1,0 0 1,1 0-1,40 1-272,-31-2-310,-4 1 83,11 0-2073,-2-7-3558,-8-3-1166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8.385"/>
    </inkml:context>
    <inkml:brush xml:id="br0">
      <inkml:brushProperty name="width" value="0.025" units="cm"/>
      <inkml:brushProperty name="height" value="0.025" units="cm"/>
    </inkml:brush>
  </inkml:definitions>
  <inkml:trace contextRef="#ctx0" brushRef="#br0">36 1 12268,'0'0'8648,"-30"55"-6983,25-35-608,5-2-448,0 2-481,0-3-128,0 0-641,5-7-1216,2-2-962,-1-7-1569,1-1-1153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8.744"/>
    </inkml:context>
    <inkml:brush xml:id="br0">
      <inkml:brushProperty name="width" value="0.025" units="cm"/>
      <inkml:brushProperty name="height" value="0.025" units="cm"/>
    </inkml:brush>
  </inkml:definitions>
  <inkml:trace contextRef="#ctx0" brushRef="#br0">40 0 13773,'0'0'4356,"-4"11"-2680,-3 7-986,0 0-1,2 0 1,0 0-1,1 1 0,1-1 1,-1 27-1,4-43-662,0-1 0,0 1 1,0-1-1,0 1 0,0-1 0,0 1 0,0-1 0,0 1 0,0-1 0,1 1 0,-1-1 0,1 1 0,-1-1 0,1 0 0,0 1 0,-1-1 1,1 0-1,0 0 0,0 1 0,0-1 0,0 0 0,0 0 0,0 0 0,0 0 0,0 0 0,0 0 0,1 0 0,0 0 0,1-1 33,0 1-1,0-1 0,-1 0 1,1-1-1,0 1 0,0 0 1,-1-1-1,1 0 0,0 1 1,-1-1-1,1 0 0,-1 0 1,1-1-1,-1 1 0,1 0 1,2-4-1,52-36-239,-31 13-2487,-25 26 2032,1 1 0,-1-1 0,0 0-1,0 0 1,0 0 0,0 0 0,-1 0 0,1-1 0,-1 1 0,1 0 0,0-4-1,-1-2-5166</inkml:trace>
  <inkml:trace contextRef="#ctx0" brushRef="#br0" timeOffset="1">88 129 9577,'0'0'9481,"-5"51"-8296,7-45-224,6-2-673,-2 0-224,3-4-224,1 0-2050,1 0-2723,-1 0-3298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9.117"/>
    </inkml:context>
    <inkml:brush xml:id="br0">
      <inkml:brushProperty name="width" value="0.025" units="cm"/>
      <inkml:brushProperty name="height" value="0.025" units="cm"/>
    </inkml:brush>
  </inkml:definitions>
  <inkml:trace contextRef="#ctx0" brushRef="#br0">96 1 15599,'0'0'4516,"7"67"-2882,-7-39-513,0 2-289,0 3-511,0 1-225,0 6-32,-12-1-64,-1 0-320,-8 0-1794,-6-1-2595,-3-2-6822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0"/>
    </inkml:context>
    <inkml:brush xml:id="br0">
      <inkml:brushProperty name="width" value="0.025" units="cm"/>
      <inkml:brushProperty name="height" value="0.025" units="cm"/>
    </inkml:brush>
  </inkml:definitions>
  <inkml:trace contextRef="#ctx0" brushRef="#br0">0 1 6790,'0'0'14286,"0"63"-13581,6-27-193,3 2-352,-8 1-64,1-2-64,3-1-416,-5-2-1570,0-7-1025,0-6-3042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09.833"/>
    </inkml:context>
    <inkml:brush xml:id="br0">
      <inkml:brushProperty name="width" value="0.025" units="cm"/>
      <inkml:brushProperty name="height" value="0.025" units="cm"/>
    </inkml:brush>
  </inkml:definitions>
  <inkml:trace contextRef="#ctx0" brushRef="#br0">0 0 14029,'0'0'4677,"57"9"-3428,-29 3 64,10 2-576,2-2-449,5 1-224,-1-1-32,0-3-32,-9-2-769,-6-6-1216,-15-1-2211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0.166"/>
    </inkml:context>
    <inkml:brush xml:id="br0">
      <inkml:brushProperty name="width" value="0.025" units="cm"/>
      <inkml:brushProperty name="height" value="0.025" units="cm"/>
    </inkml:brush>
  </inkml:definitions>
  <inkml:trace contextRef="#ctx0" brushRef="#br0">1 1 10314,'0'0'2210,"53"4"224,-18-4-32,11 0-1601,4 0-192,1 0-289,-2 0-288,-4 0-224,-6 0-2306,-7 0-5574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2.805"/>
    </inkml:context>
    <inkml:brush xml:id="br0">
      <inkml:brushProperty name="width" value="0.025" units="cm"/>
      <inkml:brushProperty name="height" value="0.025" units="cm"/>
    </inkml:brush>
  </inkml:definitions>
  <inkml:trace contextRef="#ctx0" brushRef="#br0">0 123 9993,'7'46'4742,"19"38"-2415,5 18-1457,-24-62-623,-4-22 39,0 0 1,1-1-1,0 1 1,2-1-1,0 1 1,13 25-1,-19-43-201,1 1 0,-1-1-1,0 1 1,0-1-1,1 1 1,-1-1 0,0 1-1,1-1 1,-1 0 0,1 1-1,-1-1 1,0 0-1,1 1 1,-1-1 0,1 0-1,-1 1 1,1-1-1,-1 0 1,1 0 0,-1 0-1,1 1 1,-1-1-1,1 0 1,0 0 0,-1 0-1,1 0 1,-1 0-1,1 0 1,-1 0 0,1 0-1,-1 0 1,1 0-1,-1 0 1,2-1 0,12-16 1035,7-38-1059,-19 47 72,7-24-125,-1-1 1,-1 0-1,-2 0 0,-1-1 0,-2 1 0,-1-1 0,-2 0 0,-1 0 0,-12-56 0,2 57 19,9 28-48,1 0 0,0 0 0,0 0 1,1 0-1,0 0 0,-1-1 0,1-5 1,1 10-76,18 20-961,-12-15 738,1-1 0,0 0 0,0-1 1,0 0-1,1 0 0,13 1 0,24 1-4008,-20-2 188,-1 0-1558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3.890"/>
    </inkml:context>
    <inkml:brush xml:id="br0">
      <inkml:brushProperty name="width" value="0.025" units="cm"/>
      <inkml:brushProperty name="height" value="0.025" units="cm"/>
    </inkml:brush>
  </inkml:definitions>
  <inkml:trace contextRef="#ctx0" brushRef="#br0">36 236 7751,'0'0'3945,"-8"1"-2396,-19 4-38,49-6 897,63-9 132,846-75 424,-832 80-2832,567 3 33,-113 6 220,-415-11-33,0-5 1,135-30-1,-89 10-331,1 7 1,317 1-1,-314 27 945,-191 29-133,-17 10 390,17-38-1205,0 1 0,0-1 0,0 0 1,1 1-1,0 0 0,0-1 1,0 1-1,0 0 0,1 0 0,0 0 1,0 0-1,0 0 0,1 0 0,0 0 1,0 1-1,0-1 0,0 0 0,2 5 1,7-2-2002,4-7-3465,-3-1-3302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5.735"/>
    </inkml:context>
    <inkml:brush xml:id="br0">
      <inkml:brushProperty name="width" value="0.025" units="cm"/>
      <inkml:brushProperty name="height" value="0.025" units="cm"/>
    </inkml:brush>
  </inkml:definitions>
  <inkml:trace contextRef="#ctx0" brushRef="#br0">1 59 4612,'0'-3'811,"0"0"0,0 1 0,0-1-1,0 0 1,0 0 0,1 0 0,-1 1-1,1-1 1,-1 0 0,1 1-1,0-1 1,0 1 0,1-1 0,2-4-1,14-3 3581,11 7-3315,-23 3-856,0-1 1,0 2 0,-1-1 0,1 1-1,0-1 1,0 2 0,-1-1 0,1 1-1,8 3 1,-13-4-213,1 0-1,-1 0 1,1 0-1,-1 1 1,0-1-1,1 1 1,-1-1 0,0 1-1,0-1 1,0 1-1,0-1 1,0 1-1,0 0 1,-1 0-1,1-1 1,-1 1 0,1 0-1,-1 0 1,0 0-1,1 0 1,-1 0-1,0 0 1,0-1-1,0 1 1,-1 0-1,1 0 1,0 0 0,-1 0-1,1 0 1,-1-1-1,0 1 1,1 0-1,-1 0 1,-2 2-1,-1 3 21,0 1-1,-1-1 0,0 0 0,0-1 0,0 1 0,-1-1 1,0 0-1,-1 0 0,1-1 0,-13 8 0,9-6 13,1 1 0,-1 0 0,-14 17 0,23-24-36,1-1-1,0 0 1,0 0-1,0 0 1,0 0-1,0 0 1,0 1-1,0-1 1,0 0-1,-1 0 1,1 0-1,0 0 0,0 1 1,0-1-1,0 0 1,0 0-1,0 0 1,0 1-1,0-1 1,0 0-1,0 0 1,0 0-1,0 1 0,0-1 1,0 0-1,0 0 1,1 0-1,-1 0 1,0 1-1,0-1 1,0 0-1,0 0 1,0 0-1,0 0 1,0 0-1,0 1 0,1-1 1,-1 0-1,0 0 1,0 0-1,0 0 1,0 0-1,1 0 1,-1 0-1,0 1 1,0-1-1,15 3 118,22-2-9,-33-1-112,61-2-2757,-54 1 324,0-1-1,0 0 0,19-7 0,3-3-6604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6.068"/>
    </inkml:context>
    <inkml:brush xml:id="br0">
      <inkml:brushProperty name="width" value="0.025" units="cm"/>
      <inkml:brushProperty name="height" value="0.025" units="cm"/>
    </inkml:brush>
  </inkml:definitions>
  <inkml:trace contextRef="#ctx0" brushRef="#br0">145 36 11147,'0'0'6603,"-10"-1"-4777,4 0-1677,0 0 1,-1 1-1,1 0 1,-1 0 0,1 1-1,-1-1 1,1 1-1,-1 1 1,-10 3-1,13-4-119,1 1-1,-1 0 1,1 0-1,-1 0 0,1 0 1,0 1-1,0-1 1,0 1-1,0 0 1,1 0-1,-1 0 1,1 0-1,-1 0 1,1 1-1,0-1 1,0 1-1,1-1 0,-1 1 1,1 0-1,-2 7 1,2-9-11,0 0 0,1 1 1,-1-1-1,1 1 0,-1-1 1,1 1-1,0-1 0,0 1 1,0-1-1,0 1 0,1-1 1,-1 1-1,1-1 0,-1 1 1,1-1-1,0 0 0,0 1 1,0-1-1,0 0 0,0 0 0,0 0 1,1 0-1,-1 0 0,1 0 1,0 0-1,-1 0 0,1 0 1,4 2-1,-3-2 59,1-1 0,0 1 0,0-1-1,0 0 1,0 0 0,0-1 0,-1 1 0,1-1 0,0 0 0,0 0-1,0 0 1,0-1 0,0 1 0,0-1 0,0 0 0,0 0-1,0 0 1,5-3 0,-3 1 41,-1 0 0,1 0 0,-1-1-1,0 0 1,0 0 0,0 0 0,-1-1 0,1 0 0,-1 1-1,0-2 1,0 1 0,-1 0 0,0-1 0,0 1-1,0-1 1,4-11 0,-6 14-108,0 1 0,-1-1 0,1 1 1,0-1-1,-1 1 0,0-1 0,1 1 0,-1-1 0,0 0 0,0 1 0,-1-1 1,1 1-1,0-1 0,-1 1 0,1-1 0,-1 0 0,0 1 0,0 0 0,0-1 1,0 1-1,-1 0 0,1-1 0,-1 1 0,1 0 0,-1 0 0,0 0 0,1 0 1,-1 1-1,0-1 0,0 0 0,0 1 0,-1-1 0,1 1 0,0 0 0,-1 0 1,1 0-1,0 0 0,-1 0 0,1 0 0,-1 1 0,0-1 0,-3 1 0,2-1-379,0 0 0,0 0 0,-1 1 0,1-1 0,0 1 0,0 0 0,-1 1 0,1-1 0,0 1 0,-6 1 0,9-1-34,0-1 1,0 1-1,0 0 0,-1 0 0,1 0 0,0 0 1,0 0-1,0 0 0,0 0 0,1 0 1,-1 1-1,0-1 0,0 0 0,1 1 0,-1-1 1,1 0-1,-1 1 0,1-1 0,-1 0 1,1 1-1,0-1 0,0 1 0,0-1 0,0 1 1,0-1-1,0 1 0,0-1 0,0 0 1,0 1-1,1-1 0,-1 1 0,2 2 0,2 8-5091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6.396"/>
    </inkml:context>
    <inkml:brush xml:id="br0">
      <inkml:brushProperty name="width" value="0.025" units="cm"/>
      <inkml:brushProperty name="height" value="0.025" units="cm"/>
    </inkml:brush>
  </inkml:definitions>
  <inkml:trace contextRef="#ctx0" brushRef="#br0">120 7 13773,'0'0'7436,"-9"-1"-6613,4 1-781,1 0 1,0-1-1,0 1 1,0 1-1,0-1 1,0 0-1,0 1 1,0 0 0,0 0-1,0 0 1,0 1-1,0-1 1,0 1-1,1 0 1,-1 0-1,1 0 1,-1 1 0,1-1-1,0 1 1,0 0-1,0 0 1,0 0-1,0 0 1,1 0-1,0 0 1,-1 1 0,1-1-1,0 1 1,1 0-1,-1 0 1,1-1-1,-1 1 1,1 0 0,0 0-1,0 6 1,1-9 1,-1 1 1,1 0-1,0-1 1,0 1-1,0 0 1,0-1-1,0 1 1,0 0-1,0-1 0,1 1 1,-1 0-1,1-1 1,-1 1-1,1-1 1,-1 1-1,1-1 1,0 1-1,0-1 1,0 1-1,0-1 1,0 0-1,0 1 1,2 1-1,0-2 33,-1 1-1,0-1 0,1 0 1,-1 0-1,1 0 1,-1-1-1,1 1 0,-1-1 1,1 1-1,0-1 0,-1 0 1,1 0-1,4 0 0,0-1 24,0 0 0,0 0-1,0-1 1,0 0-1,0 0 1,-1 0-1,1-1 1,-1 0-1,1 0 1,-1-1-1,6-4 1,-10 6-20,1 0 0,-1 0 0,0 0 0,0-1 0,0 1 0,0-1 0,0 1 0,0-1 0,-1 0 0,1 1 0,-1-1 1,1 0-1,-1 0 0,0 0 0,-1 0 0,1 0 0,0 0 0,-1 0 0,0-1 0,0 1 0,0-4 0,0 5-69,-1-1-1,0 1 1,0 0-1,0 0 1,0 0-1,-1 0 1,1 0-1,0 0 1,-1 0-1,0 0 1,1 1-1,-1-1 1,0 1-1,0-1 1,0 1-1,0-1 1,0 1-1,0 0 1,0 0-1,0 0 1,0 0-1,-1 1 1,1-1-1,0 1 1,0-1-1,-1 1 1,-3-1-1,5 1-226,-36-3-936,19 5-2134,10 6-6180,7-2-271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7.578"/>
    </inkml:context>
    <inkml:brush xml:id="br0">
      <inkml:brushProperty name="width" value="0.025" units="cm"/>
      <inkml:brushProperty name="height" value="0.025" units="cm"/>
    </inkml:brush>
  </inkml:definitions>
  <inkml:trace contextRef="#ctx0" brushRef="#br0">1 11 2114,'0'0'23281,"24"1"-20025,44-6-1666,0-1-4504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8.446"/>
    </inkml:context>
    <inkml:brush xml:id="br0">
      <inkml:brushProperty name="width" value="0.025" units="cm"/>
      <inkml:brushProperty name="height" value="0.025" units="cm"/>
    </inkml:brush>
  </inkml:definitions>
  <inkml:trace contextRef="#ctx0" brushRef="#br0">41 0 4612,'0'0'18642,"-1"9"-18493,-1 9-82,-1-1 0,-11 32-1,-7 41 2409,21-90-2442,0 1 1,1-1-1,-1 0 1,0 1-1,0-1 0,0 0 1,0 1-1,1-1 1,-1 0-1,0 1 0,0-1 1,1 0-1,-1 0 1,0 1-1,1-1 0,-1 0 1,0 0-1,0 1 1,1-1-1,-1 0 0,1 0 1,-1 0-1,0 0 1,1 0-1,-1 0 0,0 1 1,1-1-1,-1 0 1,0 0-1,1 0 0,-1 0 1,1 0-1,-1 0 1,0-1-1,1 1 0,-1 0 1,0 0-1,1 0 1,-1 0-1,1 0 0,-1 0 1,0-1-1,1 1 1,-1 0-1,0 0 0,0 0 1,1-1-1,-1 1 1,1-1-1,19-9 641,157-124 954,-177 134-1704,1 0 0,-1 0 0,0 0 0,0 0 0,0 0 0,0 0 0,1 0 0,-1 0 0,0 0 0,0 0 0,0 0 0,1 0 0,-1 0 0,0-1 0,0 1 0,0 0 0,0 0 0,0 0 0,1 0 0,-1 0 1,0 0-1,0-1 0,0 1 0,0 0 0,0 0 0,0 0 0,0 0 0,0-1 0,0 1 0,1 0 0,-1 0 0,0 0 0,0 0 0,0-1 0,0 1 0,0 0 0,0 0 0,0 0 0,0-1 0,0 1 0,0 0 0,0 0 0,0 0 0,-1 0 0,1-1 0,0 1 0,0 0 0,0 0 1,0 0-1,0 0 0,0-1 0,0 1 0,0 0 0,0 0 0,-1 0 0,1 0 0,0 0 0,0-1 0,-12 1-9313,8 0 7944,-12 0-9862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8.819"/>
    </inkml:context>
    <inkml:brush xml:id="br0">
      <inkml:brushProperty name="width" value="0.025" units="cm"/>
      <inkml:brushProperty name="height" value="0.025" units="cm"/>
    </inkml:brush>
  </inkml:definitions>
  <inkml:trace contextRef="#ctx0" brushRef="#br0">0 0 7944,'0'0'15310,"59"36"-15214,-45-33-96,5-3-1217,-5 0-1826,-3-3-1601,-2-6-1090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1"/>
    </inkml:context>
    <inkml:brush xml:id="br0">
      <inkml:brushProperty name="width" value="0.025" units="cm"/>
      <inkml:brushProperty name="height" value="0.025" units="cm"/>
    </inkml:brush>
  </inkml:definitions>
  <inkml:trace contextRef="#ctx0" brushRef="#br0">1 0 9801,'0'0'6791,"64"5"-6055,-33-5-447,5 0-257,3 0 32,-2 0-833,-3 0-3107,-6 0-1088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9.182"/>
    </inkml:context>
    <inkml:brush xml:id="br0">
      <inkml:brushProperty name="width" value="0.025" units="cm"/>
      <inkml:brushProperty name="height" value="0.025" units="cm"/>
    </inkml:brush>
  </inkml:definitions>
  <inkml:trace contextRef="#ctx0" brushRef="#br0">276 1 14414,'0'0'4324,"11"50"-2915,0-28-32,-6 3-576,-3 2-384,-2 3-225,0 1-96,-18 4 0,-5 2 32,-7 5-128,-9-1-416,-5-1-737,-6-2-801,1-5-1025,-3-8-3331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19.542"/>
    </inkml:context>
    <inkml:brush xml:id="br0">
      <inkml:brushProperty name="width" value="0.025" units="cm"/>
      <inkml:brushProperty name="height" value="0.025" units="cm"/>
    </inkml:brush>
  </inkml:definitions>
  <inkml:trace contextRef="#ctx0" brushRef="#br0">148 0 11243,'0'0'7612,"-10"6"-7414,-1 2-18,0 1 0,1 0 0,-1 0 1,2 1-1,-1 1 0,1-1 0,1 1 1,0 1-1,1-1 0,0 2 0,0-1 1,-8 25-1,12-26-75,0-1-1,0 1 1,1-1 0,0 1 0,1 0 0,1-1 0,0 1-1,0 0 1,1 0 0,0 0 0,1-1 0,0 1 0,0 0-1,1-1 1,1 0 0,0 0 0,0 0 0,8 12-1,-1-5-212,0 0-1,2-1 0,0-1 0,16 15 0,21 10-2618,-43-36 1356,1 0 0,0 0 0,0 0 0,15 4 0,7-2-5996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0.138"/>
    </inkml:context>
    <inkml:brush xml:id="br0">
      <inkml:brushProperty name="width" value="0.025" units="cm"/>
      <inkml:brushProperty name="height" value="0.025" units="cm"/>
    </inkml:brush>
  </inkml:definitions>
  <inkml:trace contextRef="#ctx0" brushRef="#br0">0 23 15727,'0'0'13965,"20"-22"-23062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0.520"/>
    </inkml:context>
    <inkml:brush xml:id="br0">
      <inkml:brushProperty name="width" value="0.025" units="cm"/>
      <inkml:brushProperty name="height" value="0.025" units="cm"/>
    </inkml:brush>
  </inkml:definitions>
  <inkml:trace contextRef="#ctx0" brushRef="#br0">75 1 6566,'0'0'19987,"2"7"-19213,-1-1-715,0 0-1,-1 0 0,0 0 1,0 0-1,0 0 1,-1 0-1,0 0 1,0 0-1,0-1 0,-1 1 1,0 0-1,0-1 1,0 1-1,-1-1 1,0 0-1,0 1 0,-6 7 1,-5 8-17,9-16 4,1 1 0,0-1 0,1 1 0,-1 0 0,1 0 0,0 1 0,1-1 0,0 1 0,-2 7 0,7-13-24,1 0 1,-1 0-1,1 0 1,0 0-1,-1 0 1,1-1 0,0 0-1,0 0 1,-1 0-1,7-1 1,-3 1-122,-1 0-437,0-1 1,-1 1-1,1-1 0,0 0 1,0 0-1,0 0 0,8-4 1,-10 3-624,-1 0 0,1 0 1,-1 0-1,0 0 1,0-1-1,0 1 1,5-6-1,3-6-6181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0.849"/>
    </inkml:context>
    <inkml:brush xml:id="br0">
      <inkml:brushProperty name="width" value="0.025" units="cm"/>
      <inkml:brushProperty name="height" value="0.025" units="cm"/>
    </inkml:brush>
  </inkml:definitions>
  <inkml:trace contextRef="#ctx0" brushRef="#br0">73 1 10090,'0'0'13837,"-44"65"-12684,35-43-449,0 1-415,4 0-225,0 2-32,5-6-64,0-1-737,0-6-1153,0-6-1025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1.193"/>
    </inkml:context>
    <inkml:brush xml:id="br0">
      <inkml:brushProperty name="width" value="0.025" units="cm"/>
      <inkml:brushProperty name="height" value="0.025" units="cm"/>
    </inkml:brush>
  </inkml:definitions>
  <inkml:trace contextRef="#ctx0" brushRef="#br0">117 1 13261,'0'0'7655,"-10"12"-6160,-4 7-896,1 1 1,0 0 0,2 1-1,0 0 1,2 1 0,0 0-1,1 1 1,-7 38 0,13-55-543,1 1 1,1-1 0,-1 1 0,1-1 0,0 0 0,1 1-1,-1-1 1,1 1 0,1-1 0,-1 0 0,1 0-1,0 0 1,4 8 0,-5-11-178,1-1-1,0 1 1,0-1-1,0 1 1,0-1-1,1 0 1,-1 0 0,0 0-1,1 0 1,0 0-1,4 2 1,-2-2-558,-1-1 0,1 1 0,0-1 0,0 1 0,0-1 0,0-1 0,1 1 1,6-1-1,8 0-5531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2.041"/>
    </inkml:context>
    <inkml:brush xml:id="br0">
      <inkml:brushProperty name="width" value="0.025" units="cm"/>
      <inkml:brushProperty name="height" value="0.025" units="cm"/>
    </inkml:brush>
  </inkml:definitions>
  <inkml:trace contextRef="#ctx0" brushRef="#br0">47 82 8104,'0'0'8851,"3"-9"-6358,-2 5-2261,0 0 1,0 0 0,1 1 0,-1-1 0,1 0-1,0 1 1,0 0 0,0-1 0,1 1-1,-1 0 1,1 0 0,-1 0 0,1 0-1,0 1 1,0-1 0,1 1 0,-1 0-1,0 0 1,1 0 0,-1 0 0,1 0-1,0 1 1,0 0 0,-1-1 0,1 1-1,0 1 1,0-1 0,0 1 0,5-1-1,-8 1-209,0 0-1,0 0 0,1 0 0,-1-1 0,0 1 0,0 0 1,1 1-1,-1-1 0,0 0 0,0 0 0,1 0 1,-1 1-1,0-1 0,0 1 0,0-1 0,0 1 0,0-1 1,0 1-1,0 0 0,0-1 0,0 1 0,0 0 1,0 0-1,0 0 0,0 0 0,0 0 0,-1 0 0,1 0 1,0 0-1,-1 0 0,1 0 0,-1 0 0,1 0 1,0 2-1,-1 1-22,0 0-1,0 0 1,0 0 0,-1-1 0,1 1 0,-1 0-1,0 0 1,0 0 0,0-1 0,-1 1 0,-1 3-1,-8 11-122,0-2 0,-1 0-1,0 0 1,-1-1-1,-1 0 1,0-1-1,-1-1 1,-23 16 0,13-9-32,32-18 147,-1-1-1,1 1 0,0-1 1,-1-1-1,1 1 0,0-1 0,7-1 1,55-4-1483,-3-10-4786,-33 5-326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2.402"/>
    </inkml:context>
    <inkml:brush xml:id="br0">
      <inkml:brushProperty name="width" value="0.025" units="cm"/>
      <inkml:brushProperty name="height" value="0.025" units="cm"/>
    </inkml:brush>
  </inkml:definitions>
  <inkml:trace contextRef="#ctx0" brushRef="#br0">94 17 11627,'0'0'6123,"-8"0"-4351,5 0-1734,-1 1 0,1-1 0,0 0-1,0 1 1,-1 0 0,1 0-1,0 0 1,0 0 0,0 0 0,0 1-1,0 0 1,0-1 0,0 1-1,1 0 1,-1 0 0,1 0 0,-1 1-1,1-1 1,0 1 0,0-1-1,0 1 1,0 0 0,0-1 0,1 1-1,-1 0 1,1 0 0,0 0-1,0 1 1,0-1 0,-1 4 0,0-3-23,0 1 1,1 0-1,-1 0 1,1-1-1,0 1 1,1 0-1,-1 0 1,1 0-1,0 0 1,0 0-1,0 0 1,1 0-1,1 7 1,-1-11 4,-1 1 0,1-1 0,0 0 0,0 1 0,0-1 1,0 0-1,0 0 0,0 1 0,0-1 0,0 0 0,0 0 0,0 0 0,1 0 1,-1-1-1,0 1 0,1 0 0,1 0 0,0 0 91,1 0 1,0 0-1,-1 0 0,1-1 0,-1 0 1,1 1-1,0-1 0,-1-1 1,8 0-1,-6-1-34,0 1 0,0-1 0,0 0 0,0-1 0,0 1 0,0-1 0,-1 0 0,1 0 0,-1-1 0,0 1 0,0-1 0,0 0 0,-1 0 0,1 0 0,-1-1 0,4-5 0,-4 6-6,-1 0 0,1 0 0,-1-1 1,0 1-1,0-1 0,0 1 1,0-1-1,-1 0 0,0 0 1,0 0-1,0 1 0,-1-1 1,0 0-1,1 0 0,-2 0 1,1 0-1,-1 0 0,-1-6 1,1 9-86,-1 0-1,1 0 1,-1 0 0,1 1 0,-1-1 0,0 0-1,0 1 1,0 0 0,0-1 0,0 1 0,0 0-1,0 0 1,0 0 0,0 0 0,-1 1 0,1-1-1,0 0 1,-1 1 0,1 0 0,0-1 0,-1 1 0,1 0-1,-1 0 1,1 1 0,0-1 0,-1 0 0,-2 2-1,0-2-226,0 1 0,1-1 0,-1 1-1,0 1 1,0-1 0,0 1-1,1 0 1,-1 0 0,1 0 0,-1 1-1,1-1 1,-5 5 0,6-3-410,-1 0 0,1 0 0,1 1 1,-1 0-1,0-1 0,1 1 0,0 0 0,0 0 1,1 0-1,-2 10 0,2 3-4447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2.806"/>
    </inkml:context>
    <inkml:brush xml:id="br0">
      <inkml:brushProperty name="width" value="0.025" units="cm"/>
      <inkml:brushProperty name="height" value="0.025" units="cm"/>
    </inkml:brush>
  </inkml:definitions>
  <inkml:trace contextRef="#ctx0" brushRef="#br0">152 6 15310,'0'0'3951,"-11"2"-2915,0 1-850,1 0 1,-1 0 0,1 1 0,-1 1 0,1-1-1,-13 10 1,19-12-113,0 1 0,0-1 0,0 1 0,1 0 0,-1 1 0,1-1 0,0 0 0,0 1 0,0 0 0,1 0 0,-1 0 0,1 0 0,0 0 0,0 0 1,0 0-1,0 1 0,1-1 0,0 1 0,0-1 0,0 1 0,0 5 0,2-9-59,-1 1 0,0-1-1,1 0 1,0 0 0,-1 0 0,1 1 0,0-1 0,-1 0 0,1 0 0,0 0 0,0 0 0,0 0 0,0 0 0,0-1 0,0 1 0,0 0 0,0 0 0,0-1 0,1 1-1,-1 0 1,0-1 0,0 0 0,1 1 0,-1-1 0,0 0 0,0 1 0,1-1 0,-1 0 0,0 0 0,1 0 0,-1 0 0,3-1 0,47-1 832,-40 0-752,-1-1 0,1 0 0,-1 0 1,0-1-1,0-1 0,0 1 0,0-2 1,9-6-1,-16 10-30,1 0 0,0 0-1,-1-1 1,0 0 0,1 0 0,-1 0 0,0 0 0,0 0 0,-1 0-1,1-1 1,-1 1 0,0-1 0,0 0 0,0 0 0,0 0 0,0 0-1,-1 0 1,0 0 0,0 0 0,0-1 0,0 1 0,-1-8-1,0 11-59,-1 0-1,0-1 0,0 1 0,0 0 0,0-1 1,0 1-1,0 0 0,0 0 0,0 0 0,0-1 0,0 1 1,-1 1-1,1-1 0,0 0 0,-1 0 0,1 0 0,-1 1 1,1-1-1,-1 1 0,1-1 0,-1 1 0,1 0 0,-1-1 1,1 1-1,-1 0 0,0 0 0,-1 0 0,-54 0-724,49 0 347,-42 10-1926,28 2-675,10 7-4688,11-13 1442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3.148"/>
    </inkml:context>
    <inkml:brush xml:id="br0">
      <inkml:brushProperty name="width" value="0.025" units="cm"/>
      <inkml:brushProperty name="height" value="0.025" units="cm"/>
    </inkml:brush>
  </inkml:definitions>
  <inkml:trace contextRef="#ctx0" brushRef="#br0">0 24 14734,'0'0'10410,"68"-3"-9770,-38-3-447,-2 0-193,-5 2-257,0 3-1729,-2-1-2049,-8 0-2564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2"/>
    </inkml:context>
    <inkml:brush xml:id="br0">
      <inkml:brushProperty name="width" value="0.025" units="cm"/>
      <inkml:brushProperty name="height" value="0.025" units="cm"/>
    </inkml:brush>
  </inkml:definitions>
  <inkml:trace contextRef="#ctx0" brushRef="#br0">1 4 3908,'0'0'5343,"8"0"-2551,32-1-985,-15-1-698,0 1-1,0 2 1,48 6-1,-72-7-1056,1 0-1,-1 0 1,0 0 0,0 1-1,0-1 1,0 0 0,0 1 0,0-1-1,0 1 1,0-1 0,-1 1-1,1-1 1,0 1 0,0 0 0,0-1-1,0 1 1,-1 0 0,1 0-1,0 0 1,-1-1 0,1 1-1,-1 0 1,1 0 0,-1 0 0,1 0-1,-1 0 1,1 2 0,-1-2 24,-1 1 0,1 0 1,0 0-1,-1-1 0,1 1 1,-1 0-1,0-1 0,1 1 1,-1-1-1,0 1 0,0-1 1,0 1-1,0-1 0,-3 3 1,-5 5 186,0 0 1,-1-1-1,-14 9 0,21-15-268,-21 14 152,16-11-130,0-1-1,0 1 0,1 1 0,-1-1 0,1 1 1,1 1-1,-1-1 0,1 1 0,-10 15 0,16-22-13,-1 0-1,1 0 0,0 1 0,0-1 0,0 0 0,0 1 0,0-1 1,0 0-1,0 0 0,0 1 0,0-1 0,0 0 0,0 1 0,0-1 1,0 0-1,0 1 0,0-1 0,0 0 0,0 1 0,0-1 1,1 0-1,-1 0 0,0 1 0,0-1 0,0 0 0,0 0 0,1 1 1,-1-1-1,0 0 0,0 0 0,1 1 0,-1-1 0,0 0 0,0 0 1,1 0-1,-1 1 0,18 3-81,26-5-842,-37 1 453,70-12-5671,-35 2 16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3.538"/>
    </inkml:context>
    <inkml:brush xml:id="br0">
      <inkml:brushProperty name="width" value="0.025" units="cm"/>
      <inkml:brushProperty name="height" value="0.025" units="cm"/>
    </inkml:brush>
  </inkml:definitions>
  <inkml:trace contextRef="#ctx0" brushRef="#br0">42 1 15214,'0'0'6503,"-2"10"-5014,-9 34-125,3-11-536,1 0 1,-6 66-1,13-98-795,1-1 1,-1 1-1,1-1 0,-1 1 1,1-1-1,-1 0 1,1 1-1,0-1 0,-1 0 1,1 1-1,-1-1 0,1 0 1,0 0-1,-1 1 1,1-1-1,0 0 0,-1 0 1,1 0-1,0 0 0,-1 0 1,1 0-1,0 0 0,-1 0 1,1 0-1,0 0 1,-1-1-1,1 1 0,-1 0 1,1 0-1,0 0 0,-1-1 1,1 1-1,-1 0 1,1-1-1,0 1 0,-1-1 1,1 1-1,0-1 0,28-14 299,22-18-213,58-40-419,-108 73 60,6-6-699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3.866"/>
    </inkml:context>
    <inkml:brush xml:id="br0">
      <inkml:brushProperty name="width" value="0.025" units="cm"/>
      <inkml:brushProperty name="height" value="0.025" units="cm"/>
    </inkml:brush>
  </inkml:definitions>
  <inkml:trace contextRef="#ctx0" brushRef="#br0">0 241 4324,'0'0'19795,"53"42"-19731,-33-40-513,-1-2-1889,-1 0-2146,-2-5-3331</inkml:trace>
  <inkml:trace contextRef="#ctx0" brushRef="#br0" timeOffset="1">305 1 9385,'0'0'6374,"0"63"-3587,0-35-962,0 1-95,0 1-289,3 2-192,-3 1-864,0 2-321,-9 6-32,-10-2 0,-11 4-416,-7-3-1218,-8-1-2210,-4-5-4740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5.855"/>
    </inkml:context>
    <inkml:brush xml:id="br0">
      <inkml:brushProperty name="width" value="0.025" units="cm"/>
      <inkml:brushProperty name="height" value="0.025" units="cm"/>
    </inkml:brush>
  </inkml:definitions>
  <inkml:trace contextRef="#ctx0" brushRef="#br0">1680 1 9577,'13'9'8975,"0"15"-6117,8 30-3454,-17-45 1418,2 9-741,0 0 0,-1 0 0,-1 0 0,0 0 0,-2 1 0,1 19-1,-3-37-71,0 0 0,-1 0 0,1-1 0,-1 1 0,1 0-1,-1-1 1,1 1 0,-1 0 0,0-1 0,1 1 0,-1-1-1,0 1 1,1-1 0,-1 1 0,0-1 0,0 0 0,1 1 0,-1-1-1,0 0 1,0 0 0,0 1 0,0-1 0,1 0 0,-1 0-1,0 0 1,0 0 0,0 0 0,0 0 0,0 0 0,-36-1 87,28 1-121,-22 1-170,-1 2 1,0 1 0,-51 13-1,-94 38-47,40-11-286,39-19 507,-1-4 1,-1-5 0,-1-4-1,-150-1 1,-266-11 218,516 0-186,-1 0 1,1 0-1,0-1 1,-1 1-1,1 0 1,0-1-1,0 1 1,-1-1-1,1 1 1,0-1-1,0 0 1,0 1-1,0-1 1,0 0-1,0 0 1,0 0-1,0 0 1,0 0-1,0 0 1,0 0-1,1 0 1,-1 0 0,0 0-1,1-1 1,-1 1-1,1 0 1,-1 0-1,1-1 1,0 1-1,-1 0 1,1-1-1,0 1 1,0 0-1,0-1 1,0 1-1,0 0 1,0-1-1,0 1 1,1 0-1,-1 0 1,0-1-1,1 1 1,-1 0-1,1 0 1,-1-1-1,1 1 1,0 0-1,-1 0 1,1 0-1,0 0 1,0 0 0,0 0-1,0 0 1,0 0-1,0 0 1,0 0-1,1 0 1,0-3-5,-1 0 1,0-1 0,0 1 0,-1 0 0,0-1 0,1 1 0,-1 0-1,-1-1 1,1 1 0,-2-6 0,2 3-5,-11-33 14,9 35 4,0-1 0,0 1-1,0-1 1,1 1 0,0-1 0,-1-9 0,1-9 358,0 8 111,3 29-1949,0-8-1639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2.288"/>
    </inkml:context>
    <inkml:brush xml:id="br0">
      <inkml:brushProperty name="width" value="0.025" units="cm"/>
      <inkml:brushProperty name="height" value="0.025" units="cm"/>
    </inkml:brush>
  </inkml:definitions>
  <inkml:trace contextRef="#ctx0" brushRef="#br0">1 0 12332,'0'0'3587,"69"11"-1825,-32-8-929,4-2-33,7 2-479,-6-1-225,-3 0-32,-5 2-96,-4 0-225,-16 2 33,0 3-480,-12 3-97,-2-3 96,-2 2-928,-14-1-1410,-2-2-1345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2.650"/>
    </inkml:context>
    <inkml:brush xml:id="br0">
      <inkml:brushProperty name="width" value="0.025" units="cm"/>
      <inkml:brushProperty name="height" value="0.025" units="cm"/>
    </inkml:brush>
  </inkml:definitions>
  <inkml:trace contextRef="#ctx0" brushRef="#br0">0 0 12236,'0'0'10089,"64"26"-9256,-27-23-513,6 0-224,1-1-64,0-2-320,-1 0-1954,-6 0-1377,-7-2-2820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2.997"/>
    </inkml:context>
    <inkml:brush xml:id="br0">
      <inkml:brushProperty name="width" value="0.025" units="cm"/>
      <inkml:brushProperty name="height" value="0.025" units="cm"/>
    </inkml:brush>
  </inkml:definitions>
  <inkml:trace contextRef="#ctx0" brushRef="#br0">1 0 17072,'0'0'5830,"46"46"-4229,-23-24-608,-4 1-384,-1 5-193,-6 1-288,-6 5-64,-6 2 0,0 4-32,-6 0-704,-8 3-1346,-5-6-1538,-1-3-2882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3.435"/>
    </inkml:context>
    <inkml:brush xml:id="br0">
      <inkml:brushProperty name="width" value="0.025" units="cm"/>
      <inkml:brushProperty name="height" value="0.025" units="cm"/>
    </inkml:brush>
  </inkml:definitions>
  <inkml:trace contextRef="#ctx0" brushRef="#br0">358 1 12364,'0'0'11483,"-8"11"-10966,-69 90-605,-178 179 0,254-279-82,1 0-1,0-1 1,-1 1 0,1-1-1,0 1 1,-1-1 0,1 1-1,-1-1 1,1 1-1,-1-1 1,1 1 0,-1-1-1,1 0 1,-1 1 0,0-1-1,1 0 1,-1 1-1,0-1 1,1 0 0,-1 0-1,0 0 1,1 0 0,-1 1-1,0-1 1,1 0-1,-1 0 1,0 0 0,0-1-1,2-20-6056,8-8-611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3.795"/>
    </inkml:context>
    <inkml:brush xml:id="br0">
      <inkml:brushProperty name="width" value="0.025" units="cm"/>
      <inkml:brushProperty name="height" value="0.025" units="cm"/>
    </inkml:brush>
  </inkml:definitions>
  <inkml:trace contextRef="#ctx0" brushRef="#br0">0 1 10122,'0'0'6918,"23"69"-5412,-3-36-65,-6-3-224,12-4-384,4-3-513,9-8-192,4-5-32,6-8-192,3-2-1025,-3 0-1569,-6-4-2852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4.175"/>
    </inkml:context>
    <inkml:brush xml:id="br0">
      <inkml:brushProperty name="width" value="0.025" units="cm"/>
      <inkml:brushProperty name="height" value="0.025" units="cm"/>
    </inkml:brush>
  </inkml:definitions>
  <inkml:trace contextRef="#ctx0" brushRef="#br0">1 0 801,'0'0'23670,"76"54"-22997,-30-49-289,5-2-192,-1-3-96,-4 0-32,-7 0-160,-13 0-1281,-10 0-929,-16 5-5445,-19-1-1410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4.534"/>
    </inkml:context>
    <inkml:brush xml:id="br0">
      <inkml:brushProperty name="width" value="0.025" units="cm"/>
      <inkml:brushProperty name="height" value="0.025" units="cm"/>
    </inkml:brush>
  </inkml:definitions>
  <inkml:trace contextRef="#ctx0" brushRef="#br0">1 0 11787,'0'0'6662,"49"20"-4355,-15-14-610,3-3-512,-1 1-608,1-1-385,-9 2-128,0 0-224,-10 0-2114,-7-1-2755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5"/>
    </inkml:context>
    <inkml:brush xml:id="br0">
      <inkml:brushProperty name="width" value="0.025" units="cm"/>
      <inkml:brushProperty name="height" value="0.025" units="cm"/>
    </inkml:brush>
  </inkml:definitions>
  <inkml:trace contextRef="#ctx0" brushRef="#br0">0 0 4805,'0'0'10666,"66"38"-9545,-36-38-353,7 0-319,2 0-193,7-2-192,0-3 0,-2-1-64,1 2-288,-7 1-1378,-2-1-1633,-11-4-1025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6.818"/>
    </inkml:context>
    <inkml:brush xml:id="br0">
      <inkml:brushProperty name="width" value="0.025" units="cm"/>
      <inkml:brushProperty name="height" value="0.025" units="cm"/>
    </inkml:brush>
  </inkml:definitions>
  <inkml:trace contextRef="#ctx0" brushRef="#br0">1 177 3011,'0'2'8746,"3"16"-8129,25 133 4285,7 77-3067,-22-137-1087,-12-86-502,0 1 0,0-1 0,1 0 0,-1 1 0,1-1 0,1 0 0,4 8 0,-7-12-200,1 0-1,-1-1 1,0 1 0,1-1-1,-1 1 1,1-1 0,-1 1-1,1-1 1,-1 1 0,1-1-1,0 1 1,-1-1 0,1 0 0,0 0-1,-1 1 1,1-1 0,0 0-1,-1 0 1,1 1 0,0-1-1,-1 0 1,1 0 0,0 0-1,0 0 1,1-1-16,-1 1-1,0-1 1,1 0 0,-1 0-1,0 0 1,0 1 0,1-1-1,-1 0 1,0 0-1,0-1 1,0 1 0,0 0-1,-1 0 1,1 0 0,0-1-1,1-1 1,7-17-26,0 0-1,-1-1 1,-1 0 0,-1 0 0,-1 0-1,-1-1 1,-1 0 0,1-27 0,-3-8-891,-12-111 0,6 124 717,-3 1 1,-1 0-1,-18-51 1,22 84 1175,16 25-721,-4-9-216,1-1 0,1 0 0,-1-1 0,0 1 0,1-2-1,0 1 1,0-1 0,0-1 0,0 0 0,15 2-1,14 0 174,49-1 0,-63-3-201,489-24 224,-4-42-504,-509 66 239,13-2-9,0 1-1,-1-1 1,1 2-1,17 1 0,-29-1 14,0 1 0,0 0 0,0-1 1,0 1-1,0 0 0,0 0 0,-1 0 0,1 0 0,0 0 0,0 0 0,-1 0 0,1 0 0,-1 0 0,1 0 0,-1 0 0,1 0 0,-1 1 0,1-1 0,-1 0 0,0 0 0,0 0 0,0 1 0,0-1 0,0 0 1,0 0-1,0 0 0,0 1 0,0-1 0,-1 0 0,1 0 0,0 0 0,-2 3 0,-10 41 620,10-41-1147,-13 22 1425,8-20-3609,-2-3-4008,2-3-2776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7.414"/>
    </inkml:context>
    <inkml:brush xml:id="br0">
      <inkml:brushProperty name="width" value="0.025" units="cm"/>
      <inkml:brushProperty name="height" value="0.025" units="cm"/>
    </inkml:brush>
  </inkml:definitions>
  <inkml:trace contextRef="#ctx0" brushRef="#br0">133 1 12075,'0'0'8312,"-3"11"-7030,-15 49 303,-42 92 0,20-56-1446,38-90-73,0 0 0,0 0 0,0 1 1,1-1-1,0 0 0,0 1 0,0 7 0,1-14-54,1 0 0,-1 1 0,0-1 0,0 0 0,0 1 0,1-1 0,-1 0 0,0 0 0,1 1 0,-1-1 0,0 0 1,0 0-1,1 1 0,-1-1 0,0 0 0,1 0 0,-1 0 0,1 0 0,-1 1 0,0-1 0,1 0 0,-1 0 0,0 0 0,1 0 0,-1 0 0,1 0 0,-1 0 0,0 0 1,1 0-1,-1 0 0,0 0 0,1 0 0,-1-1 0,1 1 0,-1 0 0,0 0 0,1 0 0,-1 0 0,0-1 0,1 1 0,-1-1 0,19-7 448,34-29-330,-2-3 0,84-83 0,-124 109-750,-6 4-1372,-8 5-4253,-7 4-550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7.779"/>
    </inkml:context>
    <inkml:brush xml:id="br0">
      <inkml:brushProperty name="width" value="0.025" units="cm"/>
      <inkml:brushProperty name="height" value="0.025" units="cm"/>
    </inkml:brush>
  </inkml:definitions>
  <inkml:trace contextRef="#ctx0" brushRef="#br0">1 0 9865,'0'0'7880,"3"50"-5638,12-37-256,1 0-609,-4 0-608,6-1-577,3 3-96,0 0-608,-7-3-2659,6-4-3267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8.169"/>
    </inkml:context>
    <inkml:brush xml:id="br0">
      <inkml:brushProperty name="width" value="0.025" units="cm"/>
      <inkml:brushProperty name="height" value="0.025" units="cm"/>
    </inkml:brush>
  </inkml:definitions>
  <inkml:trace contextRef="#ctx0" brushRef="#br0">42 0 16111,'0'0'5515,"4"11"-4271,0-3-1070,-1 0 0,0 0 0,-1 1 1,0-1-1,0 1 0,-1 0 1,0 0-1,0-1 0,-1 1 0,-1 0 1,1 0-1,-1 0 0,-1-1 1,1 1-1,-1-1 0,-4 10 0,-11 19 126,11-27-217,1-1 0,1 1 0,0 0 0,0 0 0,1 0 0,1 1 0,-1-1 0,0 16 0,4-25-78,-1 0 1,1 0-1,0 0 1,-1 0-1,1-1 1,0 1-1,0 0 1,0 0-1,-1-1 1,1 1-1,0-1 1,0 1-1,0-1 1,0 1-1,0-1 1,0 1-1,0-1 1,1 0-1,-1 0 1,0 1 0,0-1-1,0 0 1,0 0-1,0 0 1,0 0-1,2-1 1,43 1-144,-35 0-124,85-5-6214,-67 0 1218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8.574"/>
    </inkml:context>
    <inkml:brush xml:id="br0">
      <inkml:brushProperty name="width" value="0.025" units="cm"/>
      <inkml:brushProperty name="height" value="0.025" units="cm"/>
    </inkml:brush>
  </inkml:definitions>
  <inkml:trace contextRef="#ctx0" brushRef="#br0">0 0 12332,'0'0'9192,"60"29"-8231,-24-28-448,12-1-385,-1 0-64,3 0 0,-6 0-64,-7 0-384,-8 0-705,-15 0-897,-11 0-1474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08.917"/>
    </inkml:context>
    <inkml:brush xml:id="br0">
      <inkml:brushProperty name="width" value="0.025" units="cm"/>
      <inkml:brushProperty name="height" value="0.025" units="cm"/>
    </inkml:brush>
  </inkml:definitions>
  <inkml:trace contextRef="#ctx0" brushRef="#br0">0 0 10346,'0'0'8680,"52"32"-6950,-19-30-545,6-2-609,5 0-351,-1 0-129,-4 0-32,-4-1-224,-8-3-2211,-8-1-3939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21.279"/>
    </inkml:context>
    <inkml:brush xml:id="br0">
      <inkml:brushProperty name="width" value="0.025" units="cm"/>
      <inkml:brushProperty name="height" value="0.025" units="cm"/>
    </inkml:brush>
  </inkml:definitions>
  <inkml:trace contextRef="#ctx0" brushRef="#br0">0 178 7495,'2'31'9168,"2"17"-4545,15 143-4169,-10-111 478,-6-30-894,-3-36-16,0 1 0,1 0 0,1-1 1,1 0-1,7 27 0,-10-41-5,0 1 1,0-1-1,0 1 0,1-1 1,-1 0-1,0 1 0,0-1 1,0 1-1,0-1 0,1 1 1,-1-1-1,0 0 0,1 1 1,-1-1-1,0 1 1,0-1-1,1 0 0,-1 0 1,1 1-1,-1-1 0,0 0 1,1 1-1,-1-1 0,1 0 1,-1 0-1,0 0 0,1 1 1,-1-1-1,1 0 0,-1 0 1,1 0-1,-1 0 0,1 0 1,0 0-1,10-14 464,4-30-92,-14 42-403,15-66-33,-3-1 1,-4 0 0,-2 0 0,-3-1-1,-6-75 1,-17 15-50,55 130 101,26 5 160,532 20 172,-560-28-290,-1-2 0,1-1 0,-1-2 0,56-19 0,-84 25-10,-10 37-106,-8 11-286,-12 78 0,25-122-208,-1 2-2436,-2-4-1874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21.803"/>
    </inkml:context>
    <inkml:brush xml:id="br0">
      <inkml:brushProperty name="width" value="0.025" units="cm"/>
      <inkml:brushProperty name="height" value="0.025" units="cm"/>
    </inkml:brush>
  </inkml:definitions>
  <inkml:trace contextRef="#ctx0" brushRef="#br0">39 79 6342,'0'0'4132,"7"-8"-646,-6 7-3111,24-37 2440,-23 35-2238,0 1 0,0-1-1,0 1 1,0-1 0,0 1-1,0 0 1,1 0 0,-1 0-1,1 0 1,-1 0 0,1 1-1,0-1 1,0 1 0,3-2-1,-7 36 1197,-8-13-1594,0 0 1,-23 37-1,22-42-102,1 0-1,1 1 1,0 0 0,1 0-1,-10 34 1,17-49-88,0 0-1,0 1 1,0-1-1,0 0 1,0 0-1,0 1 1,0-1-1,0 0 1,0 1-1,0-1 1,1 0-1,-1 0 1,0 1 0,1-1-1,0 0 1,-1 0-1,1 0 1,-1 0-1,1 0 1,0 0-1,0 0 1,0 0-1,0 0 1,0 0-1,0 0 1,0 0 0,1 0-1,2 2-81,0-2 1,-1 1-1,1 0 1,0-1-1,0 0 0,0 0 1,1 0-1,7 0 1,-4 0-151,0-1 0,-1 0 0,1 0 1,0-1-1,0 0 0,-1 0 0,1-1 0,-1 0 1,14-5-1,-18 5-456,-1 0-1,1 0 1,-1 0 0,0 0-1,0 0 1,0-1 0,0 1-1,0-1 1,2-4 0,4-11-5125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22.147"/>
    </inkml:context>
    <inkml:brush xml:id="br0">
      <inkml:brushProperty name="width" value="0.025" units="cm"/>
      <inkml:brushProperty name="height" value="0.025" units="cm"/>
    </inkml:brush>
  </inkml:definitions>
  <inkml:trace contextRef="#ctx0" brushRef="#br0">62 1 11403,'0'0'10474,"-23"50"-8777,18-25-255,-2 5-545,0 0-385,1 4-352,-3-2-96,4 0-64,5 1-288,0-4-961,0-3-1538,0-7-1473,0-9-4901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29.043"/>
    </inkml:context>
    <inkml:brush xml:id="br0">
      <inkml:brushProperty name="width" value="0.025" units="cm"/>
      <inkml:brushProperty name="height" value="0.025" units="cm"/>
    </inkml:brush>
  </inkml:definitions>
  <inkml:trace contextRef="#ctx0" brushRef="#br0">64 0 8008,'-1'40'8829,"-2"7"-4310,-3 4-4207,-1 0 1,-27 92-1,25-112-257,6-21 535,6-18 1402,9-22-1453,2 1 0,1 1 0,1 1 0,31-39 0,-21 28-490,-21 30-200,-2 4-42,-1 0 0,0 0 0,1 0 0,-1 1 0,1-1 0,0 1 0,1-1-1,-1 1 1,8-5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6"/>
    </inkml:context>
    <inkml:brush xml:id="br0">
      <inkml:brushProperty name="width" value="0.025" units="cm"/>
      <inkml:brushProperty name="height" value="0.025" units="cm"/>
    </inkml:brush>
  </inkml:definitions>
  <inkml:trace contextRef="#ctx0" brushRef="#br0">204 0 4132,'0'0'12219,"-4"9"-11402,-29 40-32,-2 0 0,-67 71-1,84-99-864,11-16-1005,3-7-3755,4-8 1092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29.384"/>
    </inkml:context>
    <inkml:brush xml:id="br0">
      <inkml:brushProperty name="width" value="0.025" units="cm"/>
      <inkml:brushProperty name="height" value="0.025" units="cm"/>
    </inkml:brush>
  </inkml:definitions>
  <inkml:trace contextRef="#ctx0" brushRef="#br0">6 1 10634,'0'0'12332,"-6"56"-11660,6-40-415,9-2-193,2 2-32,-6-1-32,4-1-385,1-2-672,-1-3-224,-2-4-513,-1-4-1120,-1-1-2628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29.714"/>
    </inkml:context>
    <inkml:brush xml:id="br0">
      <inkml:brushProperty name="width" value="0.025" units="cm"/>
      <inkml:brushProperty name="height" value="0.025" units="cm"/>
    </inkml:brush>
  </inkml:definitions>
  <inkml:trace contextRef="#ctx0" brushRef="#br0">0 8 7303,'0'0'18449,"14"-8"-19794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30.091"/>
    </inkml:context>
    <inkml:brush xml:id="br0">
      <inkml:brushProperty name="width" value="0.025" units="cm"/>
      <inkml:brushProperty name="height" value="0.025" units="cm"/>
    </inkml:brush>
  </inkml:definitions>
  <inkml:trace contextRef="#ctx0" brushRef="#br0">34 0 11755,'0'0'13036,"-1"8"-12865,-12 65 513,3 1-1,1 78 0,9-151-523,15-19 940,90-147 64,-97 158-493</inkml:trace>
  <inkml:trace contextRef="#ctx0" brushRef="#br0" timeOffset="1">70 180 9129,'0'0'16719,"9"58"-16430,-2-42-193,3 4-96,1 2-160,-2 3-865,1 1-737,1-4-544,-2-1-1282,-5-8-2497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30.469"/>
    </inkml:context>
    <inkml:brush xml:id="br0">
      <inkml:brushProperty name="width" value="0.025" units="cm"/>
      <inkml:brushProperty name="height" value="0.025" units="cm"/>
    </inkml:brush>
  </inkml:definitions>
  <inkml:trace contextRef="#ctx0" brushRef="#br0">0 0 12492,'0'0'12721,"8"1"-11893,65 2 218,-3-1-1950,-28 1-2810,-40-3 2782,2 1-698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30.801"/>
    </inkml:context>
    <inkml:brush xml:id="br0">
      <inkml:brushProperty name="width" value="0.025" units="cm"/>
      <inkml:brushProperty name="height" value="0.025" units="cm"/>
    </inkml:brush>
  </inkml:definitions>
  <inkml:trace contextRef="#ctx0" brushRef="#br0">0 18 10218,'0'0'14926,"57"6"-13229,-31-6-736,-3 0-736,4-2-129,-1-2-128,-3-1-449,-3 1-1056,1 0-1666,-8 0-4581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33.520"/>
    </inkml:context>
    <inkml:brush xml:id="br0">
      <inkml:brushProperty name="width" value="0.025" units="cm"/>
      <inkml:brushProperty name="height" value="0.025" units="cm"/>
    </inkml:brush>
  </inkml:definitions>
  <inkml:trace contextRef="#ctx0" brushRef="#br0">101 90 8872,'0'0'5067,"1"-8"-2446,-1 4-2399,1 0 0,0 0 1,0 1-1,1-1 0,-1 0 1,1 1-1,0-1 0,0 1 1,0-1-1,0 1 0,0 0 0,1 0 1,0 0-1,-1 0 0,1 1 1,0-1-1,0 1 0,1-1 1,-1 1-1,0 0 0,1 0 1,-1 1-1,1-1 0,0 1 1,-1-1-1,1 1 0,0 1 1,0-1-1,0 0 0,4 1 1,1-2-45,-1 1 1,1 0-1,0 1 1,0 0-1,0 0 1,-1 1-1,1 0 1,15 4-1,-22-4-170,0 0 1,0 0-1,0-1 0,0 2 0,-1-1 0,1 0 0,0 0 0,-1 0 1,1 1-1,-1-1 0,1 1 0,-1-1 0,1 1 0,-1 0 1,0 0-1,2 3 0,-2-2-4,0 0 0,-1 0 0,1 0 0,-1 0 0,0 0-1,1 0 1,-1 1 0,0-1 0,-1 0 0,1 0 0,-1 0 0,1 0 0,-1 0 0,-2 5 0,0 0 25,-1 0-1,-1 0 1,1 0 0,-1-1 0,-1 1-1,1-1 1,-1 0 0,-1-1 0,-7 7-1,-69 54 109,71-58-129,-49 29 27,46-29-31,-1 0 1,2 1 0,-1 0 0,-17 17 0,32-27-6,0 1 0,0-1 0,0 0 0,-1 0 0,1 0 1,0 0-1,0 1 0,0-1 0,0 0 0,0 0 0,-1 0 0,1 1 0,0-1 0,0 0 0,0 0 0,0 0 0,0 1 1,0-1-1,0 0 0,0 0 0,0 1 0,0-1 0,0 0 0,0 0 0,0 0 0,0 1 0,0-1 0,0 0 0,0 0 1,0 0-1,0 1 0,1-1 0,-1 0 0,0 0 0,0 0 0,0 1 0,0-1 0,0 0 0,0 0 0,1 0 0,-1 0 1,0 1-1,0-1 0,0 0 0,1 0 0,-1 0 0,0 0 0,0 0 0,0 0 0,1 0 0,-1 1 0,0-1 0,0 0 1,0 0-1,1 0 0,-1 0 0,0 0 0,0 0 0,1 0 0,-1 0 0,0 0 0,0 0 0,1-1 0,18 3 137,-17-2-85,288 0 1860,-277 4-1749,-10-1-3217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34.071"/>
    </inkml:context>
    <inkml:brush xml:id="br0">
      <inkml:brushProperty name="width" value="0.025" units="cm"/>
      <inkml:brushProperty name="height" value="0.025" units="cm"/>
    </inkml:brush>
  </inkml:definitions>
  <inkml:trace contextRef="#ctx0" brushRef="#br0">69 0 8648,'0'0'13944,"2"8"-12647,1 0-1050,-1 1 0,0-1 1,-1 1-1,0 0 0,0-1 0,-1 1 0,0 0 0,0 0 0,-1-1 0,-3 13 0,-3 9 44,-21 49-1,18-53-154,1 0-1,-11 51 0,20-76-66,-1 1 0,1-1 1,0 1-1,0-1 0,-1 1 0,1-1 0,0 1 0,0-1 0,1 1 0,-1-1 1,0 1-1,0-1 0,1 1 0,-1-1 0,1 1 0,-1-1 0,1 1 0,-1-1 1,1 0-1,0 1 0,0-1 0,1 2 0,0-2-4,-1-1-1,0 1 0,1-1 1,-1 1-1,1-1 1,-1 0-1,1 1 1,-1-1-1,0 0 1,1 0-1,-1 0 1,1 0-1,-1-1 1,1 1-1,-1 0 0,0-1 1,1 1-1,-1-1 1,2 0-1,9-4 212,0-1 0,0-1 0,19-14 0,201-154-143,-224 168 836,-3 1-4499,-5 6 3334,0 0-1,0-1 1,0 1 0,0 0 0,0 0 0,0-1 0,0 1 0,0 0 0,0 0 0,0-1 0,0 1 0,0 0 0,0 0 0,0-1 0,0 1 0,0 0 0,-1 0 0,1 0 0,0-1 0,0 1 0,0 0 0,0 0 0,0 0 0,-1-1 0,1 1 0,0 0 0,0 0-1,0 0 1,-1 0 0,1 0 0,0-1 0,0 1 0,0 0 0,-1 0 0,1 0 0,0 0 0,0 0 0,-1 0 0,1 0 0,0 0 0,0 0 0,-1 0 0,1 0 0,0 0 0,0 0 0,0 0 0,-1 0 0,1 0 0,0 0 0,0 0 0,-1 0 0,1 0-1,0 0 1,0 1 0,-1-1 0,1 0 0,-17 0-7400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2:34.401"/>
    </inkml:context>
    <inkml:brush xml:id="br0">
      <inkml:brushProperty name="width" value="0.025" units="cm"/>
      <inkml:brushProperty name="height" value="0.025" units="cm"/>
    </inkml:brush>
  </inkml:definitions>
  <inkml:trace contextRef="#ctx0" brushRef="#br0">0 1 5093,'0'0'21081,"9"9"-19709,9 9-934,0-1-304,0 0 1,-2 2-1,0 0 0,0 1 0,-2 1 0,13 24 0,-23-31-1205,2 4-1114,1-9-2363,-2-8-2029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51.633"/>
    </inkml:context>
    <inkml:brush xml:id="br0">
      <inkml:brushProperty name="width" value="0.025" units="cm"/>
      <inkml:brushProperty name="height" value="0.025" units="cm"/>
    </inkml:brush>
  </inkml:definitions>
  <inkml:trace contextRef="#ctx0" brushRef="#br0">0 0 5958,'0'0'10062,"11"2"-8850,51 6 2,71 1-1,-88-8-4104,-3-1-3398,-50 0 454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51.966"/>
    </inkml:context>
    <inkml:brush xml:id="br0">
      <inkml:brushProperty name="width" value="0.025" units="cm"/>
      <inkml:brushProperty name="height" value="0.025" units="cm"/>
    </inkml:brush>
  </inkml:definitions>
  <inkml:trace contextRef="#ctx0" brushRef="#br0">0 1 9065,'0'0'10153,"58"14"-9576,-19-13-417,6-1-96,-1 1-64,-3 1-673,-4-1-1889,-9-1-2243,-7-1-1473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3"/>
    </inkml:context>
    <inkml:brush xml:id="br0">
      <inkml:brushProperty name="width" value="0.025" units="cm"/>
      <inkml:brushProperty name="height" value="0.025" units="cm"/>
    </inkml:brush>
  </inkml:definitions>
  <inkml:trace contextRef="#ctx0" brushRef="#br0">0 272 4068,'0'0'12476,"11"-8"-11702,120-90 552,82-67-811,-227 206-85,1-10-415,1 1 0,-9 45 1,20-73-200,-1 8 381,1 1 1,1-1 0,1 23-1,-1-32-279,0-1 1,1 1-1,0 0 0,0 0 0,0-1 0,0 1 0,0 0 0,0-1 0,3 5 0,-3-6-164,0 1-1,1-1 1,-1 0 0,0 0-1,0 0 1,0-1-1,1 1 1,-1 0-1,0 0 1,1-1 0,-1 1-1,0-1 1,1 1-1,-1-1 1,1 1-1,-1-1 1,1 0 0,-1 0-1,3 0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7"/>
    </inkml:context>
    <inkml:brush xml:id="br0">
      <inkml:brushProperty name="width" value="0.025" units="cm"/>
      <inkml:brushProperty name="height" value="0.025" units="cm"/>
    </inkml:brush>
  </inkml:definitions>
  <inkml:trace contextRef="#ctx0" brushRef="#br0">1 13 4388,'0'0'14739,"8"-4"-14135,-6 3-564,0-1 0,0 1 0,0 0 0,0 1 0,1-1-1,-1 0 1,0 1 0,0-1 0,1 1 0,-1 0 0,0-1 0,1 1 0,-1 0 0,1 1 0,3 0 0,-2 0 40,0 1 0,-1 1-1,1-1 1,0 1 0,-1-1-1,0 1 1,0 0 0,1 0-1,-2 0 1,6 8 0,183 214 483,-117-139-6716,-54-64-375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52.316"/>
    </inkml:context>
    <inkml:brush xml:id="br0">
      <inkml:brushProperty name="width" value="0.025" units="cm"/>
      <inkml:brushProperty name="height" value="0.025" units="cm"/>
    </inkml:brush>
  </inkml:definitions>
  <inkml:trace contextRef="#ctx0" brushRef="#br0">77 0 9161,'0'0'5712,"9"2"-4255,8 0-990,0 2-1,0 1 1,0 0-1,0 1 0,18 9 1,-30-12-415,1 0 0,-1 0 0,0 0 0,0 1 0,-1-1 0,1 1 1,-1 1-1,0-1 0,5 7 0,-7-8-52,-1-1 0,1 1 0,-1-1 0,0 1 0,0 0 0,0-1 0,-1 1 0,1 0 0,0 0 0,-1-1 0,0 1 0,0 0 0,0 0 0,0 0 0,0 0 0,0-1 0,-1 1 0,0 0 0,1 0 1,-1-1-1,-1 4 0,-4 3 24,-1 0 0,0 0 0,0 0 0,-1-1 0,0-1 0,0 1 1,0-1-1,-1 0 0,0-1 0,-16 8 0,-10 10-17,8-2-1435,-44 46 0,43-39-2795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48.367"/>
    </inkml:context>
    <inkml:brush xml:id="br0">
      <inkml:brushProperty name="width" value="0.025" units="cm"/>
      <inkml:brushProperty name="height" value="0.025" units="cm"/>
    </inkml:brush>
  </inkml:definitions>
  <inkml:trace contextRef="#ctx0" brushRef="#br0">14 126 7591,'0'0'4591,"-3"-8"-2947,-8-27-250,11 33-1268,1 0 0,-1 0 1,0 0-1,0 0 0,1 0 1,-1 0-1,1 1 0,-1-1 1,1 0-1,0 0 0,0 0 1,0 1-1,0-1 0,0 0 1,0 1-1,0-1 0,1 1 0,-1-1 1,0 1-1,1 0 0,0-1 1,-1 1-1,3-1 0,37-21 1519,-33 19-1506,1 1 1,-1 0-1,1 1 0,0-1 1,0 2-1,0 0 0,0 0 0,0 0 1,0 1-1,12 1 0,-19 0-114,-1 0 0,1 0 0,0 0 0,-1 0 0,1 0 1,0 0-1,-1 1 0,0-1 0,1 0 0,-1 1 0,0-1 0,0 1 0,1 0 0,-1-1 0,0 1 0,-1 0 0,1 0 0,0-1 0,-1 1 0,1 0 0,-1 0 0,1 0 0,-1 0 0,0 0 0,0 0 0,1 0 0,-2 2 0,0 59 689,0-60-709,-2 15 28,-1 0 0,-1 0 0,-1-1 0,0 1 0,-2-1 0,1 0 0,-2-1 0,-1 0-1,-16 21 1,1 3 49,20-24-651,14-10-618,-8-6 1165,0 0 0,0 0 0,0 0 0,0 0 0,0 1 1,-1-1-1,1 0 0,0 1 0,0-1 0,0 1 0,-1-1 0,1 1 0,0 0 0,0-1 0,-1 1 0,1-1 0,0 1 0,-1 0 0,1 0 0,-1-1 0,1 1 0,-1 0 0,1 0 0,-1 0 0,0 0 0,1 0 0,-1-1 0,0 1 0,0 0 0,0 0 0,1 0 0,-1 0 0,0 0 0,-1 1 0,0 34 928,-1-25-593,2 0 1,-1 0 0,1 0 0,1 0-1,0 0 1,5 19 0,-6-29-274,1 1 1,0-1-1,0 1 1,0-1-1,0 1 1,0-1-1,0 0 1,1 1-1,-1-1 1,0 0-1,1 0 0,-1 0 1,1 0-1,-1 0 1,1 0-1,-1-1 1,1 1-1,0 0 1,-1-1-1,1 1 1,0-1-1,-1 0 1,1 0-1,0 1 0,0-1 1,-1 0-1,1 0 1,0-1-1,0 1 1,-1 0-1,1 0 1,0-1-1,-1 1 1,1-1-1,2-1 1,4-1 142,0 0 1,0 0 0,-1-1 0,1 0 0,-1-1 0,7-5 0,-7 4-171,0 0 0,0 0 0,0-1 0,-1 0 0,0-1 0,-1 1 0,0-1 0,0 0 0,0 0 0,-1-1 0,0 0 0,-1 1 0,0-1 0,0 0 1,-1 0-1,0-1 0,0-11 0,4 13-8085,2 1-710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49.821"/>
    </inkml:context>
    <inkml:brush xml:id="br0">
      <inkml:brushProperty name="width" value="0.025" units="cm"/>
      <inkml:brushProperty name="height" value="0.025" units="cm"/>
    </inkml:brush>
  </inkml:definitions>
  <inkml:trace contextRef="#ctx0" brushRef="#br0">0 95 11627,'0'0'3673,"1"-8"-1714,-1 4-1772,1 0-1,0 0 1,0 0 0,0 1-1,0-1 1,1 0 0,0 0-1,0 1 1,0-1 0,0 1-1,0 0 1,0-1 0,1 1-1,0 0 1,-1 0 0,1 1-1,0-1 1,1 1 0,-1-1-1,0 1 1,1 0 0,-1 0-1,1 1 1,0-1 0,-1 1-1,1-1 1,0 1 0,0 0-1,8 0 1,-3-1-59,0 1-1,0 0 1,0 0-1,0 1 1,0 0-1,-1 1 1,1 0-1,10 2 1,-17-2-111,1 0 0,-1 0 0,1 0 0,-1 0 0,1 1 0,-1-1 0,0 1 0,0-1 0,1 1 0,-1 0 0,0 0 0,-1 0 0,1 0 0,0 0 0,0 0 1,-1 0-1,0 1 0,1-1 0,-1 1 0,0-1 0,0 1 0,0-1 0,0 1 0,-1 0 0,1-1 0,-1 1 0,0 0 0,1-1 0,-1 1 0,-1 3 0,1 4 26,-1-1 0,-1 0 0,1 0-1,-2 0 1,1 0 0,-1-1 0,0 1 0,-1-1-1,0 1 1,-7 8 0,-9 14 147,-31 36 0,0 0 603,37-49-556,10-13-223,1-1 0,-1 1 0,1-1 0,-1 1 0,1 0 0,1 0 0,-1 1 0,-3 8 0,25-20-1055,4-9 241,-17 11 699,0 0 0,1 0 0,-1 0 0,1 1 0,0 0 1,0 0-1,0 1 0,0 0 0,12-2 0,-18 4 93,0 0-1,0 0 1,-1 0 0,1 1 0,0-1-1,-1 0 1,1 1 0,0-1 0,-1 0 0,1 1-1,-1-1 1,1 1 0,0-1 0,-1 1-1,1-1 1,-1 1 0,1-1 0,-1 1 0,0-1-1,1 1 1,-1 0 0,0-1 0,1 1 0,-1 0-1,0-1 1,0 1 0,1 0 0,-1 0-1,0-1 1,0 1 0,0 0 0,0-1 0,0 1-1,0 1 1,-1 34 75,1-26 95,-12 104 2432,12-114-2572,0 1 0,1-1 0,-1 1-1,0-1 1,1 1 0,-1-1-1,1 1 1,-1-1 0,1 1-1,-1-1 1,1 0 0,-1 1 0,1-1-1,-1 0 1,1 0 0,0 1-1,-1-1 1,1 0 0,-1 0-1,1 0 1,0 0 0,-1 1-1,1-1 1,0 0 0,-1 0 0,1 0-1,-1-1 1,1 1 0,0 0-1,-1 0 1,1 0 0,0 0-1,-1 0 1,1-1 0,-1 1-1,1 0 1,-1-1 0,2 0 0,26-11 221,-22 7-238,0 0 0,0 0 1,-1-1-1,1 0 0,-1 0 1,-1-1-1,1 1 1,-1-1-1,0 0 0,-1 0 1,0-1-1,0 1 0,0-1 1,2-10-1,0-40-4271,-5 33-896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56.670"/>
    </inkml:context>
    <inkml:brush xml:id="br0">
      <inkml:brushProperty name="width" value="0.025" units="cm"/>
      <inkml:brushProperty name="height" value="0.025" units="cm"/>
    </inkml:brush>
  </inkml:definitions>
  <inkml:trace contextRef="#ctx0" brushRef="#br0">0 0 11115,'0'0'11135,"9"2"-10345,123 22 928,-65-10-1627,1-2 0,102 3 1,-169-15-94,-1 0 1,0 0 0,1 0 0,-1 0-1,0 0 1,0 0 0,1 0 0,-1 0-1,0 0 1,1 0 0,-1 0-1,0 0 1,0 0 0,1 1 0,-1-1-1,0 0 1,0 0 0,1 0 0,-1 0-1,0 0 1,0 1 0,0-1 0,1 0-1,-1 0 1,0 1 0,0-1 0,0 0-1,1 0 1,-1 1 0,0-1-1,0 0 1,0 0 0,0 1 0,0-1-1,0 0 1,0 0 0,0 1 0,0-1-1,0 0 1,0 1 0,0-1 0,0 0-1,0 0 1,0 1 0,0-1-1,0 0 1,0 1 0,0-1 0,0 0-1,0 0 1,0 1 0,0-1 0,-1 0-1,1 0 1,0 1 0,0-1 0,0 0-1,0 0 1,-1 0 0,1 1-1,-18 23-96,7-10 65,4-1 48,1 0 0,1 1 0,0 0 0,1 0 0,0 0 0,1 0 0,0 0-1,2 1 1,0-1 0,0 1 0,1 0 0,1-1 0,3 19 0,0-12 8,0 1 0,1-1 0,2-1 0,0 1 0,1-1 0,1-1 1,1 1-1,16 23 0,-6-15 8,-9-14-27,-1 1 0,0 0 0,-1 0 0,9 23 0,-16-33 11,0-1-1,-1 1 0,0-1 0,0 1 0,0 0 0,-1-1 0,1 1 1,-1 0-1,0 0 0,-1-1 0,1 1 0,-1 0 0,0-1 1,0 1-1,0 0 0,-1-1 0,0 1 0,1-1 0,-2 0 1,1 0-1,-4 6 0,-2 0 139,0 0 1,-1 0-1,-1-1 0,0 0 1,0-1-1,0 0 0,-1 0 1,0-1-1,-1-1 1,0 1-1,0-2 0,0 0 1,-14 4-1,0-2-10,1-1 0,-2-1 0,1-2 0,0 0 0,-40-2 0,58-1-47,0-1-1,0 0 1,1 0-1,-1 0 0,-14-6 1,20 6-296,0 0 1,-1 0-1,1 0 0,0 0 1,0-1-1,1 1 1,-1-1-1,0 1 0,0-1 1,-2-3-1,3 4-278,1 0 1,-1 0-1,0 0 0,1-1 0,-1 1 0,1 0 1,0-1-1,-1 1 0,1 0 0,0-1 1,0 1-1,0 0 0,0-1 0,0 1 1,0-1-1,0 1 0,0 0 0,0-1 1,2-1-1,5-11-15286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45.564"/>
    </inkml:context>
    <inkml:brush xml:id="br0">
      <inkml:brushProperty name="width" value="0.025" units="cm"/>
      <inkml:brushProperty name="height" value="0.025" units="cm"/>
    </inkml:brush>
  </inkml:definitions>
  <inkml:trace contextRef="#ctx0" brushRef="#br0">1 40 4388,'0'0'897,"14"-33"-1762,-14 29 1185,0 3-223,0-1-418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45.988"/>
    </inkml:context>
    <inkml:brush xml:id="br0">
      <inkml:brushProperty name="width" value="0.025" units="cm"/>
      <inkml:brushProperty name="height" value="0.025" units="cm"/>
    </inkml:brush>
  </inkml:definitions>
  <inkml:trace contextRef="#ctx0" brushRef="#br0">154 48 5541,'0'0'7773,"-7"-4"-6075,1 2-1512,5 0-124,-1 1 0,1 0 0,-1 0 0,0 0 0,1 0 0,-1 0 0,0 0 0,0 1 0,0-1 0,1 1 0,-1-1 0,0 1 0,0 0 0,0-1 0,0 1 0,0 0 0,0 0 0,0 0 0,0 1 0,0-1 0,0 0 0,1 1 0,-1-1 0,0 1 0,0 0 0,0 0 0,1 0 0,-1-1 0,0 2 0,1-1 0,-1 0 0,1 0 0,-1 0 0,1 1 0,-1-1 0,1 1 0,0-1 0,0 1-1,0-1 1,-2 4 0,-10 22 155,2 0 0,1 1 0,1 0 0,1 1 0,2-1 0,0 2 0,2-1 0,2 0 0,0 1 0,6 55 0,-4-82-169,1 0 1,0 0-1,-1-1 1,1 1-1,1 0 0,-1-1 1,0 1-1,1 0 1,-1-1-1,1 0 1,0 1-1,0-1 1,0 0-1,0 0 1,0 0-1,1 0 1,-1 0-1,0-1 0,1 1 1,-1-1-1,1 1 1,0-1-1,-1 0 1,1 0-1,0 0 1,0 0-1,0-1 1,0 1-1,0-1 0,0 0 1,5 0-1,-2 0 88,1 0-1,0 0 0,0-1 1,0 0-1,0 0 0,-1-1 1,1 0-1,-1 0 0,1 0 1,-1-1-1,0 0 0,10-7 1,1-5 10,-1 0 0,-1-1 0,0-1 1,-1 0-1,-1-1 0,-1-1 0,0 0 1,-2-1-1,0 0 0,-1 0 0,-1-1 1,-1 0-1,-1 0 0,0-1 1,-2 0-1,-1 0 0,-1 0 0,0 0 1,-3-36-1,1 57-174,0 0 1,0 0-1,0 0 0,0 1 1,0-1-1,0 0 1,0 0-1,0 0 0,0 0 1,0 0-1,0 0 1,-1 0-1,1 0 0,0 0 1,-1 0-1,1 0 0,-1 0 1,1 1-1,-1-1 1,1 0-1,-1 0 0,0 0 1,1 1-1,-1-1 1,0 0-1,0 1 0,1-1 1,-1 1-1,0-1 0,0 1 1,0-1-1,0 1 1,0 0-1,0-1 0,0 1 1,1 0-1,-1 0 1,0 0-1,0 0 0,0-1 1,0 1-1,0 0 0,0 1 1,0-1-1,0 0 1,0 0-1,0 0 0,0 1 1,0-1-1,0 0 1,0 1-1,0-1 0,0 1 1,1-1-1,-1 1 0,0-1 1,-1 2-1,-6 3-640,1 1 0,0 0 0,0 1 0,-8 8 0,15-14 538,-18 16-5614,2-4-6118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05.261"/>
    </inkml:context>
    <inkml:brush xml:id="br0">
      <inkml:brushProperty name="width" value="0.025" units="cm"/>
      <inkml:brushProperty name="height" value="0.025" units="cm"/>
    </inkml:brush>
  </inkml:definitions>
  <inkml:trace contextRef="#ctx0" brushRef="#br0">271 92 9801,'0'0'2552,"-12"-6"-1079,7 2-1299,-41-20 477,42 23-632,1 0-1,0 0 0,0 0 0,0 1 0,-1 0 1,1-1-1,0 1 0,-1 0 0,1 0 1,0 1-1,-1-1 0,1 1 0,0-1 1,0 1-1,0 0 0,-1 1 0,-3 1 1,-1 3 71,-1 0 1,1 0 0,1 1 0,-1 1 0,1-1 0,0 1 0,1 0 0,0 1-1,0-1 1,0 1 0,2 0 0,-1 1 0,1-1 0,0 1 0,-2 12 0,-5 16 531,3 0 0,-7 63 0,15-97-585,-5 37 220,2 1-1,1 0 1,6 61 0,-2-91-247,0 1 1,1 0 0,1-1 0,0 0 0,0 0 0,11 21-1,-11-26-6,0-1 0,1 0 0,0 0 0,0 0 0,0 0 0,0-1 0,1 0 0,0 0 0,0-1 0,0 1 0,1-1 0,10 5-1,-7-5 113,-1-1-1,1-1 0,0 1 0,0-1 0,0-1 0,0 0 0,0 0 0,0-1 0,0 0 0,0-1 0,0 0 0,0-1 0,0 0 0,0 0 0,0-1 0,-1-1 0,1 1 0,-1-2 0,0 1 1,0-1-1,-1 0 0,16-13 0,-6 4 207,-1-1 0,0-1 0,-1 0 0,0-2 0,-1 0 0,-2 0 0,1-1 0,-2-1 0,10-21 0,-9 11-37,-1 0 0,-1 0 0,-2-1 0,-1-1-1,-2 1 1,4-51 0,-8 68-361,-1 0 0,-1 1 0,-1-1 0,0 1 0,-1-1 0,0 1 0,-1-1-1,0 1 1,-1 0 0,-1 0 0,0 0 0,0 1 0,-2 0 0,1 0 0,-2 0 0,1 1 0,-18-19 0,19 25-263,1 0 0,-1 1 0,1 0 1,-1 0-1,0 1 0,-1 0 0,1 0 0,0 0 1,-1 1-1,0 0 0,-9-2 0,11 3-220,-1 0 1,1 1-1,-1 0 1,1 0-1,-1 0 0,1 1 1,-1 0-1,0 0 1,-6 2-1,-20 14-6226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38.776"/>
    </inkml:context>
    <inkml:brush xml:id="br0">
      <inkml:brushProperty name="width" value="0.025" units="cm"/>
      <inkml:brushProperty name="height" value="0.025" units="cm"/>
    </inkml:brush>
  </inkml:definitions>
  <inkml:trace contextRef="#ctx0" brushRef="#br0">40 1 11627,'0'0'12107,"0"8"-11754,0 16-115,-1 1 1,-2 0-1,0 0 0,-9 26 1,5-19 287,2-1 0,-3 53 0,8-84-496,0 0 0,1 1 0,-1-1-1,0 0 1,1 1 0,-1-1-1,0 0 1,1 1 0,-1-1 0,1 0-1,-1 0 1,0 0 0,1 1-1,-1-1 1,1 0 0,-1 0 0,1 0-1,-1 0 1,1 0 0,-1 0-1,1 0 1,-1 0 0,1 0 0,-1 0-1,1 0 1,-1 0 0,1 0 0,-1 0-1,0 0 1,1-1 0,-1 1-1,1 0 1,-1 0 0,1-1 0,-1 1-1,0 0 1,1 0 0,-1-1-1,0 1 1,1 0 0,-1-1 0,1 0-1,20-12 540,27-28-119,49-54-1,-5 4-146,-83 81-6376,-20 15-3186,0 1 2116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39.530"/>
    </inkml:context>
    <inkml:brush xml:id="br0">
      <inkml:brushProperty name="width" value="0.025" units="cm"/>
      <inkml:brushProperty name="height" value="0.025" units="cm"/>
    </inkml:brush>
  </inkml:definitions>
  <inkml:trace contextRef="#ctx0" brushRef="#br0">1 22 8936,'0'0'16469,"8"4"-16100,-1 2-284,-5-4-52,1 0-1,-1 0 0,1 0 1,0-1-1,-1 1 0,1-1 1,0 1-1,0-1 1,0 0-1,0 0 0,0 0 1,0-1-1,0 1 1,4-1-1,-6 0 69,0 0 0,0-1 0,0 1 0,0-1 0,0 1 0,1-1 0,-1 0 0,0 0 0,-1 1 0,1-1 0,0 0 0,0 0 0,0 0 0,0 0 0,-1 0 0,1 0 0,0 0 0,-1 0 0,1 0 0,-1 0 0,1 0 0,0-3 0,6-25 923,-7 28-922,-7 38 634,7-28-657,1 1 0,0-1 0,1 1 0,-1-1 0,2 0 0,-1 0 0,2 0 0,-1 0 0,1 0 0,0-1 0,1 1-1,8 11 1,4 1 159,1 0-1,1-2 0,23 21 0,-26-34-43,-13-6-1702,-13-3-2842,-2-4-5798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39.969"/>
    </inkml:context>
    <inkml:brush xml:id="br0">
      <inkml:brushProperty name="width" value="0.025" units="cm"/>
      <inkml:brushProperty name="height" value="0.025" units="cm"/>
    </inkml:brush>
  </inkml:definitions>
  <inkml:trace contextRef="#ctx0" brushRef="#br0">0 30 10442,'0'0'15417,"10"-2"-14216,155-19 613,-47 15-4445,-118 6 2533,0 0 0,0 0-1,1 0 1,-1 0 0,0 0-1,0 0 1,1 0-1,-1 0 1,0 0 0,0 0-1,1 1 1,-1-1-1,0 0 1,0 0 0,0 0-1,1 0 1,-1 1 0,0-1-1,0 0 1,0 0-1,0 0 1,1 1 0,-1-1-1,0 0 1,0 0-1,0 1 1,0-1 0,0 0-1,0 0 1,0 1-1,0-1 1,0 0 0,0 0-1,0 1 1,0-1 0,0 0-1,0 0 1,0 1-1,0-1 1,0 0 0,0 0-1,0 1 1,0-1-1,0 0 1,0 0 0,-1 1-1,1-1 1,0 0 0,0 0-1,0 1 1,0-1-1,-1 0 1,1 0 0,0 0-1,0 0 1,0 1-1,-1-1 1,1 0 0,0 0-1,0 0 1,-1 0-1,1 0 1,0 0 0,0 0-1,-1 0 1,1 1 0,-15 12-4959,-3-5-25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8"/>
    </inkml:context>
    <inkml:brush xml:id="br0">
      <inkml:brushProperty name="width" value="0.025" units="cm"/>
      <inkml:brushProperty name="height" value="0.025" units="cm"/>
    </inkml:brush>
  </inkml:definitions>
  <inkml:trace contextRef="#ctx0" brushRef="#br0">0 104 5445,'3'-6'909,"0"0"-1,0 1 1,1-1 0,-1 1-1,1 0 1,0 0-1,1 1 1,5-6 0,-3 5-307,0 0 0,-1 0 0,2 1 0,-1 0 0,14-6 0,-8 6-369,0 0 1,0 1-1,1 0 0,-1 1 0,1 1 0,-1 0 1,22 1-1,-34 0-226,1 0 1,0 0 0,-1 0 0,1 0-1,0 0 1,-1 0 0,1 0 0,0 1-1,-1-1 1,1 1 0,0-1 0,-1 1-1,1 0 1,-1-1 0,1 1 0,-1 0-1,0 0 1,1 0 0,-1 0 0,0 0-1,1 0 1,-1 1 0,0-1 0,0 0-1,0 1 1,0-1 0,0 1-1,-1-1 1,1 1 0,0-1 0,-1 1-1,1-1 1,-1 1 0,1 0 0,-1-1-1,0 1 1,1 0 0,-1-1 0,0 1-1,0 0 1,-1-1 0,1 1 0,0 0-1,0-1 1,-1 1 0,1 0 0,-1-1-1,0 1 1,1-1 0,-1 1-1,-1 1 1,-2 7 34,-1 0 0,-1 0-1,1-1 1,-1 1-1,-1-1 1,-10 11 0,-75 61 75,19-19 310,72-61-407,0-1 0,0 1 0,0-1-1,1 1 1,-1 0 0,0-1 0,1 1-1,-1 0 1,0 0 0,1-1 0,-1 1 0,1 0-1,-1 0 1,1 0 0,0-1 0,-1 1-1,1 0 1,0 0 0,0 0 0,-1 0 0,1 0-1,0 0 1,0 0 0,0 0 0,0 0-1,0 0 1,0 0 0,0 0 0,1 0 0,-1-1-1,0 1 1,0 0 0,1 0 0,-1 0-1,1 0 1,-1 0 0,1 0 0,-1-1 0,1 1-1,-1 0 1,1 0 0,0-1 0,-1 1-1,1-1 1,0 1 0,0 0 0,-1-1 0,1 1-1,0-1 1,0 1 0,0-1 0,0 0-1,0 1 1,-1-1 0,3 0 0,8 4 220,-1-1 1,1 0-1,19 2 1,-24-4-175,16 3-414,75 10 910,-64-11-3426,-1-2-3556,-20-1-2853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0.328"/>
    </inkml:context>
    <inkml:brush xml:id="br0">
      <inkml:brushProperty name="width" value="0.025" units="cm"/>
      <inkml:brushProperty name="height" value="0.025" units="cm"/>
    </inkml:brush>
  </inkml:definitions>
  <inkml:trace contextRef="#ctx0" brushRef="#br0">1 8 9801,'0'0'12236,"53"11"-10474,-23-11-609,3-7-545,5 1-384,-8 1-192,-2 4 0,-1 1-576,-6 0-1602,-7 0-577,-3 1-1505,-3 0-3395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0.690"/>
    </inkml:context>
    <inkml:brush xml:id="br0">
      <inkml:brushProperty name="width" value="0.025" units="cm"/>
      <inkml:brushProperty name="height" value="0.025" units="cm"/>
    </inkml:brush>
  </inkml:definitions>
  <inkml:trace contextRef="#ctx0" brushRef="#br0">326 0 6470,'0'0'13901,"-8"6"-12721,-23 23-396,1 1-1,1 1 1,1 2-1,-34 54 1,-27 30 305,89-116-1205,0-1 0,0 1 0,-1 0 0,1-1-1,0 1 1,-1-1 0,1 1 0,-1-1 0,1 1-1,-1-1 1,1 1 0,-1-1 0,1 1-1,-1-1 1,1 1 0,-1-1 0,0 0 0,1 1-1,-1-1 1,0 0 0,1 0 0,-1 0 0,0 1-1,1-1 1,-1 0 0,0 0 0,1 0 0,-1 0-1,0 0 1,0 0 0,1 0 0,-1-1-1,0 1 1,1 0 0,-1 0 0,0 0 0,1-1-1,-1 1 1,0 0 0,1-1 0,-1 1 0,1 0-1,-1-1 1,1 1 0,-1-1 0,1 1 0,-1-1-1,1 1 1,-1-1 0,1 1 0,-1-1-1,1 0 1,0 1 0,0-1 0,-1 1 0,1-1-1,0 0 1,0 0 0,-1 0 0,-11-48-8470,11 43 7836,-4-25-4375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1.069"/>
    </inkml:context>
    <inkml:brush xml:id="br0">
      <inkml:brushProperty name="width" value="0.025" units="cm"/>
      <inkml:brushProperty name="height" value="0.025" units="cm"/>
    </inkml:brush>
  </inkml:definitions>
  <inkml:trace contextRef="#ctx0" brushRef="#br0">0 0 10410,'0'0'13853,"10"8"-12615,35 29 593,64 40-1,-17-28-3013,-72-40-2412,0-1 1,35 8-1,-48-14-2742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1.417"/>
    </inkml:context>
    <inkml:brush xml:id="br0">
      <inkml:brushProperty name="width" value="0.025" units="cm"/>
      <inkml:brushProperty name="height" value="0.025" units="cm"/>
    </inkml:brush>
  </inkml:definitions>
  <inkml:trace contextRef="#ctx0" brushRef="#br0">1 109 13325,'0'0'10137,"10"2"-8263,7 0-1477,0 0 1,0-1-1,-1-1 0,1-1 0,28-4 1,99-24 129,-64 11-342,-4 3-520,91-17 846,-56 17-5961,-107 14 4751,-14 1-11670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1.775"/>
    </inkml:context>
    <inkml:brush xml:id="br0">
      <inkml:brushProperty name="width" value="0.025" units="cm"/>
      <inkml:brushProperty name="height" value="0.025" units="cm"/>
    </inkml:brush>
  </inkml:definitions>
  <inkml:trace contextRef="#ctx0" brushRef="#br0">85 21 13613,'0'0'6780,"11"-2"-5077,9-2-979,-7 0-338,1 1 0,-1 0 0,1 1 0,0 0 0,0 2 0,0-1-1,23 4 1,-36-3-384,0 1 0,0 0 0,0 0 1,0 0-1,0 0 0,0 0 0,0 0 0,-1 0 0,1 0 0,0 0 0,-1 0 0,1 0 0,-1 0 0,1 0 0,-1 1 0,0-1 1,1 0-1,-1 0 0,0 1 0,0-1 0,0 0 0,0 0 0,0 1 0,0-1 0,0 0 0,-1 0 0,1 1 0,0-1 1,-1 0-1,1 0 0,-1 0 0,0 3 0,-18 38 100,1-18-57,0-1 0,-2-1 0,-1 0 0,0-2 0,-2-1 0,0 0 1,-1-2-1,-46 25 0,90-57-447,-15 12 386,0 0-1,1 0 0,-1 0 1,1 1-1,0 0 1,12-3-1,-17 5 34,1-1 0,0 1 0,0 0-1,0 0 1,0 0 0,-1 0 0,1 0 0,0 1 0,0-1 0,0 1 0,-1-1 0,1 1 0,0-1-1,-1 1 1,1 0 0,0 0 0,-1 0 0,1 0 0,-1 0 0,1 0 0,-1 1 0,0-1-1,1 0 1,-1 1 0,0-1 0,0 1 0,1 2 0,0-2 65,-1 0 1,1 0-1,-1 0 1,1 0 0,0 0-1,0 0 1,0-1-1,0 1 1,0-1-1,0 1 1,0-1-1,1 0 1,2 2-1,0-2 0,0 0 1,0 0-1,0 0 0,0-1 0,0 0 0,0 0 1,0 0-1,0 0 0,-1-1 0,1 0 1,0 0-1,0 0 0,0-1 0,-1 1 0,1-1 1,-1 0-1,1-1 0,-1 1 0,0-1 0,8-6 1,-9 7-205,0-1 1,0 0 0,0 0-1,0 0 1,-1 0 0,1 0-1,-1-1 1,0 1 0,0-1-1,0 0 1,-1 1 0,1-1-1,-1 0 1,0 0-1,0 0 1,1-5 0,-2-13-3403,0-4-2978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0.245"/>
    </inkml:context>
    <inkml:brush xml:id="br0">
      <inkml:brushProperty name="width" value="0.025" units="cm"/>
      <inkml:brushProperty name="height" value="0.025" units="cm"/>
    </inkml:brush>
  </inkml:definitions>
  <inkml:trace contextRef="#ctx0" brushRef="#br0">17 49 7976,'0'-2'440,"0"1"0,0-1 1,0 1-1,0-1 1,1 1-1,-1-1 1,1 1-1,-1 0 0,1-1 1,-1 1-1,1 0 1,0 0-1,0-1 1,0 1-1,-1 0 0,1 0 1,0 0-1,0 0 1,1 0-1,1-2 1,0 1 43,1 0 1,-1 0 0,1 1 0,0-1 0,-1 1 0,1 0-1,7-2 1,7 1 70,0 0 0,30 2 1,-35 0 260,-12 0-795,0-1-1,0 1 1,1 0 0,-1 0-1,0 0 1,0 0-1,0 0 1,1 0 0,-1 0-1,0 1 1,0-1 0,0 0-1,1 1 1,-1-1 0,0 0-1,0 1 1,0 0-1,0-1 1,0 1 0,0 0-1,0-1 1,0 1 0,0 0-1,0 0 1,0 0-1,-1 0 1,1 0 0,0 0-1,-1 0 1,1 0 0,0 0-1,-1 0 1,1 0 0,-1 0-1,0 0 1,1 1-1,-1-1 1,0 0 0,0 0-1,0 0 1,0 1 0,0-1-1,0 0 1,0 0 0,0 0-1,0 1 1,-1-1-1,1 0 1,0 0 0,-1 1-1,-1 5 59,-1-1 0,0 0-1,0 0 1,0 0 0,0 0-1,-1-1 1,-8 10 0,-3-1 35,-1 0 1,0-1 0,-27 16 0,-25 21-19,67-50-94,1 1 1,0-1-1,-1 1 1,1-1-1,-1 1 1,1-1-1,-1 1 1,1-1-1,0 1 1,-1-1-1,1 1 1,0 0-1,0-1 1,-1 1-1,1-1 1,0 1-1,0 0 0,0-1 1,0 1-1,0 0 1,0-1-1,0 1 1,0 0-1,0-1 1,0 1-1,0 0 1,0-1-1,0 1 1,1-1-1,-1 1 1,0 0-1,1-1 1,-1 1-1,0-1 1,1 1-1,-1-1 1,0 1-1,1-1 1,-1 1-1,1-1 1,-1 1-1,1-1 1,-1 0-1,1 1 1,-1-1-1,1 0 1,-1 1-1,1-1 0,0 0 1,-1 0-1,1 1 1,1-1-1,42 16 134,-34-13-126,-4-1 61,-1 0 0,1 0 0,-1-1 0,1 0 0,0 0 0,0-1 0,-1 1 0,1-1 0,0 0-1,0-1 1,6 0 0,-10 0-214,0 0 0,0 1 0,0-1 0,0 0 0,0 0 0,0 0 0,0-1 0,0 1 0,0 0 0,0-1 0,-1 1 0,4-4 0,-4 2-636,1 1-1,0-1 1,-1 0-1,0 0 1,1 1-1,-1-1 1,0 0-1,0 0 1,-1 0-1,1 0 1,0-5 0,-1-1-6183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0.935"/>
    </inkml:context>
    <inkml:brush xml:id="br0">
      <inkml:brushProperty name="width" value="0.025" units="cm"/>
      <inkml:brushProperty name="height" value="0.025" units="cm"/>
    </inkml:brush>
  </inkml:definitions>
  <inkml:trace contextRef="#ctx0" brushRef="#br0">1 1 19186,'0'0'9919,"16"13"-16181,-21-13 1767,1 0-2450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2.112"/>
    </inkml:context>
    <inkml:brush xml:id="br0">
      <inkml:brushProperty name="width" value="0.025" units="cm"/>
      <inkml:brushProperty name="height" value="0.025" units="cm"/>
    </inkml:brush>
  </inkml:definitions>
  <inkml:trace contextRef="#ctx0" brushRef="#br0">10 29 6246,'2'-3'926,"-1"1"0,0 0 0,1-1 0,0 1 0,-1 0 0,1 0 0,0 0 0,0 0 0,0 0 0,0 1 0,1-1 0,2-1 1,-5 3-807,0 0 1,1 0-1,-1 0 1,0 0 0,1 0-1,-1 0 1,0 0 0,1 0-1,-1 0 1,0 0 0,1 0-1,-1 0 1,0 0 0,1 0-1,-1 0 1,0 1 0,1-1-1,-1 0 1,0 0 0,0 0-1,1 0 1,-1 1-1,0-1 1,0 0 0,1 0-1,-1 1 1,0-1 0,0 0-1,0 0 1,0 1 0,1-1-1,-1 1 1,3 22 723,-4-6-513,-1 0 1,-1-1 0,0 1-1,-2-1 1,-6 18 0,6-21-245,1 1 0,0 0 1,0-1-1,2 1 0,-1 0 1,2 0-1,0 1 0,1 14 1,1-28-54,-1-1 1,1 1-1,0 0 1,-1 0-1,1-1 1,0 1-1,0-1 1,-1 1-1,1-1 1,0 1-1,0-1 1,0 1-1,0-1 1,0 0-1,-1 1 1,1-1-1,0 0 1,0 0-1,0 0 1,0 0-1,0 1 1,0-1-1,0-1 1,0 1-1,1 0 1,30-2 504,-19-2-470,0-1 1,-1 0-1,1 0 0,-1-1 1,0-1-1,16-11 0,64-53-495,-85 63 640,-5 0-5130,-2 8 4520,0-1-1,0 1 1,0-1 0,0 1 0,-1-1-1,1 1 1,0 0 0,0-1 0,-1 1-1,1-1 1,0 1 0,-1 0 0,1-1-1,0 1 1,-1 0 0,1-1 0,0 1-1,-1 0 1,1 0 0,-1-1 0,1 1-1,-1 0 1,1 0 0,-1 0 0,1 0-1,0-1 1,-1 1 0,1 0 0,-1 0-1,1 0 1,-2 0 0,-10-1-6784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2.489"/>
    </inkml:context>
    <inkml:brush xml:id="br0">
      <inkml:brushProperty name="width" value="0.025" units="cm"/>
      <inkml:brushProperty name="height" value="0.025" units="cm"/>
    </inkml:brush>
  </inkml:definitions>
  <inkml:trace contextRef="#ctx0" brushRef="#br0">0 0 9129,'0'0'11178,"6"52"-9736,3-40-417,1 4-353,3 0-95,3 2-353,-8 0-160,7-1-64,-5-1-288,3-2-609,-3-3-448,-3-5-577,-3-2-1698,1-4-3394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2.886"/>
    </inkml:context>
    <inkml:brush xml:id="br0">
      <inkml:brushProperty name="width" value="0.025" units="cm"/>
      <inkml:brushProperty name="height" value="0.025" units="cm"/>
    </inkml:brush>
  </inkml:definitions>
  <inkml:trace contextRef="#ctx0" brushRef="#br0">0 19 6086,'0'0'16511,"12"2"-14989,26 2-761,0-1 1,0-3-1,63-5 1,-2-5-1812,8-1-5270,-100 9 1777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99"/>
    </inkml:context>
    <inkml:brush xml:id="br0">
      <inkml:brushProperty name="width" value="0.025" units="cm"/>
      <inkml:brushProperty name="height" value="0.025" units="cm"/>
    </inkml:brush>
  </inkml:definitions>
  <inkml:trace contextRef="#ctx0" brushRef="#br0">0 1 3683,'0'0'16517,"8"3"-16356,23 11-55,-31-13-104,0-1 0,1 0-1,-1 0 1,0 0 0,0 0 0,0 0-1,1 1 1,-1-1 0,0 0-1,0 0 1,0 0 0,1 0 0,-1 0-1,0 0 1,0 0 0,1 0-1,-1 0 1,0 0 0,0 0-1,1 0 1,-1 0 0,0 0 0,0 0-1,1 0 1,-1 0 0,0 0-1,0 0 1,1 0 0,-1 0-1,0-1 1,0 1 0,0 0 0,1 0-1,-1 0 1,0 0 0,0-1-1,0 1 1,1 0 0,-1 0-1,0 0 1,0-1 0,0 1 0,0 0-1,0 0 1,0 0 0,1-1-1,-1 1 1,0 0 0,0 0 0,0-1-1,0 1 1,0 0 0,0 0-1,0-1 1,0 1 0,0 0-1,0 0 1,0-1 0,0 1 0,0 0-1,0 0 1,-1-1 0,1 1-1,0 0 1,0 0 0,0 0-1,0-1 1,-1 1 0,-3-3-527,2 14-589,3 9-4166,3-13 1127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3.248"/>
    </inkml:context>
    <inkml:brush xml:id="br0">
      <inkml:brushProperty name="width" value="0.025" units="cm"/>
      <inkml:brushProperty name="height" value="0.025" units="cm"/>
    </inkml:brush>
  </inkml:definitions>
  <inkml:trace contextRef="#ctx0" brushRef="#br0">196 9 11050,'0'0'8446,"9"-2"-6989,-3 1-1188,4-1 162,0 0 1,0 1-1,1 0 0,17 2 1,-26-1-397,-1 0 1,0 0 0,1 0 0,-1 0-1,0 1 1,1-1 0,-1 1 0,0-1-1,1 1 1,-1 0 0,0-1 0,0 1 0,0 0-1,1 0 1,-1 0 0,0-1 0,0 1-1,0 1 1,1 0 0,-2 0-41,1 0 1,-1-1-1,0 1 0,0 0 1,1 0-1,-1-1 0,0 1 1,-1 0-1,1 0 0,0-1 1,0 1-1,-1 0 0,1-1 1,-1 1-1,1 0 0,-1-1 1,0 1-1,0 0 0,1-1 1,-3 3-1,-4 7 29,-1 0 1,0-1-1,-1 0 0,0 0 0,-1-1 1,1 0-1,-13 8 0,-84 55 56,84-59-50,-46 25 136,48-29 78,47-27-125,-18 12-158,0 0 0,1 1 0,-1 0 1,1 1-1,0 0 0,1 0 0,-1 1 0,1 0 0,-1 1 1,14-1-1,-23 4 49,0 0 1,0 0-1,-1 0 0,1 0 1,-1 0-1,1 0 0,-1 0 1,1 0-1,-1 0 1,0 0-1,1 0 0,-1 1 1,0-1-1,0 0 0,0 0 1,0 0-1,0 0 1,0 0-1,0 3 0,-1 34 696,1-29-509,1-8-153,0 0-1,0 0 1,0-1 0,0 1-1,0 0 1,0 0 0,0-1-1,0 1 1,0 0 0,0-1-1,0 1 1,1-1 0,-1 0-1,0 1 1,0-1-1,1 0 1,-1 0 0,0 0-1,0 0 1,1 0 0,-1 0-1,0 0 1,0 0 0,1 0-1,1-1 1,38-4 391,-35 3-369,0 0 0,0 0 0,0-1 0,0 0 0,0 0 0,7-6 0,3-12-971,-15 20 592,0-1-1,-1 0 1,0 1-1,1-1 0,-1 0 1,0 0-1,0 0 1,0 1-1,0-1 0,0 0 1,-1 0-1,1 1 1,0-1-1,-1-2 0,-7-10-4453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7.641"/>
    </inkml:context>
    <inkml:brush xml:id="br0">
      <inkml:brushProperty name="width" value="0.025" units="cm"/>
      <inkml:brushProperty name="height" value="0.025" units="cm"/>
    </inkml:brush>
  </inkml:definitions>
  <inkml:trace contextRef="#ctx0" brushRef="#br0">0 0 13036,'0'0'5381,"48"6"-4580,-20 7-96,8 4 128,1 4-417,7 1-352,6 1-32,1-1-672,-1-2-1058,-4-6-1569,-2-6-1922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19.579"/>
    </inkml:context>
    <inkml:brush xml:id="br0">
      <inkml:brushProperty name="width" value="0.025" units="cm"/>
      <inkml:brushProperty name="height" value="0.025" units="cm"/>
    </inkml:brush>
  </inkml:definitions>
  <inkml:trace contextRef="#ctx0" brushRef="#br0">1 0 14990,'9'8'1634,"3"2"-994,9 8 642,4 3-193,9 5-321,5 3-287,-2 1-385,-4 2-32,-2-2-545,2-2-1568,-10-5-2596,4-8-3555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16.968"/>
    </inkml:context>
    <inkml:brush xml:id="br0">
      <inkml:brushProperty name="width" value="0.025" units="cm"/>
      <inkml:brushProperty name="height" value="0.025" units="cm"/>
    </inkml:brush>
  </inkml:definitions>
  <inkml:trace contextRef="#ctx0" brushRef="#br0">288 24 10410,'11'-15'9036,"-13"13"-5718,-7 8-2935,-129 123 3466,-12 10-3678,234-227 331,140-104-465,-514 435-229,341-282 443,16-13-216,74-73-1,-139 117 5,-14 11-87,-18 9-60,14-1-11,-98 63-1352,44-19-4867,68-53 5356,-3 2-326,1-3-4623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17.663"/>
    </inkml:context>
    <inkml:brush xml:id="br0">
      <inkml:brushProperty name="width" value="0.025" units="cm"/>
      <inkml:brushProperty name="height" value="0.025" units="cm"/>
    </inkml:brush>
  </inkml:definitions>
  <inkml:trace contextRef="#ctx0" brushRef="#br0">14 1 9225,'0'0'17862,"10"0"-16955,-6-1-830,1 1 0,-1 0 0,1 0 0,0 1 0,-1-1 0,1 1 0,-1 0 0,1 0 0,-1 1 0,0-1 0,1 1 0,-1 0-1,0 0 1,0 1 0,0-1 0,0 1 0,-1 0 0,1 0 0,-1 0 0,0 0 0,5 6 0,7 8-30,31 37 98,67 59-1,-79-81-16,-34-32-37,-2-8 122,-16-11-289,0 0-1,-2 0 1,0 2-1,-24-17 1,10 9-171,12 7 86,9 6 103,0 1 1,-1 1 0,-1 0-1,0 0 1,0 2 0,-1 0 0,-18-7-1,34 15 53,-1 0-1,1-1 1,0 1 0,-1 0-1,1 0 1,-1 0-1,1 0 1,0 0-1,-1-1 1,1 1 0,0 0-1,-1 0 1,1 0-1,-1 0 1,1 0-1,0 0 1,-1 0 0,1 0-1,-1 0 1,1 1-1,0-1 1,-1 0 0,1 0-1,0 0 1,-1 0-1,1 0 1,0 1-1,-1-1 1,1 0 0,0 0-1,-1 1 1,1-1-1,0 0 1,-1 0-1,1 1 1,0-1 0,0 0-1,-1 1 1,8 16-46,21 17 68,-1-9-16,75 64-4,-87-78 13,0 0 0,1-1 0,0 0 0,1-1 0,18 6 0,-33-14-4,-1 0-1,1 0 1,0-1-1,0 1 0,0-1 1,-1 1-1,1-1 0,0 0 1,0 0-1,0 0 1,0 0-1,-1 0 0,1 0 1,0 0-1,0 0 0,2-2 1,-3 2-3,-1 0 1,1-1-1,-1 1 1,1-1-1,-1 0 1,1 1-1,-1-1 1,1 1-1,-1-1 1,0 0-1,0 1 1,1-1-1,-1 0 1,0 1-1,0-1 1,0 0-1,1 1 1,-1-1-1,0 0 1,0 1-1,0-1 1,0 0-1,0 0 1,-1 1-1,1-1 1,0 0-1,-1-1 1,0-2-4,-1-1 0,0 1 1,0-1-1,0 1 0,0 0 0,-1 0 1,0-1-1,0 2 0,0-1 0,-6-5 1,-24-20-288,-1 2 0,-2 2 0,-51-29 0,87 54 273,-1-1-1,1 1 1,-1 0 0,0-1-1,0 1 1,1 0 0,-1-1-1,0 1 1,1 0 0,-1 0 0,0-1-1,0 1 1,1 0 0,-1 0-1,0 0 1,0 0 0,1 0-1,-1 0 1,0 0 0,0 1-1,-1-1 1,2 13-1015,19 19-1375,22 12-5374,-21-23-1841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3.269"/>
    </inkml:context>
    <inkml:brush xml:id="br0">
      <inkml:brushProperty name="width" value="0.025" units="cm"/>
      <inkml:brushProperty name="height" value="0.025" units="cm"/>
    </inkml:brush>
  </inkml:definitions>
  <inkml:trace contextRef="#ctx0" brushRef="#br0">1 1 4228,'0'0'224,"58"37"-3331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7.686"/>
    </inkml:context>
    <inkml:brush xml:id="br0">
      <inkml:brushProperty name="width" value="0.025" units="cm"/>
      <inkml:brushProperty name="height" value="0.025" units="cm"/>
    </inkml:brush>
  </inkml:definitions>
  <inkml:trace contextRef="#ctx0" brushRef="#br0">241 0 11339,'0'0'8392,"-8"2"-7864,2-1-482,1 1 0,0 0 0,0 0 0,0 0 0,0 1 0,0 0 0,1 0 1,-1 0-1,1 1 0,0-1 0,0 1 0,0 0 0,0 0 0,1 0 0,-1 1 0,1-1 0,0 1 0,1 0 0,-1 0 0,1 0 0,0 0 0,0 0 0,-2 9 0,3-11-31,0 1 0,0-1 0,0 0 0,0 1 0,1-1 0,0 1 0,-1-1-1,1 1 1,0-1 0,1 1 0,-1-1 0,0 0 0,1 1 0,0-1 0,0 0 0,0 1 0,0-1-1,1 0 1,-1 0 0,1 0 0,2 4 0,2 0 21,1-1 1,-1 0-1,1 0 0,0-1 1,1 1-1,10 5 0,-8-6-19,-1 1 0,0 0 1,-1 0-1,16 16 0,-22-20-11,-1-1 1,0 1-1,1-1 1,-1 1-1,0 0 1,0-1-1,0 1 1,0 0-1,-1 0 1,1 0-1,0-1 1,-1 1 0,1 0-1,-1 0 1,0 0-1,1 0 1,-1 0-1,0 0 1,0 0-1,-1 0 1,1 0-1,0 0 1,-2 3-1,1-1 18,-1-1-1,0 0 1,0 0 0,0 0-1,0 0 1,-1 0-1,1-1 1,-1 1-1,0-1 1,1 0-1,-1 1 1,-4 1-1,-7 4 34,-1 0 0,-1-1 0,1-1 0,-25 7 0,29-10 54,0-1 0,0 0 0,0 0-1,0-1 1,0 0 0,0-1 0,-15-2 0,24 2-53,0 0-1,0-1 1,-1 1 0,1-1-1,0 0 1,0 0 0,0 1-1,0-1 1,0-1 0,0 1-1,0 0 1,0 0 0,1-1-1,-1 1 1,0-1 0,1 0-1,-2-1 1,2 0-36,0 1 1,0-1-1,0 1 0,0-1 1,1 1-1,-1-1 0,1 1 0,0-1 1,0 0-1,0 1 0,0-1 1,0 0-1,0 1 0,1-1 1,-1 1-1,1-1 0,0 1 0,1-4 1,0 1-35,1 0 1,-1 0 0,1 0-1,0 1 1,0-1-1,1 1 1,0 0 0,-1 0-1,1 1 1,0-1-1,1 1 1,-1-1 0,6-2-1,69-34 11,-54 28 28,20-7 90,-32 15 58,0-1 0,-1 0 0,1-1 0,-1-1 0,-1 0 0,0 0 0,0-1 1,15-14-1,-25 21-125,1 0 0,-1-1 0,0 1 1,0-1-1,0 1 0,0-1 0,0 0 1,0 1-1,0-1 0,0 0 0,-1 0 1,1 0-1,-1 0 0,1 1 0,-1-1 1,0 0-1,0 0 0,0 0 0,0 0 1,0 0-1,0 0 0,0 0 0,-1 0 1,0-2-1,0 2-24,-1-1 0,1 1-1,-1-1 1,0 1 0,0 0 0,0 0 0,0 0 0,0 0 0,0 0-1,0 0 1,-1 1 0,1-1 0,-1 1 0,-3-2 0,-1 0-137,0 0-1,0 1 1,0 0 0,0 0-1,0 0 1,0 1 0,-1 0 0,1 1-1,0 0 1,-1 0 0,1 0-1,-8 2 1,14-1-45,-1-1-1,1 1 1,-1 0 0,1 0-1,0 0 1,-1 0 0,1 0-1,0 0 1,0 1 0,0-1-1,0 0 1,0 1 0,0-1-1,0 0 1,0 1 0,0-1-1,1 1 1,-1-1 0,0 4 0,-3 18-5665,4-14 376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8.064"/>
    </inkml:context>
    <inkml:brush xml:id="br0">
      <inkml:brushProperty name="width" value="0.025" units="cm"/>
      <inkml:brushProperty name="height" value="0.025" units="cm"/>
    </inkml:brush>
  </inkml:definitions>
  <inkml:trace contextRef="#ctx0" brushRef="#br0">203 0 18225,'0'0'1746,"-9"0"-299,0 0-1303,1 0 1,0 1 0,0 0 0,0 0 0,0 1 0,0 0 0,0 0 0,1 1-1,-1 0 1,1 1 0,0-1 0,-1 1 0,2 1 0,-1-1 0,0 1-1,1 0 1,0 1 0,0 0 0,1 0 0,-1 0 0,-4 8 0,5-6-83,1 0 0,0 1 0,0 0 0,1 0 0,0 0 0,0 0 1,1 1-1,0-1 0,1 0 0,0 14 0,1-19-40,0-1 0,0 0-1,0 1 1,0-1 0,1 0-1,0 1 1,0-1 0,0 0-1,0 0 1,0 0 0,0 0-1,1 0 1,0 0 0,-1 0-1,1 0 1,0-1 0,1 1-1,-1-1 1,0 1 0,1-1-1,-1 0 1,1 0 0,0 0-1,-1 0 1,1 0 0,0-1-1,0 0 1,0 1 0,0-1-1,1 0 1,-1 0 0,4 0-1,7 1 44,0-1-1,-1 0 1,1-1 0,0 0-1,-1-1 1,1-1 0,0 0-1,-1-1 1,0 0-1,0-1 1,24-11 0,-31 13-7,0-1 0,0 0 0,0-1 0,0 0 0,-1 1 0,1-2 0,-1 1 0,0-1 0,-1 0 0,1 0 0,-1 0 0,0 0 0,0-1 0,0 0 0,-1 0 1,0 0-1,0 0 0,0 0 0,-1-1 0,0 1 0,0-1 0,-1 1 0,0-1 0,0 0 0,0-11 0,-2 14-34,0 1 0,0-1 0,0 1 0,0 0 0,0-1 0,0 1 0,-1 0 0,0 0 0,0-1 0,0 2 0,0-1 0,0 0 0,0 0 0,-1 1 0,1-1 0,-1 1 0,0-1 0,0 1 0,0 0 0,0 0 0,0 1 0,0-1 0,-1 1 0,1-1 0,0 1-1,-1 0 1,1 0 0,-1 1 0,-3-1 0,-9-3-129,-1 2-1,1 0 0,-1 1 1,1 1-1,-18 1 1,29 0-159,1 0 1,-1 1 0,1-1 0,0 1 0,-1 0 0,1 0 0,0 1 0,0-1 0,0 1 0,1 0 0,-7 5 0,9-7 65,0 0 1,0 0-1,0 0 1,0 0-1,0 0 1,0 0-1,1 0 1,-1 0-1,0 0 1,0 0 0,1 1-1,-1-1 1,1 0-1,-1 0 1,1 1-1,-1-1 1,1 0-1,0 1 1,0-1-1,0 0 1,0 1-1,0-1 1,0 0-1,0 1 1,0-1-1,0 0 1,0 1-1,1-1 1,-1 0-1,1 1 1,-1-1-1,1 0 1,-1 0-1,1 0 1,0 1-1,0-1 1,-1 0-1,1 0 1,0 0 0,0 0-1,0 0 1,0-1-1,0 1 1,0 0-1,3 1 1,22 9-3813,5-3-714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8.424"/>
    </inkml:context>
    <inkml:brush xml:id="br0">
      <inkml:brushProperty name="width" value="0.025" units="cm"/>
      <inkml:brushProperty name="height" value="0.025" units="cm"/>
    </inkml:brush>
  </inkml:definitions>
  <inkml:trace contextRef="#ctx0" brushRef="#br0">126 59 7079,'0'0'2829,"10"-7"161,28-22-102,-26 15-128,-15 7-276,-16 7-943,9 4-1461,0 1 0,0 0 1,0 0-1,1 1 0,0 0 0,0 1 1,0-1-1,1 2 0,0-1 1,1 1-1,0 1 0,0-1 1,0 1-1,1 0 0,1 1 0,-1-1 1,2 1-1,-1 0 0,1 0 1,1 1-1,0-1 0,0 1 1,-1 19-1,4-28-31,0 0 1,0 0-1,0 0 0,1 0 1,-1 0-1,0 0 0,1 0 1,0 0-1,0 0 0,-1-1 1,1 1-1,0 0 1,0 0-1,1-1 0,-1 1 1,0 0-1,0-1 0,1 1 1,-1-1-1,4 2 0,-1 0 30,0-1 0,0 0 0,0 0 0,1 0-1,-1 0 1,1-1 0,-1 0 0,9 1 0,3 0 114,-1-2 0,0 0 0,1 0 1,29-6-1,-31 3-119,-1-1 0,1 0 1,-1-1-1,-1 0 0,1-1 0,-1 0 1,0-1-1,21-16 0,-26 18-23,-1 0 0,0-1 0,0 0-1,-1 0 1,0 0 0,0 0 0,0-1 0,-1 0-1,0 0 1,0 0 0,0 0 0,-1-1 0,-1 0-1,1 1 1,-1-1 0,2-12 0,-4 17-49,0 1 0,0-1 0,0 1 0,0-1 0,-1 1 0,1-1 0,-1 1 0,0 0 0,1-1 0,-1 1 0,0 0 0,0-1 0,0 1 0,-1 0 0,1 0 0,-1 0 0,1 0 0,-1 0 0,1 0 0,-1 0 0,0 1 0,-2-2 0,-1-1 7,0 1 0,0 1 0,0-1 0,0 1 0,-1 0 0,1 0 0,-1 0-1,1 1 1,-11-2 0,7 2-167,1 1 0,0 0-1,-1 0 1,1 0 0,0 1-1,-15 4 1,20-5-95,-1 1-1,0 1 1,1-1-1,-1 0 1,1 1-1,0 0 1,-1 0-1,1 0 1,0 0-1,0 0 1,0 1-1,1-1 1,-6 7-1,6-7-396,1 1-1,0 0 1,-1 0-1,1 0 1,0 0-1,0-1 1,1 2 0,-1-1-1,1 0 1,-1 0-1,1 0 1,0 4-1,0 13-6881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8.766"/>
    </inkml:context>
    <inkml:brush xml:id="br0">
      <inkml:brushProperty name="width" value="0.025" units="cm"/>
      <inkml:brushProperty name="height" value="0.025" units="cm"/>
    </inkml:brush>
  </inkml:definitions>
  <inkml:trace contextRef="#ctx0" brushRef="#br0">0 20 13293,'0'0'12940,"59"5"-12364,-29-5-480,3 0-64,-1-1-96,-3-4-2210,-5-3-2658,5-3-4421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100"/>
    </inkml:context>
    <inkml:brush xml:id="br0">
      <inkml:brushProperty name="width" value="0.025" units="cm"/>
      <inkml:brushProperty name="height" value="0.025" units="cm"/>
    </inkml:brush>
  </inkml:definitions>
  <inkml:trace contextRef="#ctx0" brushRef="#br0">15 40 6887,'0'0'14749,"-12"1"-14321,67 3 25,-53-4-443,-1 0-1,0 1 1,1-1 0,-1 0-1,0 0 1,0 0-1,1-1 1,-1 1-1,0 0 1,1 0-1,-1-1 1,0 1 0,0-1-1,1 1 1,-1-1-1,0 0 1,0 1-1,0-1 1,0 0 0,0 0-1,0 0 1,0 1-1,0-1 1,0 0-1,0 0 1,-1-1-1,1 1 1,0 0 0,-1 0-1,1 0 1,0 0-1,-1-1 1,0 1-1,1 0 1,-1 0-1,0-1 1,1 1 0,-1 0-1,0-1 1,0 1-1,0 0 1,-1-3-1,1 3-10,-1 1 0,0-1 0,0 0 0,1 0 0,-1 1 0,0-1 0,0 1-1,0-1 1,0 0 0,0 1 0,0 0 0,0-1 0,0 1 0,0 0 0,0-1 0,0 1-1,0 0 1,0 0 0,0 0 0,0 0 0,0 0 0,0 0 0,0 0 0,0 0 0,0 0-1,0 1 1,0-1 0,0 0 0,-1 1 0,-32 11-115,16 12-500,10-5-2740,4-7-2030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9.206"/>
    </inkml:context>
    <inkml:brush xml:id="br0">
      <inkml:brushProperty name="width" value="0.025" units="cm"/>
      <inkml:brushProperty name="height" value="0.025" units="cm"/>
    </inkml:brush>
  </inkml:definitions>
  <inkml:trace contextRef="#ctx0" brushRef="#br0">79 14 13485,'0'0'4794,"12"-2"-3230,-6 1-1481,15-3 762,-1 1-1,36 0 1,-52 3-749,-1-1-1,1 1 0,0 0 1,-1 0-1,1 1 1,-1-1-1,1 1 1,0 0-1,-1 0 0,1 0 1,-1 0-1,0 1 1,1-1-1,-1 1 0,0 0 1,0 0-1,0 0 1,0 0-1,0 1 0,-1-1 1,1 1-1,-1-1 1,1 1-1,-1 0 1,3 5-1,-5-6-75,1 0 0,-1 1 0,1-1 0,-1 0 0,0 1 0,0-1 0,0 1 0,0-1 0,-1 0 0,1 1 0,-1-1 0,1 0 0,-1 1 0,0-1 0,0 0 0,0 0 1,0 0-1,0 0 0,0 0 0,0 0 0,-1 0 0,-3 4 0,-44 35 432,37-32-345,-63 42 401,48-35-217,2 1 1,-34 30-1,58-46-288,0 0 1,-1 0-1,1 0 0,0 0 0,0 0 0,0 1 1,0-1-1,0 0 0,0 1 0,0-1 0,0 1 1,1-1-1,-1 1 0,1-1 0,-1 1 0,1-1 1,-1 1-1,1 0 0,0 2 0,0-3 3,0 0 1,1 0-1,-1 0 0,1 0 0,-1 0 0,1 0 0,0 0 0,0 0 0,-1 0 0,1-1 1,0 1-1,0 0 0,0-1 0,0 1 0,-1 0 0,1-1 0,0 1 0,0-1 0,0 1 1,0-1-1,2 1 0,8 2 37,-1-1 0,1 0 1,0-1-1,14 0 0,-23-1-41,49 1-863,56-5 1,-2-14-6404,-56 5 532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9.550"/>
    </inkml:context>
    <inkml:brush xml:id="br0">
      <inkml:brushProperty name="width" value="0.025" units="cm"/>
      <inkml:brushProperty name="height" value="0.025" units="cm"/>
    </inkml:brush>
  </inkml:definitions>
  <inkml:trace contextRef="#ctx0" brushRef="#br0">356 0 15567,'0'0'6822,"-62"41"-4804,23-12-288,-3 3-705,-2 3-449,1 0-352,4-2 33,6-3-97,10-4-64,5-9-32,7-2-64,10-11-545,1-25-8199,8-4 673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49.923"/>
    </inkml:context>
    <inkml:brush xml:id="br0">
      <inkml:brushProperty name="width" value="0.025" units="cm"/>
      <inkml:brushProperty name="height" value="0.025" units="cm"/>
    </inkml:brush>
  </inkml:definitions>
  <inkml:trace contextRef="#ctx0" brushRef="#br0">1 0 15535,'0'0'4932,"0"54"-2625,19-28-65,8 3-321,7-1-415,4 0-769,3 1-577,3-4-128,1 0-32,1-2-1570,-4-7-2273,2-3-3973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29.691"/>
    </inkml:context>
    <inkml:brush xml:id="br0">
      <inkml:brushProperty name="width" value="0.025" units="cm"/>
      <inkml:brushProperty name="height" value="0.025" units="cm"/>
    </inkml:brush>
  </inkml:definitions>
  <inkml:trace contextRef="#ctx0" brushRef="#br0">1 0 17424,'0'0'3268,"76"3"-2340,-37-2-31,9-1-352,5 0-449,0 0-96,0 0-64,-5 3-449,-9-1-351,-13 0-354,-10 0-223,-10-2-1762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0.048"/>
    </inkml:context>
    <inkml:brush xml:id="br0">
      <inkml:brushProperty name="width" value="0.025" units="cm"/>
      <inkml:brushProperty name="height" value="0.025" units="cm"/>
    </inkml:brush>
  </inkml:definitions>
  <inkml:trace contextRef="#ctx0" brushRef="#br0">1 33 11755,'0'0'7303,"58"2"-5894,-14-2-384,-1 0-416,12-5-417,-4 0-128,2-2-352,-10 3-929,-5 1-1186,-9-2-2177,-8 0-1890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0.379"/>
    </inkml:context>
    <inkml:brush xml:id="br0">
      <inkml:brushProperty name="width" value="0.025" units="cm"/>
      <inkml:brushProperty name="height" value="0.025" units="cm"/>
    </inkml:brush>
  </inkml:definitions>
  <inkml:trace contextRef="#ctx0" brushRef="#br0">1 1 14542,'0'0'3731,"9"2"-2743,76 22 181,-1 4 0,84 40 0,-166-68-1167,0 1 0,0 0 0,0 0 0,0 0 0,0 0 0,-1 0 1,1 0-1,0 0 0,-1 1 0,1-1 0,-1 0 0,1 1 0,-1 0 0,0-1 0,0 1 0,1 0 0,-1-1 0,0 1 0,-1 0 0,1 0 0,0 0 0,0 0 0,-1 0 0,1 0 0,-1 0 0,0 0 0,0 0 0,1 0 1,-1 0-1,-1 0 0,1 0 0,0 1 0,0-1 0,-1 0 0,1 0 0,-1 0 0,0 0 0,1-1 0,-1 1 0,0 0 0,0 0 0,0 0 0,-1-1 0,1 1 0,0 0 0,-4 2 0,-17 20 403,-1-2-1,-38 29 0,44-39-507,0 2 1,0 0-1,2 1 0,0 0 0,0 1 0,1 1 0,-22 36 0,31-41-3175,4-7-3149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07.994"/>
    </inkml:context>
    <inkml:brush xml:id="br0">
      <inkml:brushProperty name="width" value="0.025" units="cm"/>
      <inkml:brushProperty name="height" value="0.025" units="cm"/>
    </inkml:brush>
  </inkml:definitions>
  <inkml:trace contextRef="#ctx0" brushRef="#br0">0 3 12236,'0'0'6534,"64"9"-5157,-31-9-352,3 0-673,-1-3-224,1-2-95,-3 2-1,-3 2-32,-10 1 0,-2 0-257,-10 1-1120,-6 8-801,-2 1-1249,-2 0-1314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08.386"/>
    </inkml:context>
    <inkml:brush xml:id="br0">
      <inkml:brushProperty name="width" value="0.025" units="cm"/>
      <inkml:brushProperty name="height" value="0.025" units="cm"/>
    </inkml:brush>
  </inkml:definitions>
  <inkml:trace contextRef="#ctx0" brushRef="#br0">1 5 8840,'0'0'9994,"58"0"-8841,-23-2-641,11 0-448,2 2-32,-9 0-800,-4 0-3813,-8 1-4099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49.436"/>
    </inkml:context>
    <inkml:brush xml:id="br0">
      <inkml:brushProperty name="width" value="0.025" units="cm"/>
      <inkml:brushProperty name="height" value="0.025" units="cm"/>
    </inkml:brush>
  </inkml:definitions>
  <inkml:trace contextRef="#ctx0" brushRef="#br0">17 1 12716,'0'0'8456,"-4"10"-7458,2-6-950,0 0-1,1 1 0,-1-1 0,1 0 0,0 1 0,0-1 1,0 1-1,0-1 0,1 1 0,0-1 0,0 1 1,0-1-1,0 1 0,1 0 0,0-1 0,0 0 1,0 1-1,1-1 0,-1 0 0,1 1 0,0-1 1,0 0-1,0 0 0,6 7 0,-4-7-136,1 1-1,0-1 0,0 1 1,0-1-1,0-1 1,1 1-1,-1-1 0,1 0 1,0 0-1,0 0 1,0-1-1,0 0 0,12 2 1,-12-3-554,-1 0 0,1-1 0,0 1 0,-1-1 0,1-1 0,0 1 0,-1-1 0,1 0 0,0 0 0,-1-1 0,1 0 0,-1 0 0,0 0 0,1 0 0,8-7 1,15-13-3992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49.784"/>
    </inkml:context>
    <inkml:brush xml:id="br0">
      <inkml:brushProperty name="width" value="0.025" units="cm"/>
      <inkml:brushProperty name="height" value="0.025" units="cm"/>
    </inkml:brush>
  </inkml:definitions>
  <inkml:trace contextRef="#ctx0" brushRef="#br0">319 0 12300,'0'0'3619,"-44"55"-1569,16-19-352,-2 10-65,-4 7-31,2 8-738,2 2-543,2 0-257,1-2-64,6-2-160,5-8-865,4-9-705,5-10-1377,-2-11-4196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101"/>
    </inkml:context>
    <inkml:brush xml:id="br0">
      <inkml:brushProperty name="width" value="0.025" units="cm"/>
      <inkml:brushProperty name="height" value="0.025" units="cm"/>
    </inkml:brush>
  </inkml:definitions>
  <inkml:trace contextRef="#ctx0" brushRef="#br0">1 0 192,'0'0'160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50.143"/>
    </inkml:context>
    <inkml:brush xml:id="br0">
      <inkml:brushProperty name="width" value="0.025" units="cm"/>
      <inkml:brushProperty name="height" value="0.025" units="cm"/>
    </inkml:brush>
  </inkml:definitions>
  <inkml:trace contextRef="#ctx0" brushRef="#br0">1 1 11627,'0'0'7911,"73"23"-7846,-36-19-33,2 1-417,-6-2-896,-8-2-1634,-7 2-384,-8-2-224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50.519"/>
    </inkml:context>
    <inkml:brush xml:id="br0">
      <inkml:brushProperty name="width" value="0.025" units="cm"/>
      <inkml:brushProperty name="height" value="0.025" units="cm"/>
    </inkml:brush>
  </inkml:definitions>
  <inkml:trace contextRef="#ctx0" brushRef="#br0">1 0 1505,'0'0'10602,"69"36"-10345,-37-29-129,-4-1-288,0-5-3107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50.864"/>
    </inkml:context>
    <inkml:brush xml:id="br0">
      <inkml:brushProperty name="width" value="0.025" units="cm"/>
      <inkml:brushProperty name="height" value="0.025" units="cm"/>
    </inkml:brush>
  </inkml:definitions>
  <inkml:trace contextRef="#ctx0" brushRef="#br0">136 1 7303,'0'0'5125,"10"5"-4223,7 3-512,-2 0 0,1 1 1,18 14-1,-29-20-334,-1 1-1,1 0 1,-1 0 0,0 1 0,0-1-1,0 1 1,0 0 0,-1 0 0,0 0 0,0 0-1,0 1 1,-1-1 0,0 1 0,0-1-1,0 1 1,1 8 0,-3-7 55,0-1 0,0 0 0,0 1-1,-1-1 1,0 0 0,0 1 0,-1-1 0,0 0 0,0 0 0,0 0-1,-1 0 1,0 0 0,0-1 0,-1 1 0,-4 6 0,-8 7 748,-1-1 0,-32 28 0,10-11-240,14-10-636,-40 53 0,34-29-7295,21-29-3364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23.884"/>
    </inkml:context>
    <inkml:brush xml:id="br0">
      <inkml:brushProperty name="width" value="0.025" units="cm"/>
      <inkml:brushProperty name="height" value="0.025" units="cm"/>
    </inkml:brush>
  </inkml:definitions>
  <inkml:trace contextRef="#ctx0" brushRef="#br0">0 9 8552,'0'0'11371,"81"15"-10218,-19-15-224,6-3-481,4-4-320,1 0-96,-13 0 32,-11 7-96,-18 0-993,-12 0-1825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1.275"/>
    </inkml:context>
    <inkml:brush xml:id="br0">
      <inkml:brushProperty name="width" value="0.025" units="cm"/>
      <inkml:brushProperty name="height" value="0.025" units="cm"/>
    </inkml:brush>
  </inkml:definitions>
  <inkml:trace contextRef="#ctx0" brushRef="#br0">0 0 7431,'0'0'13367,"7"13"-12892,2 12-57,-1-1-1,-1 1 1,-1 0-1,5 51 1,-2 39 838,5 0 0,50 194 1,-63-305-1236,19 55 198,-4 0 0,-1 1 0,-4 0 0,7 109-1,-31 561 60,12-547 42,7-188-4315,1-10 362,-6-10-3969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2.250"/>
    </inkml:context>
    <inkml:brush xml:id="br0">
      <inkml:brushProperty name="width" value="0.025" units="cm"/>
      <inkml:brushProperty name="height" value="0.025" units="cm"/>
    </inkml:brush>
  </inkml:definitions>
  <inkml:trace contextRef="#ctx0" brushRef="#br0">0 127 10570,'0'0'5408,"9"-2"-4389,81-5 1189,144 6-1,-93 3-2009,800-59 17,-42 1 242,485 53 1196,-778 5-1224,-18 0-290,-563-3-111,-40-1-991,-41-2-4022,30 4-1496,20 0 2034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2.596"/>
    </inkml:context>
    <inkml:brush xml:id="br0">
      <inkml:brushProperty name="width" value="0.025" units="cm"/>
      <inkml:brushProperty name="height" value="0.025" units="cm"/>
    </inkml:brush>
  </inkml:definitions>
  <inkml:trace contextRef="#ctx0" brushRef="#br0">0 0 7431,'0'0'14638,"10"1"-14200,0 0-361,0 1 1,-1 0 0,1 0-1,-1 1 1,1 1 0,-1-1-1,0 2 1,0-1-1,-1 1 1,13 9 0,11 8 306,1-1 0,1-2 1,1-2-1,45 17 1,-79-34-348,0 0 0,-1 0 0,1 0 0,0 0 0,-1 0 0,1 1 0,0-1 0,-1 0 0,1 0 0,0 0 0,-1 1 0,1-1 0,0 0 0,-1 1 1,1-1-1,-1 0 0,1 1 0,-1-1 0,1 1 0,-1-1 0,1 0 0,-1 1 0,1 0 0,-1-1 0,0 1 0,1-1 0,-1 1 0,0-1 0,1 1 0,-1 0 1,0-1-1,0 1 0,0 0 0,0-1 0,0 1 0,1 0 0,-1-1 0,0 1 0,0 0 0,-1-1 0,1 1 0,0 0 0,0-1 0,0 1 0,0 0 1,0-1-1,-1 1 0,1-1 0,0 1 0,-1 0 0,1-1 0,0 1 0,-1-1 0,1 1 0,-1-1 0,1 1 0,-1-1 0,0 1 0,-41 28 885,29-21-811,3-2-254,-58 41 41,28-11-5579,29-26-47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3.525"/>
    </inkml:context>
    <inkml:brush xml:id="br0">
      <inkml:brushProperty name="width" value="0.025" units="cm"/>
      <inkml:brushProperty name="height" value="0.025" units="cm"/>
    </inkml:brush>
  </inkml:definitions>
  <inkml:trace contextRef="#ctx0" brushRef="#br0">0 541 5221,'0'0'18263,"8"-12"-17383,74-117 537,-40 66-1095,-3-1-1,41-89 0,-67 117-257,12-46 0,-22 80-101,1 12-47,2 9-45,-2 3 149,2-1 1,0 1-1,1-2 1,2 1-1,0-1 1,0 0-1,2-1 1,23 32-1,-16-28-54,1 0 0,1-1 0,1-2 0,0 0 0,2-1 0,26 18 0,-48-37-99,17 9-747,-17-9 673,-1 0 0,0 1 1,1-1-1,-1 0 0,0 0 1,1 0-1,-1 0 0,1 0 1,-1 0-1,0 0 0,1 0 1,-1 0-1,0 0 0,1 0 1,-1 0-1,1 0 0,-1 0 1,0-1-1,1 1 0,-1 0 1,0 0-1,1 0 0,-1 0 1,0-1-1,1 1 0,-1 0 0,0 0 1,1-1-1,-1 1 0,0-1 1,4-13-7444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4.167"/>
    </inkml:context>
    <inkml:brush xml:id="br0">
      <inkml:brushProperty name="width" value="0.025" units="cm"/>
      <inkml:brushProperty name="height" value="0.025" units="cm"/>
    </inkml:brush>
  </inkml:definitions>
  <inkml:trace contextRef="#ctx0" brushRef="#br0">0 0 5317,'0'0'20494,"7"8"-20088,5 11-738,-3-5 456,0-1 0,1 0 0,13 14 0,-20-24-554,0 0-1,0-1 1,1 1-1,-1 0 1,1-1-1,0 0 1,5 3-1,-7-5-91,0 1 1,0-1-1,0 1 0,0-1 0,0 1 0,0-1 1,0 0-1,1 0 0,-1 0 0,0 0 0,0-1 1,0 1-1,0 0 0,0-1 0,0 0 0,2 0 1,10-9-6884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4.542"/>
    </inkml:context>
    <inkml:brush xml:id="br0">
      <inkml:brushProperty name="width" value="0.025" units="cm"/>
      <inkml:brushProperty name="height" value="0.025" units="cm"/>
    </inkml:brush>
  </inkml:definitions>
  <inkml:trace contextRef="#ctx0" brushRef="#br0">151 0 11082,'0'0'8328,"-34"48"-7046,14-15 63,6 8-288,-5 3-513,5 3-191,-1 0-257,5-2-32,1-7-32,4-4-256,-1-4-673,6-8-737,-5-2-1345,5-9-3138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102"/>
    </inkml:context>
    <inkml:brush xml:id="br0">
      <inkml:brushProperty name="width" value="0.025" units="cm"/>
      <inkml:brushProperty name="height" value="0.025" units="cm"/>
    </inkml:brush>
  </inkml:definitions>
  <inkml:trace contextRef="#ctx0" brushRef="#br0">10 64 3587,'0'0'7944,"5"-9"-5227,3-5-1609,3-7 191,3 1 2487,-18 55-1587,-6-2-2170,1 0 0,2 0 0,-7 61 0,12-52-4330,1 1-4476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5.262"/>
    </inkml:context>
    <inkml:brush xml:id="br0">
      <inkml:brushProperty name="width" value="0.025" units="cm"/>
      <inkml:brushProperty name="height" value="0.025" units="cm"/>
    </inkml:brush>
  </inkml:definitions>
  <inkml:trace contextRef="#ctx0" brushRef="#br0">240 1 5189,'0'0'14291,"-2"9"-13378,-19 48-51,-2-1 1,-2-1 0,-54 85 0,16-29-727,60-103-376,-10 15-72,7-20-2860,3-14-4229,2-14 472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6:35.652"/>
    </inkml:context>
    <inkml:brush xml:id="br0">
      <inkml:brushProperty name="width" value="0.025" units="cm"/>
      <inkml:brushProperty name="height" value="0.025" units="cm"/>
    </inkml:brush>
  </inkml:definitions>
  <inkml:trace contextRef="#ctx0" brushRef="#br0">1 1 14029,'0'0'4260,"76"61"-3395,-34-30 160,8 3-448,1 1-449,4 1-32,-2-2-609,2-2-1473,-9-7-3202,-7-4-4486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17.648"/>
    </inkml:context>
    <inkml:brush xml:id="br0">
      <inkml:brushProperty name="width" value="0.025" units="cm"/>
      <inkml:brushProperty name="height" value="0.025" units="cm"/>
    </inkml:brush>
  </inkml:definitions>
  <inkml:trace contextRef="#ctx0" brushRef="#br0">17 1 10858,'0'0'11729,"-2"11"-11462,-8 101-259,6 170 0,4-281-34,4 25-1637,-4-26 1402,0 1-1,1 0 1,-1-1-1,1 1 1,-1 0-1,1-1 1,-1 1-1,1-1 1,-1 1-1,1-1 0,-1 1 1,1-1-1,0 1 1,-1-1-1,1 0 1,0 1-1,-1-1 1,1 0-1,0 1 1,-1-1-1,1 0 1,0 0-1,0 0 0,-1 0 1,1 0-1,0 0 1,0 0-1,-1 0 1,1 0-1,0 0 1,1 0-1,8-2-5471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18.416"/>
    </inkml:context>
    <inkml:brush xml:id="br0">
      <inkml:brushProperty name="width" value="0.025" units="cm"/>
      <inkml:brushProperty name="height" value="0.025" units="cm"/>
    </inkml:brush>
  </inkml:definitions>
  <inkml:trace contextRef="#ctx0" brushRef="#br0">80 1 9033,'0'0'12096,"-4"8"-11706,-42 86 443,40-81-688,1 0 1,1 1 0,0 0-1,0 0 1,2 0 0,-2 18-1,4-31-134,1 0-1,0 1 0,-1-1 1,1 0-1,0 0 1,0 0-1,0 1 0,0-1 1,0 0-1,0 0 0,0-1 1,0 1-1,0 0 0,0 0 1,0 0-1,1-1 0,-1 1 1,0-1-1,1 1 1,-1-1-1,0 1 0,1-1 1,-1 0-1,1 0 0,-1 1 1,0-1-1,1 0 0,-1 0 1,1 0-1,1-1 0,48-1-1233,-47 1 741,0 0 0,-1 0 1,1 0-1,-1-1 0,1 1 0,-1-1 0,0 0 0,6-4 0,12-12-5489,-10 1-296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18.775"/>
    </inkml:context>
    <inkml:brush xml:id="br0">
      <inkml:brushProperty name="width" value="0.025" units="cm"/>
      <inkml:brushProperty name="height" value="0.025" units="cm"/>
    </inkml:brush>
  </inkml:definitions>
  <inkml:trace contextRef="#ctx0" brushRef="#br0">50 0 8936,'0'0'8328,"-39"66"-7527,34-41-288,1-3-257,2-1-192,2 0-32,0-4-64,7-3-1345,6-7-1602,1-7-833,4 0-2658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19.167"/>
    </inkml:context>
    <inkml:brush xml:id="br0">
      <inkml:brushProperty name="width" value="0.025" units="cm"/>
      <inkml:brushProperty name="height" value="0.025" units="cm"/>
    </inkml:brush>
  </inkml:definitions>
  <inkml:trace contextRef="#ctx0" brushRef="#br0">93 0 7655,'0'0'5862,"-8"5"-4031,2-1-1701,0 0 0,0 1 0,0 0-1,0 0 1,1 0 0,0 1 0,0 0 0,0 0 0,1 0 0,0 0 0,0 1 0,0 0 0,1 0-1,0 0 1,1 0 0,-1 0 0,1 0 0,1 1 0,-1-1 0,0 15 0,2-18-114,0-1 0,0 0 1,0 0-1,0 1 1,0-1-1,1 0 0,0 0 1,-1 0-1,1 0 0,0 0 1,1 0-1,-1 0 0,0 0 1,1 0-1,-1 0 0,1 0 1,0-1-1,3 4 0,-3-5-4,0 0 0,0 0-1,0 0 1,1 0 0,-1 0-1,0-1 1,0 1-1,1-1 1,-1 1 0,0-1-1,1 0 1,-1 0 0,1 0-1,-1 0 1,0 0-1,1-1 1,-1 1 0,0-1-1,1 0 1,-1 1 0,0-1-1,0 0 1,0 0-1,0 0 1,0-1 0,3-1-1,3-2 117,0 0 0,0-1 0,-1 0 0,1-1 0,-2 1 0,1-1 0,-1-1 0,7-9 0,-9 13-57,-1-1-1,-1 1 0,1-1 0,-1 0 0,1 0 0,-1 0 0,0 0 0,-1 0 0,0 0 0,0-1 0,0 1 0,0-1 1,-1 1-1,1 0 0,-2-1 0,0-5 0,1 9-71,-1 0 1,0 0 0,0 0-1,0 0 1,0 0-1,0 1 1,0-1 0,-1 0-1,1 1 1,0-1-1,-1 1 1,0-1 0,1 1-1,-1 0 1,0 0-1,1-1 1,-1 1-1,0 1 1,0-1 0,0 0-1,0 0 1,0 1-1,0-1 1,0 1 0,0-1-1,0 1 1,0 0-1,-1 0 1,1 0 0,0 0-1,0 0 1,0 1-1,-3 0 1,3-1-206,-1 0 0,1 1 0,0-1 0,0 1 1,-1-1-1,1 1 0,0 0 0,0 0 0,0 0 0,0 0 1,0 0-1,0 0 0,0 1 0,0-1 0,0 1 0,1-1 0,-1 1 1,0 0-1,1 0 0,0-1 0,-1 1 0,1 0 0,0 0 0,0 1 1,0-1-1,0 0 0,0 0 0,1 0 0,-1 1 0,0 2 1,1-5 78,0 1 1,0-1 0,0 0 0,1 1 0,-1-1-1,0 0 1,0 1 0,0-1 0,0 0 0,1 1 0,-1-1-1,0 0 1,0 0 0,1 1 0,-1-1 0,0 0 0,0 0-1,1 1 1,-1-1 0,0 0 0,1 0 0,-1 0-1,0 0 1,1 0 0,-1 1 0,0-1 0,1 0 0,-1 0-1,0 0 1,1 0 0,-1 0 0,0 0 0,1 0-1,-1 0 1,0 0 0,1 0 0,-1 0 0,0-1 0,1 1-1,-1 0 1,1 0 0,2 0-815,16 0-2983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19.514"/>
    </inkml:context>
    <inkml:brush xml:id="br0">
      <inkml:brushProperty name="width" value="0.025" units="cm"/>
      <inkml:brushProperty name="height" value="0.025" units="cm"/>
    </inkml:brush>
  </inkml:definitions>
  <inkml:trace contextRef="#ctx0" brushRef="#br0">75 1 3171,'0'0'4783,"-4"10"-2151,-13 25-779,-22 44 1792,37-73-3475,-1 0 1,1 0-1,0 0 1,1 0-1,-1 0 0,1 0 1,1 1-1,-1-1 1,1 0-1,1 10 0,-1-15-140,1 0 0,0 0 0,-1 0 0,1 0 0,0-1-1,-1 1 1,1 0 0,0 0 0,0-1 0,0 1 0,0 0-1,0-1 1,0 1 0,0-1 0,0 0 0,0 1 0,0-1-1,0 0 1,0 1 0,0-1 0,0 0 0,0 0 0,1 0-1,-1 0 1,0 0 0,0 0 0,0 0 0,0 0 0,0-1-1,0 1 1,0 0 0,0-1 0,1 0 0,38-13 1443,-24 4-1022,-1 0-1,0-1 1,-1-1 0,14-15 0,-21 20-199,0-1 1,0 0-1,-1 0 1,0-1 0,-1 1-1,0-1 1,0-1-1,6-17 1,-10 26-228,-1 0 1,0 0-1,0 0 0,0 0 0,0 0 1,1 1-1,-1-1 0,0 0 1,-1 0-1,1 0 0,0 0 0,0 0 1,0 0-1,0 1 0,-1-1 1,1 0-1,0 0 0,-1 0 0,1 1 1,-1-1-1,1 0 0,-1 0 1,1 1-1,-1-1 0,1 0 0,-1 1 1,0-1-1,-1 0 0,-29-9 252,-33 12-1025,62-2 598,1 0 0,-1 0 1,1 1-1,-1-1 1,1 0-1,-1 1 0,1 0 1,0-1-1,-1 1 1,1 0-1,0-1 0,0 1 1,-1 0-1,1 0 1,-1 1-1,-1 8-8704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22.207"/>
    </inkml:context>
    <inkml:brush xml:id="br0">
      <inkml:brushProperty name="width" value="0.025" units="cm"/>
      <inkml:brushProperty name="height" value="0.025" units="cm"/>
    </inkml:brush>
  </inkml:definitions>
  <inkml:trace contextRef="#ctx0" brushRef="#br0">150 78 10378,'-1'-23'1518,"3"-30"5116,-2 51-5924,0 34-315,2 17-373,-2 46 31,-1-87-47,0 0 0,0 0 0,-1 0-1,0 0 1,-1 0 0,0 0 0,0 0-1,0-1 1,-5 8 0,0-3 11,-1 0-1,0-1 1,-16 17-1,22-25-1,0 0-1,-1 0 1,1 0-1,-1-1 1,0 1 0,0-1-1,0 0 1,0 0-1,-1 0 1,1 0-1,0-1 1,-1 0-1,1 0 1,-1 0-1,-5 0 1,9-3-7,1 1 1,-1-1-1,0 0 0,1 0 1,-1 0-1,1 0 0,0 0 0,-1 0 1,1 0-1,0 0 0,0 0 1,1 0-1,-1 0 0,0 0 1,1 0-1,-1 0 0,2-3 0,3-3 67,2 0-1,-1 0 0,1 0 0,0 1 0,1 0 0,0 0 0,16-10 0,6-6 262,-1 0-50,-8 7-191,32-33 0,-49 45-44,-1 0 0,1 0 0,-1 0 1,0 0-1,0-1 0,0 1 0,-1-1 1,1 0-1,-1 0 0,0 1 0,-1-2 1,1 1-1,-1 0 0,1-9 0,-2 12-40,0 1 0,0 0 1,0 0-1,-1 0 0,1 0 0,0 0 0,-1-1 0,1 1 0,0 0 0,-1 0 1,1 0-1,-1 0 0,0 0 0,1 0 0,-1 0 0,0 0 0,0 0 0,0 1 1,1-1-1,-1 0 0,0 0 0,0 1 0,0-1 0,0 1 0,-2-2 0,-1 1 35,0 0-1,0-1 0,1 2 1,-1-1-1,0 0 0,0 1 0,0 0 1,-5 0-1,2 0 7,0 0 0,1 1 0,-1 0 0,0 0 0,0 1 0,1 0 0,-1 0 0,1 0 0,-10 6 0,15-8-126,0 1 0,0-1 0,-1 1 0,1 0-1,0-1 1,0 1 0,0 0 0,0 0 0,0 0-1,0 0 1,0 0 0,0 0 0,1 0 0,-1 0-1,0 1 1,1-1 0,-1 0 0,1 0 0,-1 1-1,1-1 1,-1 0 0,1 0 0,0 1 0,0-1-1,-1 0 1,1 1 0,0-1 0,0 1 0,1-1-1,-1 0 1,0 3 0,2-3-96,-1 0 0,0 1 0,0-1 1,1 0-1,-1 0 0,1 0 0,-1 0 0,1 0 0,-1 0 0,1 0 0,0-1 1,-1 1-1,1-1 0,0 1 0,0-1 0,-1 1 0,1-1 0,0 0 0,0 0 1,3 0-1,21-2-2996,6-5-1436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22.550"/>
    </inkml:context>
    <inkml:brush xml:id="br0">
      <inkml:brushProperty name="width" value="0.025" units="cm"/>
      <inkml:brushProperty name="height" value="0.025" units="cm"/>
    </inkml:brush>
  </inkml:definitions>
  <inkml:trace contextRef="#ctx0" brushRef="#br0">162 1 10634,'0'0'2135,"-12"12"257,-10 10-1164,0 1-1,-25 38 1,40-51-921,0 0-1,0 1 1,1 0 0,1 1 0,0-1-1,0 1 1,1 0 0,0 1 0,1-1 0,-2 21-1,5-31-293,0 0 0,0 0-1,0 0 1,0 0-1,0 0 1,0 0 0,1 0-1,-1 0 1,1 0-1,-1 0 1,1 0 0,0 0-1,0 0 1,-1-1-1,1 1 1,1 0 0,-1-1-1,0 1 1,0 0 0,1-1-1,-1 0 1,1 1-1,-1-1 1,1 0 0,-1 0-1,1 1 1,0-1-1,0 0 1,-1-1 0,1 1-1,0 0 1,0-1-1,0 1 1,0-1 0,0 1-1,0-1 1,0 0-1,0 0 1,0 0 0,0 0-1,4-1 1,1 1 17,1-1 0,0-1-1,0 0 1,-1 0 0,1 0 0,-1-1-1,1 0 1,-1 0 0,12-8 0,-8 2-12,0 1 1,0-1-1,-1-1 1,0 0-1,-1 0 1,10-15-1,-16 21 6,0 0 0,0 0 0,-1-1 0,1 1 0,-1 0 0,-1-1 0,1 0 0,0 1 0,-1-1 0,0 0 0,0 0 0,-1 1 0,1-1 0,-1 0 0,0 0 0,0 0 0,-1 0 0,1 0 0,-1 1-1,0-1 1,-3-8 0,2 10 1,0 0-1,0 0 0,-1 1 0,1-1 0,-1 1 0,1-1 0,-1 1 0,0 0 1,0 0-1,0 0 0,0 0 0,0 1 0,0-1 0,0 1 0,0 0 0,-1 0 0,1 0 1,-1 0-1,1 0 0,-1 1 0,1 0 0,-1-1 0,1 1 0,-1 1 0,1-1 1,-1 0-1,-3 2 0,4-2-113,1 0 0,-1 1 0,0-1 1,0 1-1,0 0 0,1-1 0,-1 1 0,0 1 1,1-1-1,-1 0 0,1 1 0,-1-1 1,1 1-1,0 0 0,0-1 0,0 1 0,-1 0 1,2 1-1,-1-1 0,0 0 0,0 0 0,1 1 1,-1-1-1,1 1 0,0 0 0,0-1 0,0 1 1,0 0-1,0-1 0,1 1 0,-1 0 0,1 0 1,0 4-1,0-6-191,0 0 0,1 0-1,-1 0 1,1 0 0,-1 0 0,1 0 0,-1 0-1,1-1 1,-1 1 0,1 0 0,0 0 0,0 0-1,-1-1 1,1 1 0,0 0 0,0-1 0,0 1-1,0-1 1,0 1 0,0-1 0,0 1 0,0-1 0,0 0-1,0 0 1,0 1 0,0-1 0,0 0 0,0 0-1,0 0 1,0 0 0,0 0 0,0 0 0,0 0-1,0 0 1,1-1 0,1 1-475,17 0-5854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22.898"/>
    </inkml:context>
    <inkml:brush xml:id="br0">
      <inkml:brushProperty name="width" value="0.025" units="cm"/>
      <inkml:brushProperty name="height" value="0.025" units="cm"/>
    </inkml:brush>
  </inkml:definitions>
  <inkml:trace contextRef="#ctx0" brushRef="#br0">92 20 10634,'0'0'4815,"-10"5"-3037,5-3-1643,0 1-1,0 0 1,0 0 0,1 0 0,-1 0-1,1 1 1,-1 0 0,1 0 0,0 0-1,1 1 1,-1-1 0,1 1-1,0 0 1,0 0 0,0 0 0,1 0-1,0 1 1,0-1 0,0 0 0,-2 11-1,3-10-73,0-1 0,0 0 0,0 1 0,1 0 0,0-1 0,0 1 0,0-1 0,0 1 0,1-1 0,3 11 0,-3-14-15,0 0 0,1 0 0,-1 0 0,1 0 0,-1 0 0,1 0 1,0-1-1,0 1 0,0-1 0,0 1 0,0-1 0,0 0 1,0 1-1,0-1 0,1 0 0,-1-1 0,0 1 0,1 0 1,-1-1-1,1 1 0,-1-1 0,1 0 0,-1 0 0,1 0 0,-1 0 1,4 0-1,5-1 124,-1 0 1,1-1-1,-1 0 0,0-1 1,0 0-1,0 0 0,0-1 1,-1-1-1,1 1 0,-1-1 1,15-12-1,-18 13-97,-1 0-1,1 0 1,-1-1 0,0 1-1,-1-1 1,1 0-1,-1-1 1,0 1 0,0-1-1,0 0 1,-1 0-1,0 0 1,0 0 0,-1-1-1,0 1 1,0-1 0,0 1-1,-1-1 1,1-8-1,-2 13-67,0 0 1,-1-1-1,1 1 0,-1 0 0,1-1 0,-1 1 0,0 0 0,0-1 0,0 1 0,0 0 0,0 0 0,-1 0 0,1 0 0,0 0 0,-1 0 0,0 1 0,1-1 0,-1 0 0,0 1 0,0-1 0,0 1 0,0 0 0,0-1 1,0 1-1,0 0 0,-1 0 0,1 1 0,0-1 0,0 0 0,-1 1 0,1-1 0,-1 1 0,1 0 0,-4 0 0,2-1-295,-1 1-1,0 0 1,0 0-1,0 1 1,0-1-1,0 1 1,0 0-1,0 0 1,0 1-1,1-1 1,-1 1-1,0 0 1,1 1-1,0-1 1,-1 1-1,-4 3 1,-6 12-3682,3-3-2739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103"/>
    </inkml:context>
    <inkml:brush xml:id="br0">
      <inkml:brushProperty name="width" value="0.025" units="cm"/>
      <inkml:brushProperty name="height" value="0.025" units="cm"/>
    </inkml:brush>
  </inkml:definitions>
  <inkml:trace contextRef="#ctx0" brushRef="#br0">0 1 5317,'0'0'12940,"57"27"-11338,-25-24-545,3-1-481,2-2-319,2 0-193,-3-1 0,-3 1-449,-4-2-1216,-10-2-801,-10 0-2819,-4 2-2371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7.048"/>
    </inkml:context>
    <inkml:brush xml:id="br0">
      <inkml:brushProperty name="width" value="0.025" units="cm"/>
      <inkml:brushProperty name="height" value="0.025" units="cm"/>
    </inkml:brush>
  </inkml:definitions>
  <inkml:trace contextRef="#ctx0" brushRef="#br0">0 26 12620,'0'0'8008,"68"-5"-6727,-28 1-481,4 0-479,6 0-289,-2 0 32,-4 2-96,-1-1-609,-13 3-768,-11 0-1025,-12 0-2051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7.456"/>
    </inkml:context>
    <inkml:brush xml:id="br0">
      <inkml:brushProperty name="width" value="0.025" units="cm"/>
      <inkml:brushProperty name="height" value="0.025" units="cm"/>
    </inkml:brush>
  </inkml:definitions>
  <inkml:trace contextRef="#ctx0" brushRef="#br0">0 10 12684,'0'0'5830,"64"2"-4517,-23-2-96,5-2-769,2-2-416,-4 4-32,-7-1-1377,-5-1-3556,-6 0-2626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28.730"/>
    </inkml:context>
    <inkml:brush xml:id="br0">
      <inkml:brushProperty name="width" value="0.025" units="cm"/>
      <inkml:brushProperty name="height" value="0.025" units="cm"/>
    </inkml:brush>
  </inkml:definitions>
  <inkml:trace contextRef="#ctx0" brushRef="#br0">0 48 9545,'0'0'10490,"8"-7"-8696,-2 3-1536,0-1 1,0 1-1,1 0 1,-1 1-1,1 0 1,0 0-1,0 0 1,0 1-1,0 0 1,0 0-1,1 0 1,-1 1 0,13 0-1,-10 1 56,5-1-23,1 0 1,-1 2 0,0 0 0,19 3 0,-32-4-285,0 0-1,0 1 1,-1-1 0,1 0-1,0 1 1,0-1 0,-1 1 0,1 0-1,0-1 1,-1 1 0,1 0-1,0 0 1,-1 0 0,1 0 0,-1 1-1,0-1 1,1 0 0,-1 0 0,0 1-1,0-1 1,0 1 0,0-1-1,0 1 1,0 0 0,0-1 0,0 1-1,-1 0 1,1-1 0,-1 1-1,1 0 1,-1 0 0,0 0 0,0 0-1,0-1 1,0 1 0,0 0 0,0 0-1,0 0 1,0 0 0,-1-1-1,1 1 1,-1 0 0,1 0 0,-1-1-1,-1 3 1,-2 4 2,0 0 0,-1-1 0,0 1 0,-1-1 1,0 0-1,0 0 0,0-1 0,-11 9 0,-64 45-40,66-50-4,-7 4-17,-23 14 52,43-26-12,0-1 0,0 1 0,0-1 0,0 1 1,0 0-1,0 0 0,1 0 0,-1 0 0,0 0 1,1 0-1,0 0 0,0 1 0,-1-1 0,0 4 1,3-6 5,-1 1 0,1 0 0,-1-1 0,1 1 0,-1-1 0,1 1 0,-1-1 1,1 1-1,0-1 0,-1 1 0,1-1 0,-1 0 0,1 1 0,0-1 0,0 0 1,-1 0-1,1 1 0,0-1 0,-1 0 0,1 0 0,0 0 0,0 0 0,0 0 1,-1 0-1,1 0 0,1 0 0,26 1 21,-24-1-21,46 1-217,57 0-1973,-35-7-3617,-24-3-2232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3.631"/>
    </inkml:context>
    <inkml:brush xml:id="br0">
      <inkml:brushProperty name="width" value="0.025" units="cm"/>
      <inkml:brushProperty name="height" value="0.025" units="cm"/>
    </inkml:brush>
  </inkml:definitions>
  <inkml:trace contextRef="#ctx0" brushRef="#br0">0 45 17457,'0'-4'2690,"2"-7"-288,0 2-480,3 1-705,1 0-480,-1 5-577,0 2-128,-1 1-160,-3 0-448,3 0-866,-4 3-416,0 2-544,0-1-1025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5.439"/>
    </inkml:context>
    <inkml:brush xml:id="br0">
      <inkml:brushProperty name="width" value="0.025" units="cm"/>
      <inkml:brushProperty name="height" value="0.025" units="cm"/>
    </inkml:brush>
  </inkml:definitions>
  <inkml:trace contextRef="#ctx0" brushRef="#br0">80 43 7783,'0'-1'490,"0"-1"-1,0 1 0,0 0 0,0 0 1,1-1-1,-1 1 0,0 0 0,1 0 1,-1 0-1,1 0 0,0-1 0,-1 1 1,1 0-1,0 0 0,-1 0 1,1 0-1,0 0 0,0 1 0,0-1 1,0 0-1,2-1 0,30-10 3467,44 7-3241,-67 6 15,-9-2-724,0 1-1,1 0 1,-1 0 0,0 0-1,1 0 1,-1 0 0,1 0-1,-1 0 1,0 1 0,0-1-1,1 1 1,-1-1 0,0 0-1,1 1 1,-1 0 0,0-1-1,0 1 1,0 0-1,0 0 1,0-1 0,0 1-1,0 0 1,0 0 0,0 0-1,0 0 1,0 1 0,-1-1-1,1 0 1,0 0 0,-1 0-1,1 0 1,-1 1 0,1-1-1,-1 0 1,1 2 0,-1 0 2,0-1 1,-1 1-1,1-1 1,-1 1-1,1-1 1,-1 1 0,0-1-1,1 1 1,-1-1-1,-1 0 1,1 1-1,0-1 1,0 0-1,-1 0 1,1 0 0,-1 0-1,-3 3 1,-22 18 72,-59 39 1,55-42-33,-45 40 0,75-60-47,1 0-1,-1 1 1,0-1-1,1 1 0,-1-1 1,0 1-1,1 0 1,-1-1-1,1 1 1,-1 0-1,1-1 1,-1 1-1,1 0 0,-1 0 1,1-1-1,0 1 1,-1 0-1,1 0 1,0 0-1,0-1 1,0 1-1,0 0 0,0 0 1,0 0-1,0 0 1,0-1-1,0 1 1,0 1-1,1-1 5,0 0 0,0 0-1,0-1 1,0 1 0,0 0 0,0 0 0,0-1-1,0 1 1,0-1 0,0 1 0,1-1 0,-1 1 0,0-1-1,0 0 1,1 0 0,1 1 0,68 0 200,-56-2-179,24 1-111,44 0-2713,-30-4-4486,-32 2 546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5.846"/>
    </inkml:context>
    <inkml:brush xml:id="br0">
      <inkml:brushProperty name="width" value="0.025" units="cm"/>
      <inkml:brushProperty name="height" value="0.025" units="cm"/>
    </inkml:brush>
  </inkml:definitions>
  <inkml:trace contextRef="#ctx0" brushRef="#br0">161 66 6502,'0'0'5184,"0"-8"-2568,0 6-2441,-1 0 0,1 0 1,0 0-1,-1 0 1,1 0-1,-1 0 1,1 0-1,-1 0 1,0 0-1,0 0 1,0 1-1,0-1 0,0 0 1,-1 0-1,1 1 1,0-1-1,-1 1 1,1-1-1,-1 1 1,-2-2-1,2 2-84,0 0 0,0 1 0,-1-1 0,1 1 0,0 0 0,-1 0 0,1-1 0,0 2-1,0-1 1,-1 0 0,1 0 0,0 1 0,0-1 0,-1 1 0,1-1 0,0 1 0,0 0 0,0 0 0,0 0 0,0 0-1,0 1 1,0-1 0,0 0 0,-2 3 0,-2 1 94,-1-1-1,1 2 1,0-1 0,0 1-1,1 0 1,0 0 0,0 0-1,0 1 1,1-1 0,0 1-1,0 0 1,0 1 0,1-1-1,0 1 1,1-1 0,0 1-1,0 0 1,1 0 0,0 0-1,0 0 1,0 11 0,2-17-159,-1-1 0,1 1 1,0-1-1,-1 1 0,1-1 1,0 1-1,0-1 0,0 1 1,0-1-1,0 0 0,0 1 1,0-1-1,0 0 1,1 0-1,-1 0 0,0 0 1,1 0-1,-1 0 0,1 0 1,-1-1-1,1 1 0,-1-1 1,1 1-1,0-1 0,-1 1 1,1-1-1,-1 0 0,1 1 1,0-1-1,0 0 0,2-1 1,5 2 120,1-1 1,0 0-1,0-1 0,11-2 1,-14 1-92,0 0 0,0-1 0,0 0 1,0 0-1,0 0 0,-1-1 0,1 0 1,-1-1-1,0 1 0,0-1 0,-1 0 0,1-1 1,7-10-1,-9 11-9,0 1 0,-1-1 0,0 0 0,0 0 0,0-1 0,0 1 0,-1-1 0,0 1 0,0-1 0,-1 0 0,0 0 0,0 1 0,0-1 0,0 0 0,-1 0 0,0 0 0,-2-12 0,1 16-78,0-1-1,-1 1 1,0-1-1,1 1 1,-1-1-1,0 1 1,0 0-1,0 0 0,0 0 1,-1 0-1,1 0 1,-1 0-1,1 1 1,-1-1-1,1 1 1,-1-1-1,0 1 1,0 0-1,0 0 1,1 1-1,-1-1 0,0 0 1,0 1-1,0 0 1,0 0-1,-5 0 1,3-1-274,0 1 0,-1 0 0,1 0 0,0 1 1,-1-1-1,1 1 0,0 0 0,0 0 0,0 1 1,0 0-1,0 0 0,0 0 0,0 0 0,-4 4 1,7-4-262,0 0 1,0 0 0,0 1 0,1-1 0,-1 1-1,1-1 1,-1 1 0,1-1 0,0 1 0,0 0-1,1 0 1,-1 0 0,0-1 0,1 1 0,-1 5-1,1 4-3886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6.251"/>
    </inkml:context>
    <inkml:brush xml:id="br0">
      <inkml:brushProperty name="width" value="0.025" units="cm"/>
      <inkml:brushProperty name="height" value="0.025" units="cm"/>
    </inkml:brush>
  </inkml:definitions>
  <inkml:trace contextRef="#ctx0" brushRef="#br0">114 24 11915,'0'0'11969,"-7"-1"-11884,4 1-84,-1 0 0,1 0-1,-1 0 1,1 1 0,-1-1 0,1 1-1,-1 0 1,1 0 0,0 0-1,0 1 1,0-1 0,-1 1-1,1 0 1,1-1 0,-1 1 0,0 1-1,0-1 1,-4 5 0,3-2 14,0-1 0,0 1 1,0 0-1,1 1 0,0-1 1,0 1-1,0-1 0,1 1 1,0 0-1,0 0 1,-2 10-1,3-13 12,1-1-1,-1 0 1,1 0 0,-1 0 0,1 1 0,0-1-1,0 0 1,0 1 0,0-1 0,0 0 0,0 0-1,1 1 1,-1-1 0,1 0 0,0 0-1,0 0 1,-1 0 0,1 0 0,1 0 0,-1 0-1,0 0 1,0 0 0,1 0 0,-1 0 0,1-1-1,-1 1 1,1-1 0,0 1 0,0-1 0,2 2-1,2-1 92,1 0 0,1 0-1,-1 0 1,0-1 0,0 0 0,1-1-1,-1 0 1,10 0 0,-6-1 24,1 0 1,-1-1-1,0-1 1,0 1 0,0-2-1,0 1 1,0-2-1,-1 1 1,19-12 0,-24 13-71,1 0 0,-1-1 0,0 0 0,-1 1 0,1-2 1,-1 1-1,1 0 0,-1-1 0,0 0 0,-1 0 0,1 0 1,-1 0-1,0-1 0,-1 1 0,1-1 0,-1 1 0,0-1 1,0 0-1,-1 0 0,1-6 0,-2 10-67,0 0 0,0 1 0,0-1 0,0 1 0,-1-1 0,1 1 0,0-1 0,-1 0 1,1 1-1,-1 0 0,0-1 0,1 1 0,-1-1 0,0 1 0,0 0 0,0-1 0,0 1 0,0 0 0,0 0 0,0 0 0,-1 0 0,-1-1 0,-1-1-15,0 1 0,0 0 0,0 0 0,0 1 0,0 0 0,-1-1 0,1 1 0,-5 0-1,-5-1-333,0 1-1,0 1 1,0 0-1,-20 4 0,30-3 20,-1 0-1,1 0 0,0 0 0,-1 1 0,1 0 0,0 0 0,0 0 0,0 1 0,0-1 0,-7 7 0,10-8-242,-1 1 1,1-1-1,-1 1 0,1 0 1,0-1-1,-1 1 0,1 0 1,0 0-1,0 0 0,0 0 1,1 0-1,-1 0 0,0 0 1,1 0-1,-1 3 1,1 8-7564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7.384"/>
    </inkml:context>
    <inkml:brush xml:id="br0">
      <inkml:brushProperty name="width" value="0.025" units="cm"/>
      <inkml:brushProperty name="height" value="0.025" units="cm"/>
    </inkml:brush>
  </inkml:definitions>
  <inkml:trace contextRef="#ctx0" brushRef="#br0">1 22 10090,'0'1'12587,"5"-1"-11017,13 0-33,8 0-223,6 0-289,4-5-417,3-1-255,-2-1-257,-7 3-96,-7 3-64,-2 1-513,-8 0-832,-5 0-1218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8.164"/>
    </inkml:context>
    <inkml:brush xml:id="br0">
      <inkml:brushProperty name="width" value="0.025" units="cm"/>
      <inkml:brushProperty name="height" value="0.025" units="cm"/>
    </inkml:brush>
  </inkml:definitions>
  <inkml:trace contextRef="#ctx0" brushRef="#br0">169 1 11915,'0'0'9513,"-11"10"-9305,-5 7 7,1 0 0,0 2 0,1 0 0,1 0 0,1 1 0,1 0 0,-15 40-1,17-32-115,0 1 0,-5 42 0,12-58-77,1 1 1,0 0-1,1-1 0,0 1 1,2 0-1,-1 0 0,6 20 1,-6-30-85,1 0 1,-1-1 0,1 1-1,0-1 1,0 1-1,0-1 1,0 0 0,1 0-1,-1 0 1,1 0 0,0 0-1,0-1 1,0 1 0,0-1-1,5 3 1,-3-2-553,-1-1 0,1 0 0,-1 0 0,1-1 0,0 0 0,-1 1 0,7-1 0,15 0-6593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39.864"/>
    </inkml:context>
    <inkml:brush xml:id="br0">
      <inkml:brushProperty name="width" value="0.025" units="cm"/>
      <inkml:brushProperty name="height" value="0.025" units="cm"/>
    </inkml:brush>
  </inkml:definitions>
  <inkml:trace contextRef="#ctx0" brushRef="#br0">72 54 11339,'7'-15'1413,"12"-20"7385,-19 34-8733,0 1 0,0 0 0,0 0 0,0 0 0,0 0 0,0 0 0,0-1 0,0 1 0,0 0 0,0 0 0,0 0 0,0 0 0,0 0 0,1 0 0,-1 0 0,0-1 0,0 1 0,0 0 0,0 0 0,0 0 0,0 0 0,1 0 0,-1 0 0,0 0 0,0 0 0,0 0 0,0 0 0,0 0 0,1 0 0,-1 0 0,0 0 0,0 0 0,0 0 0,0 0 0,0 0 0,1 0 0,-1 0 0,0 0 0,0 0 0,0 0 0,0 0 0,0 0 0,1 0 0,-1 0 0,0 0 0,0 0 0,0 0 0,0 0 0,0 1 0,0-1 0,0 0 0,1 0 0,-1 0 0,0 0 0,2 22 397,-5 0-317,-1 0 0,-1-1 0,0 1 0,-2-1-1,-1-1 1,-17 37 0,11-29-120,2 1 0,-11 41 0,27-71 28,0-1 1,0 1-1,0-1 0,0 0 1,0-1-1,-1 1 1,1 0-1,3-5 0,68-57 387,71-56-597,-142 118-483,2-3 340,-5 0-6548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104"/>
    </inkml:context>
    <inkml:brush xml:id="br0">
      <inkml:brushProperty name="width" value="0.025" units="cm"/>
      <inkml:brushProperty name="height" value="0.025" units="cm"/>
    </inkml:brush>
  </inkml:definitions>
  <inkml:trace contextRef="#ctx0" brushRef="#br0">47 0 4292,'0'0'11136,"8"1"-9444,147 4 2493,-153-5-4182,-1 0-1,0 0 0,0 0 1,1 0-1,-1 0 0,0 1 1,0-1-1,1 0 0,-1 1 1,0-1-1,0 1 0,0 0 1,0-1-1,0 1 0,0 0 1,0 0-1,0 0 0,0-1 1,0 1-1,0 0 0,0 0 1,0 0-1,-1 0 0,1 1 1,0-1-1,-1 0 0,1 2 1,0 0 4,-1-1 1,0 1 0,0 0 0,0-1 0,0 1 0,-1 0 0,1 0 0,-1-1 0,0 1 0,1-1 0,-1 1 0,-2 3 0,-2 5 38,-1-1 1,-1 1-1,1-1 0,-15 16 1,4-8-17,-1-1 1,0-1-1,-1-1 1,0 0-1,-1-2 1,-38 20-1,40-28-28,23-14-404,27-15-148,-23 20 518,-1 1 0,1 0 0,0 0-1,0 0 1,15-1 0,-22 4 43,0-1 0,0 1-1,1 0 1,-1 0 0,0 0-1,1 0 1,-1 0 0,0 0 0,0 1-1,1-1 1,-1 1 0,0 0-1,0-1 1,0 1 0,0 0-1,0 0 1,0 1 0,0-1 0,0 0-1,0 1 1,-1-1 0,1 1-1,0-1 1,-1 1 0,1 0 0,1 3-1,-2-4 99,1 1 0,-1-1 0,0 0-1,1 0 1,-1 1 0,1-1 0,-1 0 0,1 0-1,0 0 1,-1-1 0,1 1 0,0 0-1,0-1 1,0 1 0,-1-1 0,1 1 0,0-1-1,0 0 1,0 0 0,0 0 0,0 0-1,-1 0 1,1 0 0,0-1 0,0 1 0,0-1-1,0 1 1,-1-1 0,1 1 0,2-2-1,6-2 9,0 0 0,-1 0 0,1 0-1,11-9 1,-14 9-503,30-25 1251,-25 11-2463,-11-4-4159,-3 16-1786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40.194"/>
    </inkml:context>
    <inkml:brush xml:id="br0">
      <inkml:brushProperty name="width" value="0.025" units="cm"/>
      <inkml:brushProperty name="height" value="0.025" units="cm"/>
    </inkml:brush>
  </inkml:definitions>
  <inkml:trace contextRef="#ctx0" brushRef="#br0">1 1 13421,'0'0'9256,"10"61"-7942,6-44-642,-2 1-512,11 0-63,-5 1-97,3-5-769,1-1-1537,-4-4-1378,-2-5-1985,-2-4-2211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3:40.553"/>
    </inkml:context>
    <inkml:brush xml:id="br0">
      <inkml:brushProperty name="width" value="0.025" units="cm"/>
      <inkml:brushProperty name="height" value="0.025" units="cm"/>
    </inkml:brush>
  </inkml:definitions>
  <inkml:trace contextRef="#ctx0" brushRef="#br0">153 0 14990,'0'0'1474,"23"55"1729,-4-21-801,-1 4-1345,-5 2-96,-5 4-289,-8 4-383,0 3-193,-19 3 0,-6 2-96,-12 1-545,-7-4-1441,-8-6-1505,-4-9-4837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0.688"/>
    </inkml:context>
    <inkml:brush xml:id="br0">
      <inkml:brushProperty name="width" value="0.025" units="cm"/>
      <inkml:brushProperty name="height" value="0.025" units="cm"/>
    </inkml:brush>
  </inkml:definitions>
  <inkml:trace contextRef="#ctx0" brushRef="#br0">0 0 11723,'0'0'11403,"76"14"-10891,-37-11-159,4-3-193,3 0-96,0 0-64,-9 0-449,-7 0-896,-9 0-1249,-14 0-1634,-7-3-1506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1.017"/>
    </inkml:context>
    <inkml:brush xml:id="br0">
      <inkml:brushProperty name="width" value="0.025" units="cm"/>
      <inkml:brushProperty name="height" value="0.025" units="cm"/>
    </inkml:brush>
  </inkml:definitions>
  <inkml:trace contextRef="#ctx0" brushRef="#br0">1 14 9097,'0'0'8680,"53"4"-6983,-19-4-287,8 0-449,6 0-353,-2-1-287,-2-2-225,-3 3-96,-7-1-289,-6 0-1536,-12-3-3460,0-4-9641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3.591"/>
    </inkml:context>
    <inkml:brush xml:id="br0">
      <inkml:brushProperty name="width" value="0.025" units="cm"/>
      <inkml:brushProperty name="height" value="0.025" units="cm"/>
    </inkml:brush>
  </inkml:definitions>
  <inkml:trace contextRef="#ctx0" brushRef="#br0">36 20 9257,'2'-2'783,"-1"0"-1,1 0 1,0 0 0,-1 1 0,1-1-1,0 1 1,0-1 0,0 1 0,0 0-1,4-2 1,-5 3-646,-1 0 0,0 0 1,1 0-1,-1 0 0,0 0 0,1 0 0,-1 0 0,0 0 1,1 0-1,-1 0 0,0 0 0,0 0 0,1 1 0,-1-1 0,0 0 1,1 0-1,-1 0 0,0 1 0,0-1 0,0 0 0,1 0 1,-1 1-1,0-1 0,0 0 0,0 0 0,1 1 0,-1-1 1,0 0-1,0 1 0,0-1 0,0 0 0,0 1 0,0-1 1,0 1-1,2 14 102,-3-6-80,0 0 1,-1 0-1,0-1 1,-1 1-1,1-1 1,-2 0-1,1 0 1,-1 0-1,-8 12 1,7-12-17,0 0 0,1 0 0,0 1 1,1-1-1,0 1 0,0 0 0,0 0 0,1 0 1,-1 16-1,3-24-122,1 0 0,-1 0 1,1 0-1,-1 0 0,1 0 0,-1 0 0,1 0 1,0 0-1,0 0 0,0 0 0,-1 0 0,1 0 1,0 0-1,0-1 0,0 1 0,0 0 0,0-1 1,0 1-1,0-1 0,0 1 0,1-1 0,-1 0 1,0 1-1,0-1 0,0 0 0,0 0 0,1 0 1,-1 0-1,0 0 0,2 0 0,48 1 100,-40-1-221,-3 0-321,24-4-3052,-30 3 2815,-1 1 1,0-1 0,0 0 0,0 0 0,0 0 0,1 0-1,-1 0 1,-1 0 0,1 0 0,0 0 0,0 0 0,0 0-1,0 0 1,0-3 0,5-11-12203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3.953"/>
    </inkml:context>
    <inkml:brush xml:id="br0">
      <inkml:brushProperty name="width" value="0.025" units="cm"/>
      <inkml:brushProperty name="height" value="0.025" units="cm"/>
    </inkml:brush>
  </inkml:definitions>
  <inkml:trace contextRef="#ctx0" brushRef="#br0">50 0 13196,'0'0'5253,"-32"51"-3267,25-33-544,2 3-65,3 0-608,-2 0-545,4 3-160,4-5-32,1 1-352,7-6-1186,6-6-832,0-8-1602,7 0-2466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4.300"/>
    </inkml:context>
    <inkml:brush xml:id="br0">
      <inkml:brushProperty name="width" value="0.025" units="cm"/>
      <inkml:brushProperty name="height" value="0.025" units="cm"/>
    </inkml:brush>
  </inkml:definitions>
  <inkml:trace contextRef="#ctx0" brushRef="#br0">160 1 13068,'-8'0'2504,"2"1"-2246,0 0 0,0 1 0,-1 0-1,1 0 1,0 0 0,0 1 0,1-1 0,-1 1-1,1 1 1,-1-1 0,1 1 0,0 0 0,0 0 0,1 1-1,-1-1 1,1 1 0,0 0 0,-7 11 0,5-7-160,1 1 1,-1 0-1,2 0 1,-1 0-1,2 0 1,-1 1-1,1 0 1,1 0-1,0 0 1,0 0-1,1 12 0,1-21-77,0 0-1,0 0 0,0 0 0,1 0 1,-1 0-1,1 0 0,-1-1 0,1 1 1,-1 0-1,1 0 0,0-1 0,0 1 1,0 0-1,0-1 0,0 1 0,1-1 1,-1 1-1,0-1 0,1 0 0,-1 0 1,1 1-1,-1-1 0,1 0 0,2 1 1,1 0 80,0 0 0,1 0 0,-1 0 0,1-1 0,-1 0 0,1 0 0,0 0 1,8-1-1,-1 0 52,0-1 0,0 0 1,-1-1-1,1 0 0,-1-1 0,1 0 1,15-7-1,-21 7-116,-1-1 0,0 1 1,1-1-1,-2 0 0,1 0 0,0-1 0,-1 0 0,0 0 1,0 0-1,-1-1 0,1 1 0,-1-1 0,0 0 0,-1 0 1,1-1-1,-1 1 0,0-1 0,-1 1 0,0-1 0,0 0 1,0 0-1,-1 0 0,0 0 0,0 0 0,-1 0 0,0-9 1,-1 14-38,1-1 0,0 1 1,-1-1-1,1 1 1,-1-1-1,0 1 0,0 0 1,0-1-1,0 1 1,0 0-1,-1 0 0,1 0 1,-1 0-1,1 0 0,-1 0 1,0 0-1,0 0 1,1 0-1,-4-1 0,1 0-12,-2 0-1,1 0 1,0 0-1,0 1 0,-1 0 1,1 0-1,-1 0 1,-8-1-1,8 2-136,0 0 0,0 0 0,0 0 0,0 1 0,0 0 0,-1 0 0,1 1 0,0-1 0,0 2 1,0-1-1,0 0 0,0 1 0,1 0 0,-1 0 0,0 1 0,1 0 0,-7 4 0,10-5-67,0 0 0,1-1 0,0 1 0,-1 0 0,1 0 0,0 0 0,0 0-1,0 0 1,0 0 0,0 0 0,0 0 0,1 0 0,-2 4 0,2-5-70,0 1 0,0-1 0,0 1 0,0-1 0,0 1 0,0-1 0,1 0 0,-1 1-1,0-1 1,1 0 0,-1 1 0,1-1 0,0 0 0,-1 1 0,1-1 0,0 0 0,0 0 0,-1 0 0,1 0 0,0 0 0,0 0 0,0 0-1,0 0 1,1 0 0,-1 0 0,0 0 0,0-1 0,0 1 0,1 0 0,-1-1 0,0 1 0,3 0 0,23 4-5757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4.670"/>
    </inkml:context>
    <inkml:brush xml:id="br0">
      <inkml:brushProperty name="width" value="0.025" units="cm"/>
      <inkml:brushProperty name="height" value="0.025" units="cm"/>
    </inkml:brush>
  </inkml:definitions>
  <inkml:trace contextRef="#ctx0" brushRef="#br0">172 11 10826,'0'0'5851,"-8"-2"-3817,2 1-1885,0 0-1,0 1 1,0 0 0,0 0-1,0 1 1,-1 0 0,1 0-1,0 0 1,0 0 0,1 1-1,-1 0 1,0 0 0,0 1-1,1 0 1,0 0-1,-1 0 1,1 0 0,0 1-1,1 0 1,-1 0 0,1 0-1,-1 1 1,1 0 0,1-1-1,-7 11 1,8-11-100,-1-1 1,1 0-1,0 0 1,1 1-1,-1-1 1,1 1-1,-1 0 1,1-1-1,0 1 0,1 0 1,-1 0-1,0-1 1,1 1-1,0 0 1,0 0-1,0 0 0,1 0 1,-1 0-1,1-1 1,0 1-1,0 0 1,0 0-1,0-1 1,1 1-1,0-1 0,-1 1 1,1-1-1,1 0 1,-1 0-1,0 0 1,1 0-1,-1 0 0,1 0 1,0 0-1,0-1 1,0 0-1,0 0 1,1 1-1,-1-2 1,0 1-1,1 0 0,-1-1 1,1 0-1,0 1 1,4-1-1,7 2 169,1 0 0,0-2-1,0 0 1,0-1 0,0 0 0,0-1-1,0-1 1,29-7 0,-38 7-153,1 0 0,0-1 0,0 0 0,-1 0 0,1 0 0,-1-1 0,0 0 1,0-1-1,-1 1 0,1-1 0,-1-1 0,0 1 0,0-1 0,-1 0 0,0 0 0,0-1 1,0 0-1,-1 0 0,4-7 0,-6 11-54,-1 0 1,0 0 0,0 1-1,0-1 1,0 0-1,-1 0 1,1 0-1,-1 0 1,0 0-1,1 0 1,-1 0-1,-1 0 1,1 0-1,0 0 1,-1 0-1,0 0 1,1 0-1,-1 0 1,0 0-1,-1 0 1,0-3 0,-1 3-25,0 0 0,1 0 0,-1 1 1,0-1-1,0 0 0,-1 1 1,1 0-1,-1 0 0,1 0 1,-1 0-1,0 0 0,1 1 1,-8-3-1,-7 0-505,-1 1 0,0 1 0,1 0 0,-1 1 0,-27 3 0,42-2-26,0 0 0,1 1 1,-1-1-1,0 1 0,1 0 1,-1 0-1,1 0 0,-1 1 0,1-1 1,0 1-1,-1 0 0,-3 3 1,-5 7-6547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05.420"/>
    </inkml:context>
    <inkml:brush xml:id="br0">
      <inkml:brushProperty name="width" value="0.025" units="cm"/>
      <inkml:brushProperty name="height" value="0.025" units="cm"/>
    </inkml:brush>
  </inkml:definitions>
  <inkml:trace contextRef="#ctx0" brushRef="#br0">0 7 64,'0'0'23857,"5"1"-22666,35 6-681,1-2 0,-1-2 1,1-2-1,64-5 1,-102 4-969,0 0 0,0-1 1,0 1-1,0-1 0,0 1 1,-1-1-1,1 0 0,0 0 1,0 0-1,4-3 0,4-5-5387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51.994"/>
    </inkml:context>
    <inkml:brush xml:id="br0">
      <inkml:brushProperty name="width" value="0.025" units="cm"/>
      <inkml:brushProperty name="height" value="0.025" units="cm"/>
    </inkml:brush>
  </inkml:definitions>
  <inkml:trace contextRef="#ctx0" brushRef="#br0">1 24 10410,'0'0'2915,"11"-4"-823,-6 3-1863,48-14 1677,-48 14-1741,-1 0 0,0 1-1,1-1 1,-1 1 0,0 0-1,1 0 1,-1 0 0,0 1-1,1-1 1,-1 1 0,0 0 0,7 3-1,-10-4-127,0 1-1,0 0 1,0 0 0,0-1-1,0 1 1,0 0-1,0 0 1,-1 0 0,1 0-1,0 0 1,0 0-1,-1 0 1,1 0-1,-1 0 1,1 0 0,-1 0-1,1 1 1,-1-1-1,0 0 1,1 0-1,-1 1 1,0-1 0,0 0-1,0 0 1,0 1-1,0-1 1,0 0 0,0 0-1,0 1 1,-1-1-1,1 0 1,0 0-1,-1 0 1,1 1 0,-1-1-1,0 0 1,1 0-1,-2 2 1,-33 41 1597,30-39-1454,-3 6-49,0 1 0,1 0 0,0 0 0,1 1 0,0 0 0,1 0 0,0 0 0,1 0 0,1 1 0,0 0 0,1 0 0,-1 25 0,3-38-112,0 0 1,1 0 0,-1-1 0,1 1-1,0 0 1,-1-1 0,1 1-1,-1 0 1,1-1 0,0 1 0,0-1-1,-1 1 1,1-1 0,0 1 0,0-1-1,0 0 1,-1 1 0,1-1-1,0 0 1,0 0 0,0 1 0,0-1-1,0 0 1,0 0 0,0 0-1,-1 0 1,1 0 0,0 0 0,0-1-1,0 1 1,0 0 0,0 0 0,0-1-1,-1 1 1,1 0 0,1-2-1,36-9 987,-36 10-924,0 0 1,0 0-1,0 0 1,1 0-1,-1 0 1,0-1-1,-1 1 1,1-1-1,0 1 1,0-1-1,-1 0 1,1 0-1,0 1 1,-1-1-1,0 0 1,0-1 0,1 1-1,-1 0 1,0 0-1,-1 0 1,1-1-1,0 1 1,0-4-1,-8 8-3208,3 5-3752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105"/>
    </inkml:context>
    <inkml:brush xml:id="br0">
      <inkml:brushProperty name="width" value="0.025" units="cm"/>
      <inkml:brushProperty name="height" value="0.025" units="cm"/>
    </inkml:brush>
  </inkml:definitions>
  <inkml:trace contextRef="#ctx0" brushRef="#br0">1 42 4548,'0'0'13197,"46"8"-11980,-13-14-96,6-1-480,9-2-417,4 2-160,8-1-32,-7 6-32,0-1-1570,-11 0-2177,-13-2-2819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52.716"/>
    </inkml:context>
    <inkml:brush xml:id="br0">
      <inkml:brushProperty name="width" value="0.025" units="cm"/>
      <inkml:brushProperty name="height" value="0.025" units="cm"/>
    </inkml:brush>
  </inkml:definitions>
  <inkml:trace contextRef="#ctx0" brushRef="#br0">232 80 12460,'0'0'10265,"4"-8"-9416,0 1-920,-2 4 218,0-1-1,0-1 0,0 1 0,0 0 0,-1 0 0,1-1 0,0-5 1,-2 8-118,0 1 0,0 0 0,0 0 0,-1 0 0,1 0 0,0 0 0,-1 0 0,1 0 0,0 0 0,-1 0 0,1 0 0,-1 0 0,0 0 0,1 0 0,-1 0 0,0 0 0,0 1 0,1-1 0,-1 0 0,0 0 0,0 1 0,0-1 0,0 1 0,0-1 0,0 1 0,0-1 0,0 1 0,0-1 0,0 1 0,0 0 0,0 0 0,0-1 0,-1 1 0,1 0 0,0 0 0,0 0 0,0 0 0,0 1 0,0-1 0,0 0 0,-2 1 0,-4-2 60,-1 1 0,0 1-1,1-1 1,-1 1 0,1 1 0,0-1-1,-1 1 1,1 1 0,0-1 0,0 1-1,0 0 1,1 1 0,-1 0 0,1 0-1,0 0 1,0 0 0,0 1 0,0 0-1,1 1 1,0-1 0,0 1 0,0 0-1,-3 8 1,7-13-87,0 1-1,1-1 0,-1 1 1,1-1-1,-1 1 0,1 0 1,0-1-1,0 1 0,0 0 1,0-1-1,0 1 0,0 0 1,0-1-1,1 1 0,-1 0 1,0-1-1,1 1 0,0-1 1,-1 1-1,1-1 0,0 1 1,0-1-1,-1 1 0,1-1 1,0 0-1,1 1 0,0 0 1,43 36 42,-15-13-35,-26-20-14,0 0 1,-1 0-1,0 0 1,0 1-1,0 0 1,-1-1-1,0 1 1,0 0-1,0 0 1,-1 0-1,0 0 1,0 1-1,0-1 1,-1 0-1,0 0 1,0 0-1,-1 1 1,-2 10-1,-2 9 5,-2 0 0,-1-1 0,-12 26 0,14-35 6,-54 111 29,5-14-11,53-109 0,0 0 1,1 0 0,-1 0 0,1 0-1,0 0 1,0 1 0,1-1 0,-1 0 0,1 0-1,0 1 1,0 6 0,1-10 3,0 1 1,-1-1-1,1 1 0,0-1 0,0 1 1,0-1-1,0 0 0,0 1 1,0-1-1,1 0 0,-1 0 0,0 0 1,1 0-1,-1 0 0,0 0 1,1 0-1,-1-1 0,1 1 1,-1 0-1,1-1 0,0 1 0,-1-1 1,1 0-1,0 0 0,-1 1 1,1-1-1,0 0 0,-1 0 0,1 0 1,3-1-1,77-8 746,-23 2-1750,-20 6-3055,-33 2-2162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54.392"/>
    </inkml:context>
    <inkml:brush xml:id="br0">
      <inkml:brushProperty name="width" value="0.025" units="cm"/>
      <inkml:brushProperty name="height" value="0.025" units="cm"/>
    </inkml:brush>
  </inkml:definitions>
  <inkml:trace contextRef="#ctx0" brushRef="#br0">85 100 10378,'0'0'6016,"0"-9"-4217,0 7-1707,0 0 0,0-1 1,0 1-1,1 0 0,-1 0 0,0-1 0,1 1 0,0 0 0,-1 0 0,1-1 1,0 1-1,0 0 0,0 0 0,1 0 0,1-2 0,0 2-9,0 0 1,0 0-1,0 0 0,0 0 1,0 1-1,0-1 0,1 1 1,-1 0-1,1 0 0,-1 0 1,1 1-1,6-1 0,82-5 791,-70 6-779,1-1 1,-1-1-1,1 0 1,-1-2-1,32-10 1,-45 9 20,-13 4-14,2 1-98,1 0 1,-1 1 0,1-1-1,-1 1 1,1-1 0,-1 1-1,1 0 1,-1-1 0,1 1-1,-1 0 1,1 0 0,0 0-1,-2 2 1,-7 10 1,1 0 1,0 1-1,1 0 1,0 1-1,2 0 1,-1 0-1,2 0 1,0 1-1,1 0 0,0-1 1,-1 27-1,0 21 47,5 107-1,2-77-37,0-44 9,-2 51 172,0-93-150,-1 1-1,0 0 0,-1-1 0,0 1 1,0-1-1,-1 1 0,0-1 1,0 0-1,-8 13 0,9-17 86,-1 0 0,1 0 0,-1 0 0,0 0-1,0 0 1,0-1 0,-1 0 0,1 1 0,0-1 0,-1 0 0,0-1 0,1 1-1,-1-1 1,0 1 0,0-1 0,0 0 0,0-1 0,0 1 0,0-1 0,0 0-1,0 1 1,0-2 0,0 1 0,0 0 0,0-1 0,0 0 0,0 0 0,0 0-1,1 0 1,-8-4 0,-4-2-66,1 0 0,0-1 0,1 0 0,0-1-1,0 0 1,-16-17 0,14 13 294,-19-20-1988,34 33 1592,0 0-1,1 0 1,-1 0 0,0 0-1,0 0 1,0 0-1,0 0 1,0 0 0,0 0-1,1 0 1,-1 0 0,0 0-1,0 0 1,0 0-1,0 0 1,0-1 0,0 1-1,0 0 1,1 0 0,-1 0-1,0 0 1,0 0-1,0 0 1,0 0 0,0 0-1,0 0 1,0-1 0,0 1-1,0 0 1,0 0 0,0 0-1,0 0 1,0 0-1,0 0 1,1 0 0,-1-1-1,0 1 1,0 0 0,0 0-1,0 0 1,0 0-1,0 0 1,0 0 0,-1-1-1,1 1 1,0 0 0,0 0-1,0 0 1,0 0-1,0 0 1,0 0 0,0-1-1,0 1 1,0 0 0,0 0-1,0 0 1,0 0-1,0 0 1,0 0 0,-1 0-1,1 0 1,0 0 0,0 0-1,0-1 1,0 1-1,0 0 1,0 0 0,0 0-1,-1 0 1,27 10-4117,4 2-1312,3-3-2547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54.987"/>
    </inkml:context>
    <inkml:brush xml:id="br0">
      <inkml:brushProperty name="width" value="0.025" units="cm"/>
      <inkml:brushProperty name="height" value="0.025" units="cm"/>
    </inkml:brush>
  </inkml:definitions>
  <inkml:trace contextRef="#ctx0" brushRef="#br0">70 57 7944,'0'0'7665,"4"-8"-5737,-3 4-1753,1 1 0,-1 0 0,1 1 0,0-1 0,0 0 0,0 0 0,0 1 0,0-1 0,1 1 0,-1 0 0,1 0 0,0 0 0,-1 0 0,1 0 1,0 0-1,0 1 0,0-1 0,0 1 0,1 0 0,-1 0 0,0 0 0,0 0 0,1 1 0,-1 0 0,0-1 0,1 1 0,-1 0 0,7 1 0,-7-1-78,-1 0-1,1 0 0,0 1 0,0-1 1,-1 1-1,1-1 0,0 1 0,-1 0 0,1 0 1,-1 0-1,1 0 0,-1 0 0,0 1 1,1-1-1,-1 1 0,0-1 0,0 1 0,0 0 1,3 4-1,-4-5-77,0 1 1,0 0 0,0 0-1,-1 0 1,1-1-1,-1 1 1,1 0 0,-1 0-1,0 0 1,1 0 0,-1 0-1,0 0 1,0 0-1,-1 0 1,1 0 0,0 0-1,-1 0 1,1 0-1,-1-1 1,1 1 0,-1 0-1,0 0 1,0 0-1,0-1 1,0 1 0,0 0-1,0-1 1,-3 3-1,-8 9 68,-1-1 1,0 0-1,0-1 0,-1 0 0,0-1 0,-18 8 0,-45 35 40,76-53-118,0 1 0,0-1 0,0 1 0,0 0 1,0-1-1,1 1 0,-1 0 0,0-1 0,0 1 0,1 0 0,-1 0 0,0 0 0,1 0 0,-1 0 1,1 0-1,-1 0 0,1 0 0,0 0 0,-1 0 0,1 0 0,0 0 0,0 0 0,0 0 0,-1 0 0,1 0 1,0 0-1,0 0 0,1 0 0,-1 2 0,1-2 3,0 0 0,1 0-1,-1 1 1,0-1 0,1 0 0,-1 0 0,1 0-1,-1 0 1,1-1 0,-1 1 0,1 0 0,0-1 0,-1 1-1,1-1 1,3 1 0,12 1-2,0 0 0,27 0 0,-40-2-32,28 1-746,15 0-2128,-16-5-1864,-13-1-925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4:55.677"/>
    </inkml:context>
    <inkml:brush xml:id="br0">
      <inkml:brushProperty name="width" value="0.025" units="cm"/>
      <inkml:brushProperty name="height" value="0.025" units="cm"/>
    </inkml:brush>
  </inkml:definitions>
  <inkml:trace contextRef="#ctx0" brushRef="#br0">248 15 10762,'0'0'12268,"2"-12"-10709,-8 11-1392,-1 0 1,1 0 0,-1 1-1,1 0 1,-1 1 0,1-1-1,-1 1 1,1 0 0,-9 4-1,7-4-82,-1 1-57,1-1-1,-1 2 1,1-1 0,0 1-1,0 0 1,0 1-1,1 0 1,-11 7 0,17-10-29,-1 0 0,0 1 0,1-1 1,-1 1-1,1-1 0,0 1 0,-1-1 1,1 1-1,0 0 0,0 0 0,0 0 1,0 0-1,0 0 0,1 0 0,-1 0 0,1 0 1,-1 0-1,1 0 0,0 0 0,-1 0 1,1 0-1,0 0 0,0 0 0,1 0 1,-1 0-1,0 0 0,1 1 0,-1-1 1,1 0-1,0 0 0,0-1 0,-1 1 1,1 0-1,1 0 0,-1 0 0,0 0 1,0-1-1,3 4 0,22 26 15,-20-26-11,-1 1 1,0 0-1,-1-1 1,1 1-1,-1 1 1,0-1-1,-1 1 1,1-1-1,-1 1 1,-1 0-1,1 0 1,-1 1-1,0-1 1,-1 0-1,2 13 1,-5 2 0,-1 0 0,-1 0 0,0-1 1,-2 0-1,0 0 0,-1 0 0,-2-1 1,0 0-1,-12 19 0,18-33-4,-5 11-46,-49 112 538,52-115-436,0 1 0,1 0-1,1 0 1,1 0 0,0 1-1,1-1 1,1 17 0,0-30-51,1 0 0,-1-1 0,1 1-1,-1 0 1,1-1 0,0 1 0,0-1 0,0 1 0,0-1 0,0 1 0,0-1 0,0 1 0,0-1 0,1 0 0,-1 0 0,1 0 0,-1 0 0,0 0-1,1 0 1,0 0 0,-1 0 0,1 0 0,0-1 0,-1 1 0,1-1 0,0 1 0,0-1 0,-1 0 0,4 0 0,64 3 188,-54-3-177,17 0-1425,44-1-8590,-57-2-1398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0.784"/>
    </inkml:context>
    <inkml:brush xml:id="br0">
      <inkml:brushProperty name="width" value="0.025" units="cm"/>
      <inkml:brushProperty name="height" value="0.025" units="cm"/>
    </inkml:brush>
  </inkml:definitions>
  <inkml:trace contextRef="#ctx0" brushRef="#br0">25 0 17649,'0'0'961,"-18"49"-65,13-25 97,3 6-32,2 0-480,0 2-353,0-4-64,2 0-64,8-7-96,1-4-385,-4-7-63,-2-6-289,1-4-416,-6-4-6118,-2-11 897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1.144"/>
    </inkml:context>
    <inkml:brush xml:id="br0">
      <inkml:brushProperty name="width" value="0.025" units="cm"/>
      <inkml:brushProperty name="height" value="0.025" units="cm"/>
    </inkml:brush>
  </inkml:definitions>
  <inkml:trace contextRef="#ctx0" brushRef="#br0">1 23 11851,'0'0'6278,"56"-3"-4997,-17 3-416,14 0-609,-5 0-95,5 0-97,-5 0-32,0 0-32,-7 0-32,-4 0-993,-9-9-2691,-5-1-4003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1.521"/>
    </inkml:context>
    <inkml:brush xml:id="br0">
      <inkml:brushProperty name="width" value="0.025" units="cm"/>
      <inkml:brushProperty name="height" value="0.025" units="cm"/>
    </inkml:brush>
  </inkml:definitions>
  <inkml:trace contextRef="#ctx0" brushRef="#br0">1 0 15791,'0'0'2808,"3"11"-1340,7 26-582,-2 1 0,-2 0 1,2 48-1,-11 70-555,39-169 1388,229-173-1057,-260 182-904,12-12 380,-13 2-4049,-18 9-7187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1.867"/>
    </inkml:context>
    <inkml:brush xml:id="br0">
      <inkml:brushProperty name="width" value="0.025" units="cm"/>
      <inkml:brushProperty name="height" value="0.025" units="cm"/>
    </inkml:brush>
  </inkml:definitions>
  <inkml:trace contextRef="#ctx0" brushRef="#br0">0 1 12075,'0'0'7560,"5"59"-5478,8-44-289,3-1-544,1 3-832,5-2-353,-1 0 0,2 3-128,-2-1-1121,-1-4-929,1-3-2723,0-6-10730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8.568"/>
    </inkml:context>
    <inkml:brush xml:id="br0">
      <inkml:brushProperty name="width" value="0.025" units="cm"/>
      <inkml:brushProperty name="height" value="0.025" units="cm"/>
    </inkml:brush>
  </inkml:definitions>
  <inkml:trace contextRef="#ctx0" brushRef="#br0">252 55 6118,'8'-40'12227,"-14"27"-8122,5 12-4080,0 1 0,0 0 0,0 0-1,-1-1 1,1 1 0,0 0 0,0 0-1,0 0 1,0 0 0,0 0 0,0 1 0,0-1-1,-1 0 1,1 0 0,0 1 0,0-1 0,-1 1-1,-4 2-16,0 0 0,0 1 0,0 0-1,1 0 1,-1 0 0,1 0 0,0 1-1,1 0 1,-8 10 0,-37 56 25,40-56-32,-14 21 0,3 1 0,-20 46 0,34-68 1,1-1 0,0 1 0,1 0 0,1 0-1,0 0 1,1 0 0,0 1 0,2-1 0,1 24 0,-1-37 7,1 0 0,0 0 0,-1 0 0,1 0 0,0 0 0,0-1 0,0 1 0,0 0-1,0 0 1,1-1 0,-1 1 0,1-1 0,-1 1 0,1-1 0,-1 0 0,1 0 0,0 1 0,-1-1 0,1 0 0,0-1 0,0 1 0,0 0 0,0 0 0,0-1 0,0 1 0,0-1 0,0 0 0,0 1 0,0-1 0,0 0 0,0 0 0,0 0 0,0-1 0,4 0 0,-1 1 43,-1 0 0,1-1 1,0 0-1,-1 0 1,1 0-1,-1-1 0,1 0 1,-1 1-1,0-2 1,1 1-1,-1 0 0,0-1 1,-1 0-1,7-4 0,-5 0 21,0 0-1,-1 0 0,1 0 0,-1 0 0,-1-1 0,0 1 0,0-1 0,0 0 0,-1 0 0,0 0 0,0 0 0,-1-1 0,0-14 0,-1 23-73,0-1-1,0 0 1,-1 1-1,1-1 1,0 1-1,-1-1 1,1 1-1,-1-1 1,1 1-1,0-1 1,-1 1-1,1 0 1,-1-1-1,0 1 0,1 0 1,-1-1-1,1 1 1,-1 0-1,1-1 1,-1 1-1,0 0 1,1 0-1,-1 0 1,1 0-1,-1 0 1,0-1-1,1 1 1,-1 0-1,0 1 1,1-1-1,-1 0 0,0 0 1,1 0-1,-1 0 1,1 0-1,-1 1 1,0-1-1,1 0 1,-1 0-1,1 1 1,-1-1-1,0 1 1,-28 14-51,27-11 41,0 0 1,-1 0-1,1 0 0,1 0 1,-1 0-1,0 0 0,1 0 1,0 0-1,0 1 0,0-1 1,1 5-1,0-8 12,1 0 1,-1-1-1,1 1 0,-1-1 1,1 1-1,0-1 0,-1 1 1,1-1-1,0 0 0,-1 1 1,1-1-1,0 0 0,0 1 1,-1-1-1,1 0 0,0 0 1,0 0-1,0 0 0,-1 1 1,1-1-1,0 0 0,0-1 1,0 1-1,-1 0 0,1 0 1,0 0-1,0 0 0,0-1 1,-1 1-1,1 0 0,0-1 1,0 1-1,29-10 72,-12 0-56,-1-2 0,0 0 0,-1-1 0,0-1-1,-1 0 1,16-20 0,7-6-1,-43 80 80,-6-10-74,4-13-125,1 0 1,0 0 0,1 0 0,1 1-1,1 0 1,-1 18 0,4-36-65,0 1 0,0-1-1,1 0 1,-1 0 0,0 0 0,0 1 0,0-1 0,0 0 0,0 0 0,0 0-1,1 1 1,-1-1 0,0 0 0,0 0 0,0 0 0,0 0 0,1 1 0,-1-1-1,0 0 1,0 0 0,0 0 0,1 0 0,-1 0 0,0 0 0,0 0-1,1 0 1,-1 0 0,0 0 0,0 0 0,1 0 0,-1 0 0,0 0 0,0 0-1,1 0 1,-1 0 0,0 0 0,0 0 0,0 0 0,1 0 0,-1 0-1,0 0 1,0 0 0,1 0 0,-1 0 0,0-1 0,0 1 0,0 0 0,1 0-1,-1 0 1,0 0 0,0-1 0,6-9-7136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8.915"/>
    </inkml:context>
    <inkml:brush xml:id="br0">
      <inkml:brushProperty name="width" value="0.025" units="cm"/>
      <inkml:brushProperty name="height" value="0.025" units="cm"/>
    </inkml:brush>
  </inkml:definitions>
  <inkml:trace contextRef="#ctx0" brushRef="#br0">50 1 16335,'0'0'6246,"0"64"-5573,-5-33-321,0 3-256,-4 2-32,3-2-128,1-2-768,0-3-578,3-4-351,0-10-289,-1-5-1442,1-7-479,-3-3-3204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24.625"/>
    </inkml:context>
    <inkml:brush xml:id="br0">
      <inkml:brushProperty name="width" value="0.025" units="cm"/>
      <inkml:brushProperty name="height" value="0.025" units="cm"/>
    </inkml:brush>
  </inkml:definitions>
  <inkml:trace contextRef="#ctx0" brushRef="#br0">220 0 24407,'-53'35'-576,"-9"-2"287,3-6-127,26-6 128,20-7-769,19-12-321,34-2-1601,28-23 33,10-14 543,-6-13-2017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9.293"/>
    </inkml:context>
    <inkml:brush xml:id="br0">
      <inkml:brushProperty name="width" value="0.025" units="cm"/>
      <inkml:brushProperty name="height" value="0.025" units="cm"/>
    </inkml:brush>
  </inkml:definitions>
  <inkml:trace contextRef="#ctx0" brushRef="#br0">0 81 3427,'0'0'11504,"3"-10"-8744,-3 7-2612,1 0-1,0 0 1,-1 0-1,1 1 0,0-1 1,1 0-1,-1 0 1,0 0-1,1 1 0,0-1 1,-1 1-1,1-1 1,0 1-1,0 0 1,1 0-1,-1 0 0,0 0 1,1 0-1,-1 0 1,1 1-1,0-1 0,-1 1 1,1 0-1,0 0 1,0 0-1,0 0 0,0 0 1,0 0-1,0 1 1,4-1-1,25-3 974,61-1 0,-80 5-1062,0 1 0,0 0-1,0 1 1,0 1 0,0 0-1,-1 0 1,19 8 0,-30-10-54,1 0 0,0-1 0,0 1 0,-1 0 0,1 0 0,-1 0 0,1 0 0,-1 0 0,1 0 0,-1 1 0,0-1 0,0 0 0,1 1 0,-1-1 1,0 1-1,0-1 0,-1 1 0,1-1 0,0 1 0,0 0 0,-1-1 0,1 1 0,-1 0 0,1 0 0,-1 0 0,0-1 0,0 1 0,0 0 0,0 0 0,0 0 0,0 0 0,0-1 0,-1 1 0,1 0 0,0 0 0,-1-1 0,0 1 0,1 0 0,-1-1 0,0 1 0,0 0 0,0-1 1,0 1-1,-2 1 0,-5 9 82,-2-1 0,1 0 0,-2-1-1,-15 14 1,15-15-102,5-4 44,-7 7-19,0 1 1,-19 22-1,30-33-6,0 1 0,0-1 0,0 1 0,0 0 0,1-1 0,-1 1-1,1 0 1,-1 0 0,1 0 0,0 0 0,0 0 0,1 0 0,-1 0 0,1 1-1,-1-1 1,1 0 0,0 0 0,0 0 0,1 1 0,-1-1 0,1 0 0,0 4-1,1-4 20,0 0 0,0 0 0,1 0 0,-1-1 0,0 1 0,1-1 0,-1 1 0,1-1 0,0 0 0,0 0 0,0 0 0,6 2 0,47 18-200,-34-13-628,-9-4-51,31 11-3150,-15-8-2177,-14-7 759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39.668"/>
    </inkml:context>
    <inkml:brush xml:id="br0">
      <inkml:brushProperty name="width" value="0.025" units="cm"/>
      <inkml:brushProperty name="height" value="0.025" units="cm"/>
    </inkml:brush>
  </inkml:definitions>
  <inkml:trace contextRef="#ctx0" brushRef="#br0">237 33 13901,'0'0'6972,"-1"10"-5819,-9 78 682,-5 55-970,11-46-7857,4-102 3453,0-9-791</inkml:trace>
  <inkml:trace contextRef="#ctx0" brushRef="#br0" timeOffset="1">0 18 6662,'0'0'15727,"53"-13"-14734,-21 12-192,3-2-289,4 2-287,4 1-129,3 0-64,-2 0-32,-3 4-1057,1 2-1314,-8 0-1953,-1-4-3843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0.031"/>
    </inkml:context>
    <inkml:brush xml:id="br0">
      <inkml:brushProperty name="width" value="0.025" units="cm"/>
      <inkml:brushProperty name="height" value="0.025" units="cm"/>
    </inkml:brush>
  </inkml:definitions>
  <inkml:trace contextRef="#ctx0" brushRef="#br0">0 2 17168,'0'0'5029,"60"1"-4100,-26-1-128,5 0-385,1 0-384,-1 0 32,0 0-256,-5-1-769,-9 1-480,-6-1-801,-6 1-1346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0.437"/>
    </inkml:context>
    <inkml:brush xml:id="br0">
      <inkml:brushProperty name="width" value="0.025" units="cm"/>
      <inkml:brushProperty name="height" value="0.025" units="cm"/>
    </inkml:brush>
  </inkml:definitions>
  <inkml:trace contextRef="#ctx0" brushRef="#br0">1 0 11883,'0'0'8841,"74"9"-7528,-35-9-416,0 0-321,2 0-223,-4 0-257,-3 0-64,-6 0-192,-5 0-1474,-2 0-1025,-10-4-3875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0.767"/>
    </inkml:context>
    <inkml:brush xml:id="br0">
      <inkml:brushProperty name="width" value="0.025" units="cm"/>
      <inkml:brushProperty name="height" value="0.025" units="cm"/>
    </inkml:brush>
  </inkml:definitions>
  <inkml:trace contextRef="#ctx0" brushRef="#br0">0 232 13581,'0'0'9011,"8"-1"-7885,2-2-1019,0 0-1,0 0 0,-1-1 0,0-1 0,1 1 0,-1-1 1,-1-1-1,1 0 0,-1 0 0,0-1 0,-1 1 0,1-2 1,9-11-1,-3 0-49,0 0 1,-1 0-1,-1-2 1,-1 1-1,10-27 1,-13 110-241,-2-26 189,-4-18 92,2-1 0,8 31 0,-10-44-356,-1 0 1,1 0-1,0 0 0,1 0 1,-1-1-1,1 1 0,0-1 1,0 0-1,1 1 0,-1-1 1,1-1-1,0 1 0,0 0 1,5 3-1,4-3-5486,-1-4-6887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1.254"/>
    </inkml:context>
    <inkml:brush xml:id="br0">
      <inkml:brushProperty name="width" value="0.025" units="cm"/>
      <inkml:brushProperty name="height" value="0.025" units="cm"/>
    </inkml:brush>
  </inkml:definitions>
  <inkml:trace contextRef="#ctx0" brushRef="#br0">122 14 13965,'0'0'8793,"-9"-3"-8361,-26-8-309,34 11-123,-1 0 1,1 0-1,0 0 1,0 0-1,0 0 0,-1 1 1,1-1-1,0 0 1,0 1-1,0-1 1,0 1-1,-1-1 1,1 1-1,0-1 0,0 1 1,0 0-1,0-1 1,0 1-1,1 0 1,-1 0-1,0 0 1,0 0-1,0 0 0,1 0 1,-1 0-1,0 0 1,1 0-1,-1 0 1,1 0-1,-1 0 1,1 0-1,0 0 0,0 1 1,-1 0-1,-4 38-42,6-37 39,-1-1-1,1 1 1,0 0 0,0-1-1,0 1 1,0-1 0,0 1-1,0-1 1,1 0-1,-1 1 1,1-1 0,0 0-1,0 0 1,0 0 0,0 0-1,0 0 1,0-1 0,0 1-1,4 1 1,57 32 42,-33-20-118,-26-12 58,0-1-1,0 0 1,-1 1-1,1 0 1,-1 0-1,1 0 1,-1 1-1,0-1 1,0 1-1,-1-1 1,1 1-1,-1 0 0,0 0 1,0 0-1,0 0 1,0 1-1,1 5 1,-3-6 23,1-1-1,-1 1 1,0 0 0,-1 0-1,1 0 1,0 0 0,-1-1-1,0 1 1,0 0 0,0-1-1,-1 1 1,1 0 0,-1-1-1,0 0 1,0 1 0,0-1-1,0 0 1,0 0 0,-1 0-1,-4 4 1,-2 1 25,0 0 0,-1-1 0,1 0 0,-1-1 0,0 0 0,-12 5 0,17-9-15,-1 1 1,1-1-1,0 0 0,-1-1 0,1 1 1,-1-1-1,0 0 0,0 0 1,1-1-1,-1 0 0,0 0 1,0 0-1,1-1 0,-10-2 1,13 3-113,1-1 1,0 0-1,0 0 1,-1 0-1,1 0 1,0 0-1,0 0 1,0 0-1,0 0 1,0 0-1,0-1 1,0 1-1,1 0 1,-1-1-1,0 1 1,1-1-1,-1 1 1,1 0 0,0-1-1,-1 1 1,1-1-1,0 1 1,0-3-1,3-38-5878,9 14 1040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1.946"/>
    </inkml:context>
    <inkml:brush xml:id="br0">
      <inkml:brushProperty name="width" value="0.025" units="cm"/>
      <inkml:brushProperty name="height" value="0.025" units="cm"/>
    </inkml:brush>
  </inkml:definitions>
  <inkml:trace contextRef="#ctx0" brushRef="#br0">74 0 13004,'0'0'5221,"0"9"-4190,-12 270 2679,11-251-3686,1-17-7,-1 1 1,1 0 0,1-1-1,0 1 1,0-1 0,1 1 0,5 12-1,-26-102-1437,-33-51 22,51 127 1440,2 5 5,-1-1 0,1 1 0,0-1-1,0 1 1,1-1 0,-1 0 0,0 1 0,1-1-1,-1 0 1,1 0 0,0 0 0,0 0 0,0 0-1,0 0 1,0-1 0,0 1 0,3 1 0,40 23 397,-35-22-399,0-1 0,0 0 0,0 0 0,1-1 0,-1 0 0,0-1 0,1 0 0,-1-1 0,1 0 0,-1 0 0,1-2 1,11-1-1,-18 2-34,0 0 1,1 0 0,-1-1-1,0 1 1,0-1 0,0 0 0,0 0-1,-1 0 1,1 0 0,0-1 0,-1 0-1,0 1 1,1-1 0,-1-1-1,-1 1 1,1 0 0,0-1 0,-1 1-1,1-1 1,-1 0 0,0 0-1,0 0 1,-1 0 0,1 0 0,-1 0-1,0 0 1,0 0 0,0-1 0,-1 1-1,0 0 1,0-5 0,0 8-16,0 1 1,0-1-1,0 1 1,-1-1-1,1 1 1,0-1 0,0 1-1,-1 0 1,1-1-1,0 1 1,-1-1-1,1 1 1,-1 0-1,1 0 1,0-1 0,-1 1-1,1 0 1,-1 0-1,1-1 1,-1 1-1,1 0 1,-1 0-1,1 0 1,-1 0-1,1 0 1,-1 0 0,1 0-1,-1-1 1,1 2-1,-1-1 1,1 0-1,-1 0 1,1 0-1,-1 0 1,1 0 0,-1 0-1,1 0 1,-1 1-1,1-1 1,0 0-1,-1 0 1,1 1-1,-1-1 1,1 0 0,0 1-1,-1 0 1,-23 13-75,20-9 85,1 1 1,0-1-1,0 1 1,0-1 0,1 1-1,0 0 1,0 0 0,0 0-1,1 0 1,0 1 0,0 6-1,0-11 8,1 0 0,0 1 0,0-1 0,0 0 0,0 1 0,0-1 0,1 1 0,-1-1 0,1 0 0,-1 0 0,1 1 0,0-1 0,0 0 0,0 0 0,0 0 0,0 0 0,0 0-1,1 0 1,-1 0 0,1 0 0,-1 0 0,1-1 0,0 1 0,0 0 0,0-1 0,0 0 0,0 1 0,0-1 0,0 0 0,3 1 0,3 0 47,1-1 0,0 1 0,0-2 0,0 1 0,-1-1 0,1-1 1,0 1-1,0-1 0,0-1 0,-1 0 0,1 0 0,-1-1 0,11-4 1,-12 4-81,-1 0 0,1 0 1,-1-1-1,0 1 1,0-1-1,0-1 1,-1 1-1,0-1 0,0 0 1,0 0-1,0-1 1,-1 1-1,0-1 1,0 0-1,0 0 0,5-13 1,-12 17-190,-5 10 155,-10 11 39,16-15 41,0 0 1,1 1-1,-1-1 1,1 0-1,0 0 1,0 1 0,1-1-1,-1 1 1,1-1-1,0 1 1,0-1-1,0 0 1,1 1-1,-1-1 1,1 1-1,3 6 1,-4-9-70,1 0 0,0 0 1,0 0-1,0-1 0,0 1 0,0 0 1,1-1-1,-1 1 0,0-1 0,1 1 0,-1-1 1,1 0-1,-1 1 0,1-1 0,0 0 1,0 0-1,-1 0 0,1 0 0,0-1 0,0 1 1,0 0-1,0-1 0,0 1 0,0-1 1,0 0-1,0 0 0,0 0 0,0 0 0,0 0 1,0 0-1,0 0 0,0-1 0,0 1 0,0-1 1,0 1-1,0-1 0,0 0 0,3-2 1,-3 2-441,0 0 0,0 0 0,0-1 0,0 1 1,-1-1-1,1 1 0,0-1 0,-1 0 0,0 1 0,1-1 1,-1 0-1,0 0 0,0 0 0,1-3 0,6-16-6987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2.294"/>
    </inkml:context>
    <inkml:brush xml:id="br0">
      <inkml:brushProperty name="width" value="0.025" units="cm"/>
      <inkml:brushProperty name="height" value="0.025" units="cm"/>
    </inkml:brush>
  </inkml:definitions>
  <inkml:trace contextRef="#ctx0" brushRef="#br0">1 0 12011,'0'0'6727,"5"56"-9898,11-41-2755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2.971"/>
    </inkml:context>
    <inkml:brush xml:id="br0">
      <inkml:brushProperty name="width" value="0.025" units="cm"/>
      <inkml:brushProperty name="height" value="0.025" units="cm"/>
    </inkml:brush>
  </inkml:definitions>
  <inkml:trace contextRef="#ctx0" brushRef="#br0">203 1 10698,'0'0'6262,"-10"3"-4746,6-2-1414,-1 0-1,0 1 0,1 0 1,-1 0-1,1 0 1,-1 0-1,1 1 1,0-1-1,0 1 0,0 0 1,0 0-1,1 1 1,-1-1-1,1 1 1,0 0-1,0 0 0,0 0 1,1 0-1,-1 0 1,1 0-1,0 1 1,0-1-1,1 1 0,-3 9 1,2-3-94,1 1 0,0-1-1,0 1 1,1-1 0,1 1 0,0 0 0,0-1 0,1 0 0,1 1-1,0-1 1,0 0 0,1 0 0,1-1 0,0 1 0,0-1 0,12 18-1,-10-18-14,0 0-1,-1 0 0,-1 1 0,0 0 1,0 0-1,-1 0 0,3 15 1,-7-23 13,1 0 1,-1 0-1,0 0 1,0 0-1,0 0 1,0 0-1,-1 0 1,1 0-1,-1 0 1,0 0-1,0 0 1,0 0-1,0-1 1,0 1-1,-1 0 1,1 0 0,-1-1-1,0 1 1,1-1-1,-1 0 1,0 1-1,-1-1 1,1 0-1,0 0 1,-1 0-1,1-1 1,-1 1-1,1-1 1,-1 1-1,0-1 1,0 0-1,1 0 1,-6 1-1,3 1 72,-1-1-1,-1 0 0,1-1 0,0 0 0,0 0 0,-1 0 0,1 0 0,0-1 1,-1 0-1,1-1 0,-9-1 0,12 1-58,0 0 0,0 0 0,0 0 0,0-1 0,0 1 0,0-1 0,0 0 0,1 0 0,-1 0 0,1 0 0,-1 0 1,1-1-1,0 1 0,0-1 0,0 1 0,0-1 0,0 0 0,1 0 0,-1 0 0,1 0 0,0 0 0,0 0 0,-1-5 0,0 0-116,1 1 0,-1-1 0,2 0 0,-1 1 0,1-1 1,0 0-1,1 1 0,0-1 0,0 0 0,1 1 0,0-1 0,0 1 0,0 0 0,1 0 0,0 0 0,1 0 0,0 0 0,0 0 0,0 1 0,9-10 0,9-9 123,2 2-1,1 0 0,44-31 1,14-14 349,-69 49 125,-14 17 113,-7 10-375,6-7-235,0-1 0,0 1 0,0 0 0,0 0 0,1 0 1,-1 0-1,0 0 0,1 1 0,-1-1 0,0 0 0,1 0 0,-1 0 0,1 1 0,0-1 0,-1 0 1,1 0-1,0 1 0,0-1 0,0 0 0,0 1 0,0-1 0,0 0 0,0 1 0,0-1 0,0 0 1,1 0-1,-1 1 0,0-1 0,1 0 0,-1 0 0,1 0 0,0 1 0,-1-1 0,1 0 0,0 0 1,0 0-1,-1 0 0,1 0 0,0 0 0,0 0 0,0-1 0,0 1 0,0 0 0,1 0 0,-1-1 1,0 1-1,2 0 0,1 0 22,-1 1 1,1-1-1,0 0 0,0-1 1,0 1-1,-1-1 1,1 0-1,0 0 0,0 0 1,0 0-1,0 0 1,0-1-1,-1 0 0,1 0 1,6-2-1,1-3 19,0-1 0,0 0 1,-1-1-1,18-17 0,3-2-105,-31 27 53,1 0-1,-1 0 0,0 0 1,0 0-1,0 0 0,1 0 1,-1 1-1,0-1 1,0 0-1,0 0 0,0 0 1,1 0-1,-1 1 0,0-1 1,0 0-1,0 0 0,0 1 1,0-1-1,0 0 1,0 0-1,0 1 0,1-1 1,-1 0-1,0 0 0,0 0 1,0 1-1,0-1 0,0 0 1,0 0-1,0 1 0,0-1 1,-1 0-1,1 0 1,0 1-1,0-1 0,0 0 1,0 0-1,0 1 0,0-1 1,0 0-1,0 0 0,-1 0 1,1 1-1,0-1 1,0 0-1,0 0 0,-1 0 1,1 0-1,0 1 0,-5 15-12,1-6 18,1-1 1,1 1 0,0 0 0,0 0 0,1-1-1,0 1 1,0 0 0,1 0 0,1 0 0,0 0-1,0 0 1,3 11 0,1-7 13,-1 0 0,2-1 0,0 0 0,1 0 0,0 0-1,1-1 1,15 19 0,-19-26-9,0 0 1,0 1-1,0 0 0,-1 0 0,0 0 1,0 0-1,0 1 0,-1-1 0,0 1 1,0 0-1,-1-1 0,1 1 0,-2 0 1,1 7-1,-1-11 3,-1 0 1,1 1-1,-1-1 1,0 0-1,0 0 1,0 0-1,0 0 1,-1 0-1,1 0 0,-1 0 1,0-1-1,0 1 1,0 0-1,0-1 1,0 1-1,0-1 1,-1 0-1,1 0 1,-1 0-1,0 0 0,1 0 1,-1-1-1,0 1 1,0-1-1,0 0 1,0 0-1,0 0 1,-1 0-1,1 0 1,0-1-1,-4 1 0,3 0 5,0 0 0,0-1 0,0 1 0,0-1 0,-1 0 0,1 0-1,0 0 1,0-1 0,0 1 0,0-1 0,0 0 0,0 0-1,1 0 1,-1-1 0,0 1 0,0-1 0,1 0 0,-1 0 0,1 0-1,0-1 1,0 1 0,0-1 0,0 0 0,-3-3 0,1-1-17,0-1 0,1 1 0,0-1 0,1 0 0,-1 0 1,2 0-1,-1-1 0,1 1 0,0-1 0,-1-12 0,2 15-29,0-1 0,1 1 0,-1 0 0,1-1 0,1 1 0,-1-1 0,1 1-1,0-1 1,0 1 0,1 0 0,4-11 0,-3 13 27,-1 0 0,1 0 0,0 0 1,0 1-1,1-1 0,-1 1 0,1 0 0,0 0 0,-1 1 1,1-1-1,0 1 0,1-1 0,-1 1 0,0 0 0,1 1 0,-1-1 1,6 0-1,71-12 98,-19 4-3461,-33 2-2992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4.027"/>
    </inkml:context>
    <inkml:brush xml:id="br0">
      <inkml:brushProperty name="width" value="0.025" units="cm"/>
      <inkml:brushProperty name="height" value="0.025" units="cm"/>
    </inkml:brush>
  </inkml:definitions>
  <inkml:trace contextRef="#ctx0" brushRef="#br0">123 157 14510,'0'-1'212,"0"0"0,0 0 1,0 0-1,0-1 0,0 1 1,0 0-1,0 0 0,-1 0 1,1 0-1,0 0 0,0 0 0,-1 0 1,1 0-1,-1 0 0,1 0 1,-1 0-1,0 0 0,1 0 1,-1 0-1,0 0 0,1 1 1,-1-1-1,-2-1 0,1 1-133,0 1-1,0-1 0,0 1 1,0 0-1,0-1 0,0 1 1,0 0-1,-1 0 0,1 1 1,0-1-1,0 0 1,0 1-1,-3 0 0,0 1-73,0 1 0,0 0 1,0 0-1,0 0 0,1 0 0,-1 1 0,1 0 0,0 0 0,0 0 0,0 0 0,1 1 1,-1-1-1,1 1 0,0 0 0,0 0 0,1 0 0,0 1 0,0-1 0,0 0 0,0 1 0,1-1 1,-1 11-1,1-15 2,1 0-1,0 0 1,0-1 0,1 1 0,-1 0 0,0 0 0,0-1 0,0 1 0,0 0 0,1 0 0,-1-1-1,0 1 1,0 0 0,1-1 0,-1 1 0,1 0 0,-1-1 0,1 1 0,-1-1 0,1 1 0,-1-1-1,1 1 1,-1-1 0,1 1 0,0-1 0,-1 1 0,1-1 0,0 0 0,1 1 0,26-2 464,-19-2-333,0 0-1,0 0 1,-1-1 0,11-6-1,-1-2-112,0 0 0,-1-2 0,0 0 0,-1 0 0,-1-2 0,0 0 0,-1 0 0,-1-1 0,-1-1-1,0-1 1,12-25 0,-20 24 3,-11 16-27,5 5-1,0 0 0,0 0 1,0 0-1,0 1 0,0-1 1,0 1-1,0-1 0,1 1 0,-1 0 1,0-1-1,-2 5 0,-2 2 10,0 0 0,0 1-1,1 0 1,0 0 0,1 0 0,0 1-1,1 0 1,-1 0 0,2-1 0,-1 2-1,2-1 1,-1 0 0,1 0 0,1 1-1,0-1 1,2 19 0,-1-26 1,1-1-1,-1 1 1,1 0 0,0-1 0,0 1 0,0-1 0,0 1-1,0-1 1,0 0 0,1 0 0,-1 0 0,1 0 0,-1 0-1,1-1 1,0 1 0,0-1 0,-1 0 0,1 0 0,0 0-1,0 0 1,0 0 0,1-1 0,-1 1 0,0-1-1,0 0 1,4 0 0,3 1 21,1-1-1,-1 0 0,1-1 1,-1 0-1,1-1 1,17-4-1,-21 2-13,1 1 0,-1-1-1,0 0 1,0-1 0,0 0-1,-1 0 1,10-9 0,-14 12-3,0 0 0,0 1 0,0-1 0,-1 0 0,1 0 1,0 0-1,-1 0 0,1-1 0,-1 1 0,0 0 0,0 0 1,0-1-1,0 1 0,0-1 0,0 1 0,-1-1 0,1 1 1,-1-1-1,0 0 0,0 1 0,0-1 0,0 1 0,0-1 1,0 0-1,-1 1 0,1-1 0,-2-3 0,1 5-2,-1 0 0,1 0 0,0 0 0,0 0 0,-1 1-1,1-1 1,0 0 0,-1 1 0,1-1 0,0 1 0,-1-1 0,1 1 0,-1 0-1,1 0 1,-1-1 0,1 1 0,-1 0 0,1 0 0,-1 1 0,1-1 0,-1 0 0,1 0-1,-1 1 1,1-1 0,0 1 0,-3 0 0,-36 18-62,38-17 50,0-1 1,0 1-1,0 0 0,0 0 0,0 0 1,0 0-1,0 0 0,1 1 0,-1-1 0,1 0 1,0 1-1,0-1 0,0 1 0,-2 5 1,3-7-3,0 0 0,0 1 1,1-1-1,-1 1 1,0-1-1,1 0 0,-1 1 1,0-1-1,1 0 1,0 1-1,-1-1 0,1 0 1,0 0-1,-1 0 1,1 0-1,0 1 1,0-1-1,0 0 0,0 0 1,0-1-1,0 1 1,1 0-1,-1 0 0,0 0 1,0-1-1,0 1 1,1-1-1,-1 1 0,0-1 1,3 1-1,23 7-17,1-1 0,0-1-1,1-1 1,-1-2 0,1-1-1,36-2 1,-64 0 59,0 0 1,-1 0-1,1 0 1,0 0-1,0-1 0,0 1 1,0 0-1,0-1 1,0 1-1,0 0 0,0-1 1,0 1-1,0-1 1,-1 1-1,1-1 0,0 1 1,0-1-1,-1 0 1,1 1-1,0-1 0,-1 0 1,1 0-1,-1 0 1,1 1-1,-1-1 0,1-1 1,4-31 857,-6 24-806,0 0 1,-1 0 0,0 0-1,0 1 1,-6-14-1,-34-64-114,42 85-16,0 1-1,0-1 1,0 1-1,0-1 1,0 1-1,1-1 1,-1 1-1,0 0 1,0-1-1,0 1 1,1-1-1,-1 1 1,0-1-1,0 1 1,1 0-1,-1-1 1,0 1 0,1 0-1,-1-1 1,1 1-1,-1 0 1,0-1-1,1 1 1,-1 0-1,1 0 1,-1-1-1,1 1 1,-1 0-1,1 0 1,-1 0-1,1 0 1,-1 0-1,1 0 1,-1 0-1,1 0 1,-1 0-1,1 0 1,-1 0 0,1 0-1,-1 0 1,1 0-1,-1 0 1,0 0-1,1 1 1,-1-1-1,2 1 1,27 2-1336,-3 2-303,54 6-7639,-38-10-1576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4"/>
    </inkml:context>
    <inkml:brush xml:id="br0">
      <inkml:brushProperty name="width" value="0.025" units="cm"/>
      <inkml:brushProperty name="height" value="0.025" units="cm"/>
    </inkml:brush>
  </inkml:definitions>
  <inkml:trace contextRef="#ctx0" brushRef="#br0">11 8 5189,'0'0'7559,"-10"49"-6118,24-42-95,11-5 31,8-2-64,10 0-448,15-4-449,-1-9-255,1-1-97,1 1-96,-17 4-1153,-3 2-1762,-12 3-769,-15 2-864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5:01.637"/>
    </inkml:context>
    <inkml:brush xml:id="br0">
      <inkml:brushProperty name="width" value="0.025" units="cm"/>
      <inkml:brushProperty name="height" value="0.025" units="cm"/>
    </inkml:brush>
  </inkml:definitions>
  <inkml:trace contextRef="#ctx0" brushRef="#br0">275 113 4965,'0'0'1644,"1"-10"-614,1-6-450,5-32 1643,-5 13 4610,-23 42-5728,4 11-1039,0 0 0,1 1 0,2 0 0,0 1 0,1 1 0,-18 36 0,11-19-42,-4 6-10,2 2 0,-23 66 1,37-90-23,2 2 1,0-1 0,2 0-1,0 1 1,1 0-1,2 0 1,1 28 0,1-48 24,0 0 1,0 1 0,0-1-1,0 0 1,1 0-1,0 0 1,0 0-1,0 0 1,0-1-1,1 1 1,-1-1 0,1 1-1,0-1 1,0 0-1,0 0 1,0 0-1,0 0 1,1-1 0,0 1-1,-1-1 1,1 0-1,0 0 1,0 0-1,5 1 1,-4-1 75,0-1-1,0 1 1,0-1 0,0 0 0,0 0-1,0-1 1,0 0 0,0 1-1,0-2 1,0 1 0,0-1 0,0 1-1,0-1 1,0-1 0,0 1-1,0-1 1,-1 0 0,1 0 0,0 0-1,4-3 1,5-7 145,-1-1 0,0-1-1,-1 0 1,0 0 0,-1-1 0,0 0 0,-2-1-1,0 0 1,14-35 0,-2-5 546,23-101-1,-36 120-500,-2-1 0,-1 0 0,-2-72 0,-3 106-278,0 0-1,0 1 1,-1-1 0,1 1-1,-1-1 1,0 0-1,0 1 1,0-1 0,0 1-1,-1 0 1,1-1 0,-1 1-1,0 0 1,0 0 0,0 0-1,-1 0 1,1 0 0,-5-3-1,5 4-9,0 1-1,-1 0 0,1 0 1,-1 0-1,1 0 0,-1 0 1,0 0-1,1 1 0,-1-1 1,0 1-1,1 0 0,-1-1 1,0 1-1,0 1 0,1-1 1,-1 0-1,0 1 0,1-1 1,-1 1-1,0 0 0,1 0 1,-1 0-1,1 0 0,-1 0 1,-2 3-1,-6 2-206,1 1 1,0 1-1,1 0 0,0 0 1,0 1-1,1 0 0,0 0 1,0 1-1,-11 19 0,2 2-477,1 1-1,-14 38 1,22-41 684,1 0 1,2 1 0,1 0-1,1 0 1,1 0 0,4 37-1,-2-34 4,1-15-1,0 1 1,2-1-1,0 0 1,1-1-1,0 1 1,9 19-1,-13-36 0,0 0 0,1 0 0,-1 0-1,0 0 1,1-1 0,-1 1 0,1 0-1,-1 0 1,1 0 0,0 0 0,-1 0 0,1-1-1,0 1 1,-1 0 0,1-1 0,0 1 0,0 0-1,0-1 1,-1 1 0,1-1 0,0 1-1,0-1 1,0 0 0,0 1 0,0-1 0,0 0-1,0 0 1,0 0 0,0 1 0,0-1 0,0 0-1,0 0 1,0-1 0,0 1 0,0 0-1,0 0 1,0 0 0,0-1 0,0 1 0,0 0-1,0-1 1,0 1 0,0-1 0,-1 1 0,1-1-1,0 1 1,0-1 0,0 0 0,-1 1-1,2-2 1,5-5 44,0 0-1,0-1 0,-1 0 0,6-10 1,-5 9-61,19-28 196,-2-1-1,-1-1 1,-2-1 0,26-72 0,-37 85-108,-2 1 0,-1-1 0,-2-1 0,0 1 0,-2-1 0,0 0 0,-2 0 0,-5-50 0,3 74-83,0 0-1,0-1 1,0 1-1,-1 0 0,1 0 1,-1-1-1,0 1 0,0 0 1,0 1-1,-1-1 1,1 0-1,-1 1 0,0-1 1,0 1-1,-5-4 1,6 5-13,0 1 1,0 0 0,0 0 0,-1 0 0,1 0-1,0 0 1,0 0 0,-1 0 0,1 1-1,0-1 1,-1 1 0,1 0 0,0-1 0,-1 1-1,1 0 1,-1 0 0,1 1 0,0-1 0,-1 0-1,1 1 1,0 0 0,-1-1 0,1 1 0,0 0-1,0 0 1,0 0 0,0 1 0,0-1-1,0 0 1,-2 3 0,-12 9-165,1 2 0,1 0 0,0 1 0,1 0 1,0 1-1,-12 23 0,2 1-115,-30 76 0,43-92 303,1 0 1,2 1 0,0 0 0,2 1 0,1-1 0,1 1 0,1 0-1,1 0 1,4 29 0,-2-51-49,0 0-1,0 0 1,0 0 0,1 0-1,0-1 1,0 1-1,0-1 1,1 1 0,-1-1-1,1 0 1,0 0 0,0 0-1,1 0 1,-1-1-1,1 1 1,0-1 0,0 0-1,0 0 1,0 0 0,0-1-1,1 1 1,-1-1-1,1 0 1,0-1 0,-1 1-1,1-1 1,0 0-1,0 0 1,0 0 0,0 0-1,0-1 1,0 0 0,0 0-1,0-1 1,0 1-1,0-1 1,0 0 0,0 0-1,-1-1 1,1 0 0,0 1-1,-1-2 1,1 1-1,-1 0 1,0-1 0,1 0-1,5-5 1,22-27-3467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4.670"/>
    </inkml:context>
    <inkml:brush xml:id="br0">
      <inkml:brushProperty name="width" value="0.025" units="cm"/>
      <inkml:brushProperty name="height" value="0.025" units="cm"/>
    </inkml:brush>
  </inkml:definitions>
  <inkml:trace contextRef="#ctx0" brushRef="#br0">0 0 13549,'4'0'2851,"-2"8"-1506,1 13-416,-1 6 128,3 5 32,-1 3-417,0 0-383,6-2-193,-1-1-96,3-5 32,-1-7 0,-4-2-513,-2-9-544,-1-2-64,-15-7-4900,-3-11 1216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5.032"/>
    </inkml:context>
    <inkml:brush xml:id="br0">
      <inkml:brushProperty name="width" value="0.025" units="cm"/>
      <inkml:brushProperty name="height" value="0.025" units="cm"/>
    </inkml:brush>
  </inkml:definitions>
  <inkml:trace contextRef="#ctx0" brushRef="#br0">0 47 10602,'0'0'7623,"53"-17"-6470,-14 17-32,12 0-384,8 0-192,5 0-321,-2 0-160,-9 0-32,-6-5-320,-8-2-1378,-14-1-1537,-9-1-3523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5.406"/>
    </inkml:context>
    <inkml:brush xml:id="br0">
      <inkml:brushProperty name="width" value="0.025" units="cm"/>
      <inkml:brushProperty name="height" value="0.025" units="cm"/>
    </inkml:brush>
  </inkml:definitions>
  <inkml:trace contextRef="#ctx0" brushRef="#br0">1 1 11018,'0'0'8617,"1"11"-7763,-2 38-149,0-15-284,6 57 1,0-82-95,0-22-166,0-25-46,-4-85-30,-1 122-181,4 2-387,1 0 0,0 0 0,-1 0 0,1 1 0,0-1 0,-1 1 0,0 1 0,6 2 0,27 12-4848,-11-13 532,-1-3-3353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5.733"/>
    </inkml:context>
    <inkml:brush xml:id="br0">
      <inkml:brushProperty name="width" value="0.025" units="cm"/>
      <inkml:brushProperty name="height" value="0.025" units="cm"/>
    </inkml:brush>
  </inkml:definitions>
  <inkml:trace contextRef="#ctx0" brushRef="#br0">44 0 8584,'0'0'9727,"-7"8"-8740,-21 26-79,27-33-840,0 0-1,0 0 1,1 0 0,-1 0 0,0 1 0,1-1 0,-1 0-1,0 0 1,1 1 0,0-1 0,-1 0 0,1 1 0,0-1-1,0 0 1,0 1 0,-1-1 0,2 2 0,-1-2-46,0 0 0,1 0 1,-1-1-1,0 1 0,1 0 1,-1-1-1,1 1 0,-1-1 1,1 1-1,-1-1 0,1 1 1,0-1-1,-1 1 0,1-1 1,0 1-1,-1-1 0,1 0 1,0 1-1,-1-1 0,1 0 0,1 1 1,45 0 60,-40-2-10,5 0-363,-1-1 0,0 0 0,1-1 1,-1 0-1,-1-1 0,1 0 0,0-1 0,-1 0 0,0-1 0,0 0 0,0 0 0,9-10 0,-19 16 228,0 1 0,0-1-1,0 0 1,-1 0 0,1 0-1,0 0 1,0 1 0,0-1-1,0 0 1,0 0 0,0 0-1,-1 0 1,1 1 0,0-1-1,0 0 1,0 0 0,0 0-1,0 1 1,0-1 0,0 0-1,0 0 1,0 1 0,0-1-1,0 0 1,0 0 0,0 0-1,0 1 1,0-1 0,0 0-1,0 0 1,0 0 0,0 1-1,1-1 1,-1 0 0,0 0-1,0 0 1,0 1 0,0-1-1,0 0 1,0 0 0,1 0-1,-1 0 1,0 1 0,0-1-1,0 0 1,0 0 0,1 0-1,-1 0 1,0 0 0,0 0-1,0 0 1,1 0 0,-1 0-1,0 0 1,0 1 0,1-1-1,-1 0 1,0 0 0,0 0-1,0 0 1,1-1 0,22 3-5587,-4-2 508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6.081"/>
    </inkml:context>
    <inkml:brush xml:id="br0">
      <inkml:brushProperty name="width" value="0.025" units="cm"/>
      <inkml:brushProperty name="height" value="0.025" units="cm"/>
    </inkml:brush>
  </inkml:definitions>
  <inkml:trace contextRef="#ctx0" brushRef="#br0">68 1 9833,'0'0'8136,"-8"0"-6871,5 0-1249,-31 4 1280,33-4-1259,0 1-1,0-1 0,0 1 0,0-1 0,0 1 0,0 0 0,0-1 0,0 1 0,0 0 0,1 0 0,-1-1 0,0 1 0,0 0 0,1 0 0,-1 0 0,0 0 0,1 0 0,-1 0 0,1 0 0,0 0 0,-1 0 0,1 1 0,0-1 0,-1 0 0,1 0 0,0 0 0,0 0 0,0 0 0,0 1 0,0-1 0,0 0 0,0 0 0,1 0 0,0 2 0,1 0-91,0 0 0,1 0 1,-1-1-1,1 1 0,0-1 0,0 0 0,0 0 0,0 0 0,0 0 0,0 0 0,0-1 0,1 1 0,-1-1 0,1 0 0,-1 0 0,7 1 1,5 3-523,6 3 173,-11-5 251,0 0 0,-1 1 0,0 1-1,17 10 1,-25-15 171,-1 0-1,0 0 1,0 0-1,1 1 1,-1-1-1,0 0 1,0 0-1,1 1 0,-1-1 1,0 0-1,0 0 1,0 1-1,0-1 1,1 0-1,-1 1 1,0-1-1,0 0 0,0 1 1,0-1-1,0 0 1,0 1-1,0-1 1,0 0-1,0 1 1,0-1-1,0 0 1,0 1-1,0-1 0,0 0 1,0 1-1,0-1 1,-1 0-1,1 1 1,0-1-1,0 0 1,0 0-1,0 1 0,-1-1 1,1 0-1,0 0 1,0 1-1,-1-1 1,1 0-1,0 0 1,0 1-1,-1-1 0,1 0 1,0 0-1,0 0 1,-1 0-1,1 0 1,0 0-1,-1 1 1,1-1-1,0 0 0,-1 0 1,1 0-1,0 0 1,-1 0-1,0 0 1,-25 6 689,23-5-690,-18 4-149,-41 6 807,22-13-5083,34-2-1144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6.428"/>
    </inkml:context>
    <inkml:brush xml:id="br0">
      <inkml:brushProperty name="width" value="0.025" units="cm"/>
      <inkml:brushProperty name="height" value="0.025" units="cm"/>
    </inkml:brush>
  </inkml:definitions>
  <inkml:trace contextRef="#ctx0" brushRef="#br0">45 1 11018,'0'0'9353,"-1"10"-8536,-5 43-583,2-1 0,2 1 0,3-1 1,1 1-1,4-1 0,18 83 0,-17-114-277,-4-26-53,-9-36-43,-16-30 136,-25-97 1,47 168 1,0-1 0,0 1 0,1 0 0,-1 0 0,0-1 0,0 1 0,0 0 0,1 0 0,-1 0 0,0-1 0,0 1 1,1 0-1,-1 0 0,0 0 0,1 0 0,-1-1 0,0 1 0,0 0 0,1 0 0,-1 0 0,0 0 0,1 0 0,-1 0 0,0 0 0,1 0 0,-1 0 0,0 0 0,0 0 0,1 0 0,-1 0 0,0 0 0,1 0 0,-1 0 0,0 1 1,1-1-1,-1 0 0,0 0 0,0 0 0,1 0 0,-1 1 0,0-1 0,0 0 0,0 0 0,1 0 0,-1 1 0,0-1 0,0 0 0,0 0 0,1 1 0,-1-1 0,16 10-14,15 9-883,5-4-3558,-9-8-1588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6.806"/>
    </inkml:context>
    <inkml:brush xml:id="br0">
      <inkml:brushProperty name="width" value="0.025" units="cm"/>
      <inkml:brushProperty name="height" value="0.025" units="cm"/>
    </inkml:brush>
  </inkml:definitions>
  <inkml:trace contextRef="#ctx0" brushRef="#br0">1 0 11243,'0'0'11653,"0"1"-11646,0-1 0,0 1 0,0-1 0,0 1 0,0-1 0,0 1 0,0-1 0,0 1 0,0-1 0,0 1-1,0-1 1,0 1 0,0-1 0,0 1 0,0-1 0,0 1 0,0-1 0,1 0 0,-1 1 0,0-1 0,0 1 0,1-1-1,-1 1 1,0-1 0,1 0 0,0 1 0,2 2 6,1-1-1,0 0 1,1 0-1,-1 0 1,0 0-1,1-1 1,-1 1-1,1-1 1,-1 0-1,1-1 0,-1 1 1,1-1-1,6 0 1,62-4 111,-47-2-125,-22 5-133,0 0 0,0 0 0,0 0 1,0 0-1,1 1 0,-1-1 0,0 1 0,0 0 1,0 0-1,1 1 0,6 1 0,29 0-11979,-18-2 4020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7.273"/>
    </inkml:context>
    <inkml:brush xml:id="br0">
      <inkml:brushProperty name="width" value="0.025" units="cm"/>
      <inkml:brushProperty name="height" value="0.025" units="cm"/>
    </inkml:brush>
  </inkml:definitions>
  <inkml:trace contextRef="#ctx0" brushRef="#br0">62 250 8488,'0'0'8979,"-8"2"-8546,4-2-387,2 0-22,0 1 0,0-1 1,0 0-1,0 0 0,0 1 1,-1-1-1,1 1 0,0 0 1,0 0-1,0 0 0,0 0 1,0 0-1,1 0 0,-1 0 1,0 0-1,0 1 1,1-1-1,-1 1 0,1-1 1,-1 1-1,1 0 0,0-1 1,0 1-1,0 0 0,0 0 1,0 0-1,0 0 0,0 0 1,0 0-1,0 3 0,2-5-19,-1 1 0,1-1 0,-1 1 0,1-1 0,-1 1 0,1 0 1,0-1-1,-1 0 0,1 1 0,-1-1 0,1 1 0,0-1 0,0 0 0,-1 1 0,1-1 0,0 0 0,-1 0 0,1 0 0,0 0 0,0 0 0,0 1 0,-1-1 0,1-1 0,0 1 0,0 0 0,-1 0 0,1 0 0,0 0 0,0 0 0,-1-1 0,1 1 0,0 0 0,0-1 0,28-8-528,-5-8 156,-1-2 1,0 0-1,-1-2 0,-1 0 0,-1-2 1,-1 0-1,-1-1 0,-2-1 0,19-34 1,-22 21 5897,-13 38-5377,-7 21 406,2 7-465,1-1-1,2 1 0,1-1 0,0 1 0,3 0 0,4 29 0,-6-50-91,4 18 109,-2-31 213,-2-1-287,-1 1 1,0-1-1,0 0 1,0 1-1,-3-10 1,-6-25-22,10 35 41,-1-1-1,0 1 1,-1 0-1,1 0 1,-1 0-1,0 0 1,-1 1-1,1-1 1,-7-10-1,40 77 600,-27-55-641,1-1 0,0 0 1,0-1-1,0 1 0,0-1 0,1 0 1,0-1-1,0 1 0,0-1 0,0 0 1,1-1-1,-1 1 0,1-1 0,-1 0 1,8 0-1,-11-1-20,0-1-1,1 0 1,-1 0-1,0 0 1,1 0-1,-1 0 1,0-1-1,0 1 1,0-1-1,1 0 1,-1 0-1,0 0 1,0-1-1,0 1 1,0-1-1,-1 1 1,1-1-1,0 0 1,-1 0-1,1-1 1,-1 1-1,1 0 1,-1-1-1,0 1 1,0-1-1,0 0 1,-1 1-1,1-1 1,-1 0-1,1 0 1,-1 0-1,1-6 1,-2 9 0,0 0-1,0 0 1,0 0 0,0 0 0,0 1-1,0-1 1,0 0 0,0 0 0,0 0-1,0 0 1,0 0 0,-1 0 0,1 1-1,0-1 1,0 0 0,0 0-1,0 0 1,0 0 0,0 0 0,-1 0-1,1 0 1,0 0 0,0 0 0,0 0-1,0 0 1,-1 0 0,1 1 0,0-1-1,0 0 1,0 0 0,0 0-1,0 0 1,-1 0 0,1-1 0,0 1-1,0 0 1,0 0 0,0 0 0,-1 0-1,1 0 1,0 0 0,0 0 0,0 0-1,0 0 1,0 0 0,-1 0-1,1 0 1,0-1 0,0 1 0,0 0-1,0 0 1,0 0 0,0 0 0,0 0-1,0 0 1,-1-1 0,1 1-1,0 0 1,0 0 0,0 0 0,0 0-1,0 0 1,0-1 0,-11 11 21,7-4 41,0 0-1,1 0 1,0 0 0,0 1 0,1-1 0,-1 1 0,1 0-1,1-1 1,0 1 0,-1 0 0,1 11 0,1-17-75,1-1 0,-1 1 0,0 0 0,0-1 0,0 1 0,1 0 0,-1-1 0,0 1 0,1-1 0,-1 1 0,1 0 0,-1-1 0,1 1 0,-1-1 0,1 1 0,-1-1 0,1 0 0,-1 1 0,1-1 0,-1 1 0,1-1 0,0 0 0,-1 1 0,1-1 0,0 0 0,-1 0 0,1 0 0,0 0 0,0 0 0,-1 1 0,1-1 0,1-1 0,-1 2-353,0-2 0,0 1-1,0 0 1,0 0 0,-1 0-1,1 0 1,0 0 0,0-1 0,0 1-1,0 0 1,0-1 0,0 1-1,-1-1 1,1 1 0,0-1-1,0 1 1,-1-1 0,2 0-1,7-12-6830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7.653"/>
    </inkml:context>
    <inkml:brush xml:id="br0">
      <inkml:brushProperty name="width" value="0.025" units="cm"/>
      <inkml:brushProperty name="height" value="0.025" units="cm"/>
    </inkml:brush>
  </inkml:definitions>
  <inkml:trace contextRef="#ctx0" brushRef="#br0">0 1 10282,'0'0'8968,"11"50"-8840,-6-38-64,-1-3-320,5-4-3555,-2 0-3332</inkml:trace>
  <inkml:trace contextRef="#ctx0" brushRef="#br0" timeOffset="1">73 82 6662,'0'0'13741,"-14"40"-13452,14-33-193,0 0-64,10-3 64,5-4-32,2 0-96,3 0-961,-1-1-1505,4-11-2403,-2 2-3139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8.026"/>
    </inkml:context>
    <inkml:brush xml:id="br0">
      <inkml:brushProperty name="width" value="0.025" units="cm"/>
      <inkml:brushProperty name="height" value="0.025" units="cm"/>
    </inkml:brush>
  </inkml:definitions>
  <inkml:trace contextRef="#ctx0" brushRef="#br0">101 1 8520,'0'0'7976,"-11"0"-6834,5 0-952,2 0-3,-1-1 0,0 1 0,0 0 0,1 0 0,-1 1 0,0 0 0,0-1 0,1 2 0,-1-1 0,1 0 0,-1 1 0,1 0 0,-1 0 0,1 0 0,0 1 0,-6 4 0,16-5-245,0 0 0,0-1 0,0 0 0,0 0 0,0 0 0,11-1 0,-13 0-145,58 11-1064,-35 4 1238,-26-14 60,0 0 0,-1 0 0,1-1-1,-1 1 1,1 0 0,-1 0 0,1 0 0,-1 0-1,0 0 1,1 0 0,-1 0 0,0 0 0,0 0-1,0 0 1,0 0 0,0-1 0,0 1-1,0 0 1,0 0 0,0 0 0,0 0 0,0 0-1,-1 0 1,1 0 0,0 0 0,-2 1 0,0 1 244,0 0 1,0-1 0,0 0 0,-1 1 0,1-1 0,-1 0 0,0-1 0,0 1 0,1 0 0,-1-1 0,0 1 0,0-1 0,0 0 0,-1 0 0,-5 1 0,-52 8 711,54-10-970,-15 0-2958,16-10-4758,6-2-1281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13.984"/>
    </inkml:context>
    <inkml:brush xml:id="br0">
      <inkml:brushProperty name="width" value="0.025" units="cm"/>
      <inkml:brushProperty name="height" value="0.025" units="cm"/>
    </inkml:brush>
  </inkml:definitions>
  <inkml:trace contextRef="#ctx0" brushRef="#br0">1 38 9705,'0'0'11686,"13"4"-10949,-11-4-699,8 4 101,1-1 1,-1-1 0,1 0 0,0 0 0,0-1 0,0 0 0,0-1 0,16-2 0,90-21 659,-62 11-726,76-7 0,-121 19-1468,-5 0-4887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8.386"/>
    </inkml:context>
    <inkml:brush xml:id="br0">
      <inkml:brushProperty name="width" value="0.025" units="cm"/>
      <inkml:brushProperty name="height" value="0.025" units="cm"/>
    </inkml:brush>
  </inkml:definitions>
  <inkml:trace contextRef="#ctx0" brushRef="#br0">1 0 3940,'0'0'12363,"49"0"-10281,-27 0-640,-3 3-449,4 0-801,-3-1-160,3-2-769,-2 0-2818,-3-2-4261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8.999"/>
    </inkml:context>
    <inkml:brush xml:id="br0">
      <inkml:brushProperty name="width" value="0.025" units="cm"/>
      <inkml:brushProperty name="height" value="0.025" units="cm"/>
    </inkml:brush>
  </inkml:definitions>
  <inkml:trace contextRef="#ctx0" brushRef="#br0">0 13 10698,'0'0'9300,"3"8"-9172,2 20-47,-1 0 0,-1 0 0,-1 1 1,-3 33-1,0-19 106,7 50-1,-6-92-172,0 1 0,0-1 0,0 0-1,0 0 1,1 0 0,-1 0 0,0 0 0,1 0-1,-1 0 1,0 0 0,1 0 0,0 0 0,-1 0-1,1 0 1,-1 0 0,1 0 0,0 0 0,0-1-1,0 1 1,-1 0 0,1-1 0,0 1 0,0 0-1,0-1 1,0 1 0,0-1 0,2 1 0,0 0 28,-1-1 0,1 0 0,-1 0 1,1 0-1,-1-1 0,1 1 0,-1-1 1,1 1-1,-1-1 0,1 0 0,3-2 0,6-3 130,0 0 0,-1-1 0,17-14-1,0-2 50,-1-2 0,40-47-1,-56 59-402,-2 0-1,1 0 0,-2-1 0,0 0 1,0-1-1,-2 0 0,0 0 1,7-24-1,-12 19-2795,-6 9-1955,-9 3-3983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9.421"/>
    </inkml:context>
    <inkml:brush xml:id="br0">
      <inkml:brushProperty name="width" value="0.025" units="cm"/>
      <inkml:brushProperty name="height" value="0.025" units="cm"/>
    </inkml:brush>
  </inkml:definitions>
  <inkml:trace contextRef="#ctx0" brushRef="#br0">0 1 7847,'0'0'4773,"0"59"-2243,9-43-448,2-3-672,8 1-353,-5-2-641,7 1-320,1-4-32,-3-1-704,1-3-1603,-6-5-1568,-4 0-513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49.786"/>
    </inkml:context>
    <inkml:brush xml:id="br0">
      <inkml:brushProperty name="width" value="0.025" units="cm"/>
      <inkml:brushProperty name="height" value="0.025" units="cm"/>
    </inkml:brush>
  </inkml:definitions>
  <inkml:trace contextRef="#ctx0" brushRef="#br0">18 13 11243,'0'0'6331,"-3"9"-5803,-10 29-95,13-37-422,-1 1 0,1-1 1,0 0-1,0 0 0,0 0 1,0 0-1,0 0 0,0 0 1,0 0-1,0 1 0,0-1 1,0 0-1,0 0 0,1 0 0,-1 0 1,0 0-1,1 0 0,-1 0 1,1 0-1,-1 0 0,1 0 1,0 0-1,-1 0 0,1 0 0,1 1 1,0-1 22,0 1 1,1-1 0,-1 0-1,0 0 1,1 0-1,-1 0 1,0 0 0,1 0-1,-1 0 1,5 0 0,-1 0 61,0-1 0,0 0 1,1 0-1,-1 0 1,0 0-1,0-1 1,-1 0-1,11-3 1,-13 3-67,0 0-1,-1-1 1,1 1 0,0-1 0,-1 0 0,1 1 0,-1-1 0,1 0-1,-1-1 1,0 1 0,0 0 0,0-1 0,0 1 0,-1-1-1,1 1 1,-1-1 0,1 0 0,-1 0 0,0 1 0,0-1 0,0 0-1,0 0 1,-1 0 0,1 0 0,-1 0 0,0-5 0,0 7-29,0 1-1,-1 0 1,1-1 0,0 1 0,0 0-1,-1-1 1,1 1 0,0 0 0,-1-1-1,1 1 1,0 0 0,-1 0 0,1-1-1,-1 1 1,1 0 0,0 0 0,-1 0-1,1 0 1,-1-1 0,1 1 0,-1 0-1,1 0 1,0 0 0,-1 0 0,1 0-1,-1 0 1,1 0 0,-1 0 0,1 0-1,-1 1 1,1-1 0,0 0 0,-1 0-1,1 0 1,-1 0 0,1 1 0,0-1-1,-1 0 1,1 0 0,0 1 0,-1-1-1,1 0 1,0 0 0,-1 1 0,1 0-1,-17 11-82,15-9 104,0-1 1,0 1-1,1 0 1,-1-1-1,1 1 1,0 0 0,0 0-1,0 0 1,0 0-1,0 0 1,0 0-1,1 0 1,0 0-1,0 0 1,-1 0-1,2 0 1,-1 0 0,0 0-1,1 0 1,0 4-1,0-5-10,0 0 1,1 0-1,-1 0 0,0 0 0,1-1 0,-1 1 0,1 0 1,-1-1-1,1 1 0,0-1 0,0 1 0,0-1 1,0 0-1,0 0 0,0 0 0,0 0 0,0 0 0,1 0 1,-1 0-1,0-1 0,0 1 0,1-1 0,-1 0 0,0 1 1,5-2-1,19 1 48,0-1 1,0-2-1,1-1 1,38-10-1,13-3-5,-78 17 12,1 0 0,-1 0 0,1 0 0,-1 0-1,1 0 1,-1 0 0,1 0 0,-1 0 0,1 0-1,-1 0 1,1-1 0,-1 1 0,1 0 0,-1 0-1,1 0 1,-1-1 0,0 1 0,1 0 0,-1-1-1,1 1 1,-1 0 0,0-1 0,1 1-1,-1 0 1,0-1 0,1 1 0,-1-1 0,0 1-1,1-1 1,-10-11 3393,-3-3-3617,5 4 207,4 7-69,0 0 0,0 0 0,1 0 0,-1-1 0,1 1 1,0 0-1,1-1 0,-1 0 0,0-5 0,2 9-461,22 4-5677,11 8 1086,-11-3 876,5 1-1191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0.520"/>
    </inkml:context>
    <inkml:brush xml:id="br0">
      <inkml:brushProperty name="width" value="0.025" units="cm"/>
      <inkml:brushProperty name="height" value="0.025" units="cm"/>
    </inkml:brush>
  </inkml:definitions>
  <inkml:trace contextRef="#ctx0" brushRef="#br0">1 34 8296,'0'0'6000,"3"8"-5034,44 148 5147,-47-155-6061,0-1 0,1 1 0,-1 0 0,0-1 0,0 1-1,1-1 1,-1 1 0,1-1 0,-1 1 0,1-1 0,-1 1 0,1-1 0,-1 1 0,1-1 0,-1 0 0,1 1 0,-1-1 0,1 0-1,-1 1 1,1-1 0,0 0 0,-1 0 0,1 0 0,0 1 0,-1-1 0,1 0 0,0 0 0,-1 0 0,1 0 0,0 0 0,-1 0-1,1 0 1,0-1 0,-1 1 0,1 0 0,-1 0 0,1 0 0,0-1 0,-1 1 0,1 0 0,-1-1 0,1 1 0,-1 0 0,1-1-1,0 1 1,-1-1 0,0 1 0,1-1 0,-1 1 0,1-2 0,20-25 690,-16 14-513,-2 0 0,0-1 0,0 1 0,-1-1 1,-1 0-1,0 1 0,-2-21 0,1 15 4,-1 11-212,-1 15-271,2-5 233,0 0 0,0 0 0,0 0-1,0 0 1,1 0 0,-1 0 0,1 0-1,-1 0 1,1 0 0,0-1 0,-1 1-1,1 0 1,1 2 0,3 1-172,0 0 0,1 0 0,-1-1 0,1 1 1,0-1-1,0-1 0,0 1 0,0-1 0,1 0 0,0 0 0,-1-1 1,1 0-1,0 0 0,0-1 0,0 0 0,0 0 0,0 0 0,0-1 1,0 0-1,1 0 0,-1-1 0,11-2 0,-8 1-59,0-1 1,0 0-1,-1 0 1,1 0-1,-1-2 0,1 1 1,-1-1-1,13-9 0,-16 9 441,0 0 0,-1 0 0,1 0 0,-1-1 0,0 0 0,0 0 0,3-7 0,-8 13-148,1 0-1,-1 0 0,0 0 0,0-1 1,0 1-1,1 0 0,-1 0 1,0-1-1,0 1 0,0 0 1,0 0-1,0-1 0,0 1 1,0 0-1,1-1 0,-1 1 1,0 0-1,0 0 0,0-1 1,0 1-1,0 0 0,0-1 1,0 1-1,0 0 0,-1 0 1,1-1-1,0 1 0,0 0 1,0 0-1,0-1 0,0 1 1,0 0-1,0 0 0,-1-1 1,1 1-1,0 0 0,0 0 1,0-1-1,-1 1 0,1 0 1,0 0-1,0 0 0,0 0 0,-1-1 1,1 1-1,-1 0 0,-18 0 311,-22 14-545,34-11 225,0 1 0,0 1 1,1-1-1,-1 1 0,1 0 1,0 1-1,1-1 0,-1 1 1,1 0-1,0 1 0,1-1 1,-1 1-1,2 0 0,-1 0 1,0 0-1,1 1 0,1-1 1,-1 1-1,1-1 0,-1 11 1,3-15-19,1-1 0,-1 1 0,1-1 0,0 1 0,-1-1 0,1 0 1,0 1-1,1-1 0,-1 0 0,0 0 0,1 0 0,-1 1 0,1-1 1,0-1-1,-1 1 0,1 0 0,0 0 0,0-1 0,0 1 0,0-1 1,1 0-1,-1 1 0,0-1 0,1 0 0,-1 0 0,0-1 0,1 1 0,-1 0 1,6 0-1,9 2-103,0 0 0,0 0 0,19-1 1,16-2-2734,-3-4-3769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4.046"/>
    </inkml:context>
    <inkml:brush xml:id="br0">
      <inkml:brushProperty name="width" value="0.025" units="cm"/>
      <inkml:brushProperty name="height" value="0.025" units="cm"/>
    </inkml:brush>
  </inkml:definitions>
  <inkml:trace contextRef="#ctx0" brushRef="#br0">0 0 10666,'0'4'2627,"11"-3"-2115,10-1 801,13 0 225,5 0-289,9 0-448,5 0-321,0 0-352,0 0-64,-5-1-64,-4 1-256,-11 0-1057,-10 0-641,-8 1-96,-10 0-1890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4.421"/>
    </inkml:context>
    <inkml:brush xml:id="br0">
      <inkml:brushProperty name="width" value="0.025" units="cm"/>
      <inkml:brushProperty name="height" value="0.025" units="cm"/>
    </inkml:brush>
  </inkml:definitions>
  <inkml:trace contextRef="#ctx0" brushRef="#br0">0 0 9673,'0'0'6182,"75"25"-4516,-26-22-898,4-3-608,4 0-128,1 0-96,1 0-1953,-3 0-3589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5.217"/>
    </inkml:context>
    <inkml:brush xml:id="br0">
      <inkml:brushProperty name="width" value="0.025" units="cm"/>
      <inkml:brushProperty name="height" value="0.025" units="cm"/>
    </inkml:brush>
  </inkml:definitions>
  <inkml:trace contextRef="#ctx0" brushRef="#br0">0 0 12300,'0'0'6753,"10"0"-6214,60 5 251,0 4 0,78 18 0,-144-26-795,0 0 0,0 0 0,0 0 0,-1 0 0,1 0-1,-1 1 1,1 0 0,-1 0 0,1 0 0,-1 0 0,0 0 0,0 1 0,0-1 0,0 1-1,0 0 1,-1 0 0,4 5 0,-5-5 6,0 0 1,0 0-1,-1 0 1,1 0-1,-1 0 0,0 0 1,0 0-1,0 0 1,0 0-1,0 0 0,-1 0 1,0 0-1,1 0 1,-1 0-1,0 0 0,0 0 1,-1 0-1,1-1 0,-1 1 1,1 0-1,-1-1 1,0 1-1,-2 2 0,-45 61-42,-3-1 1,-72 68-1,123-132-1022,3-4-1195,8-9-2376,5-6-1441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5.927"/>
    </inkml:context>
    <inkml:brush xml:id="br0">
      <inkml:brushProperty name="width" value="0.025" units="cm"/>
      <inkml:brushProperty name="height" value="0.025" units="cm"/>
    </inkml:brush>
  </inkml:definitions>
  <inkml:trace contextRef="#ctx0" brushRef="#br0">226 270 13261,'0'0'7527,"-7"-8"-6727,4 5-773,0 0 0,0 0 0,0 0-1,0 0 1,-1 0 0,1 1-1,-1 0 1,0-1 0,0 1-1,0 1 1,0-1 0,0 0-1,0 1 1,0 0 0,0 0 0,-1 0-1,1 1 1,0-1 0,-1 1-1,1 0 1,0 0 0,-1 1-1,1-1 1,0 1 0,0 0-1,-1 0 1,1 0 0,0 1 0,0 0-1,-5 2 1,0 1 1,0 1 0,0 0 0,1 0 0,-1 0 0,-13 16 0,19-20 6,1 0 0,0 0 0,0 0 0,0 1 0,0-1 0,1 0 0,-1 1 0,1-1 0,-1 1 0,1 0 0,0 0 0,0-1 0,0 1 0,0 0 0,0 0 0,1 0 0,0 0 0,-1 0 0,1 0 0,0 0 0,0 0 0,1 0 0,-1 0 0,1 0 0,1 4 0,-1-6-14,0 0 0,0 0 0,0 0 0,0 0 0,1 0 0,-1 0 0,0 0 0,1 0 0,-1-1 0,1 1 0,-1-1 0,1 1 0,-1-1 0,1 1 0,-1-1 0,1 0 0,-1 0 0,1 0 0,-1 0 0,4 0 0,34-5 504,-23 1-412,0-2 0,-1 0 0,1-1-1,-2 0 1,1-1 0,-1-1 0,0 0 0,19-17-1,-11 7-94,-2-1 0,0-1-1,-1 0 1,19-28-1,-29 36 43,-1 0-1,0-1 0,-1 0 0,0-1 0,-1 1 0,-1-1 0,0 0 0,2-18 1,-6 33-47,-1 0 0,0-1 0,0 1 0,0 0 0,0-1 0,0 1 0,0 0 0,1-1 0,-1 1 0,0 0 0,0-1 0,0 1 0,0 0 0,0-1 0,0 1 0,0 0 0,-1-1 0,1 1 0,0 0 0,0-1 0,0 1 0,0 0 0,0-1 0,0 1 0,-1 0 0,1 0 0,0-1 0,0 1 0,0 0 0,-1-1 0,1 1 0,0 0 0,0 0 0,-1 0 0,1-1 0,0 1 0,0 0 0,-1 0 0,1 0 0,0 0 0,-1 0 0,1-1 0,-1 1 0,-11 9 191,6 0-194,1 0 0,0 1 1,1 0-1,0 0 0,0 0 0,1 0 0,1 1 1,0-1-1,-2 14 0,-1 102 61,5-111-56,0-12-1,0 0 1,0 0-1,0 0 0,1 0 0,-1 0 1,1 0-1,0-1 0,-1 1 1,1 0-1,0 0 0,1 0 0,-1-1 1,3 4-1,-3-4-90,0-1-1,1 0 1,-1 0 0,1 0 0,-1 0-1,1 0 1,0 0 0,-1 0 0,1 0-1,0-1 1,0 1 0,-1-1 0,1 1 0,0-1-1,0 0 1,0 0 0,0 0 0,0 0-1,-1 0 1,1 0 0,0 0 0,3-1-1,-4 1-184,0 0 0,0 0 0,0-1 0,-1 1 0,1 0-1,0 0 1,0-1 0,0 1 0,0-1 0,-1 1 0,1-1-1,0 1 1,0-1 0,-1 1 0,1-1 0,0 0 0,-1 1 0,1-1-1,-1 0 1,1 1 0,-1-1 0,1 0 0,-1 0 0,0 0 0,1 1-1,-1-1 1,1-1 0,2-10-6913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6.286"/>
    </inkml:context>
    <inkml:brush xml:id="br0">
      <inkml:brushProperty name="width" value="0.025" units="cm"/>
      <inkml:brushProperty name="height" value="0.025" units="cm"/>
    </inkml:brush>
  </inkml:definitions>
  <inkml:trace contextRef="#ctx0" brushRef="#br0">12 1 15407,'0'0'7020,"-2"8"-6289,-1 1-445,1 0-1,0 0 1,1 1-1,0-1 1,0 0 0,1 13-1,0-19-238,1 0 0,-1 0-1,1 0 1,0 0 0,-1 0 0,1 0 0,0 0-1,1-1 1,-1 1 0,0 0 0,1-1-1,0 1 1,-1-1 0,1 1 0,0-1-1,0 0 1,0 0 0,1 0 0,-1 0-1,0 0 1,1 0 0,0-1 0,-1 1-1,1-1 1,0 0 0,5 2 0,-1-1-158,0 0 1,0-1-1,0 1 1,0-2-1,0 1 1,0-1-1,1 0 1,11-2-1,5-5-3762,-5-7-4328,-8 3-442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27.549"/>
    </inkml:context>
    <inkml:brush xml:id="br0">
      <inkml:brushProperty name="width" value="0.025" units="cm"/>
      <inkml:brushProperty name="height" value="0.025" units="cm"/>
    </inkml:brush>
  </inkml:definitions>
  <inkml:trace contextRef="#ctx0" brushRef="#br0">0 1 4420,'0'0'15017,"30"17"-13490,167 92 2391,87 48-3820,-168-95-94,221 153 1295,-212-130-522,19-1-704,-21-15-12,172 106 643,-67-65-346,57 34-208,-256-128 181,44 30 1,20 10-216,-54-41-63,-33-14-270,0 1 0,0 0 0,1 1-1,-1-1 1,-1 1 0,1 0 0,0 0 0,-1 1 0,1 0 0,-1 0 0,8 9 0,-13-8-6071,-4-5 677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6.646"/>
    </inkml:context>
    <inkml:brush xml:id="br0">
      <inkml:brushProperty name="width" value="0.025" units="cm"/>
      <inkml:brushProperty name="height" value="0.025" units="cm"/>
    </inkml:brush>
  </inkml:definitions>
  <inkml:trace contextRef="#ctx0" brushRef="#br0">170 1 12844,'0'0'7880,"-39"50"-6503,22-24-32,-1 6-128,-3 2-480,3 1-481,-1 0-224,4-2 32,1-1-64,9-6 32,1-3-256,4-5-1473,0-7-1667,0-4-3010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7.019"/>
    </inkml:context>
    <inkml:brush xml:id="br0">
      <inkml:brushProperty name="width" value="0.025" units="cm"/>
      <inkml:brushProperty name="height" value="0.025" units="cm"/>
    </inkml:brush>
  </inkml:definitions>
  <inkml:trace contextRef="#ctx0" brushRef="#br0">1 43 11115,'0'0'2941,"13"1"-624,90 2 1264,144-13 1,-65-1-3015,11 2-320,106-3-3083,-305 10-5658,-4 0 855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7.633"/>
    </inkml:context>
    <inkml:brush xml:id="br0">
      <inkml:brushProperty name="width" value="0.025" units="cm"/>
      <inkml:brushProperty name="height" value="0.025" units="cm"/>
    </inkml:brush>
  </inkml:definitions>
  <inkml:trace contextRef="#ctx0" brushRef="#br0">196 266 7687,'0'0'9033,"1"-8"-6887,4-25-507,-6 32-1569,1 0 1,0 0-1,0 1 1,-1-1-1,1 0 1,-1 0-1,1 0 0,-1 1 1,1-1-1,-1 0 1,1 1-1,-1-1 1,0 0-1,1 1 1,-1-1-1,0 1 1,0-1-1,1 1 1,-1 0-1,0-1 1,0 1-1,0 0 0,0-1 1,1 1-1,-1 0 1,0 0-1,0 0 1,0 0-1,0-1 1,0 1-1,0 1 1,1-1-1,-2 0 1,-34 1 55,32 0-48,-3 0-70,0 0 1,0 1 0,0 0 0,1 1-1,-1 0 1,1 0 0,-1 0 0,1 0-1,0 1 1,0 0 0,1 1 0,-1-1 0,1 1-1,0 0 1,0 0 0,1 1 0,-1-1-1,1 1 1,0 0 0,1 0 0,0 1-1,0-1 1,0 0 0,1 1 0,-1 0 0,2 0-1,-3 12 1,4-18 23,0 0-1,0 0 1,0 0-1,0 0 0,0-1 1,0 1-1,0 0 1,0 0-1,0 0 1,1 0-1,-1 0 1,0 0-1,1 0 1,-1 0-1,1 0 1,-1-1-1,1 1 1,-1 0-1,1 0 1,-1-1-1,1 1 1,0 0-1,-1-1 1,1 1-1,0 0 1,1 0-1,0 0 23,0-1 0,0 1 0,0-1 0,0 1 0,0-1 0,0 0 0,0 0 0,0 0 0,0 0 1,0 0-1,0 0 0,2-1 0,5-1 110,-1-1 1,0 1 0,0-1 0,0-1-1,10-5 1,11-10-45,-2 0-1,0-2 1,-1-1-1,28-31 1,-39 36-44,0 0 1,-1-2 0,-1 0 0,0 0 0,-2-1-1,0-1 1,8-24 0,-12 7 211,-7 38-286,0 0 0,0 0 1,0 0-1,0-1 0,0 1 0,0 0 0,0 0 0,0-1 0,0 1 0,0 0 0,-1 0 1,1-1-1,0 1 0,0 0 0,0 0 0,0 0 0,0-1 0,0 1 0,0 0 0,0 0 1,-1 0-1,1 0 0,0-1 0,0 1 0,0 0 0,0 0 0,-1 0 0,1 0 1,0 0-1,0 0 0,0-1 0,-1 1 0,1 0 0,0 0 0,0 0 0,-1 0 0,1 0 1,0 0-1,0 0 0,-1 0 0,-13 14 2,1 5 33,2 0 1,1 1-1,0 0 0,1 1 1,2 0-1,0 0 1,1 1-1,1 0 0,1 0 1,1 0-1,0 27 0,3-47 5,-1 0-1,2 0 0,-1-1 0,0 1 0,0 0 0,1 0 1,-1 0-1,1 0 0,-1 0 0,1-1 0,0 1 1,0 0-1,-1 0 0,1-1 0,1 1 0,-1-1 0,0 1 1,0-1-1,0 1 0,1-1 0,-1 0 0,1 0 0,-1 0 1,1 0-1,2 2 0,21 4-1795,3-5-8528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7.964"/>
    </inkml:context>
    <inkml:brush xml:id="br0">
      <inkml:brushProperty name="width" value="0.025" units="cm"/>
      <inkml:brushProperty name="height" value="0.025" units="cm"/>
    </inkml:brush>
  </inkml:definitions>
  <inkml:trace contextRef="#ctx0" brushRef="#br0">189 1 13261,'0'0'8712,"-30"70"-7399,7-33-32,-1 1-288,1 1-705,1-4-159,8-3-65,0-3-32,5-8-32,0-7-32,2-7-993,2-7-1570,1-2-1152,-1-16-3588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8.343"/>
    </inkml:context>
    <inkml:brush xml:id="br0">
      <inkml:brushProperty name="width" value="0.025" units="cm"/>
      <inkml:brushProperty name="height" value="0.025" units="cm"/>
    </inkml:brush>
  </inkml:definitions>
  <inkml:trace contextRef="#ctx0" brushRef="#br0">0 0 13196,'0'0'4773,"41"54"-2723,-18-34-256,5 1-513,6-2-384,1-2-705,-1-2-128,3-2-96,-3-2-1249,-2-5-1282,-6-6-2305,-6 0-5030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8:58.720"/>
    </inkml:context>
    <inkml:brush xml:id="br0">
      <inkml:brushProperty name="width" value="0.025" units="cm"/>
      <inkml:brushProperty name="height" value="0.025" units="cm"/>
    </inkml:brush>
  </inkml:definitions>
  <inkml:trace contextRef="#ctx0" brushRef="#br0">45 4 14670,'0'0'9385,"74"-3"-9033,-37 9-224,2 1-128,0-1 0,2-1-32,-4-5-1281,-12 0-1185,-2 0-1698,-7-7-4228</inkml:trace>
  <inkml:trace contextRef="#ctx0" brushRef="#br0" timeOffset="1">1 77 14638,'0'0'4420,"46"11"-2594,-15-8-705,8 0-320,6-1-545,1-2-160,3 0 0,-3 0-96,2 0-256,-9 0-1314,-4-1-1184,-3-9-4357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54.874"/>
    </inkml:context>
    <inkml:brush xml:id="br0">
      <inkml:brushProperty name="width" value="0.025" units="cm"/>
      <inkml:brushProperty name="height" value="0.025" units="cm"/>
    </inkml:brush>
  </inkml:definitions>
  <inkml:trace contextRef="#ctx0" brushRef="#br0">1 769 6951,'0'0'1580,"10"-3"-1457,87-25 263,1 4 0,106-12 1,-98 19-121,1476-162 519,-709 110-719,162-9 530,-75 39-495,0-14-150,-520 23 34,242-26-33,435-16-22,-460 50 99,-334 9-25,828 7 17,-720 52-21,19 0 0,-135-32-6,248 6-9,-78-4-6,34 0-1,142-62 15,-158 3 14,-383 39-1,22 0 15,0-6 0,172-35 0,-299 42-16,48-13 95,-58 14-66,-1 1 0,1-1 1,0 0-1,-1 0 0,0 0 0,1-1 0,-1 0 0,0 0 0,0 0 1,3-4-1,-6 6 104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4.035"/>
    </inkml:context>
    <inkml:brush xml:id="br0">
      <inkml:brushProperty name="width" value="0.025" units="cm"/>
      <inkml:brushProperty name="height" value="0.025" units="cm"/>
    </inkml:brush>
  </inkml:definitions>
  <inkml:trace contextRef="#ctx0" brushRef="#br0">79 55 4068,'0'0'10719,"0"-8"-9128,0-23-294,0 30-1270,1 1-1,-1-1 0,0 1 1,0-1-1,0 1 0,0 0 1,0-1-1,0 1 0,0-1 1,0 1-1,0-1 0,0 1 1,0-1-1,0 1 0,0-1 1,0 1-1,0 0 0,0-1 1,0 1-1,-1-1 0,1 1 1,0 0-1,0-1 0,-1 1 1,1-1-1,0 1 0,0 0 1,-1-1-1,1 1 1,0 0-1,-1-1 0,1 1 1,-1 0-1,1 0 0,0-1 1,-1 1-1,1 0 0,-1 0 1,1 0-1,0 0 0,-1 0 1,1-1-1,-1 1 0,1 0 1,-1 0-1,1 0 0,-1 0 1,1 0-1,-1 0 0,1 0 1,0 1-1,-2-1 0,-13 14-66,5 11 356,1 2-1,1 0 1,1 0-1,1 0 1,2 1-1,1-1 0,1 1 1,1 0-1,1 0 1,5 33-1,-2-49-214,-1-1 1,1 0-1,1 0 0,8 17 0,-8-20-408,0 1-1,0 0 1,-1 0-1,0 0 1,-1 0-1,0 1 1,1 11-1,-9-18-7982,-8-3 3528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4.381"/>
    </inkml:context>
    <inkml:brush xml:id="br0">
      <inkml:brushProperty name="width" value="0.025" units="cm"/>
      <inkml:brushProperty name="height" value="0.025" units="cm"/>
    </inkml:brush>
  </inkml:definitions>
  <inkml:trace contextRef="#ctx0" brushRef="#br0">0 20 8456,'0'0'12043,"62"-19"-11818,-37 23-129,3 1-64,-1-4-192,-4-1-2083,0 0-3330,-2-6-3331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4.742"/>
    </inkml:context>
    <inkml:brush xml:id="br0">
      <inkml:brushProperty name="width" value="0.025" units="cm"/>
      <inkml:brushProperty name="height" value="0.025" units="cm"/>
    </inkml:brush>
  </inkml:definitions>
  <inkml:trace contextRef="#ctx0" brushRef="#br0">143 1 7815,'0'0'3385,"-10"7"-1372,-1 3-1432,0 0 1,1 1 0,0 0 0,0 0 0,1 1 0,0 0 0,2 1 0,-1 0-1,1 0 1,-6 18 0,7-17-293,1 1 0,1 0 0,0 0-1,1 0 1,1 0 0,0 0 0,1 1 0,1-1-1,2 29 1,0-40-290,-1 0 0,1-1 0,-1 1 1,1 0-1,0-1 0,1 1 0,-1-1 0,0 1 0,1-1 0,0 0 0,0 0 0,0-1 0,0 1 0,0 0 0,1-1 0,-1 0 0,1 0 1,0 0-1,-1 0 0,1-1 0,0 1 0,0-1 0,5 1 0,46 9-2373,-6-9-4097,-20-2 460</inkml:trace>
  <inkml:trace contextRef="#ctx0" brushRef="#br0" timeOffset="1">364 162 12844,'0'0'3363,"-60"69"-1473,42-40-256,3 1-802,4-6-415,0-2-321,4-3-32,2-6-32,3-5 0,-1-5-256,1-3-1218,-2-6-6821,-1-7-2339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39.438"/>
    </inkml:context>
    <inkml:brush xml:id="br0">
      <inkml:brushProperty name="width" value="0.025" units="cm"/>
      <inkml:brushProperty name="height" value="0.025" units="cm"/>
    </inkml:brush>
  </inkml:definitions>
  <inkml:trace contextRef="#ctx0" brushRef="#br0">9 72 7143,'0'0'11435,"-9"-14"-11297,12 13-108,0 1 0,-1-1 0,1 1 0,0-1 0,0 1 0,0 0 0,-1 0 0,1 0 0,0 1 0,0-1 0,2 1 0,3 0 37,75 3 210,1-4-1,-1-3 0,148-26 0,-181 20-179,-21 2-61,0 2 1,0 1-1,1 1 1,0 1-1,34 3 0,-61 0-9,0 0 0,0 0-1,0 1 1,-1-1-1,1 0 1,0 1-1,-1 0 1,1 0 0,-1 0-1,1 0 1,-1 0-1,0 0 1,0 0-1,0 1 1,2 2-1,13 14-1211,3-10-4738,-14-9-1167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5.103"/>
    </inkml:context>
    <inkml:brush xml:id="br0">
      <inkml:brushProperty name="width" value="0.025" units="cm"/>
      <inkml:brushProperty name="height" value="0.025" units="cm"/>
    </inkml:brush>
  </inkml:definitions>
  <inkml:trace contextRef="#ctx0" brushRef="#br0">0 170 9033,'0'0'8167,"28"54"-7206,-12-35-352,7 1-97,4-4-191,1-3-129,4-4-128,-2-5-224,4-4-1794,-6 0-3523,-5-2-6118</inkml:trace>
  <inkml:trace contextRef="#ctx0" brushRef="#br0" timeOffset="1">375 1 10954,'0'0'3166,"0"8"-1426,2 3-1193,0 1 0,0-1 0,1 0 0,0-1 0,1 1 0,7 13 0,9 30 653,-17-45-1140,-1 0 0,0 1 0,-1-1 0,0 0 0,-1 1 0,1-1 0,-2 1-1,0-1 1,0 0 0,0 1 0,-1-1 0,-1 0 0,1 0 0,-1 0 0,-6 10 0,6-12-222,-1 0 1,-1 0 0,1 0-1,-1-1 1,-1 1-1,1-1 1,-12 9-1,12-10-419,-1-1-1,0 0 0,0-1 1,0 1-1,-1-1 0,1-1 0,-1 1 1,0-1-1,-10 2 0,-1-2-3683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5.468"/>
    </inkml:context>
    <inkml:brush xml:id="br0">
      <inkml:brushProperty name="width" value="0.025" units="cm"/>
      <inkml:brushProperty name="height" value="0.025" units="cm"/>
    </inkml:brush>
  </inkml:definitions>
  <inkml:trace contextRef="#ctx0" brushRef="#br0">1 5 8520,'0'0'7463,"55"-5"-5349,-34 5-608,-1 0-738,1 3-511,2 5-129,0-1-96,2-2 0,-1-2 0,-1-3-289,2 0-1408,-5 0-2339,-1-7-1793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5.812"/>
    </inkml:context>
    <inkml:brush xml:id="br0">
      <inkml:brushProperty name="width" value="0.025" units="cm"/>
      <inkml:brushProperty name="height" value="0.025" units="cm"/>
    </inkml:brush>
  </inkml:definitions>
  <inkml:trace contextRef="#ctx0" brushRef="#br0">1 22 13036,'0'0'6086,"65"2"-3844,-29-2-224,3-5-737,1-1-640,-2 1-513,-7 0-96,-11 3-32,-2 2-448,-8 0-1570,-6 0-1506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6.664"/>
    </inkml:context>
    <inkml:brush xml:id="br0">
      <inkml:brushProperty name="width" value="0.025" units="cm"/>
      <inkml:brushProperty name="height" value="0.025" units="cm"/>
    </inkml:brush>
  </inkml:definitions>
  <inkml:trace contextRef="#ctx0" brushRef="#br0">108 18 12556,'0'0'6668,"-1"8"-6631,-1 30 115,2 0-1,1 0 1,2 0 0,12 58-1,-13-86-66,-1-3-62,0 1-1,0-1 0,0 0 0,-1 1 1,-1-1-1,1 0 0,-1 1 0,0-1 1,-1 0-1,1 0 0,-5 11 0,4-15-14,0 0 0,0 0 0,0 0-1,0 0 1,0 0 0,-1-1 0,1 1 0,-1-1-1,0 1 1,0-1 0,0 0 0,0 0 0,0-1 0,0 1-1,0-1 1,0 1 0,-1-1 0,1 0 0,-1 0-1,1 0 1,-1-1 0,1 1 0,-1-1 0,1 0-1,-6 0 1,7 0-6,1-1 0,0 1 0,0 0 0,-1 0 0,1 0 0,0-1 0,-1 1 0,1-1 0,0 1 0,0-1 0,0 1 0,-1-1 0,1 0 0,0 1 0,0-1 0,0 0 0,0 0 0,0 0 0,0 0 0,1 0 0,-1 0 0,0 0 0,0 0 0,0-1 0,-1-2 10,1 0 1,0 1-1,0-1 1,0 0-1,0 0 0,0 1 1,1-1-1,-1-6 1,1 1 10,1 1 0,-1-1 0,1 0 0,1 1 1,0-1-1,0 1 0,5-11 0,-3 11 46,1 0-1,-1 0 1,2 1-1,-1 0 1,1 0-1,0 0 1,1 1-1,0 0 1,14-10 0,3 1 1047,47-21 1,-46 25-286,44-29-1,-67 40-814,0-1 0,-1 0 0,1 0 0,0 0 0,-1 0 0,1 0 0,-1 0 0,0-1 0,1 1 0,-1 0 0,0-1 0,0 1 0,0-1 0,0 1 0,0-1 0,0 1 0,0-1-1,0 0 1,-1 0 0,1 1 0,-1-1 0,1 0 0,-1 0 0,0 0 0,0 1 0,0-1 0,0 0 0,0 0 0,0 0 0,0 0 0,0 1 0,-1-1 0,1 0 0,-1 0 0,1 1-1,-1-1 1,0 0 0,0 0 0,0 1 0,0-1 0,0 1 0,0-1 0,0 1 0,0 0 0,0-1 0,-1 1 0,-1-2 0,-2-1-27,0 1-1,0-1 1,0 1 0,-1 0 0,1 0 0,-1 0-1,0 1 1,0 0 0,0 0 0,0 1 0,0-1-1,0 1 1,-7 0 0,-15 7-1876,27-6 1658,1 1 1,-1 0 0,1-1-1,-1 1 1,0 0 0,1 0-1,-1-1 1,1 1-1,0 0 1,-1 0 0,1 0-1,0 0 1,-1 0-1,1-1 1,0 1 0,0 0-1,0 0 1,0 0-1,0 0 1,0 0 0,0 0-1,0 0 1,0 0-1,0 0 1,0 0 0,1 0-1,-1 0 1,0-1 0,1 3-1,5 8-5835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7.070"/>
    </inkml:context>
    <inkml:brush xml:id="br0">
      <inkml:brushProperty name="width" value="0.025" units="cm"/>
      <inkml:brushProperty name="height" value="0.025" units="cm"/>
    </inkml:brush>
  </inkml:definitions>
  <inkml:trace contextRef="#ctx0" brushRef="#br0">168 3 13741,'0'0'1233,"-9"3"646,0 0-1531,0 1-1,0-1 0,0 2 1,1-1-1,0 1 0,0 0 1,0 1-1,1 0 0,0 0 1,0 1-1,0 0 0,1 0 1,0 0-1,-8 14 1,8-10-49,0 1 1,1 0 0,0 0 0,1 0 0,-3 14 0,6-24-258,1 0-1,-1 0 1,1 1 0,-1-1-1,1 0 1,0 0 0,0 1-1,0-1 1,0 0-1,0 1 1,0-1 0,1 0-1,-1 0 1,1 1-1,-1-1 1,1 0 0,0 0-1,0 0 1,0 0 0,0 0-1,1 0 1,-1 0-1,0 0 1,1 0 0,-1-1-1,1 1 1,0 0 0,0-1-1,-1 0 1,1 1-1,0-1 1,0 0 0,0 0-1,4 2 1,0-2 18,0 0 0,0 0 0,0 0 0,0 0 1,1-1-1,-1 0 0,0-1 0,0 1 0,0-1 0,0 0 0,0-1 0,0 1 0,0-1 1,0-1-1,0 1 0,-1-1 0,1 0 0,-1 0 0,0 0 0,1-1 0,-2 0 0,1 0 1,0 0-1,-1 0 0,0-1 0,0 0 0,0 0 0,-1 0 0,1 0 0,-1-1 1,-1 1-1,1-1 0,-1 0 0,0 0 0,0 1 0,0-1 0,-1-1 0,0 1 0,0 0 1,-1 0-1,0 0 0,0 0 0,0-1 0,-1 1 0,-2-12 0,1 13-138,0 0 0,0 0 0,-1 0 0,1 1-1,-1-1 1,0 0 0,-1 1 0,1 0 0,-1 0-1,0 0 1,0 0 0,-6-4 0,8 6-218,-1 0 1,0 0-1,0 0 0,1 0 0,-1 0 1,0 1-1,0-1 0,-1 1 1,1 0-1,0 0 0,0 0 0,-1 0 1,1 1-1,0 0 0,-1-1 1,1 1-1,0 0 0,-1 0 1,1 1-1,-1-1 0,-2 2 0,5-2-90,0 1-1,1 0 1,-1-1-1,0 1 1,1 0-1,-1 0 1,1-1-1,-1 1 1,1 0-1,-1 0 1,1 0-1,0-1 0,-1 1 1,1 0-1,0 0 1,0 0-1,0 0 1,-1 0-1,1 1 1,0-2 216,0 13-4870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7.401"/>
    </inkml:context>
    <inkml:brush xml:id="br0">
      <inkml:brushProperty name="width" value="0.025" units="cm"/>
      <inkml:brushProperty name="height" value="0.025" units="cm"/>
    </inkml:brush>
  </inkml:definitions>
  <inkml:trace contextRef="#ctx0" brushRef="#br0">163 2 13997,'0'0'3193,"-11"-1"-1709,5 1-1372,0 0 0,0 0 1,0 0-1,0 1 0,0 0 1,1 1-1,-1-1 0,0 1 1,1 0-1,-1 0 0,1 1 0,-1-1 1,1 1-1,0 1 0,0-1 1,1 1-1,-1 0 0,1 0 1,-1 0-1,1 0 0,0 1 1,1-1-1,-1 1 0,-3 8 1,4-9-37,0 1 0,1-1 1,0 0-1,0 1 0,0-1 0,0 1 1,1-1-1,-1 1 0,1 0 1,0 0-1,1-1 0,-1 1 1,1 0-1,0 0 0,0 0 0,1 0 1,-1 0-1,1-1 0,2 7 1,-1-8-26,0 0 0,0 0 0,0 0 0,0 0 0,1 0 0,-1 0 0,1-1 0,0 1 0,0-1 0,0 0 0,0 0 0,0 0 1,1 0-1,-1 0 0,0-1 0,1 0 0,-1 1 0,1-1 0,0-1 0,-1 1 0,1 0 0,0-1 0,-1 0 0,7 0 0,-1 0 66,0 0-1,0 0 0,0-1 0,0 0 0,0-1 1,0 0-1,-1 0 0,1-1 0,-1 0 0,0-1 1,0 0-1,10-5 0,-15 7-99,0-1 0,0 1 0,0-1 0,0 1-1,-1-1 1,1 0 0,-1 0 0,1 0 0,-1 0 0,0-1-1,0 1 1,-1 0 0,1-1 0,-1 1 0,1-1 0,-1 0 0,0 0-1,-1 1 1,1-1 0,-1 0 0,1 0 0,-1 0 0,0 1-1,-1-1 1,1 0 0,-1 0 0,1 0 0,-1 0 0,0 1 0,0-1-1,-3-4 1,3 5-191,-1 0 0,1 0 1,-1 0-1,0 1 0,0-1 0,0 0 0,0 1 0,0 0 0,0-1 0,-1 1 0,1 0 1,-1 0-1,0 0 0,1 1 0,-1-1 0,0 1 0,-6-3 0,-33-3-7720,25 7 1809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7.764"/>
    </inkml:context>
    <inkml:brush xml:id="br0">
      <inkml:brushProperty name="width" value="0.025" units="cm"/>
      <inkml:brushProperty name="height" value="0.025" units="cm"/>
    </inkml:brush>
  </inkml:definitions>
  <inkml:trace contextRef="#ctx0" brushRef="#br0">1 3 13229,'0'0'9000,"56"-3"-6918,-33 3-1217,8 0-673,-7 0-192,3 2 0,-6-2-2050,-7 0-3651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8.531"/>
    </inkml:context>
    <inkml:brush xml:id="br0">
      <inkml:brushProperty name="width" value="0.025" units="cm"/>
      <inkml:brushProperty name="height" value="0.025" units="cm"/>
    </inkml:brush>
  </inkml:definitions>
  <inkml:trace contextRef="#ctx0" brushRef="#br0">1 64 12524,'0'0'7212,"10"-9"-5813,-5 4-1205,1-1 1,0 1-1,1 1 1,-1-1-1,1 1 0,0 0 1,0 0-1,0 1 1,0 0-1,1 0 1,-1 1-1,1 0 1,15-2-1,-17 3-66,0 1 0,0 0 0,0 0 0,0 1 0,0 0 0,0 0 0,0 0 0,-1 1 0,1 0 0,0 0 0,10 6 0,-14-7-118,0 1 1,0 0-1,0-1 0,-1 1 1,1 0-1,-1 0 1,1 1-1,-1-1 0,0 0 1,1 0-1,-1 1 1,0-1-1,0 1 0,-1-1 1,1 0-1,-1 1 1,1 0-1,-1-1 0,0 1 1,0-1-1,0 1 0,0-1 1,0 1-1,0 0 1,-1-1-1,1 1 0,-1-1 1,0 0-1,0 1 1,-2 4-1,-3 5 21,-1 1-1,0-1 1,-1-1-1,0 1 1,-1-1-1,0-1 1,-18 17-1,16-16-29,0 0 0,1 0 0,0 1 0,1 0 0,0 0 0,-9 20 0,17-31-9,1 1 0,-1-1 0,0 0 0,1 1 0,0-1 1,-1 0-1,1 1 0,0-1 0,0 1 0,0-1 0,0 1 0,0-1 0,0 1 0,0-1 0,0 0 1,1 1-1,-1-1 0,0 1 0,1-1 0,-1 0 0,1 1 0,0-1 0,-1 0 0,1 0 0,0 1 1,0-1-1,1 1 0,1 1-30,0-1 1,0 0 0,1 0 0,-1 0-1,0-1 1,1 1 0,-1-1-1,1 1 1,-1-1 0,7 1-1,0 0-756,-1-1-1,0 0 0,1-1 1,-1 0-1,1 0 0,-1-1 1,1 0-1,14-4 1,5-10-5031,2-4-2497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8.875"/>
    </inkml:context>
    <inkml:brush xml:id="br0">
      <inkml:brushProperty name="width" value="0.025" units="cm"/>
      <inkml:brushProperty name="height" value="0.025" units="cm"/>
    </inkml:brush>
  </inkml:definitions>
  <inkml:trace contextRef="#ctx0" brushRef="#br0">234 0 13485,'0'0'5669,"-54"53"-4388,32-24-576,-1 4-289,-1 0-31,1-1-33,1-3-192,6-4-64,0-7-64,9-3 0,-1-9-352,0-4-1954,3-2-2146,0-6-3075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9.253"/>
    </inkml:context>
    <inkml:brush xml:id="br0">
      <inkml:brushProperty name="width" value="0.025" units="cm"/>
      <inkml:brushProperty name="height" value="0.025" units="cm"/>
    </inkml:brush>
  </inkml:definitions>
  <inkml:trace contextRef="#ctx0" brushRef="#br0">1 1 10314,'0'0'9289,"49"20"-7656,-29-1-736,-1 2-288,4 4-257,5 0-192,-3-2-160,0-2-609,-7-5-3106,-2 1-5702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48:40.245"/>
    </inkml:context>
    <inkml:brush xml:id="br0">
      <inkml:brushProperty name="width" value="0.025" units="cm"/>
      <inkml:brushProperty name="height" value="0.025" units="cm"/>
    </inkml:brush>
  </inkml:definitions>
  <inkml:trace contextRef="#ctx0" brushRef="#br0">51 18 4612,'0'0'4559,"-8"-1"-3181,-24-5-44,22 2 2153,14 1-1539,11 0-1212,321 24 1045,0-1-1666,-54-31 18,-280 11-405,2-5-5291,-4-3 283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09.971"/>
    </inkml:context>
    <inkml:brush xml:id="br0">
      <inkml:brushProperty name="width" value="0.025" units="cm"/>
      <inkml:brushProperty name="height" value="0.025" units="cm"/>
    </inkml:brush>
  </inkml:definitions>
  <inkml:trace contextRef="#ctx0" brushRef="#br0">121 73 9001,'0'0'4276,"1"-9"-2200,1 0-1522,-1 6-360,0-1 0,0 1 0,-1 0 0,1 0 0,-1 0 0,0-1 0,0 1 0,0 0 0,0 0-1,0 0 1,-1-1 0,0-3 0,1 7-178,0-1 0,-1 1 0,1 0 0,0-1 0,0 1 0,0-1 0,0 1 1,0 0-1,-1-1 0,1 1 0,0 0 0,0-1 0,0 1 0,-1-1 0,1 1 0,0 0 0,-1 0 0,1-1 0,0 1 0,-1 0 0,1 0 0,0-1 0,-1 1 0,1 0 0,0 0 1,-1 0-1,1 0 0,-1-1 0,1 1 0,0 0 0,-1 0 0,1 0 0,-1 0 0,1 0 0,-1 0 0,1 0 0,0 0 0,-1 0 0,1 0 0,-1 0 0,1 1 0,0-1 0,-1 0 0,1 0 1,-1 0-1,1 0 0,0 1 0,-1-1 0,1 0 0,0 0 0,-1 1 0,1-1 0,0 0 0,0 1 0,-1-1 0,1 0 0,0 1 0,0-1 0,-1 0 0,1 1 0,0-1 0,0 0 1,0 1-1,0-1 0,0 1 0,-1-1 0,1 1 0,0-1 0,-13 31-40,6 21 408,3 0 1,5 104 0,1-122-199,-1-1-58,9 55 0,-8-79-114,0 0 0,0 0 1,1 0-1,0-1 0,0 1 0,1-1 1,0 0-1,1 0 0,-1 0 0,2 0 1,5 6-1,-11-14-17,1 0 0,-1 0-1,0 0 1,0 0 0,1 0 0,-1 0 0,0 0 0,0 0 0,0 0 0,1 0 0,-1 0 0,0 0-1,0 0 1,1 0 0,-1 0 0,0 0 0,0 0 0,1-1 0,-1 1 0,0 0 0,0 0 0,0 0-1,0 0 1,1-1 0,-1 1 0,0 0 0,0 0 0,0 0 0,0-1 0,0 1 0,1 0 0,-1 0-1,0 0 1,0-1 0,0 1 0,0 0 0,0 0 0,0-1 0,0 1 0,0 0 0,0 0 0,0-1-1,0 1 1,0 0 0,0 0 0,0-1 0,0 1 0,0 0 0,0 0 0,-1 0 0,1-1 0,0 1-1,0 0 1,0 0 0,0-1 0,-1-16-699,-3 1-256,-1 0-1,0 1 1,-1 0 0,-1 0-1,0 0 1,-2 1-1,1 0 1,-13-15-1,-17-31-13,24 40 1017,-6-12 550,15 11 2827,8 19-3136,-1 1-1,1 0 0,0 0 0,0 0 0,0 1 1,0-1-1,0 0 0,0 1 0,0 0 0,0 0 1,0 0-1,0 0 0,0 0 0,3 1 0,0 0 103,30 0-39,-17 0-93,0-1 0,0-1 0,20-2 1,4-12-2857,-40 13 1908,1-1 1,-1 1-1,0-1 1,1 1-1,-1-1 1,0 0-1,-1 0 1,1 0 0,2-4-1,8-18-6856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10.316"/>
    </inkml:context>
    <inkml:brush xml:id="br0">
      <inkml:brushProperty name="width" value="0.025" units="cm"/>
      <inkml:brushProperty name="height" value="0.025" units="cm"/>
    </inkml:brush>
  </inkml:definitions>
  <inkml:trace contextRef="#ctx0" brushRef="#br0">1 0 10025,'0'0'6791,"2"74"-6022,8-43-225,-5-1-320,4-2-128,0-4-31,-4-4-65,1-4-897,-3-6-2082,-1-6-1858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10.648"/>
    </inkml:context>
    <inkml:brush xml:id="br0">
      <inkml:brushProperty name="width" value="0.025" units="cm"/>
      <inkml:brushProperty name="height" value="0.025" units="cm"/>
    </inkml:brush>
  </inkml:definitions>
  <inkml:trace contextRef="#ctx0" brushRef="#br0">25 0 13132,'0'0'3129,"0"9"-2104,0 33-36,-2 0 0,-8 50 0,4-51-622,2-1 0,2 1 1,3 54-1,0-93-414,-1 0 0,0 0 0,1 0 1,-1 0-1,1 0 0,0 0 0,-1-1 0,1 1 0,0 0 1,0 0-1,0-1 0,0 1 0,1 0 0,-1-1 0,0 1 1,1-1-1,-1 0 0,1 1 0,-1-1 0,1 0 0,0 0 1,0 0-1,-1 0 0,1 0 0,0 0 0,0-1 0,0 1 1,0-1-1,0 1 0,0-1 0,2 1 0,0-1-393,-1 0-1,0 0 0,0 0 0,0-1 0,1 1 1,-1-1-1,0 1 0,0-1 0,0 0 1,0 0-1,0-1 0,0 1 0,0-1 1,-1 1-1,1-1 0,0 0 0,-1 0 1,1 0-1,2-3 0,12-18-4433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11.071"/>
    </inkml:context>
    <inkml:brush xml:id="br0">
      <inkml:brushProperty name="width" value="0.025" units="cm"/>
      <inkml:brushProperty name="height" value="0.025" units="cm"/>
    </inkml:brush>
  </inkml:definitions>
  <inkml:trace contextRef="#ctx0" brushRef="#br0">173 123 10346,'0'0'3459,"-33"58"-1409,17-29-833,0 3-320,-3 2-96,4-2-161,-2-5-255,6-6-161,4-5-128,2-8-64,3-7 0,2-5-2562,0-13-1090,-4-7-31,4-6-1954</inkml:trace>
  <inkml:trace contextRef="#ctx0" brushRef="#br0" timeOffset="1">0 140 6854,'0'0'11147,"55"59"-10699,-36-41-127,8-1-161,-1-2-32,5-6-96,0-3-993,-2-4-2018,-3-2-640,-6-4-2307</inkml:trace>
  <inkml:trace contextRef="#ctx0" brushRef="#br0" timeOffset="2">329 1 11787,'0'0'2691,"-14"67"-1378,14-37-64,0 4-384,5-1 128,4 0-192,-3-2-385,1 3-160,-4-2-160,-3 2-32,0 0 33,-5-2-33,-9-3-481,0-8-1537,-8-13-2049,1-8-2179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11.420"/>
    </inkml:context>
    <inkml:brush xml:id="br0">
      <inkml:brushProperty name="width" value="0.025" units="cm"/>
      <inkml:brushProperty name="height" value="0.025" units="cm"/>
    </inkml:brush>
  </inkml:definitions>
  <inkml:trace contextRef="#ctx0" brushRef="#br0">1 0 9257,'0'0'7591,"69"0"-4740,-44 0-1186,3 0-928,-2 0-641,-1 0-32,0 0-128,-6 0-1826,-8 0-2274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09:11.768"/>
    </inkml:context>
    <inkml:brush xml:id="br0">
      <inkml:brushProperty name="width" value="0.025" units="cm"/>
      <inkml:brushProperty name="height" value="0.025" units="cm"/>
    </inkml:brush>
  </inkml:definitions>
  <inkml:trace contextRef="#ctx0" brushRef="#br0">0 1 7239,'0'0'6918,"48"9"-3458,-18-8-1122,7-1-1441,6 0-769,-1 0-96,-1 0-128,-2 0-2274,-6 0-5606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07.129"/>
    </inkml:context>
    <inkml:brush xml:id="br0">
      <inkml:brushProperty name="width" value="0.025" units="cm"/>
      <inkml:brushProperty name="height" value="0.025" units="cm"/>
    </inkml:brush>
  </inkml:definitions>
  <inkml:trace contextRef="#ctx0" brushRef="#br0">100 12 6470,'0'0'12433,"-7"-2"-11717,2 1-613,-12-5 309,32 4 66,7 4-388,-1 1 0,38 9 0,-38-6-175,0-2 0,41 4 1,-34-7-189,-24-1 47,-18 1 127,-295-1 152,600 8-945,-248-7 448,-62-1-381,-70 2-3367,45 0-94,0-2-3909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07.630"/>
    </inkml:context>
    <inkml:brush xml:id="br0">
      <inkml:brushProperty name="width" value="0.025" units="cm"/>
      <inkml:brushProperty name="height" value="0.025" units="cm"/>
    </inkml:brush>
  </inkml:definitions>
  <inkml:trace contextRef="#ctx0" brushRef="#br0">1 50 10890,'0'0'7399,"55"-19"-6726,-32 14-513,5 1-128,6 0-96,-2 0-545,-2 2-544,-4-1-1281,-5-1-673,-6 0-1089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08.005"/>
    </inkml:context>
    <inkml:brush xml:id="br0">
      <inkml:brushProperty name="width" value="0.025" units="cm"/>
      <inkml:brushProperty name="height" value="0.025" units="cm"/>
    </inkml:brush>
  </inkml:definitions>
  <inkml:trace contextRef="#ctx0" brushRef="#br0">0 59 11627,'0'0'3353,"7"-9"-2147,-5 7-1139,1-2 87,0 1 1,0-1 0,0 1-1,1-1 1,-1 1 0,1 0-1,0 0 1,0 0 0,0 1-1,0-1 1,0 1 0,1 0 0,-1 1-1,1-1 1,-1 1 0,1-1-1,0 1 1,-1 1 0,6-1-1,4 1-95,-1 0 0,0 1 0,0 1 0,0 1 0,24 7 0,-33-9-51,-1 0-1,0 1 1,1-1 0,-1 1 0,0 0 0,0 0 0,0 0 0,-1 0 0,1 1 0,0-1 0,-1 1 0,3 3-1,-4-5 0,0 1 0,0 0 0,0 0 0,-1 0 1,1 0-1,-1 0 0,1 0 0,-1 0 0,0 0 0,0 0 0,1 0 0,-1 0 0,-1 0 0,1 0 0,0 0 0,-1 0 0,1 0 0,-1 0 0,1 0 0,-1 0 0,0 0 0,0 0 0,-1 1 0,-1 3 29,-1-1 1,0 0-1,0 0 1,0 0-1,-1-1 1,0 1 0,0-1-1,-10 7 1,-52 28 411,42-25-131,17-10-211,1 1-1,-1 0 1,1 1-1,-9 8 0,15-13-102,0-1 0,0 1 0,0-1 0,1 1-1,-1 0 1,0 0 0,1-1 0,-1 1 0,1 0-1,-1 0 1,1 0 0,-1-1 0,1 1-1,-1 0 1,1 0 0,0 0 0,-1 0 0,1 0-1,0 0 1,0 0 0,0 0 0,0 0 0,0 0-1,0 0 1,0 0 0,0 0 0,0 0 0,0 0-1,1 0 1,-1 0 0,0-1 0,1 1-1,-1 0 1,1 0 0,-1 0 0,1 0 0,-1 0-1,1-1 1,-1 1 0,1 0 0,0-1 0,0 1-1,-1 0 1,1-1 0,0 1 0,0-1 0,0 1-1,-1-1 1,1 1 0,0-1 0,0 0-1,0 1 1,0-1 0,0 0 0,1 1 0,31 7-558,0-1 0,0-1 1,0-2-1,0-1 0,48-3 1,-66 1-224,53-1-4245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09.740"/>
    </inkml:context>
    <inkml:brush xml:id="br0">
      <inkml:brushProperty name="width" value="0.025" units="cm"/>
      <inkml:brushProperty name="height" value="0.025" units="cm"/>
    </inkml:brush>
  </inkml:definitions>
  <inkml:trace contextRef="#ctx0" brushRef="#br0">1 1 10410,'0'0'11435,"71"3"-11339,-41-3-96,2 0-353,5 0-2401,0-1-3941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0.527"/>
    </inkml:context>
    <inkml:brush xml:id="br0">
      <inkml:brushProperty name="width" value="0.025" units="cm"/>
      <inkml:brushProperty name="height" value="0.025" units="cm"/>
    </inkml:brush>
  </inkml:definitions>
  <inkml:trace contextRef="#ctx0" brushRef="#br0">1 45 2498,'0'0'11900,"8"-6"-10822,-3 1-942,1 1-1,0 0 1,-1 1 0,2-1 0,-1 1-1,0 0 1,1 1 0,-1-1 0,1 1-1,0 1 1,0-1 0,0 1 0,9 0-1,63 2 434,119 18-1,-187-18-583,20 1-4176,-24-2-1340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0.135"/>
    </inkml:context>
    <inkml:brush xml:id="br0">
      <inkml:brushProperty name="width" value="0.025" units="cm"/>
      <inkml:brushProperty name="height" value="0.025" units="cm"/>
    </inkml:brush>
  </inkml:definitions>
  <inkml:trace contextRef="#ctx0" brushRef="#br0">16 22 9001,'0'0'8349,"11"-2"-7228,16-2-739,8-2 558,1 1 1,54 1-1,-89 4-941,0 0 0,1 0 0,-1 0 0,0 1 0,0-1 0,0 0 1,1 1-1,-1-1 0,0 1 0,0-1 0,0 1 0,0 0 0,0 0 0,0-1 0,0 1 0,0 0 1,0 0-1,0 0 0,-1 0 0,1 0 0,0 0 0,-1 0 0,1 0 0,0 0 0,-1 0 0,1 0 1,-1 0-1,0 0 0,1 1 0,-1-1 0,0 0 0,0 0 0,0 1 0,0-1 0,0 0 0,0 0 1,0 0-1,0 1 0,0-1 0,-1 0 0,1 0 0,-1 3 0,-1 2 36,1 0-1,-1 1 1,-1-1-1,1 0 1,-1 0-1,-7 10 1,-11 11 201,-2-1 0,-44 39 0,37-36 702,-33 38-1,61-66-919,1 1 0,0-1 0,0 0 0,0 1-1,0-1 1,0 1 0,1-1 0,-1 1-1,0 0 1,1-1 0,-1 1 0,1 0 0,-1 3-1,1-5-10,0 1-1,0-1 0,0 1 0,1-1 1,-1 1-1,0 0 0,0-1 0,1 1 1,-1-1-1,0 1 0,1-1 0,-1 1 1,0-1-1,1 0 0,-1 1 0,1-1 1,-1 1-1,1-1 0,-1 0 0,1 1 1,-1-1-1,1 0 0,-1 0 0,1 1 1,-1-1-1,2 0 0,4 2 5,1-1 0,0-1 0,0 1-1,0-1 1,10-1 0,0 0-82,112-2-2939,-43-1-3568,-32 3-1435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0.858"/>
    </inkml:context>
    <inkml:brush xml:id="br0">
      <inkml:brushProperty name="width" value="0.025" units="cm"/>
      <inkml:brushProperty name="height" value="0.025" units="cm"/>
    </inkml:brush>
  </inkml:definitions>
  <inkml:trace contextRef="#ctx0" brushRef="#br0">1 92 7944,'0'0'10281,"65"-19"-9416,-24 2-96,8-1-353,6 2-256,0 3-128,-2 5-192,-10 7-1185,-10 1-2114,-13 0-2019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1.219"/>
    </inkml:context>
    <inkml:brush xml:id="br0">
      <inkml:brushProperty name="width" value="0.025" units="cm"/>
      <inkml:brushProperty name="height" value="0.025" units="cm"/>
    </inkml:brush>
  </inkml:definitions>
  <inkml:trace contextRef="#ctx0" brushRef="#br0">1 9 8456,'0'0'7495,"70"4"-6278,-29-4-96,12 0-832,-5 0-257,7-5-1057,-4-3-4901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1.578"/>
    </inkml:context>
    <inkml:brush xml:id="br0">
      <inkml:brushProperty name="width" value="0.025" units="cm"/>
      <inkml:brushProperty name="height" value="0.025" units="cm"/>
    </inkml:brush>
  </inkml:definitions>
  <inkml:trace contextRef="#ctx0" brushRef="#br0">414 18 7976,'-9'-4'3811,"-2"1"-3543,0 0 1,0 1-1,0 0 0,0 0 0,-1 1 1,1 1-1,0 0 0,0 0 0,-1 1 1,1 0-1,0 1 0,0 1 0,0 0 1,0 0-1,0 1 0,1 0 0,0 1 1,0 0-1,-11 8 0,7-4-60,1 1-1,0 0 1,0 1-1,1 0 0,1 1 1,0 1-1,1 0 1,0 0-1,1 1 1,0 0-1,1 0 0,1 1 1,0 0-1,1 0 1,1 1-1,0 0 1,1 0-1,1 0 0,0 0 1,0 26-1,4-37-179,-1 0 0,1-1 0,0 1 0,0 0 0,1-1 0,0 1 0,-1-1 0,1 1 0,1-1 0,-1 0 0,1 0 0,0 0 0,0 0 0,0 0 0,0-1 0,0 1 0,1-1 0,0 0 0,0 0 0,0 0 0,0-1 0,5 3 0,-4-2-14,1 0 1,-1-1 0,1 0 0,-1 0-1,1 0 1,0-1 0,-1 0 0,1 0-1,0 0 1,0-1 0,0 0 0,0 0-1,0 0 1,0-1 0,-1 0 0,1 0-1,0-1 1,8-2 0,-11 2 8,1 0 0,-1 0-1,0 0 1,0 0 0,0 0 0,0-1 0,-1 0-1,1 1 1,-1-1 0,1 0 0,-1 0 0,0 0 0,0 0-1,0-1 1,0 1 0,-1 0 0,0-1 0,1 0 0,-1 1-1,-1-1 1,1 1 0,0-1 0,-1 0 0,0 0-1,0 1 1,0-1 0,0 0 0,-1-6 0,0 7 39,1-1-1,-1 1 1,0-1 0,0 1 0,-1-1 0,1 1 0,-1 0-1,1 0 1,-1 0 0,0 0 0,0 0 0,0 0 0,-1 0-1,1 0 1,-1 1 0,1-1 0,-1 1 0,0 0-1,0 0 1,0 0 0,0 0 0,0 1 0,-1-1 0,1 1-1,0 0 1,-1 0 0,1 0 0,-1 0 0,1 0 0,-5 1-1,5 0-39,-16 0 230,19 0-248,-1 0-1,1 1 1,0-1 0,-1 0 0,1 0-1,0 0 1,-1 0 0,1 0-1,0 1 1,-1-1 0,1 0-1,0 0 1,0 0 0,-1 1-1,1-1 1,0 0 0,0 0-1,-1 1 1,1-1 0,0 0-1,0 1 1,0-1 0,0 0-1,-1 1 1,1-1 0,0 0-1,0 1 1,0-1 0,0 0-1,0 1 1,0-1 0,0 0-1,0 1 1,0-1 0,0 1-1,0-1 1,0 0 0,0 1-1,0-1 1,1 0 0,-1 1-1,0-1 1,0 0 0,0 1-1,0-1 1,1 0 0,-1 0-1,0 1 1,2 1-1,-1-1-1,1 1 1,-1-1-1,1 0 1,0 0 0,0 0-1,-1 0 1,1 0-1,0 0 1,0 0 0,0 0-1,0-1 1,0 1-1,0-1 1,0 0-1,0 1 1,0-1 0,3 0-1,48 0-224,-37-1 11,11 0-275,0-2 0,0-1 0,-1-1 1,1-1-1,26-11 0,-27 9 379,-20 10 193,-10 7 122,-14 16 274,13-19-372,-25 46 241,28-49-511,1 0 0,-1 0 0,1 0 0,0 0 0,0 0 0,0 0 0,1 0 0,-1 1 0,1-1 0,0 0 0,-1 0 0,1 1-1,1-1 1,-1 0 0,2 6 0,6-4-4457,9-4-3140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1.933"/>
    </inkml:context>
    <inkml:brush xml:id="br0">
      <inkml:brushProperty name="width" value="0.025" units="cm"/>
      <inkml:brushProperty name="height" value="0.025" units="cm"/>
    </inkml:brush>
  </inkml:definitions>
  <inkml:trace contextRef="#ctx0" brushRef="#br0">59 1 7303,'0'0'11979,"-33"52"-10217,22-23-353,2 6 33,4 2-481,5 2-545,0-1-288,0-3-96,14-2-96,-2-7-1505,4-9-1602,0-9-3908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2.596"/>
    </inkml:context>
    <inkml:brush xml:id="br0">
      <inkml:brushProperty name="width" value="0.025" units="cm"/>
      <inkml:brushProperty name="height" value="0.025" units="cm"/>
    </inkml:brush>
  </inkml:definitions>
  <inkml:trace contextRef="#ctx0" brushRef="#br0">1 88 14382,'14'-6'2546,"31"-12"-900,1 3-1,1 2 1,87-14-1,-110 24-1275,65-2 301,-84 4-664,0 1 1,1 1 0,-1-1 0,0 1 0,1 0 0,-1 0 0,0 0-1,0 1 1,0 0 0,0 0 0,-1 0 0,9 5 0,-12-6-9,0 0 0,0 0 0,0 0 0,0 0 0,0 0 0,0 0 0,0 0 0,0 0 0,-1 0 0,1 1 0,0-1 0,-1 0 0,1 0 0,-1 1 0,1-1 0,-1 0 0,0 1 0,0-1 0,1 0 0,-1 1 0,0-1 0,0 1 0,0-1 0,-1 2 0,1-1 6,-1 1 1,0-1 0,-1 1 0,1-1-1,0 1 1,-1-1 0,1 0-1,-1 0 1,0 0 0,1 0-1,-4 3 1,-6 4 26,0-1 0,0 0 0,-21 10 0,32-18-33,-166 77 220,165-76-217,1-1 0,-1 0 0,0 0 0,1 0-1,-1 0 1,1 1 0,-1-1 0,1 0 0,-1 1-1,1-1 1,-1 0 0,1 1 0,-1-1 0,1 1-1,-1-1 1,1 0 0,-1 1 0,1-1-1,0 1 1,-1 0 0,1-1 0,0 1 0,-1-1-1,1 1 1,0-1 0,0 1 0,0 0 0,0-1-1,-1 1 1,1 0 0,0-1 0,0 1 0,0-1-1,0 1 1,0 0 0,0-1 0,1 1 0,-1 0-1,0-1 1,0 1 0,0-1 0,1 1 0,-1-1-1,0 1 1,1 0 0,-1-1 0,0 1 0,1-1-1,-1 1 1,0-1 0,1 0 0,-1 1 0,1-1-1,-1 1 1,1-1 0,-1 0 0,1 1 0,0-1-1,-1 0 1,1 0 0,-1 1 0,1-1 0,0 0-1,-1 0 1,2 0 0,51 18 70,-43-16-65,88 28-77,-5-1-3613,-31-14-4778,-28-8-2547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3.004"/>
    </inkml:context>
    <inkml:brush xml:id="br0">
      <inkml:brushProperty name="width" value="0.025" units="cm"/>
      <inkml:brushProperty name="height" value="0.025" units="cm"/>
    </inkml:brush>
  </inkml:definitions>
  <inkml:trace contextRef="#ctx0" brushRef="#br0">106 1 13741,'0'0'1313,"-28"48"-256,8-15 256,3 6-448,1 3-128,5 1-192,2 0-321,4-1-192,5-4-96,0-7-929,2-7-1345,7-7-737,-6-9-833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0:13.347"/>
    </inkml:context>
    <inkml:brush xml:id="br0">
      <inkml:brushProperty name="width" value="0.025" units="cm"/>
      <inkml:brushProperty name="height" value="0.025" units="cm"/>
    </inkml:brush>
  </inkml:definitions>
  <inkml:trace contextRef="#ctx0" brushRef="#br0">0 7 9929,'0'0'9802,"48"-2"-8553,5 4 96,20 4-224,10-2-384,7 2-609,6-3-256,3-3-1153,-5-4-2307,-8-18-5861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1:08.021"/>
    </inkml:context>
    <inkml:brush xml:id="br0">
      <inkml:brushProperty name="width" value="0.025" units="cm"/>
      <inkml:brushProperty name="height" value="0.025" units="cm"/>
      <inkml:brushProperty name="color" value="#E71224"/>
    </inkml:brush>
  </inkml:definitions>
  <inkml:trace contextRef="#ctx0" brushRef="#br0">1862 291 5093,'-49'-33'641,"-1"3"0,-1 2 1,-1 2-1,-2 3 0,0 2 0,-1 2 1,-84-17-1,112 32-562,-1 0 0,-1 2 0,1 1 0,0 1 1,0 2-1,0 0 0,0 2 0,0 1 0,-47 16 0,38-8-16,1 3 0,1 0-1,0 2 1,1 2 0,1 1-1,-43 38 1,24-13-41,2 3 1,3 2-1,1 2 1,3 2-1,3 2 0,2 1 1,-49 103-1,-107 275-7,162-350 129,4 2-1,4 0 0,-15 111 0,26-106 10,5 0 1,5 0-1,9 122 1,0-160-151,2 0 0,2-1 0,3 0 0,2-1 0,3 0 0,46 96 0,-34-96 0,2 0 0,2-3 0,3 0 1,1-3-1,58 56 0,-34-46 22,3-2 0,2-4-1,93 55 1,-42-38 27,167 67 0,131 21-18,-105-61-1,4-12 1,475 60-1,-347-97 171,565-13-1,-691-48-157,-2-14 1,456-101-1,-531 77-9,-4-11 1,-2-11-1,324-150 0,-502 198 25,0-2-1,-3-3 0,0-2 1,-2-3-1,-2-1 0,81-84 0,-110 99 68,-1-1 0,-1 0-1,-1-2 1,-1 0-1,-1-1 1,19-50-1,-27 54-26,0-1-1,-1-1 1,-1 1-1,-2-1 1,0 1-1,-1-1 1,-2 0-1,-1 0 1,-4-30-1,-1 28-96,0-1-1,-2 1 1,-1 1-1,-2 0 1,0 0 0,-2 1-1,0 0 1,-32-42-1,-4 3-43,-105-105 0,10 34-439,-6 7 0,-303-201 1,-378-145-370,423 275 901,-8 17-1,-8 19 0,-657-161 1,805 262 105,-457-43 1,221 89-1667,6 59-4395,340-16 1119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27:16.294"/>
    </inkml:context>
    <inkml:brush xml:id="br0">
      <inkml:brushProperty name="width" value="0.025" units="cm"/>
      <inkml:brushProperty name="height" value="0.025" units="cm"/>
      <inkml:brushProperty name="color" value="#E71224"/>
    </inkml:brush>
  </inkml:definitions>
  <inkml:trace contextRef="#ctx0" brushRef="#br0">4073 863 3876,'0'0'2914,"1"-8"-2172,0-11-208,-1 0 0,-1 0-1,0 1 1,-5-23-1,4 34-387,1 1 1,-2-1-1,1 1 0,-1 0 0,1 0 0,-2 0 0,1 0 0,-1 1 0,0-1 0,0 1 0,0 0 1,-1 0-1,1 1 0,-1-1 0,-1 1 0,-8-6 0,-28-12-104,-2 2 0,0 1 0,-2 3-1,-90-20 1,34 9 27,-148-51 597,-58-16 205,214 70-732,-132-16 0,-590 9 1,762 31-126,-65 4 66,1 4-1,1 5 0,0 6 0,1 4 0,2 6 1,0 5-1,3 4 0,1 6 0,2 4 0,2 5 1,-102 69-1,171-99-62,2 2 1,1 2-1,1 1 0,2 1 1,0 2-1,2 1 1,-45 67-1,64-84-13,0 1-1,2 1 1,0-1-1,1 1 1,0 1-1,2-1 1,0 1-1,1 0 1,1 0-1,0 1 1,1-1-1,2 1 1,0-1 0,0 1-1,2-1 1,0 0-1,1 1 1,1-1-1,1 0 1,13 32-1,-1-14 29,2-2-1,1 0 1,1-1-1,2-1 1,2-1-1,40 40 1,-10-19 15,1-3 1,93 63-1,-85-73-47,1-2-1,3-4 1,0-2-1,2-3 1,1-4-1,1-2 1,76 12-1,28-5 73,325 12-1,-115-34 135,0-17-1,-1-16 1,571-114-1,-804 105-183,-2-7-1,-3-6 1,195-91 0,-246 92 25,-2-4 0,-2-4 0,-2-5 0,-4-3 0,139-130 0,-197 164 47,0-2 1,-3-1 0,0 0-1,-2-2 1,-1-1 0,-2-1 0,25-61-1,-38 78-56,0 1 0,-2-1 0,0-1 0,-1 1 0,-1-1 0,0 1 0,-2-1 0,0 0 0,-1 0 0,-2 1 0,0-1 0,0 0 0,-2 1 0,-1 0 0,0-1 0,-1 2 0,-15-31 0,4 20-29,-2 1 1,-1 0-1,-1 1 1,-1 2-1,-2 0 1,0 1-1,-1 2 0,-2 0 1,0 2-1,-1 1 1,-48-24-1,4 7-1,-1 5 0,-2 2-1,-144-35 1,67 32-372,-299-24 1,-165 54-1280,409 19-201,0 10 1,-223 58-1,143-12-1813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15.993"/>
    </inkml:context>
    <inkml:brush xml:id="br0">
      <inkml:brushProperty name="width" value="0.025" units="cm"/>
      <inkml:brushProperty name="height" value="0.025" units="cm"/>
    </inkml:brush>
  </inkml:definitions>
  <inkml:trace contextRef="#ctx0" brushRef="#br0">112 0 6182,'0'0'15892,"0"12"-15678,-4 25-96,-1 0-1,-2 0 1,-2 0 0,-1-1 0,-22 51-1,-10 40 415,41-126-509,1 0-1,-1-1 0,1 1 1,0 0-1,0 0 0,0 0 1,-1-1-1,1 1 0,0 0 0,0 0 1,0 0-1,0 0 0,0 0 1,1-1-1,-1 1 0,0 0 1,0 0-1,0 0 0,1-1 1,-1 1-1,0 0 0,1 0 1,-1-1-1,1 1 0,-1 0 1,1-1-1,-1 1 0,1 0 1,1 0-1,-1 0 46,1 0 0,0-1 0,0 1 0,0-1 0,0 1 0,0-1 0,0 0 0,0 0 0,0 0 0,0 0 0,0 0-1,4-1 1,13-3 474,-1-1-1,26-10 0,-17 6-200,-13 5-270,0 2-1,0 0 1,1 1-1,17 0 1,-32 1 62,-2-11-2256,-9 10-7880,9 1 7400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39:59.607"/>
    </inkml:context>
    <inkml:brush xml:id="br0">
      <inkml:brushProperty name="width" value="0.025" units="cm"/>
      <inkml:brushProperty name="height" value="0.025" units="cm"/>
      <inkml:brushProperty name="color" value="#E71224"/>
    </inkml:brush>
  </inkml:definitions>
  <inkml:trace contextRef="#ctx0" brushRef="#br0">4411 621 10282,'-15'-3'491,"-126"-15"-86,94 14-128,0-2 1,-67-16-1,99 17-239,0 0-1,1 0 1,0-1-1,0-1 1,0-1-1,0 0 1,1 0-1,1-1 0,0-1 1,0 0-1,-18-21 1,-32-47-194,-40-43-473,85 105 554,0 1 0,0 0 1,-1 1-1,-1 1 0,-23-12 1,6 8 46,-1 1 0,-1 2 1,0 2-1,0 1 0,-59-8 1,-207-10 315,185 20 1,-605-23 2117,604 35-2313,1 6 0,1 4 0,0 6 1,-123 36-1,146-26-212,2 4 1,2 4 0,1 4-1,2 4 1,-157 108-1,186-109 184,2 2 0,3 3-1,1 2 1,3 3 0,2 1 0,3 3-1,2 1 1,-58 108 0,65-97-69,3 3 1,4 0-1,2 2 1,4 1 0,3 1-1,4 1 1,2 0-1,5 1 1,3 0 0,5 114-1,5-153-15,2-1 0,2 1 0,25 73 0,57 111 3,-59-154 12,66 164-15,85 192-46,29-16 26,-161-330 66,3-2 1,3-2-1,4-2 0,2-3 0,4-4 0,3-2 0,2-3 0,3-3 0,3-3 0,2-4 0,2-4 0,2-3 0,171 65 0,-132-70-6,2-5 0,1-7 0,222 23 0,390-34 280,-524-30-208,-1-9 0,-1-10 0,-1-9 0,-3-9 0,-2-9 1,-2-8-1,-4-10 0,356-193 0,-444 205-30,-2-6 1,-5-5 0,-2-4-1,-4-4 1,-4-4-1,-4-5 1,-3-3-1,-6-4 1,-3-3 0,80-143-1,-121 179-35,-3-1-1,-2-2 0,-4-1 0,-3-1 1,-3-1-1,21-129 0,-35 140 65,-3 0-1,-2 0 1,-4 0-1,-2 0 1,-2 0-1,-4 0 1,-2 1-1,-31-99 1,11 75-20,-3 2 0,-4 1 0,-4 2 1,-3 1-1,-4 3 0,-3 2 1,-3 2-1,-3 3 0,-3 3 0,-3 2 1,-3 3-1,-112-80 0,76 72-103,-4 3-1,-2 6 1,-3 4-1,-2 6 1,-3 4-1,-1 6 1,-2 4 0,-191-30-1,137 43-244,-1 7 0,0 8 1,-204 17-1,114 15-1150,-365 83-1,68 19-3420,306-74 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0.607"/>
    </inkml:context>
    <inkml:brush xml:id="br0">
      <inkml:brushProperty name="width" value="0.025" units="cm"/>
      <inkml:brushProperty name="height" value="0.025" units="cm"/>
    </inkml:brush>
  </inkml:definitions>
  <inkml:trace contextRef="#ctx0" brushRef="#br0">0 143 11307,'1'-6'370,"0"0"0,0 0-1,1 0 1,-1 0 0,1 0 0,1 1 0,-1-1 0,1 1 0,0-1 0,0 1 0,1 0 0,-1 0 0,1 0 0,0 1-1,1-1 1,5-4 0,-5 4-17,1 1 0,-1-1 0,1 1 1,0 0-1,0 0 0,1 1 0,-1 0 0,1 0 0,-1 1 0,1-1 0,0 1 0,0 1 0,0-1 0,8 1 0,-14 1-352,0 1 0,0-1 1,0 0-1,0 1 0,0 0 0,0-1 0,0 1 0,0 0 1,0-1-1,-1 1 0,1 0 0,0 0 0,0 0 0,-1 0 1,1 0-1,0 0 0,-1 0 0,1 0 0,-1 0 0,0 0 1,1 0-1,-1 0 0,0 0 0,1 0 0,-1 0 0,0 0 1,0 0-1,0 1 0,0-1 0,0 1 0,1 45 74,-1-38-53,-1 6 60,1-8-86,0 0-1,0 0 1,0 0-1,1 0 1,0-1-1,0 1 1,3 8-1,-3-13 30,0 0-1,1 0 1,-1 0 0,0-1-1,1 1 1,-1 0-1,1-1 1,0 1 0,-1-1-1,1 1 1,0-1-1,0 0 1,0 0 0,0 0-1,0 0 1,0 0-1,0 0 1,0-1 0,0 1-1,0-1 1,1 1-1,-1-1 1,0 0 0,0 0-1,0 0 1,5 0-1,6 0 27,0 0-1,1-1 0,-1 0 1,0-1-1,0-1 0,0 0 0,0-1 1,-1 0-1,1-1 0,-1 0 0,17-10 1,-22-3-6703,-6 7 657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0.970"/>
    </inkml:context>
    <inkml:brush xml:id="br0">
      <inkml:brushProperty name="width" value="0.025" units="cm"/>
      <inkml:brushProperty name="height" value="0.025" units="cm"/>
    </inkml:brush>
  </inkml:definitions>
  <inkml:trace contextRef="#ctx0" brushRef="#br0">59 0 13549,'0'0'6513,"9"3"-6028,-5-2-458,-1-1-1,1 1 0,0 0 0,-1 1 0,0-1 0,1 1 1,-1 0-1,0-1 0,1 1 0,-1 1 0,0-1 0,0 0 0,-1 1 1,1 0-1,-1-1 0,1 1 0,-1 0 0,0 0 0,0 0 1,0 1-1,0-1 0,-1 0 0,1 1 0,-1-1 0,0 1 1,0 0-1,0-1 0,0 1 0,0 6 0,-2 0 97,0 0 0,0 0 0,-1 1-1,-1-1 1,1 0 0,-2-1 0,1 1 0,-1 0-1,-1-1 1,-10 17 0,2-7-698,-1 0-1,-1-2 1,-31 30 0,35-37-4977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1.709"/>
    </inkml:context>
    <inkml:brush xml:id="br0">
      <inkml:brushProperty name="width" value="0.025" units="cm"/>
      <inkml:brushProperty name="height" value="0.025" units="cm"/>
    </inkml:brush>
  </inkml:definitions>
  <inkml:trace contextRef="#ctx0" brushRef="#br0">1 16 7015,'0'0'12849,"0"11"-12721,0 133 497,0-142-589,0 0-1,1 0 1,-1 0 0,0 0-1,1 0 1,0-1 0,-1 1-1,1 0 1,0 0 0,0 0-1,0 0 1,0-1 0,0 1-1,0-1 1,1 1 0,-1-1 0,0 1-1,1-1 1,-1 1 0,1-1-1,0 0 1,-1 0 0,1 0-1,0 0 1,0 0 0,0 0-1,-1-1 1,1 1 0,0-1-1,0 1 1,0-1 0,0 0-1,0 1 1,0-1 0,0 0 0,0 0-1,3-1 1,0 1 53,1-1 0,-1 0 1,0 0-1,0 0 0,0-1 0,0 1 0,0-1 1,0 0-1,0-1 0,-1 1 0,1-1 1,-1 0-1,6-5 0,1-3-47,0-1 1,-1 0-1,-1-1 0,0 0 0,-1 0 1,-1-1-1,0 0 0,0 0 0,-2 0 1,0-1-1,6-25 0,-19 75-1188,5-23 1414,0 0 0,0 0 0,2 0 0,-1 1 1,1 15-1,2-24-531,-1-1 1,1 1-1,0-1 0,-1 0 1,1 1-1,1-1 1,-1 0-1,0 0 1,1 0-1,2 4 0,-2-5-446,0 1 0,0-1 0,1 1 0,-1-1 0,1 0 0,0 0 0,-1 0 0,1 0 0,0 0 0,0-1 0,0 1 0,4 0 0,3 1-11377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2.086"/>
    </inkml:context>
    <inkml:brush xml:id="br0">
      <inkml:brushProperty name="width" value="0.025" units="cm"/>
      <inkml:brushProperty name="height" value="0.025" units="cm"/>
    </inkml:brush>
  </inkml:definitions>
  <inkml:trace contextRef="#ctx0" brushRef="#br0">138 1 14382,'0'0'8231,"-12"71"-7814,-8-39-97,-3 2-192,0-5-96,2-1 0,7-6-32,0-5-128,7-7-1217,3-7-1121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2.416"/>
    </inkml:context>
    <inkml:brush xml:id="br0">
      <inkml:brushProperty name="width" value="0.025" units="cm"/>
      <inkml:brushProperty name="height" value="0.025" units="cm"/>
    </inkml:brush>
  </inkml:definitions>
  <inkml:trace contextRef="#ctx0" brushRef="#br0">130 1 14253,'0'0'3107,"-23"56"-1729,12-27-385,4-5-417,-2-1-288,9-2 1,0-3-129,0-2-64,6-7 32,1-1-32,2-1 0,-4-1-544,-3-2-1762</inkml:trace>
  <inkml:trace contextRef="#ctx0" brushRef="#br0" timeOffset="1">1 166 13677,'0'0'7815,"55"-12"-7783,-36 12 0,4 0-64,-2 0-1153,-5 0-2626,-5 0-3172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2.841"/>
    </inkml:context>
    <inkml:brush xml:id="br0">
      <inkml:brushProperty name="width" value="0.025" units="cm"/>
      <inkml:brushProperty name="height" value="0.025" units="cm"/>
    </inkml:brush>
  </inkml:definitions>
  <inkml:trace contextRef="#ctx0" brushRef="#br0">1 62 10826,'0'0'1751,"10"-2"657,12-1-1722,0 0 0,0 1 0,0 1 0,0 1 0,0 1 0,0 1 0,28 6 0,-33-5-261,1-2 1,-1 1-1,0-2 1,1-1-1,-1 0 1,33-6 0,-47 6-392,0 1 0,0-1 1,0 0-1,-1 0 1,1 0-1,0 0 1,0 0-1,0 0 1,-1-1-1,1 1 0,-1-1 1,1 0-1,-1 0 1,5-4-1,2-8-3160,1-2-4717,-5 11-672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3.502"/>
    </inkml:context>
    <inkml:brush xml:id="br0">
      <inkml:brushProperty name="width" value="0.025" units="cm"/>
      <inkml:brushProperty name="height" value="0.025" units="cm"/>
    </inkml:brush>
  </inkml:definitions>
  <inkml:trace contextRef="#ctx0" brushRef="#br0">1 15 10346,'0'0'9961,"69"-14"-9128,-30 13-64,9 1-321,-6 0-352,1 0-32,-8 0-256,-3 0-1538,-13 0-2017,-8 0-3268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43.881"/>
    </inkml:context>
    <inkml:brush xml:id="br0">
      <inkml:brushProperty name="width" value="0.025" units="cm"/>
      <inkml:brushProperty name="height" value="0.025" units="cm"/>
    </inkml:brush>
  </inkml:definitions>
  <inkml:trace contextRef="#ctx0" brushRef="#br0">0 14 10762,'0'0'12332,"50"1"-11820,-11-1 1,8 0-321,-1 0-160,-1-4-32,-5 3-769,-6-1-1825,-6-1-2915,-6-1-4837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3.433"/>
    </inkml:context>
    <inkml:brush xml:id="br0">
      <inkml:brushProperty name="width" value="0.025" units="cm"/>
      <inkml:brushProperty name="height" value="0.025" units="cm"/>
    </inkml:brush>
  </inkml:definitions>
  <inkml:trace contextRef="#ctx0" brushRef="#br0">236 30 4837,'12'-10'3875,"5"-4"14,-13 8 3027,-14 13-6072,-31 30-593,-59 69 1,13-12-1519,87-94 1165,-15 12-1692,3-9-2716,8-4 704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17.702"/>
    </inkml:context>
    <inkml:brush xml:id="br0">
      <inkml:brushProperty name="width" value="0.025" units="cm"/>
      <inkml:brushProperty name="height" value="0.025" units="cm"/>
    </inkml:brush>
  </inkml:definitions>
  <inkml:trace contextRef="#ctx0" brushRef="#br0">1 1 4837,'0'0'11824,"25"14"-7729,6 26-2202,-26-33-1843,-1 0 1,1-1-1,0 0 0,0 0 0,1 0 1,0 0-1,10 6 0,1-9-9451,-11-3 2862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3.777"/>
    </inkml:context>
    <inkml:brush xml:id="br0">
      <inkml:brushProperty name="width" value="0.025" units="cm"/>
      <inkml:brushProperty name="height" value="0.025" units="cm"/>
    </inkml:brush>
  </inkml:definitions>
  <inkml:trace contextRef="#ctx0" brushRef="#br0">0 1 10954,'0'0'5381,"48"47"-4356,-32-31-288,0 1-288,1 1-225,1-1-96,-2-1-64,2-2-96,-4-1-1025,0-4-1922,-3 1-2338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4.154"/>
    </inkml:context>
    <inkml:brush xml:id="br0">
      <inkml:brushProperty name="width" value="0.025" units="cm"/>
      <inkml:brushProperty name="height" value="0.025" units="cm"/>
    </inkml:brush>
  </inkml:definitions>
  <inkml:trace contextRef="#ctx0" brushRef="#br0">162 42 9321,'0'0'9160,"-27"60"-8967,10-30-129,-5 1 0,-1 1 0,2-2-128,0-4-673,9-10-768,1-3-193,4-11-384</inkml:trace>
  <inkml:trace contextRef="#ctx0" brushRef="#br0" timeOffset="1">190 1 12107,'0'0'5755,"-5"11"-5525,-6 17-114,1 0 0,1 0 0,1 1-1,1 0 1,2 0 0,-2 34 0,9-63-2058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4.484"/>
    </inkml:context>
    <inkml:brush xml:id="br0">
      <inkml:brushProperty name="width" value="0.025" units="cm"/>
      <inkml:brushProperty name="height" value="0.025" units="cm"/>
    </inkml:brush>
  </inkml:definitions>
  <inkml:trace contextRef="#ctx0" brushRef="#br0">0 0 9769,'0'0'9481,"46"12"-8840,-17-7-321,-1 0-160,-1-2-160,-4-3-1089,-6 0-3459,-6 0-2851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4.860"/>
    </inkml:context>
    <inkml:brush xml:id="br0">
      <inkml:brushProperty name="width" value="0.025" units="cm"/>
      <inkml:brushProperty name="height" value="0.025" units="cm"/>
    </inkml:brush>
  </inkml:definitions>
  <inkml:trace contextRef="#ctx0" brushRef="#br0">70 1 10698,'0'0'10922,"16"13"-10954,-11 3-192,1 1-993,1-1-160,-2 1-833,0-4-1410,-1-3-1152</inkml:trace>
  <inkml:trace contextRef="#ctx0" brushRef="#br0" timeOffset="1">1 149 12043,'0'0'6118,"55"0"-5317,-30 0-257,3 0-415,0 0-97,-7 0-96,3 0-929,-5 0-2435,-10 0-704,-4 0-1313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5.220"/>
    </inkml:context>
    <inkml:brush xml:id="br0">
      <inkml:brushProperty name="width" value="0.025" units="cm"/>
      <inkml:brushProperty name="height" value="0.025" units="cm"/>
    </inkml:brush>
  </inkml:definitions>
  <inkml:trace contextRef="#ctx0" brushRef="#br0">87 1 8648,'0'0'8301,"-8"4"-8247,7-3-40,-44 28 23,43-27-12,-1-1 0,1 1 0,-1 0 0,1 0 0,0 1 0,0-1 0,0 0 0,0 1 0,0 0 0,0-1 0,1 1 0,0 0 0,-1 0 1,1-1-1,0 1 0,0 0 0,0 4 0,1-6 40,1 0 0,0 0 0,0 0 0,0 0 0,0 0 0,0 0 0,0 0 0,0 0 0,0-1 0,1 1 0,-1 0 0,0-1 0,0 1 0,1-1 0,-1 1 0,0-1 0,1 0 0,-1 1 0,0-1 0,1 0 0,-1 0 0,2 0 0,41 5 312,-40-5-349,43 2-808,1-2-4233,-31 0 1838,11 0-4411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5.767"/>
    </inkml:context>
    <inkml:brush xml:id="br0">
      <inkml:brushProperty name="width" value="0.025" units="cm"/>
      <inkml:brushProperty name="height" value="0.025" units="cm"/>
    </inkml:brush>
  </inkml:definitions>
  <inkml:trace contextRef="#ctx0" brushRef="#br0">0 1 16015,'0'0'8616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7.547"/>
    </inkml:context>
    <inkml:brush xml:id="br0">
      <inkml:brushProperty name="width" value="0.025" units="cm"/>
      <inkml:brushProperty name="height" value="0.025" units="cm"/>
    </inkml:brush>
  </inkml:definitions>
  <inkml:trace contextRef="#ctx0" brushRef="#br0">0 7 9033,'2'2'3491,"2"-2"-2178,1 1-352,6 0-320,3-1 480,11 0-96,-6 0-449,9 0-448,4 0-64,-5 0-768,-8-5-3524,-1-1-2306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7.894"/>
    </inkml:context>
    <inkml:brush xml:id="br0">
      <inkml:brushProperty name="width" value="0.025" units="cm"/>
      <inkml:brushProperty name="height" value="0.025" units="cm"/>
    </inkml:brush>
  </inkml:definitions>
  <inkml:trace contextRef="#ctx0" brushRef="#br0">0 1 11211,'0'0'2370,"48"10"-1794,-21-10-287,1 0-257,0 0-3620,-5-5-6373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8.474"/>
    </inkml:context>
    <inkml:brush xml:id="br0">
      <inkml:brushProperty name="width" value="0.025" units="cm"/>
      <inkml:brushProperty name="height" value="0.025" units="cm"/>
    </inkml:brush>
  </inkml:definitions>
  <inkml:trace contextRef="#ctx0" brushRef="#br0">1 94 9993,'0'0'4501,"0"8"-4053,-1 24 145,2 1-1,1-1 1,2 1-1,1-1 1,2 0 0,15 45-1,-21-74-560,0 0-1,0 0 1,0 0 0,1-1-1,-1 1 1,1 0 0,0-1-1,0 1 1,2 2 0,-3-5 13,0 1 0,-1-1 0,1 1 1,0-1-1,-1 1 0,1-1 0,0 0 1,-1 1-1,1-1 0,0 0 0,0 0 1,-1 0-1,1 1 0,0-1 1,0 0-1,-1 0 0,1 0 0,0 0 1,0 0-1,0 0 0,-1 0 0,1-1 1,1 1-1,0-2 26,1 1 0,-1-1 0,0 0-1,0 0 1,0 0 0,-1 0 0,1 0 0,0 0 0,-1 0 0,1-1-1,-1 1 1,0-1 0,0 1 0,0-1 0,0 1 0,0-1 0,-1 0-1,1-3 1,6-36-15,-2-1-1,-2 1 0,-5-73 1,0 35-27,2 75-31,1-13-141,6 21-92,17 15 92,-15-14 154,0-1 1,0 0-1,1-1 0,0 0 1,-1-1-1,1 1 0,0-2 1,0 1-1,-1-2 1,1 1-1,0-1 0,0-1 1,-1 0-1,1 0 0,-1 0 1,1-2-1,-1 1 0,0-1 1,0 0-1,-1-1 0,1 0 1,-1 0-1,10-10 0,-65 107-673,41-82 673,1 1-1,1-1 1,0 1-1,0 1 1,1-1-1,-2 14 0,2 15-3408,2-29-2523,-6-3-4793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9.023"/>
    </inkml:context>
    <inkml:brush xml:id="br0">
      <inkml:brushProperty name="width" value="0.025" units="cm"/>
      <inkml:brushProperty name="height" value="0.025" units="cm"/>
    </inkml:brush>
  </inkml:definitions>
  <inkml:trace contextRef="#ctx0" brushRef="#br0">29 5 11403,'0'0'7159,"-3"8"-7015,2-7-144,-3 8 156,0 1 0,0 0 0,1 0-1,0 1 1,1-1 0,0 0-1,1 1 1,0-1 0,1 1 0,1 14-1,-1-24-112,1 0 0,0 0-1,-1 0 1,1 0 0,0 0 0,0-1-1,0 1 1,0 0 0,0-1-1,0 1 1,0 0 0,0-1 0,0 1-1,0-1 1,0 1 0,0-1-1,0 0 1,0 0 0,0 1 0,1-1-1,-1 0 1,0 0 0,0 0-1,0 0 1,0 0 0,1 0 0,-1-1-1,0 1 1,2-1 0,34-10 581,-31 6-602,0 1-1,0-1 1,0-1 0,-1 1-1,0-1 1,0 0-1,0 0 1,-1 0 0,0 0-1,0-1 1,-1 0 0,0 0-1,0 0 1,0 0-1,-1 0 1,0-1 0,0 1-1,-1-1 1,1-12 0,-20 34-327,13-7 290,0 1 0,1-1 0,0 1 0,0 0 0,1 0 0,0 0 0,0 1 0,1-1 0,0 1 0,0 0 0,1-1 0,0 1 0,1 0 0,0 0 0,1 8 0,-1-15-36,1-1-1,-1 0 1,0 0-1,1 0 1,-1 0 0,1 0-1,0 0 1,-1 0-1,1 0 1,0 0 0,-1 0-1,1 0 1,0 0-1,0 0 1,0 0 0,0-1-1,0 1 1,0 0-1,0-1 1,0 1-1,0-1 1,0 1 0,1-1-1,1 1 1,18 1-8519,-14-2 2650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18.049"/>
    </inkml:context>
    <inkml:brush xml:id="br0">
      <inkml:brushProperty name="width" value="0.025" units="cm"/>
      <inkml:brushProperty name="height" value="0.025" units="cm"/>
    </inkml:brush>
  </inkml:definitions>
  <inkml:trace contextRef="#ctx0" brushRef="#br0">151 0 3619,'0'0'17035,"-6"10"-16426,-15 19-161,2 2 1,-26 59-1,29-52-413,5-14-41,1 1 0,-12 46-1,22-66 345,0-5-464,0 0 0,0 0 0,0 0 0,0 0 0,0 1 0,0-1 0,0 0 0,0 0 0,0 0 0,0 0 0,0 0 0,0 1 0,0-1 0,0 0 0,0 0 0,0 0 0,0 0 0,0 0 0,0 0 0,1 1 0,-1-1 0,0 0 0,0 0 0,0 0 0,0 0 0,0 0 0,0 0-1,0 0 1,1 0 0,-1 0 0,0 0 0,0 1 0,0-1 0,0 0 0,0 0 0,0 0 0,1 0 0,-1 0 0,0 0 0,0 0 0,0 0 0,0 0 0,0 0 0,1 0 0,-1 0 0,0 0 0,0 0 0,0 0 0,0 0 0,0-1 0,1 1 0,-1 0 0,0 0 0,0 0 0,0 0 0,0 0 0,0 0 0,0 0 0,0 0 0,1 0 0,-1 0-1,0-1 1,0 1 0,0 0 0,0 0 0,0 0 0,0 0 0,10-9-4529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9.368"/>
    </inkml:context>
    <inkml:brush xml:id="br0">
      <inkml:brushProperty name="width" value="0.025" units="cm"/>
      <inkml:brushProperty name="height" value="0.025" units="cm"/>
    </inkml:brush>
  </inkml:definitions>
  <inkml:trace contextRef="#ctx0" brushRef="#br0">123 1 9833,'0'0'9011,"-7"8"-8002,-13 15-192,-29 44 0,43-58-921,0 0-1,1 0 0,0 1 1,0 0-1,1 0 0,0 0 1,1 0-1,0 1 0,-2 19 1,8-29-3722,12-9 952,-2-10-858,2-4-1408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59.700"/>
    </inkml:context>
    <inkml:brush xml:id="br0">
      <inkml:brushProperty name="width" value="0.025" units="cm"/>
      <inkml:brushProperty name="height" value="0.025" units="cm"/>
    </inkml:brush>
  </inkml:definitions>
  <inkml:trace contextRef="#ctx0" brushRef="#br0">57 0 6182,'0'0'9961,"-2"64"-9384,-1-35-33,1 1-31,2-5-33,0 0-288,2-5-95,1-6 63,4-2-96,-3-6-1025,-4-3-1730</inkml:trace>
  <inkml:trace contextRef="#ctx0" brushRef="#br0" timeOffset="1">0 121 11659,'0'0'4901,"46"-2"-4677,-12 13 0,10-3-160,0-4-2754,8-4-8937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0.573"/>
    </inkml:context>
    <inkml:brush xml:id="br0">
      <inkml:brushProperty name="width" value="0.025" units="cm"/>
      <inkml:brushProperty name="height" value="0.025" units="cm"/>
    </inkml:brush>
  </inkml:definitions>
  <inkml:trace contextRef="#ctx0" brushRef="#br0">0 1 10730,'0'0'10730,"52"66"-10602,-36-48-31,-1-3 31,3-4 0,3-4-32,-3-2-128,0-5-833,-1 0-1601,-6 0-2467,3-12-1473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0.938"/>
    </inkml:context>
    <inkml:brush xml:id="br0">
      <inkml:brushProperty name="width" value="0.025" units="cm"/>
      <inkml:brushProperty name="height" value="0.025" units="cm"/>
    </inkml:brush>
  </inkml:definitions>
  <inkml:trace contextRef="#ctx0" brushRef="#br0">101 0 12011,'0'0'3908,"-39"59"-2435,23-29-480,4 4-224,0 0-481,3-1-192,2 1-31,5-4-33,-2-5-993,4-6-1057,0-4-1025,0-7-384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1.266"/>
    </inkml:context>
    <inkml:brush xml:id="br0">
      <inkml:brushProperty name="width" value="0.025" units="cm"/>
      <inkml:brushProperty name="height" value="0.025" units="cm"/>
    </inkml:brush>
  </inkml:definitions>
  <inkml:trace contextRef="#ctx0" brushRef="#br0">161 33 11147,'0'0'7206,"-12"52"-6597,-7-22-289,-1 4-224,-3 1-32,-2-1-32,6-2-32,-1-6 32,8-7 0,1-7-32,11-9-160,0-11-4324,6-12-833</inkml:trace>
  <inkml:trace contextRef="#ctx0" brushRef="#br0" timeOffset="1">158 1 2402,'0'0'14094,"-18"60"-13358,18-31-95,0 1-193,11 0-95,1-1-193,4-3-64,7-6-64,-7-2 64,2-7-224,-2-5-1313,-6-1-2723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1.599"/>
    </inkml:context>
    <inkml:brush xml:id="br0">
      <inkml:brushProperty name="width" value="0.025" units="cm"/>
      <inkml:brushProperty name="height" value="0.025" units="cm"/>
    </inkml:brush>
  </inkml:definitions>
  <inkml:trace contextRef="#ctx0" brushRef="#br0">1 11 12107,'0'0'7880,"60"-10"-7560,-27 10-224,1 0-64,1 1-64,-3 3-1281,-3-3-2402,-5-1-1987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1.976"/>
    </inkml:context>
    <inkml:brush xml:id="br0">
      <inkml:brushProperty name="width" value="0.025" units="cm"/>
      <inkml:brushProperty name="height" value="0.025" units="cm"/>
    </inkml:brush>
  </inkml:definitions>
  <inkml:trace contextRef="#ctx0" brushRef="#br0">96 1 14990,'0'0'6534,"23"54"-6694,-18-40-320,6 0-1058,-2-3-768,-2-2-993,-5-2 128</inkml:trace>
  <inkml:trace contextRef="#ctx0" brushRef="#br0" timeOffset="1">0 156 13997,'0'0'5606,"55"-15"-4229,-26 5-416,4 2-641,1 0-256,-4 4-64,0 0-224,-5 4-1442,-7 0-1569,-8 0-2050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2.371"/>
    </inkml:context>
    <inkml:brush xml:id="br0">
      <inkml:brushProperty name="width" value="0.025" units="cm"/>
      <inkml:brushProperty name="height" value="0.025" units="cm"/>
    </inkml:brush>
  </inkml:definitions>
  <inkml:trace contextRef="#ctx0" brushRef="#br0">0 1 11627,'0'0'2509,"8"0"-1361,7-1-405,53 1 2009,-64 0-2683,0 1-1,-1-1 1,1 0-1,0 1 1,-1 0-1,1 0 1,0 0-1,-1 0 0,0 1 1,1-1-1,-1 1 1,0 0-1,0 0 1,0 0-1,3 3 1,-5-3-60,0-1 0,0 0 0,-1 1 1,1-1-1,0 1 0,-1-1 0,1 0 0,-1 1 0,0 0 1,0-1-1,1 1 0,-1-1 0,0 1 0,0-1 0,-1 1 1,1-1-1,0 1 0,0-1 0,-1 1 0,1-1 1,-1 1-1,1-1 0,-1 1 0,0-1 0,1 1 0,-1-1 1,0 0-1,0 0 0,0 1 0,0-1 0,0 0 0,0 0 1,0 0-1,-3 1 0,-45 33 262,46-33-271,-76 38 155,133-36-192,52-4-7,-35 0-3169,-25 0-3289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6.820"/>
    </inkml:context>
    <inkml:brush xml:id="br0">
      <inkml:brushProperty name="width" value="0.025" units="cm"/>
      <inkml:brushProperty name="height" value="0.025" units="cm"/>
    </inkml:brush>
  </inkml:definitions>
  <inkml:trace contextRef="#ctx0" brushRef="#br0">33 107 3203,'0'0'13357,"-5"-9"-11371,-18-30-657,22 38-1240,1-1 0,-1 0-1,0 0 1,1 0 0,-1 1 0,1-1 0,0 0 0,0 0 0,-1 0 0,1 0-1,1 0 1,-1 0 0,0 0 0,0 0 0,1 1 0,-1-1 0,1 0 0,-1 0-1,1 0 1,0 1 0,0-1 0,0 0 0,0 0 0,0 1 0,2-3-1,-2 3-61,-1 0 0,1 0-1,0 1 1,0-1-1,0 0 1,0 1 0,-1-1-1,1 0 1,0 1-1,0-1 1,0 1-1,0 0 1,0-1 0,0 1-1,0 0 1,0 0-1,1-1 1,-1 1-1,0 0 1,0 0 0,0 0-1,0 0 1,0 1-1,0-1 1,0 0 0,0 0-1,0 1 1,0-1-1,0 0 1,0 1-1,0-1 1,0 1 0,0-1-1,0 1 1,0 0-1,0-1 1,-1 1-1,1 0 1,1 1 0,3 5-24,0 1 0,-1 0 0,0 0 1,0 0-1,-1 1 0,1-1 0,1 10 1,-3-7 21,2-1 0,0 0 0,0 0 0,11 18 0,-13-25-15,0-1 0,0 1-1,0-1 1,0 0-1,1 0 1,-1 1-1,1-2 1,-1 1-1,1 0 1,0 0 0,0-1-1,0 0 1,0 1-1,0-1 1,0 0-1,0 0 1,0-1-1,0 1 1,0-1-1,7 0 1,-2 0 222,-1 0-1,1-1 1,0 0-1,0 0 1,-1-1 0,1 0-1,-1 0 1,0-1-1,1 0 1,9-6 0,-13 7-256,-1-1 0,0 1 0,0-1 0,0 1 0,0-1 0,0 0 0,0 0 0,-1 0 0,4-7 0,-4 8-274,-1-1 0,0 0 0,0 0 0,0 0 0,0 0 0,0 0 0,-1-1 0,0 1 0,1 0 1,-1 0-1,0 0 0,0 0 0,-1-6 0,-4-1-3973,-4-1-3267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7.168"/>
    </inkml:context>
    <inkml:brush xml:id="br0">
      <inkml:brushProperty name="width" value="0.025" units="cm"/>
      <inkml:brushProperty name="height" value="0.025" units="cm"/>
    </inkml:brush>
  </inkml:definitions>
  <inkml:trace contextRef="#ctx0" brushRef="#br0">66 20 14798,'0'0'4367,"8"-4"-2675,-7 4-1646,5-3 197,0 1 0,0-1 0,0 1 0,0 1 0,1-1 0,9 0 0,-15 2-233,1 0 1,0 0-1,-1 0 1,1 0-1,-1 0 1,1 1-1,0-1 1,-1 1-1,1-1 1,-1 1-1,1-1 1,-1 1-1,1 0 1,-1 0-1,0 0 1,1 0-1,-1 0 1,0 0-1,0 0 1,0 0-1,0 0 1,0 1-1,0-1 1,0 0-1,0 1 1,0-1-1,0 1 1,-1-1-1,1 1 1,-1-1-1,1 1 1,-1-1-1,0 1 1,1 0-1,-1-1 1,0 4-1,0 3 6,1 0-1,-1 0 0,-1 1 0,0-1 0,0 0 0,0 0 0,-1 0 0,0 0 0,-1 0 0,0-1 1,0 1-1,-5 7 0,-8 11 46,0 0 1,-22 23-1,1 1-3379,6 0-4197,26-40-861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18.397"/>
    </inkml:context>
    <inkml:brush xml:id="br0">
      <inkml:brushProperty name="width" value="0.025" units="cm"/>
      <inkml:brushProperty name="height" value="0.025" units="cm"/>
    </inkml:brush>
  </inkml:definitions>
  <inkml:trace contextRef="#ctx0" brushRef="#br0">1 1 3619,'0'0'20692,"8"0"-19550,161 2-710,-143-2-2524,-25 0 1282,3 0-620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8.700"/>
    </inkml:context>
    <inkml:brush xml:id="br0">
      <inkml:brushProperty name="width" value="0.025" units="cm"/>
      <inkml:brushProperty name="height" value="0.025" units="cm"/>
    </inkml:brush>
  </inkml:definitions>
  <inkml:trace contextRef="#ctx0" brushRef="#br0">18 1 10858,'0'10'8713,"-5"24"-5843,-8 66-2388,13-99-456,0 0 0,0 0-1,0 0 1,0 0 0,0 0 0,0 0-1,0 0 1,1 0 0,-1 0 0,0 0-1,1 0 1,-1 0 0,0 0 0,1 0-1,-1 0 1,1 0 0,-1 0 0,1 0-1,0-1 1,-1 1 0,1 0 0,0 0-1,0-1 1,-1 1 0,1 0 0,0-1-1,0 1 1,1 0 0,0-1 37,0 1 0,0-1 0,1 0-1,-1 0 1,0 0 0,0 0 0,0 0 0,1-1 0,-1 1 0,0-1 0,0 1 0,4-2-1,4-2 64,0-1 0,-1 0 0,1-1 0,13-10 0,36-47 210,-57 62-175,-5 30-151,-15 19 49,14-40-86,1 0 0,-1 1 0,1-1 0,1 0-1,0 1 1,0 0 0,0-1 0,1 1-1,1 0 1,0 17 0,0-25-222,1-1-1,0 1 1,-1 0 0,1-1 0,-1 1-1,1-1 1,0 1 0,-1-1 0,1 0-1,0 1 1,0-1 0,-1 0 0,1 1-1,0-1 1,0 0 0,-1 0 0,1 1-1,0-1 1,0 0 0,0 0-1,0 0 1,-1 0 0,1 0 0,0-1-1,0 1 1,0 0 0,-1 0 0,2-1-1,-1 1-347,13-2-6551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9.059"/>
    </inkml:context>
    <inkml:brush xml:id="br0">
      <inkml:brushProperty name="width" value="0.025" units="cm"/>
      <inkml:brushProperty name="height" value="0.025" units="cm"/>
    </inkml:brush>
  </inkml:definitions>
  <inkml:trace contextRef="#ctx0" brushRef="#br0">61 0 14414,'0'0'5701,"-23"64"-4164,14-43-768,4 4-352,1 1-321,-1 3-64,1-1 0,3-2-32,-3-4-641,2-5-992,-1-8-674,3-5-1728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9.442"/>
    </inkml:context>
    <inkml:brush xml:id="br0">
      <inkml:brushProperty name="width" value="0.025" units="cm"/>
      <inkml:brushProperty name="height" value="0.025" units="cm"/>
    </inkml:brush>
  </inkml:definitions>
  <inkml:trace contextRef="#ctx0" brushRef="#br0">1 49 8296,'0'0'5835,"3"-8"-2664,-2 5-2936,0 1 0,0-1 0,0 0 1,0 1-1,0-1 0,1 1 0,-1-1 0,1 1 1,0-1-1,-1 1 0,1 0 0,0 0 0,4-3 0,-4 4-165,0 1 0,0-1-1,0 0 1,0 1 0,0 0-1,0-1 1,0 1 0,0 0-1,0 0 1,0 0 0,0 0-1,1 1 1,-1-1-1,0 0 1,0 1 0,0 0-1,0-1 1,0 1 0,0 0-1,-1 0 1,1 0 0,0 0-1,0 0 1,-1 1 0,3 1-1,3 2-41,-1 0-1,-1 0 0,1 1 0,-1 0 1,7 8-1,-11-12-13,1 0 1,-1 0-1,1 0 0,-1 0 0,0 0 0,0 0 1,0 0-1,0 0 0,0 0 0,-1 1 1,1-1-1,-1 0 0,1 1 0,-1-1 1,0 0-1,0 1 0,0-1 0,0 0 0,0 1 1,0-1-1,-1 0 0,-1 5 0,-13 4 213,15-11-307,-1 0 0,0 0 0,0 0 0,1 0-1,-1 1 1,0-1 0,1 0 0,-1 0 0,0 1 0,1-1 0,-1 1 0,0-1-1,1 1 1,-1-1 0,1 1 0,-1-1 0,1 1 0,-1-1 0,1 1 0,-1 0-1,1-1 1,-1 1 0,1 0 0,0-1 0,-1 1 0,1 0 0,0-1-1,0 1 1,0 0 0,0 0 0,-1-1 0,1 1 0,0 0 0,0 0 0,0-1-1,0 1 1,1 0 0,-1 0 0,0-1 0,0 1 0,0 0 0,1 0 0,-1-1-1,0 1 1,1 0 0,0 1 0,3 3 66,0 0 0,0-1 0,1 1 0,0-1 0,-1 0 0,10 6 0,-10-8 62,0 0 1,-1 0-1,1 1 1,-1-1-1,0 1 1,0 0-1,0 0 1,0 0-1,0 0 1,-1 0-1,1 1 1,-1-1-1,0 1 1,0 0-1,0 0 1,2 7-1,-5-9 81,0 0-1,1-1 1,-1 1 0,-1-1 0,1 1-1,0-1 1,0 0 0,0 0-1,-1 1 1,1-1 0,-1 0 0,1 0-1,-1 0 1,1 0 0,-1 0-1,0-1 1,1 1 0,-1-1-1,0 1 1,-2 0 0,-41 12 1354,44-13-1425,-15 4 261,-1-1 0,0-1 1,0 0-1,-31-2 0,48 0-390,0-1-1,-1 1 1,1 0 0,0-1-1,-1 1 1,1 0-1,0-1 1,0 1 0,-1 0-1,1-1 1,0 1-1,0-1 1,0 1 0,-1 0-1,1-1 1,0 1-1,0-1 1,0 1 0,0-1-1,0 1 1,0-1-1,0 1 1,0-1 0,0 1-1,0 0 1,0-1-1,0 1 1,1-1 0,-1 1-1,0-1 1,0 1-1,0 0 1,1-1 0,5-17-4639,5 1-1291,3-4-2268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9.821"/>
    </inkml:context>
    <inkml:brush xml:id="br0">
      <inkml:brushProperty name="width" value="0.025" units="cm"/>
      <inkml:brushProperty name="height" value="0.025" units="cm"/>
    </inkml:brush>
  </inkml:definitions>
  <inkml:trace contextRef="#ctx0" brushRef="#br0">224 1 10762,'0'0'5616,"3"9"-4415,7 24-50,-1 0 0,8 67 0,-15-85-1033,-1 1 1,-1-1 0,0 0-1,-1 1 1,-1-1 0,0 0-1,-1 1 1,-1-1 0,-10 24-1,3-13-165,-2-1 0,-1-1 0,-1 0 0,-1-1 0,-1 0-1,-23 22 1,28-33-1171,0-1-1,-1-1 0,-26 17 0,2-9-4263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0.165"/>
    </inkml:context>
    <inkml:brush xml:id="br0">
      <inkml:brushProperty name="width" value="0.025" units="cm"/>
      <inkml:brushProperty name="height" value="0.025" units="cm"/>
    </inkml:brush>
  </inkml:definitions>
  <inkml:trace contextRef="#ctx0" brushRef="#br0">107 1 11755,'0'0'9663,"-5"10"-9589,-21 49 202,-24 84 0,43-118-204,1 0-1,1 1 0,1 0 1,1-1-1,2 1 1,3 46-1,-2-67-116,1-1 0,0 1 0,0-1-1,0 1 1,1-1 0,-1 0 0,1 0 0,0 0 0,1 0 0,-1 0-1,0 0 1,1 0 0,0-1 0,0 1 0,0-1 0,1 0-1,-1 0 1,1 0 0,-1 0 0,1-1 0,6 4 0,0-2-876,0 0 1,0-1-1,0 0 1,0 0-1,0-1 1,0-1-1,1 1 0,13-1 1,18-1-5908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0.539"/>
    </inkml:context>
    <inkml:brush xml:id="br0">
      <inkml:brushProperty name="width" value="0.025" units="cm"/>
      <inkml:brushProperty name="height" value="0.025" units="cm"/>
    </inkml:brush>
  </inkml:definitions>
  <inkml:trace contextRef="#ctx0" brushRef="#br0">0 1 11531,'0'0'13276,"5"8"-12774,0-1-468,-2 1 0,1 0 0,-1 0 0,0 0-1,-1 0 1,0 1 0,0-1 0,-1 1 0,0-1-1,0 1 1,-1 12 0,4 18-304,-2-19-2145,-1-2-4701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0.869"/>
    </inkml:context>
    <inkml:brush xml:id="br0">
      <inkml:brushProperty name="width" value="0.025" units="cm"/>
      <inkml:brushProperty name="height" value="0.025" units="cm"/>
    </inkml:brush>
  </inkml:definitions>
  <inkml:trace contextRef="#ctx0" brushRef="#br0">0 1 5157,'0'0'19250,"64"12"-19058,-41-12-96,2 0-64,0 0-192,-6 1-1313,-1 3-1026,-4 0-768,-12 0-1281,-2 1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1.201"/>
    </inkml:context>
    <inkml:brush xml:id="br0">
      <inkml:brushProperty name="width" value="0.025" units="cm"/>
      <inkml:brushProperty name="height" value="0.025" units="cm"/>
    </inkml:brush>
  </inkml:definitions>
  <inkml:trace contextRef="#ctx0" brushRef="#br0">43 1 9865,'0'0'9300,"-1"4"-8878,0-3-388,1 1 1,-1-1 0,1 0 0,0 1-1,0-1 1,0 1 0,0-1 0,0 1-1,0-1 1,0 1 0,0-1 0,1 0-1,-1 1 1,1-1 0,-1 1 0,1-1-1,-1 0 1,1 1 0,0-1 0,-1 0-1,1 0 1,0 0 0,0 1 0,2 0-1,13 29 833,-16-30-832,1 0 0,-1 0 0,0 0 0,0 1 0,0-1 1,0 0-1,-1 0 0,1 0 0,0 0 0,0 1 1,-1-1-1,1 0 0,0 0 0,-1 0 0,1 0 0,-1 0 1,0 0-1,1 0 0,-1 0 0,0 0 0,0 0 1,1 0-1,-1-1 0,0 1 0,0 0 0,0 0 0,0-1 1,0 1-1,0-1 0,0 1 0,0-1 0,0 1 1,0-1-1,-1 1 0,1-1 0,0 0 0,0 0 1,0 0-1,0 0 0,-1 0 0,1 0 0,0 0 0,-2 0 1,2 0 38,43 1-474,-40-1 414,1 1-1,-1 0 1,0-1 0,0 1 0,0 0-1,0 0 1,0 1 0,-1-1 0,1 0-1,0 1 1,0-1 0,-1 1 0,1-1-1,-1 1 1,1 0 0,-1 0 0,0-1-1,0 1 1,0 0 0,0 0-1,0 0 1,0 1 0,0-1 0,-1 0-1,1 0 1,-1 0 0,0 0 0,1 4-1,-1-4 68,0-1-1,0 1 1,-1 0 0,1-1-1,0 1 1,-1 0-1,1-1 1,-1 1-1,1 0 1,-1-1-1,0 1 1,0-1-1,0 1 1,0-1 0,0 0-1,0 1 1,0-1-1,0 0 1,0 0-1,-1 1 1,1-1-1,0 0 1,-1 0 0,1-1-1,-1 1 1,1 0-1,-1 0 1,1-1-1,-1 1 1,0-1-1,1 1 1,-1-1-1,0 0 1,0 0 0,1 1-1,-1-1 1,-2-1-1,-6 2-448,-29-1 1949,23-6-3206,10-7-4278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2.389"/>
    </inkml:context>
    <inkml:brush xml:id="br0">
      <inkml:brushProperty name="width" value="0.025" units="cm"/>
      <inkml:brushProperty name="height" value="0.025" units="cm"/>
    </inkml:brush>
  </inkml:definitions>
  <inkml:trace contextRef="#ctx0" brushRef="#br0">6 1 7944,'-6'0'9801,"8"0"-8424,14 0-672,2 2-1,10-1 129,4 2-64,2-1-193,-4 0-447,3 0-97,-8 1 0,-7-1-609,-6-2-960,-8 0-1570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2.732"/>
    </inkml:context>
    <inkml:brush xml:id="br0">
      <inkml:brushProperty name="width" value="0.025" units="cm"/>
      <inkml:brushProperty name="height" value="0.025" units="cm"/>
    </inkml:brush>
  </inkml:definitions>
  <inkml:trace contextRef="#ctx0" brushRef="#br0">0 1 12236,'0'0'5637,"55"21"-4004,-25-17-159,4-1-513,3-1-673,-4-1-224,-2 0-96,-3-1-1441,-3 0-2787,-8 0-5926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8:01.025"/>
    </inkml:context>
    <inkml:brush xml:id="br0">
      <inkml:brushProperty name="width" value="0.025" units="cm"/>
      <inkml:brushProperty name="height" value="0.025" units="cm"/>
    </inkml:brush>
  </inkml:definitions>
  <inkml:trace contextRef="#ctx0" brushRef="#br0">120 4 6150,'0'0'5610,"10"0"-4045,8-1-1029,-7 0-150,1 0 1,-1 1 0,1 0 0,-1 0-1,1 1 1,-1 1 0,14 4 0,-23-6-370,-1 1 1,1 0-1,-1 1 1,0-1 0,1 0-1,-1 0 1,0 1-1,0-1 1,0 0 0,0 1-1,0-1 1,0 1-1,0 0 1,-1-1 0,1 1-1,-1-1 1,1 1-1,-1 0 1,1 0 0,-1-1-1,0 1 1,0 0-1,0 0 1,0-1 0,0 1-1,0 0 1,-1 0-1,1-1 1,-1 4 0,-1 1 39,1 0 0,-1 0 0,-1 0 1,1 0-1,-1 0 0,-7 10 1,-22 25 158,-3-2 1,0-2 0,-65 52 0,55-50 138,70-36-179,29-10-98,69-19 0,-29 5-634,6 0-3747,-83 18 2173,31-7-7693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18.757"/>
    </inkml:context>
    <inkml:brush xml:id="br0">
      <inkml:brushProperty name="width" value="0.025" units="cm"/>
      <inkml:brushProperty name="height" value="0.025" units="cm"/>
    </inkml:brush>
  </inkml:definitions>
  <inkml:trace contextRef="#ctx0" brushRef="#br0">0 0 8712,'0'0'16304,"68"8"-15504,-45-8-415,3-1-321,-3 0-32,0 0-192,-2 1-1346,-3 0-1248,-7 0-3524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3.724"/>
    </inkml:context>
    <inkml:brush xml:id="br0">
      <inkml:brushProperty name="width" value="0.025" units="cm"/>
      <inkml:brushProperty name="height" value="0.025" units="cm"/>
    </inkml:brush>
  </inkml:definitions>
  <inkml:trace contextRef="#ctx0" brushRef="#br0">12 0 12844,'0'0'9791,"0"8"-9754,-3 15-13,-1 9-1,1-1-1,2 52 0,1-81-9,0 0 1,0 0 0,0 0-1,1 0 1,-1 0-1,1 0 1,-1-1 0,1 1-1,0 0 1,0 0-1,0-1 1,-1 1 0,2 0-1,-1-1 1,0 1-1,0-1 1,0 0 0,1 1-1,-1-1 1,1 0-1,-1 0 1,1 0 0,-1 1-1,1-2 1,0 1-1,-1 0 1,1 0 0,0-1-1,0 1 1,0-1 0,0 1-1,-1-1 1,1 0-1,0 1 1,0-1 0,0 0-1,0 0 1,0-1-1,0 1 1,0 0 0,3-2-1,1 1 189,0-1-1,1 0 0,-1 0 1,0-1-1,0 0 1,0 0-1,0 0 0,0-1 1,-1 0-1,10-8 1,-7 2-79,0 0 1,-1-1 0,0 0 0,0 0 0,-2 0 0,1-1 0,-1 0 0,5-21 0,-12 42-529,-2 2 42,1-1 0,1 1-1,-3 21 1,5-30 39,0 0 0,0 1-1,0-1 1,1 0 0,-1 1 0,0-1 0,1 0 0,0 0 0,0 1 0,1 2 0,-1-4-72,0 1-1,-1-1 1,1 0-1,0 0 1,0 0 0,0-1-1,0 1 1,0 0-1,0 0 1,0 0 0,1-1-1,-1 1 1,0-1-1,0 1 1,1-1 0,-1 1-1,0-1 1,0 0-1,3 1 1,12-1-6256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4.086"/>
    </inkml:context>
    <inkml:brush xml:id="br0">
      <inkml:brushProperty name="width" value="0.025" units="cm"/>
      <inkml:brushProperty name="height" value="0.025" units="cm"/>
    </inkml:brush>
  </inkml:definitions>
  <inkml:trace contextRef="#ctx0" brushRef="#br0">40 0 12940,'0'0'2467,"-16"51"-578,10-29-864,1 0-512,0 2-289,3-5-160,0-2 0,2-2-224,0-5-1602,-3-6-1761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4.416"/>
    </inkml:context>
    <inkml:brush xml:id="br0">
      <inkml:brushProperty name="width" value="0.025" units="cm"/>
      <inkml:brushProperty name="height" value="0.025" units="cm"/>
    </inkml:brush>
  </inkml:definitions>
  <inkml:trace contextRef="#ctx0" brushRef="#br0">50 18 7015,'0'0'8061,"9"-4"-5584,0 1-1946,0 0 1,0 1-1,0 0 1,0 0 0,1 1-1,17 0 1,-24 1-487,-1 0 0,1 1 0,-1-1 0,1 0 0,-1 1 0,0-1 0,1 1 0,-1 0 0,0 0 1,1 0-1,-1 0 0,0 0 0,0 0 0,0 0 0,0 1 0,0-1 0,0 1 0,0 0 0,-1-1 0,1 1 1,0 0-1,-1 0 0,0 0 0,1 0 0,-1 0 0,0 1 0,0-1 0,0 0 0,0 1 0,-1-1 0,1 0 1,0 1-1,-1-1 0,0 1 0,0-1 0,0 0 0,0 4 0,0-4-14,0 0-1,0-1 0,-1 1 1,1 0-1,-1 0 1,1 0-1,-1-1 1,0 1-1,0 0 1,1-1-1,-1 1 0,0-1 1,-1 1-1,1-1 1,0 1-1,0-1 1,-1 0-1,1 1 1,0-1-1,-1 0 0,1 0 1,-1 0-1,0 0 1,1 0-1,-1-1 1,0 1-1,1 0 0,-1-1 1,0 1-1,0-1 1,0 0-1,1 0 1,-1 0-1,0 1 1,0-2-1,-3 1 0,5 0-238,48 34-1276,-46-33 1468,0 1 0,0 0-1,0 0 1,0-1 0,-1 1-1,1 0 1,-1 1 0,1-1-1,-1 0 1,0 0 0,0 1-1,0-1 1,0 0 0,0 1-1,-1-1 1,1 1 0,-1-1-1,0 1 1,1 4 0,-2-5 43,0 0 0,0 0 0,0 0 0,0 0 0,0 0 0,0 0 0,0 0 0,-1 0-1,1 0 1,-1 0 0,1-1 0,-1 1 0,0-1 0,0 1 0,1-1 0,-1 0 0,0 0 0,0 1 0,0-1 0,-1-1 0,-3 2 0,-6 3 248,-1 0 0,0-1 0,0-1 0,0 0 0,-16 0 0,23-2-415,1-1 0,-1 0 1,1-1-1,0 1 0,-1-1 0,-10-3 1,14 3-284,-1 0 0,0 0 0,1-1 1,-1 1-1,1-1 0,-1 1 1,1-1-1,0 0 0,0 0 0,0 0 1,0 0-1,0 0 0,0 0 1,-1-3-1,-5-11-5578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4.808"/>
    </inkml:context>
    <inkml:brush xml:id="br0">
      <inkml:brushProperty name="width" value="0.025" units="cm"/>
      <inkml:brushProperty name="height" value="0.025" units="cm"/>
    </inkml:brush>
  </inkml:definitions>
  <inkml:trace contextRef="#ctx0" brushRef="#br0">0 97 11371,'0'0'11173,"11"-3"-11018,-6 1-151,0 0 1,1 1 0,0 0-1,-1 0 1,1 1 0,0 0 0,-1 0-1,1 0 1,0 0 0,-1 1-1,1 0 1,0 0 0,-1 1-1,1 0 1,5 2 0,-4-2-2,-1 0 0,0 0 0,1-1 1,-1 0-1,1 0 0,0 0 1,-1-1-1,1 0 0,-1 0 1,1-1-1,10-2 0,-1-2 111,0 0 1,-1-1-1,20-11 0,-30 15-112,-3 1-25,0 0-1,-1 1 0,1-1 0,0 0 0,-1 0 1,1 0-1,-1 0 0,1 0 0,-1 0 0,0-1 1,1 1-1,-1 0 0,0-1 0,0 1 0,0 0 1,0-1-1,0 0 0,0 1 0,-1-1 0,1 0 1,0 1-1,-1-1 0,1 0 0,-1-1 0,4-12-1795,0 2-3189,-2 6-240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5.170"/>
    </inkml:context>
    <inkml:brush xml:id="br0">
      <inkml:brushProperty name="width" value="0.025" units="cm"/>
      <inkml:brushProperty name="height" value="0.025" units="cm"/>
    </inkml:brush>
  </inkml:definitions>
  <inkml:trace contextRef="#ctx0" brushRef="#br0">0 0 13004,'0'0'9673,"52"8"-9224,-31-5-289,7 0-128,-1 1-64,-4-1-897,-6 1-1697,-1-3-2787,-10-1-2339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5.500"/>
    </inkml:context>
    <inkml:brush xml:id="br0">
      <inkml:brushProperty name="width" value="0.025" units="cm"/>
      <inkml:brushProperty name="height" value="0.025" units="cm"/>
    </inkml:brush>
  </inkml:definitions>
  <inkml:trace contextRef="#ctx0" brushRef="#br0">1 0 12716,'0'0'3972,"76"0"-2018,-48 0-1025,7 0-769,3 0-224,-5 0-1890,-3 0-3587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6.239"/>
    </inkml:context>
    <inkml:brush xml:id="br0">
      <inkml:brushProperty name="width" value="0.025" units="cm"/>
      <inkml:brushProperty name="height" value="0.025" units="cm"/>
    </inkml:brush>
  </inkml:definitions>
  <inkml:trace contextRef="#ctx0" brushRef="#br0">259 0 11627,'0'0'7783,"-49"59"-7398,27-31-65,-2 3-96,-3 3-96,1-4-64,1-1 0,-2-3-31,6-5-130,7-5-511,0-6-1186,8-7-1409,3-3-993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6.587"/>
    </inkml:context>
    <inkml:brush xml:id="br0">
      <inkml:brushProperty name="width" value="0.025" units="cm"/>
      <inkml:brushProperty name="height" value="0.025" units="cm"/>
    </inkml:brush>
  </inkml:definitions>
  <inkml:trace contextRef="#ctx0" brushRef="#br0">1 1 11082,'0'0'9930,"53"12"-9097,-33 5-129,6 0-351,4 4-257,0-4-32,4 0-64,-6 0-1185,2-4-1474,-3-4-3683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7.733"/>
    </inkml:context>
    <inkml:brush xml:id="br0">
      <inkml:brushProperty name="width" value="0.025" units="cm"/>
      <inkml:brushProperty name="height" value="0.025" units="cm"/>
    </inkml:brush>
  </inkml:definitions>
  <inkml:trace contextRef="#ctx0" brushRef="#br0">0 51 5830,'7'-28'6063,"-7"26"-5588,0 1 0,1 0 0,-1 0 0,0-1 0,1 1 0,-1 0-1,1 0 1,-1 0 0,1 0 0,0-1 0,-1 1 0,1 0 0,0 0 0,0 0 0,0 1-1,0-1 1,0 0 0,0 0 0,2-1 0,-2 32 529,0 14-1206,-3 63 448,1-97-1844,-1 0 1,0 0-1,0 0 1,-7 16-1,3-15-2924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8.190"/>
    </inkml:context>
    <inkml:brush xml:id="br0">
      <inkml:brushProperty name="width" value="0.025" units="cm"/>
      <inkml:brushProperty name="height" value="0.025" units="cm"/>
    </inkml:brush>
  </inkml:definitions>
  <inkml:trace contextRef="#ctx0" brushRef="#br0">13 20 12396,'0'0'6235,"8"-4"-4500,1 1-1410,0 0 0,-1 1 0,1 0 0,0 0 0,0 1 0,1 0 0,13 0 0,-21 1-307,0 0-1,0 0 1,0 0-1,0 0 1,1 0-1,-1 0 1,0 1-1,0-1 1,0 1-1,0 0 1,0-1-1,0 1 1,0 0-1,0 0 1,-1 0-1,1 0 1,0 0-1,0 1 1,-1-1-1,1 1 1,-1-1-1,1 1 1,-1-1-1,0 1 1,1 0 0,-1 0-1,0-1 1,0 1-1,0 0 1,-1 0-1,1 0 1,0 0-1,-1 0 1,1 0-1,-1 0 1,0 1-1,0-1 1,1 0-1,-2 0 1,1 0-1,0 0 1,0 0-1,0 0 1,-1 0-1,0 3 1,0-4 1,0 1 0,-1 0 0,1 0 1,0-1-1,0 1 0,-1-1 0,1 1 0,-1-1 0,0 1 1,1-1-1,-1 0 0,0 0 0,-3 1 0,4-1-128,-1 0 0,1 0 0,-1-1 0,1 1 0,-1 0 0,1 0 0,0 0 0,0 0 0,-1 0 0,1 1 0,0-1 0,0 0 0,0 1-1,0-1 1,1 0 0,-3 4 0,55 24-531,-48-26 611,1 0 0,-1 0 0,0 1 0,-1-1 0,1 1 1,0 0-1,-1 0 0,0 0 0,0 0 0,3 7 0,-5-10 54,-1 0 0,1 1 0,-1-1 0,0 1 0,0-1 1,1 0-1,-1 1 0,0-1 0,0 1 0,-1-1 0,1 1 0,0-1 0,0 0 0,-1 1 0,1-1 0,0 1 0,-1-1 0,0 0 0,1 1 0,-1-1 0,0 0 1,0 0-1,1 0 0,-1 1 0,0-1 0,0 0 0,0 0 0,0 0 0,-1-1 0,1 1 0,0 0 0,0 0 0,0-1 0,-1 1 0,1 0 0,0-1 1,-1 1-1,1-1 0,-1 0 0,-1 1 0,-11 4 323,0-1 1,0 0 0,0 0-1,0-2 1,-1 0-1,1 0 1,-1-2-1,1 0 1,-18-2 0,31 2-400,0 0 0,0 0 1,0-1-1,0 1 0,0 0 0,0-1 1,0 1-1,0-1 0,0 1 1,0-1-1,0 0 0,0 1 1,1-1-1,-1 0 0,0 0 0,0 1 1,1-1-1,-1 0 0,0 0 1,1 0-1,-1 0 0,1 0 1,-1 0-1,1 0 0,0 0 0,-1 0 1,1 0-1,0 0 0,0 0 1,0 0-1,0-2 0,0-1-617,0 1-1,0-1 1,0 1 0,1-1-1,0 1 1,-1-1-1,1 1 1,1 0 0,1-6-1,10-14-5748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2.262"/>
    </inkml:context>
    <inkml:brush xml:id="br0">
      <inkml:brushProperty name="width" value="0.025" units="cm"/>
      <inkml:brushProperty name="height" value="0.025" units="cm"/>
    </inkml:brush>
  </inkml:definitions>
  <inkml:trace contextRef="#ctx0" brushRef="#br0">163 113 3716,'0'0'15347,"2"-8"-13798,9-23-450,-11 31-1080,0-1 0,0 1 0,0 0 0,0 0 0,0-1-1,0 1 1,0 0 0,0-1 0,0 1 0,0 0 0,0 0 0,0-1 0,0 1 0,0 0-1,0 0 1,0-1 0,0 1 0,0 0 0,0 0 0,-1-1 0,1 1 0,0 0-1,0 0 1,0-1 0,0 1 0,-1 0 0,1 0 0,0 0 0,0 0 0,0-1-1,-1 1 1,1 0 0,0 0 0,0 0 0,-1 0 0,1 0 0,0 0 0,0-1-1,-1 1 1,1 0 0,0 0 0,0 0 0,-1 0 0,1 0 0,0 0 0,-1 0-1,1 0 1,0 0 0,0 0 0,-1 1 0,1-1 0,0 0 0,-12 2-107,1 3 99,1 0-1,0 0 1,0 1 0,1 1-1,0 0 1,0 0 0,0 1-1,1 0 1,0 0 0,-12 19 0,19-27-1,1 1 0,0 0 0,0 0 0,-1 0 0,1-1 0,0 1 1,0 0-1,0 0 0,0 0 0,0 0 0,0-1 0,1 1 0,-1 0 1,0 0-1,0 0 0,0-1 0,1 1 0,-1 0 0,0 0 0,1-1 1,-1 1-1,1 0 0,-1-1 0,1 1 0,-1 0 0,1-1 0,0 1 0,-1-1 1,1 1-1,0-1 0,-1 1 0,1-1 0,0 1 0,-1-1 0,1 0 1,0 1-1,0-1 0,0 0 0,-1 0 0,2 0 0,49 17 274,-20-7-279,-27-8-10,0 0 0,0 1 0,0-1-1,0 1 1,-1 0 0,1 1 0,-1-1-1,0 1 1,1-1 0,-2 1 0,1 0 0,0 0-1,2 5 1,-4-7 11,-1 0-1,1 0 0,0 0 1,-1 0-1,1 0 1,-1 0-1,0 0 1,1 0-1,-1 1 1,0-1-1,0 0 1,-1 0-1,1 0 0,0 0 1,-1 0-1,1 1 1,-1-1-1,0 0 1,1 0-1,-1 0 1,0-1-1,0 1 1,-1 0-1,1 0 1,0 0-1,0-1 0,-1 1 1,1-1-1,-1 1 1,-3 2-1,-2 1 25,0 0 0,-1-1 0,1 0 0,-1 0 0,0-1 0,0 0 0,-1 0 0,1-1 1,0 0-1,-1 0 0,1-1 0,-1 0 0,0-1 0,1 0 0,-15-1 0,22 1-27,0 0 0,0 0-1,0 0 1,-1-1 0,1 1 0,0 0 0,0 0 0,0-1 0,0 1 0,0-1 0,0 1-1,0-1 1,0 1 0,0-1 0,0 0 0,0 1 0,0-1 0,0 0 0,0 0 0,0 0 0,1 0-1,-1 0 1,0 0 0,1 0 0,-1 0 0,0 0 0,1 0 0,0 0 0,-1 0 0,1 0 0,0 0-1,-1 0 1,1 0 0,0-1 0,0 1 0,0 0 0,0 0 0,0 0 0,0-1 0,0 1-1,0 0 1,1 0 0,-1 0 0,0 0 0,1 0 0,0-2 0,1-2 7,0 0-1,0 0 1,1 0 0,0 0 0,0 1 0,0-1-1,0 1 1,7-7 0,11-5 369,0 0 1,40-20-1,-46 28-131,0 0-1,0 0 1,-1-2 0,0 0-1,-1 0 1,0-2-1,-1 1 1,0-2-1,16-21 1,-26 33-227,-1-1-1,0 0 1,0 0-1,0 0 1,0 1 0,0-1-1,0 0 1,0 0-1,-1-1 1,1 1 0,-1 0-1,1 0 1,-1 0-1,0 0 1,0 0 0,0 0-1,0-1 1,0 1-1,0 0 1,-1 0 0,1 0-1,-1 0 1,0 0-1,1 0 1,-1 0-1,0 0 1,0 0 0,0 0-1,0 0 1,-1 1-1,1-1 1,0 0 0,-1 1-1,1-1 1,-1 1-1,0-1 1,1 1 0,-1 0-1,0 0 1,0 0-1,0 0 1,0 0 0,0 0-1,0 0 1,0 1-1,0-1 1,0 1 0,0-1-1,-3 1 1,2 0-121,0-1 0,0 1 0,0 0 0,0 0 0,0 0 1,0 1-1,0-1 0,0 1 0,0-1 0,0 1 0,0 0 0,0 0 1,0 1-1,0-1 0,-2 2 0,2-1-140,1-1 1,1 1 0,-1 0-1,0 0 1,0 0 0,1 0-1,-1 0 1,1 0-1,-1 0 1,1 0 0,0 0-1,0 1 1,0-1-1,0 1 1,0-1 0,1 0-1,-1 1 1,1 0-1,0-1 1,-1 1 0,2 2-1,-1 28-8018,5-19 1505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8.669"/>
    </inkml:context>
    <inkml:brush xml:id="br0">
      <inkml:brushProperty name="width" value="0.025" units="cm"/>
      <inkml:brushProperty name="height" value="0.025" units="cm"/>
    </inkml:brush>
  </inkml:definitions>
  <inkml:trace contextRef="#ctx0" brushRef="#br0">0 65 8904,'0'0'4474,"1"-9"-1885,2-7-1603,1-3 275,-3-1 4329,-1 45-4880,0-12-902,0 1 1,1 0-1,1 0 1,0-1-1,1 1 0,0-1 1,1 1-1,9 20 1,-9-24-3050,-4-5-4553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9.345"/>
    </inkml:context>
    <inkml:brush xml:id="br0">
      <inkml:brushProperty name="width" value="0.025" units="cm"/>
      <inkml:brushProperty name="height" value="0.025" units="cm"/>
    </inkml:brush>
  </inkml:definitions>
  <inkml:trace contextRef="#ctx0" brushRef="#br0">1 72 5830,'0'0'13047,"2"-9"-11601,-1 6-1322,1-1-1,-1 1 0,0 0 0,1-1 1,-1 1-1,1 0 0,0 0 0,0 0 1,0 0-1,1 1 0,-1-1 1,1 0-1,0 1 0,-1 0 0,1-1 1,0 1-1,0 0 0,0 1 1,1-1-1,-1 1 0,0-1 0,1 1 1,-1 0-1,0 0 0,1 0 1,0 1-1,-1-1 0,1 1 0,-1 0 1,1 0-1,4 0 0,-3 1-85,0-1 0,0 1 0,0 0 0,0 0 1,0 0-1,0 1 0,0 0 0,0 0 0,-1 0 0,1 0 0,-1 1 0,6 4 0,-8-6-29,0 1 1,0-1-1,-1 1 1,1 0-1,0-1 1,-1 1-1,0 0 1,1 0-1,-1 0 1,0 0-1,0 0 1,0 0-1,0 0 1,0 0-1,0 0 1,-1 0-1,1 1 1,-1-1-1,0 0 1,1 0-1,-1 1 1,0-1-1,0 0 1,-1 1-1,1-1 1,0 0-1,-1 0 1,1 1-1,-3 3 1,-2 0 25,0 1 1,-1-1-1,0-1 1,0 1 0,0-1-1,-1 0 1,0-1-1,0 1 1,0-1 0,-13 5-1,-4 3-15,65-7-276,33-5-889,-49 0-2648,-2 0-4663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29.703"/>
    </inkml:context>
    <inkml:brush xml:id="br0">
      <inkml:brushProperty name="width" value="0.025" units="cm"/>
      <inkml:brushProperty name="height" value="0.025" units="cm"/>
    </inkml:brush>
  </inkml:definitions>
  <inkml:trace contextRef="#ctx0" brushRef="#br0">1 26 2050,'0'0'16624,"53"3"-15407,-19-7-192,-1-1-32,1-1-385,0 2-448,-8 1-160,1 0 0,-13 2-672,2 1-1314,-9-2-1890,-2 2-1217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0.162"/>
    </inkml:context>
    <inkml:brush xml:id="br0">
      <inkml:brushProperty name="width" value="0.025" units="cm"/>
      <inkml:brushProperty name="height" value="0.025" units="cm"/>
    </inkml:brush>
  </inkml:definitions>
  <inkml:trace contextRef="#ctx0" brushRef="#br0">0 23 11499,'0'0'7810,"11"-2"-6545,23-5-189,0 1-1,1 2 1,48 1 0,-82 2-1077,0 1 0,0 0 1,0 0-1,0 1 0,1-1 0,-1 0 0,0 0 1,0 0-1,0 1 0,0-1 0,0 1 0,1-1 1,-1 1-1,0-1 0,0 1 0,0 0 1,0-1-1,1 3 0,-2-3 7,0 1 0,1-1 0,-1 1 0,0 0 0,0-1 0,0 1 0,0 0 0,0-1 0,0 1 0,0 0 0,0-1-1,0 1 1,0 0 0,0-1 0,0 1 0,0 0 0,0-1 0,-1 1 0,1 0 0,0-1 0,-1 1 0,1-1 0,-1 1 0,-1 3 36,0-1 0,-1 0 0,1 0 0,-1 0 1,0 0-1,0-1 0,0 1 0,-6 3 0,-1-1-13,-1 0 0,1 0-1,-1-1 1,-23 6 0,46-8-219,0 0-1,-1 1 1,1 0 0,0 1-1,20 10 1,-30-14 143,-1 1 0,1-1 0,0 0 0,-1 1 0,1 0 0,-1-1 0,1 1 0,-1 0 0,1 0 0,-1 0 0,1 0 0,-1 0 0,0 0 0,0 0 0,0 1 0,1-1-1,-1 0 1,0 1 0,0-1 0,-1 1 0,1-1 0,0 1 0,0-1 0,-1 1 0,1 0 0,-1-1 0,1 1 0,-1 0 0,0 2 0,-1-2 71,0 0 0,0 0-1,-1 0 1,1-1 0,-1 1 0,1 0-1,-1-1 1,0 0 0,0 1 0,1-1-1,-1 0 1,0 0 0,0 0-1,0 0 1,0 0 0,0 0 0,-1-1-1,1 1 1,0-1 0,0 1-1,0-1 1,-5 0 0,-11 3 406,0-1 0,0-1 1,0-1-1,-35-4 0,53 4-531,0 0-1,-1 0 0,1 0 0,0 0 1,0 0-1,0-1 0,0 1 0,0 0 1,0 0-1,-1 0 0,1 0 0,0 0 1,0-1-1,0 1 0,0 0 0,0 0 1,0 0-1,0 0 0,0-1 1,0 1-1,0 0 0,0 0 0,0 0 1,0 0-1,0-1 0,0 1 0,0 0 1,0 0-1,0 0 0,0 0 0,0-1 1,0 1-1,0 0 0,0 0 0,0 0 1,1 0-1,-1-1 0,0 1 0,0 0 1,0 0-1,0 0 0,0 0 1,0 0-1,0 0 0,1-1 0,-1 1 1,0 0-1,0 0 0,0 0 0,0 0 1,1 0-1,-1 0 0,0 0 0,0 0 1,0 0-1,0 0 0,1 0 0,-1 0 1,0 0-1,0 0 0,0 0 0,0 0 1,1 0-1,-1 0 0,0 0 1,0 0-1,1 0 0,12-6-5973,5 1-1415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0.521"/>
    </inkml:context>
    <inkml:brush xml:id="br0">
      <inkml:brushProperty name="width" value="0.025" units="cm"/>
      <inkml:brushProperty name="height" value="0.025" units="cm"/>
    </inkml:brush>
  </inkml:definitions>
  <inkml:trace contextRef="#ctx0" brushRef="#br0">0 0 13485,'0'0'13517,"46"30"-16785,-26-27-863,-6-2-4710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1.152"/>
    </inkml:context>
    <inkml:brush xml:id="br0">
      <inkml:brushProperty name="width" value="0.025" units="cm"/>
      <inkml:brushProperty name="height" value="0.025" units="cm"/>
    </inkml:brush>
  </inkml:definitions>
  <inkml:trace contextRef="#ctx0" brushRef="#br0">1 0 13357,'0'0'9128,"2"47"-9160,8-28 64,3-3-32,1-2 32,4-4 0,-1-4-160,1-5-801,5-1-448,-4-1-1602,-1-11-2850,0-5-2980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1.500"/>
    </inkml:context>
    <inkml:brush xml:id="br0">
      <inkml:brushProperty name="width" value="0.025" units="cm"/>
      <inkml:brushProperty name="height" value="0.025" units="cm"/>
    </inkml:brush>
  </inkml:definitions>
  <inkml:trace contextRef="#ctx0" brushRef="#br0">178 0 4036,'0'0'13741,"-32"52"-12556,14-23-224,-3 3-64,0 6-193,3-1-287,0 0-289,0 0-64,4-2-64,5-8-1057,4-5-2242,2-7-2787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2.102"/>
    </inkml:context>
    <inkml:brush xml:id="br0">
      <inkml:brushProperty name="width" value="0.025" units="cm"/>
      <inkml:brushProperty name="height" value="0.025" units="cm"/>
    </inkml:brush>
  </inkml:definitions>
  <inkml:trace contextRef="#ctx0" brushRef="#br0">1 0 10186,'0'0'10041,"0"9"-9843,0 84 508,0-50-7237,0-36-2047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2.712"/>
    </inkml:context>
    <inkml:brush xml:id="br0">
      <inkml:brushProperty name="width" value="0.025" units="cm"/>
      <inkml:brushProperty name="height" value="0.025" units="cm"/>
    </inkml:brush>
  </inkml:definitions>
  <inkml:trace contextRef="#ctx0" brushRef="#br0">0 5 4068,'0'0'15487,"10"0"-14681,10-2-584,72-1 2339,-85 3-2443,0 1 0,1-1-1,-1 1 1,0 0 0,0 1-1,1 0 1,-1 0 0,0 0 0,-1 1-1,9 4 1,-14-6-112,0-1-1,0 1 1,-1-1 0,1 1-1,0 0 1,-1-1-1,1 1 1,0 0 0,-1-1-1,1 1 1,-1 0-1,1 0 1,-1-1 0,1 1-1,-1 0 1,0 0-1,1 0 1,-1 0 0,0 0-1,0-1 1,1 1-1,-1 0 1,0 0 0,0 0-1,0 0 1,0 0 0,0 0-1,0 0 1,-1 0-1,1 0 1,0 0 0,0-1-1,-1 1 1,1 0-1,0 0 1,-1 0 0,1 0-1,-1-1 1,1 1-1,-1 0 1,0 0 0,1-1-1,-1 1 1,0-1-1,1 1 1,-1 0 0,-1 0-1,-37 24 377,38-25-387,0 0 48,37 30-1143,-31-26 1063,0 1 0,-1 0-1,0-1 1,0 1 0,0 0-1,-1 1 1,0-1 0,0 1 0,3 6-1,-6-10 90,0 1-1,1-1 0,-1 0 1,0 0-1,0 0 0,0 0 1,-1 0-1,1 1 1,0-1-1,-1 0 0,1 0 1,-1 0-1,0 0 0,0 0 1,0 0-1,0 0 0,0-1 1,0 1-1,0 0 0,-1 0 1,1-1-1,-1 1 0,1-1 1,-1 1-1,0-1 1,1 0-1,-1 0 0,0 1 1,0-1-1,0 0 0,-2 0 1,-1 2 39,0 0 0,0-1 0,0 0 1,0 0-1,0 0 0,-1-1 1,1 0-1,-1 0 0,1 0 0,-1 0 1,1-1-1,-1 0 0,1 0 1,-1-1-1,1 0 0,-1 0 0,1 0 1,-1 0-1,1-1 0,0 0 1,0 0-1,0 0 0,0-1 0,-9-5 1,10 5-303,1-1 1,-1 1 0,1 0 0,0-1 0,0 1 0,0-1-1,1 0 1,-1 0 0,1 0 0,0-1 0,0 1-1,1 0 1,-1-1 0,1 1 0,0-1 0,0 1-1,0-1 1,1 0 0,-1-6 0,2-18-7867,2 17 1137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3.536"/>
    </inkml:context>
    <inkml:brush xml:id="br0">
      <inkml:brushProperty name="width" value="0.025" units="cm"/>
      <inkml:brushProperty name="height" value="0.025" units="cm"/>
    </inkml:brush>
  </inkml:definitions>
  <inkml:trace contextRef="#ctx0" brushRef="#br0">0 43 10730,'7'-5'724,"0"0"-1,0 1 0,0 0 1,1 1-1,-1 0 0,1 0 1,0 0-1,0 1 0,16-2 1,2 0 2108,46 2 0,-85 22-2816,1-12 63,-1 1 1,0-2-1,-18 8 0,-13 7-65,44-22-17,-1 0 0,1 0 0,-1 0 1,1 0-1,0 0 0,-1 1 0,1-1 1,-1 0-1,1 0 0,-1 1 0,1-1 1,-1 0-1,1 0 0,0 1 1,-1-1-1,1 1 0,0-1 0,-1 0 1,1 1-1,0-1 0,0 1 0,-1-1 1,1 0-1,0 1 0,0-1 0,0 1 1,0-1-1,-1 1 0,1-1 0,0 1 1,0-1-1,0 1 0,0-1 0,0 1 1,0-1-1,0 1 0,0-1 0,0 1 1,1-1-1,-1 1 0,0-1 0,0 1 1,0-1-1,1 1 0,-1-1 0,0 0 1,0 1-1,1-1 0,-1 1 0,0-1 1,1 0-1,-1 1 0,0-1 1,1 0-1,-1 1 0,1-1 0,-1 0 1,1 0-1,-1 1 0,0-1 0,1 0 1,-1 0-1,1 0 0,-1 0 0,1 0 1,-1 0-1,2 0 0,34 10 115,92-1-174,-74-8-6277,-46-1 211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2.652"/>
    </inkml:context>
    <inkml:brush xml:id="br0">
      <inkml:brushProperty name="width" value="0.025" units="cm"/>
      <inkml:brushProperty name="height" value="0.025" units="cm"/>
    </inkml:brush>
  </inkml:definitions>
  <inkml:trace contextRef="#ctx0" brushRef="#br0">104 29 4292,'0'0'19432,"-9"2"-19576,4-1 157,0 1 0,0 0 0,0 0 0,0 1 0,0 0 0,0 0 0,0 0 0,1 0 0,0 1 0,0-1 0,0 1 0,0 0 0,0 0 0,1 1 0,0-1 0,0 1 0,0 0 1,0 0-1,1 0 0,-1 0 0,2 0 0,-1 0 0,0 1 0,1-1 0,0 0 0,-1 11 0,2-14 20,-1 0 0,1 0 0,0 0-1,-1 0 1,1 0 0,0 0 0,0 0 0,1 0 0,-1 0 0,0 0 0,1 0-1,-1 0 1,1 0 0,-1 0 0,1 0 0,0 0 0,0 0 0,0-1 0,0 1-1,0 0 1,0 0 0,1-1 0,-1 1 0,0-1 0,1 1 0,0-1-1,-1 0 1,1 0 0,2 2 0,2-1 199,0-1 0,0 0 0,0 0-1,0 0 1,0 0 0,0-1 0,0 0 0,0 0 0,7-2-1,-4 1-77,-1-1-1,0 0 0,0-1 0,-1 1 0,1-1 0,0-1 0,-1 0 0,0 0 0,0 0 0,0-1 0,0 0 1,11-11-1,-13 11-99,0 0 1,0 0-1,-1 0 0,0-1 1,0 1-1,0-1 1,0 0-1,-1 0 1,0-1-1,-1 1 1,1-1-1,-1 1 0,-1-1 1,1 0-1,1-13 1,-4 18-69,1 0 1,-1 0-1,1 0 1,-1 0 0,1 1-1,-1-1 1,0 0-1,0 0 1,0 0-1,0 1 1,0-1-1,-1 1 1,1-1 0,0 1-1,-1-1 1,1 1-1,-1 0 1,1 0-1,-1 0 1,0 0-1,1 0 1,-1 0 0,0 0-1,0 0 1,0 1-1,0-1 1,0 1-1,-3-1 1,-1-1-539,0 1 0,0 0 0,1 1 0,-1-1 0,0 1 0,0 0 0,0 1 0,1 0 0,-8 1 0,12-2 151,0 1-1,1-1 0,-1 1 1,0-1-1,1 1 0,-1-1 1,0 1-1,1 0 0,-1-1 1,1 1-1,-1 0 0,1-1 1,-1 1-1,1 0 0,-1 0 1,1-1-1,0 1 0,-1 0 1,1 0-1,0 0 0,0-1 1,0 1-1,0 0 0,-1 0 1,1 0-1,0 0 0,0 0 1,1 1-1,-1 8-5540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3.883"/>
    </inkml:context>
    <inkml:brush xml:id="br0">
      <inkml:brushProperty name="width" value="0.025" units="cm"/>
      <inkml:brushProperty name="height" value="0.025" units="cm"/>
    </inkml:brush>
  </inkml:definitions>
  <inkml:trace contextRef="#ctx0" brushRef="#br0">1 35 5029,'0'0'14990,"71"-8"-13869,-36 1-384,-1 0-97,3 0-480,-7 4-128,-2 1-192,-8 2-1345,-6 0-2179,-5 0-2786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34.289"/>
    </inkml:context>
    <inkml:brush xml:id="br0">
      <inkml:brushProperty name="width" value="0.025" units="cm"/>
      <inkml:brushProperty name="height" value="0.025" units="cm"/>
    </inkml:brush>
  </inkml:definitions>
  <inkml:trace contextRef="#ctx0" brushRef="#br0">0 1 12844,'0'0'4874,"8"0"-3491,7 0-760,-1 1 0,1 1 0,26 7 0,-38-8-551,0-1 0,0 1 0,-1 1 0,1-1 0,0 0 0,-1 0 1,1 1-1,-1 0 0,1-1 0,-1 1 0,0 0 0,0 0 0,4 4 0,-6-4-66,1-1 0,-1 1 0,1-1 0,-1 1 0,1 0 0,-1-1 0,0 1 0,0 0 0,0-1 0,0 1 0,0 0-1,0-1 1,0 1 0,-1-1 0,1 1 0,0 0 0,-1-1 0,0 1 0,1-1 0,-1 1 0,0-1 0,0 1 0,0-1 0,1 0-1,-2 1 1,1-1 0,-2 2 0,-2 2 55,0 1 0,-1-1-1,1 0 1,-1-1 0,0 1 0,-1-1-1,-7 4 1,14-8 8,25 0-186,-17 0 86,0 0 0,1 1 0,-1 0 0,0 0 1,10 3-1,-16-3 11,-1-1 0,1 1-1,0 0 1,0-1 0,-1 1 0,1 0 0,0 0 0,-1 0 0,1 0 0,-1 1-1,1-1 1,-1 0 0,1 1 0,-1-1 0,0 0 0,0 1 0,0 0 0,0-1-1,0 1 1,0 0 0,0-1 0,0 1 0,-1 0 0,1 0 0,-1 0 0,0 0-1,1 0 1,-1 3 0,-1-3 41,1-1-1,-1 0 1,0 1 0,0-1-1,0 0 1,0 0-1,0 1 1,0-1-1,0 0 1,0 0 0,0 0-1,-1 0 1,1-1-1,0 1 1,-1 0-1,1 0 1,-1-1 0,1 1-1,-1-1 1,1 1-1,-1-1 1,1 0 0,-1 0-1,1 1 1,-3-1-1,-48 6 1345,47-6-1108,-9 1 139,7 1-362,-1-2 0,1 1 0,-1-1 0,1 0 0,-1 0 0,1-1-1,-10-2 1,16-4-5554,3 3-1473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55.149"/>
    </inkml:context>
    <inkml:brush xml:id="br0">
      <inkml:brushProperty name="width" value="0.025" units="cm"/>
      <inkml:brushProperty name="height" value="0.025" units="cm"/>
    </inkml:brush>
  </inkml:definitions>
  <inkml:trace contextRef="#ctx0" brushRef="#br0">0 1 17585,'0'0'0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04.875"/>
    </inkml:context>
    <inkml:brush xml:id="br0">
      <inkml:brushProperty name="width" value="0.025" units="cm"/>
      <inkml:brushProperty name="height" value="0.025" units="cm"/>
    </inkml:brush>
  </inkml:definitions>
  <inkml:trace contextRef="#ctx0" brushRef="#br0">0 134 8360,'0'0'6945,"11"-4"-6486,32-10-120,2 2 0,-1 2 0,1 2 0,57-3 0,200 3-247,-192 8 38,486-4-18,969-30 123,-1463 30-212,127-14 797,-216 14-5,-18 2-119,-25 6-1625,24-2 170,0 0-1,0 0 1,0-1 0,0 1-1,-1-1 1,1-1-1,-8 1 1,-10-1-3362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1.616"/>
    </inkml:context>
    <inkml:brush xml:id="br0">
      <inkml:brushProperty name="width" value="0.025" units="cm"/>
      <inkml:brushProperty name="height" value="0.025" units="cm"/>
    </inkml:brush>
  </inkml:definitions>
  <inkml:trace contextRef="#ctx0" brushRef="#br0">32 0 10186,'0'0'1190,"-2"11"-389,-9 41 250,2 0 0,3 1 1,2 0-1,4 72 0,31 226 1384,-7-110-1361,-6 115 1256,-6-79-682,-10-61-1491,-4-193-190,0 1 0,-2-1 0,0 0 0,-2 0 0,0-1 0,-2 1 0,-12 25 0,5-31-3966,8-16-928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2.403"/>
    </inkml:context>
    <inkml:brush xml:id="br0">
      <inkml:brushProperty name="width" value="0.025" units="cm"/>
      <inkml:brushProperty name="height" value="0.025" units="cm"/>
    </inkml:brush>
  </inkml:definitions>
  <inkml:trace contextRef="#ctx0" brushRef="#br0">78 115 6278,'-7'-3'2466,"-1"0"-1897,-29-13 825,11 0 2275,61 12-829,530 21-1459,-29 1-258,687-70-814,-397 5-52,-346 39 875,-468 11-1299,-19 5-271,-20 6-895,-2-11-3552,14-3 636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2.750"/>
    </inkml:context>
    <inkml:brush xml:id="br0">
      <inkml:brushProperty name="width" value="0.025" units="cm"/>
      <inkml:brushProperty name="height" value="0.025" units="cm"/>
    </inkml:brush>
  </inkml:definitions>
  <inkml:trace contextRef="#ctx0" brushRef="#br0">0 13 16335,'0'0'839,"11"-2"212,13-3-744,0 2-1,-1 1 0,1 1 0,0 2 1,0 0-1,0 1 0,39 9 1,326 105-41,-387-115-258,35 16-23,-37-16 18,1-1 0,0 0 0,-1 1 0,1-1 0,0 0 0,-1 1 0,1-1 0,-1 1 1,1-1-1,-1 1 0,1-1 0,-1 1 0,1 0 0,-1-1 0,1 1 0,-1 0 0,0-1 0,1 1 0,-1 0 0,0-1 0,0 1 0,0 0 0,1-1 0,-1 1 0,0 0 0,0 0 0,0-1 0,0 1 0,0 0 0,0 0 0,-1-1 0,1 1 0,0 0 0,0 0 0,0-1 0,-1 1 0,1 0 0,0-1 0,-1 1 0,1 0 0,0-1 0,-1 1 0,1-1 0,-1 1 0,1-1 1,-1 1-1,0-1 0,1 1 0,-2 0 0,-14 9 278,0-1 0,-1 0 1,0-1-1,0-1 0,-20 5 1,-28 13 202,36-11-346,0 0 0,0 2-1,1 1 1,1 2 0,-27 24 0,-17 29-2897,54-53-1784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3.560"/>
    </inkml:context>
    <inkml:brush xml:id="br0">
      <inkml:brushProperty name="width" value="0.025" units="cm"/>
      <inkml:brushProperty name="height" value="0.025" units="cm"/>
    </inkml:brush>
  </inkml:definitions>
  <inkml:trace contextRef="#ctx0" brushRef="#br0">0 525 7303,'0'0'14360,"13"-9"-13281,41-29-583,-3-3 1,88-90 0,-117 107-457,-1-1 0,-1 0 1,-1-2-1,-1 0 0,-2-1 0,0-1 0,-2 0 1,14-45-1,-27 73-27,4-16-104,-1 25-300,1 8 337,14 35 56,3 0 1,1-1 0,3-2-1,2 0 1,47 60-1,-44-69-2137,53 50 0,-51-60-2739,-2-6-2829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4.523"/>
    </inkml:context>
    <inkml:brush xml:id="br0">
      <inkml:brushProperty name="width" value="0.025" units="cm"/>
      <inkml:brushProperty name="height" value="0.025" units="cm"/>
    </inkml:brush>
  </inkml:definitions>
  <inkml:trace contextRef="#ctx0" brushRef="#br0">56 24 8232,'0'0'870,"-8"-3"75,1-2-310,-13-7-277,0 9 4729,25 25-3576,5-2-1057,2-1-1,0 0 1,1-1 0,1 0 0,1-1-1,22 21 1,9 4-230,54 36 1,354 200 159,-108-76-346,-162-87 7,149 104 70,-293-188 6,2-2 1,0-2-1,2-2 0,1-2 1,0-1-1,2-3 1,77 21-1,-89-33 590,32 10 103,-62-16-711,0 1 0,0 0-1,0 0 1,-1 0 0,1 0-1,-1 1 1,1 0 0,-1 0-1,7 7 1,-10-10-91,-1 1 1,1-1-1,-1 1 1,1 0-1,-1-1 1,0 1-1,1 0 1,-1-1-1,0 1 1,1 0-1,-1-1 0,0 1 1,0 0-1,0 0 1,1-1-1,-1 1 1,0 0-1,0-1 1,0 1-1,0 0 1,0 0-1,-1-1 0,1 1 1,0 0-1,0 0 1,0-1-1,-1 1 1,1 0-1,0-1 1,-1 2-1,-11 6-7135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5.944"/>
    </inkml:context>
    <inkml:brush xml:id="br0">
      <inkml:brushProperty name="width" value="0.025" units="cm"/>
      <inkml:brushProperty name="height" value="0.025" units="cm"/>
    </inkml:brush>
  </inkml:definitions>
  <inkml:trace contextRef="#ctx0" brushRef="#br0">1 1 10186,'0'0'9096,"33"52"-8775,-10-31-161,0-2-32,4-3-64,-4-5 64,5-4-192,-6-3-705,-5-4-1473,3 0-1666,-11-7-256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3.231"/>
    </inkml:context>
    <inkml:brush xml:id="br0">
      <inkml:brushProperty name="width" value="0.025" units="cm"/>
      <inkml:brushProperty name="height" value="0.025" units="cm"/>
    </inkml:brush>
  </inkml:definitions>
  <inkml:trace contextRef="#ctx0" brushRef="#br0">126 69 673,'0'0'16597,"4"-9"-14275,1 3-1715,-3 4-408,0 0 0,-1-1 0,1 1 0,0-1 0,-1 1-1,0-1 1,1 0 0,-1 0 0,0 1 0,0-1 0,-1 0-1,2-6 1,-4 9-160,0 0-1,0 0 1,1 0-1,-1 0 1,0 1-1,1-1 1,-1 0-1,0 1 1,1-1-1,-1 1 1,1 0-1,-1-1 1,-1 2-1,-8 6-48,0 0-1,0 1 0,1 0 1,0 1-1,1 0 0,-15 20 0,19-23 62,0 1-1,0-1 0,1 1 1,0 0-1,0 0 0,1 1 0,0-1 1,1 1-1,0-1 0,0 1 1,-1 14-1,3-22-28,0 1 0,0-1 1,1 0-1,-1 0 0,0 1 0,0-1 1,1 0-1,-1 0 0,0 0 0,1 1 1,-1-1-1,1 0 0,0 0 1,-1 0-1,1 0 0,0 0 0,0 0 1,0 0-1,0 0 0,-1 0 0,1-1 1,0 1-1,1 0 0,-1 0 0,1 0 1,2 0 61,-1 0 0,1 0-1,-1 0 1,1 0 0,-1 0 0,1-1 0,0 0 0,-1 0 0,5 0 0,3-1 126,0 0 1,-1-1-1,1 0 0,0-1 0,14-6 1,-8 1 33,-1-1 0,-1 0-1,1-2 1,26-22 0,-36 27-140,0 1 0,0-1 0,0 0 0,-1-1 0,0 1 0,0-1 0,-1 0 0,0 0 0,0 0 0,-1-1-1,0 1 1,0-1 0,2-11 0,-4 17-128,-1 0 0,-1-1-1,1 1 1,0 0 0,0 0-1,-1-1 1,0 1 0,1 0-1,-1 0 1,0 0 0,0 0-1,0 0 1,0 0 0,0 0-1,-1 0 1,1 0 0,0 0-1,-1 1 1,0-1 0,1 0-1,-1 1 1,0 0 0,0-1-1,0 1 1,0 0 0,0 0-1,0 0 1,0 0 0,0 0-1,0 1 1,0-1 0,-1 0-1,1 1 1,0 0 0,0 0-1,-1-1 1,1 1 0,0 1-1,-3-1 1,1 0-311,0 0-1,0 0 1,0 1 0,0 0-1,0-1 1,0 1 0,0 1-1,0-1 1,0 1-1,-4 2 1,6-3-96,0 0 1,0 0-1,0 1 1,0-1-1,0 1 0,1-1 1,-1 1-1,0 0 0,1 0 1,0-1-1,-1 1 1,1 0-1,0 0 0,0 1 1,0-1-1,0 0 0,1 0 1,-2 4-1,1 8-3973,1-1-411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6.320"/>
    </inkml:context>
    <inkml:brush xml:id="br0">
      <inkml:brushProperty name="width" value="0.025" units="cm"/>
      <inkml:brushProperty name="height" value="0.025" units="cm"/>
    </inkml:brush>
  </inkml:definitions>
  <inkml:trace contextRef="#ctx0" brushRef="#br0">112 0 8456,'0'0'9161,"-57"77"-8104,41-39-289,6 6-287,-3 0-129,6 1-128,-2 0-160,9-5-32,0-9-1249,9-10-3363,5-10-4036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6.811"/>
    </inkml:context>
    <inkml:brush xml:id="br0">
      <inkml:brushProperty name="width" value="0.025" units="cm"/>
      <inkml:brushProperty name="height" value="0.025" units="cm"/>
    </inkml:brush>
  </inkml:definitions>
  <inkml:trace contextRef="#ctx0" brushRef="#br0">183 0 12396,'0'0'7911,"-5"71"-7334,-18-34-321,3 0-128,1 0 0,-4-2-64,1-6-64,5-3 32,1-8-32,3-6-768,3-11-1731,-1-1-1505,8-17-640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7.191"/>
    </inkml:context>
    <inkml:brush xml:id="br0">
      <inkml:brushProperty name="width" value="0.025" units="cm"/>
      <inkml:brushProperty name="height" value="0.025" units="cm"/>
    </inkml:brush>
  </inkml:definitions>
  <inkml:trace contextRef="#ctx0" brushRef="#br0">0 0 10858,'0'0'6759,"39"64"-5798,-14-34-129,7 3-511,7 0-257,0-4 32,2-8-737,-8-8-4644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19.075"/>
    </inkml:context>
    <inkml:brush xml:id="br0">
      <inkml:brushProperty name="width" value="0.025" units="cm"/>
      <inkml:brushProperty name="height" value="0.025" units="cm"/>
    </inkml:brush>
  </inkml:definitions>
  <inkml:trace contextRef="#ctx0" brushRef="#br0">0 0 4452,'0'0'10554,"1"8"-9657,3 21-262,2-1 0,0 1 0,2-1 0,15 35 0,61 111 552,-56-124-735,-2 2 1,-2 0 0,-3 2-1,17 69 1,-31-101-187,0-1 0,1 1 0,0-1 0,13 19 0,-9-18 273,-2 1 0,16 46 0,-21-55-466,1-1 0,1 0 0,0 0 0,0-1 0,2 0 0,-1 0 0,17 16 1,9 15 227,-17-22-139,1 0 0,37 32-1,-33-34-4,-2 1 0,27 34 0,-35-39-134,1 0 1,1-1-1,0 0 1,0-1-1,1-1 1,1 0 0,0-1-1,1 0 1,21 9-1,-9-7-6,1-2 0,0-1 0,0-1 0,60 9 0,-64-13-29,0 0 1,0 1-1,-1 2 1,0 1 0,-1 0-1,38 22 1,-50-25 13,0-1 0,0-1 0,1 1-1,-1-2 1,1 0 0,22 3 0,86 0 13,-80-4-17,562 45-88,-357-30-1224,-244-16 1716,1-1-2637,-14-16-14360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0.036"/>
    </inkml:context>
    <inkml:brush xml:id="br0">
      <inkml:brushProperty name="width" value="0.025" units="cm"/>
      <inkml:brushProperty name="height" value="0.025" units="cm"/>
    </inkml:brush>
  </inkml:definitions>
  <inkml:trace contextRef="#ctx0" brushRef="#br0">122 88 10186,'0'-2'403,"0"1"0,0-1 0,-1 0 0,1 1 0,0-1 0,-1 1 1,1-1-1,-1 1 0,1-1 0,-1 1 0,0 0 0,1-1 0,-1 1 0,0 0 1,0-1-1,0 1 0,0 0 0,0 0 0,0 0 0,0 0 0,-2-1 1,1 1-66,-1-1 1,1 1 0,-1 0 0,1 0-1,-1 0 1,1 0 0,-1 1 0,0-1 0,1 1-1,-1-1 1,-5 1 0,5 0-234,0 0 0,0 0 0,1 0 0,-1 1 0,0-1 0,0 1 1,0 0-1,0 0 0,1 0 0,-1 0 0,0 0 0,1 0 0,-1 1 0,1-1 0,-1 1 0,1 0 0,0 0 0,0 0 1,0 0-1,0 0 0,0 0 0,0 0 0,0 1 0,-2 4 0,3-6-86,1 0-1,-1 1 1,0-1-1,1 0 1,-1 1-1,1-1 1,-1 0 0,1 1-1,0-1 1,0 1-1,0-1 1,-1 0 0,1 1-1,1-1 1,-1 1-1,0-1 1,0 1-1,0-1 1,1 0 0,-1 1-1,1-1 1,-1 1-1,1-1 1,-1 0-1,1 0 1,0 1 0,0-1-1,0 0 1,0 0-1,-1 0 1,2 0-1,-1 0 1,0 0 0,0 0-1,0 0 1,0 0-1,0-1 1,1 1-1,-1 0 1,0-1 0,1 1-1,-1-1 1,0 0-1,1 1 1,-1-1-1,1 0 1,-1 0 0,1 0-1,-1 0 1,0 0-1,1 0 1,-1 0 0,3-1-1,3 1 41,0-1 1,0 0-1,0 0 0,0-1 1,0 0-1,0 0 0,0 0 1,-1-1-1,11-6 0,-11 4 31,-1 1 0,0-2 0,0 1 0,0 0 0,-1-1-1,1 0 1,-1 0 0,4-10 0,-7 15-78,0 0 1,0-1-1,-1 1 1,1 0-1,0 0 0,-1-1 1,1 1-1,-1 0 1,0 0-1,1-1 0,-1 1 1,0-1-1,0 1 1,0 0-1,0-1 0,0 1 1,0 0-1,0-1 1,0 1-1,-1 0 0,1-1 1,0 1-1,-1 0 1,1-1-1,-1 1 0,0 0 1,1 0-1,-1 0 1,0-1-1,0 1 0,0 0 1,0 0-1,0 0 1,0 0-1,0 0 1,0 1-1,0-1 0,0 0 1,0 0-1,0 1 1,-1-1-1,1 1 0,0-1 1,-1 1-1,1-1 1,0 1-1,-1 0 0,1 0 1,0 0-1,-3 0 1,-1-1-23,0 1 1,0 0 0,0 0 0,0 1 0,0-1 0,0 1 0,0 0 0,0 1 0,0-1 0,1 1 0,-1 0 0,0 0 0,1 1 0,0-1 0,-1 1 0,1 0 0,0 0 0,0 0-1,1 1 1,-1-1 0,1 1 0,0 0 0,0 0 0,0 0 0,0 0 0,1 1 0,-1-1 0,1 1 0,0-1 0,1 1 0,-1 0 0,-1 8 0,3-13 10,0 1 1,0-1-1,0 1 1,0-1-1,0 1 1,0-1-1,0 0 0,0 1 1,0-1-1,0 1 1,0-1-1,1 1 1,-1-1-1,0 1 1,0-1-1,0 0 1,1 1-1,-1-1 1,0 1-1,0-1 1,1 0-1,-1 1 1,0-1-1,1 0 1,-1 1-1,0-1 1,1 0-1,-1 0 1,1 1-1,-1-1 1,0 0-1,2 0 1,19 2 112,20-11 118,1-11-121,-41 19-102,1 0 0,0 0 1,0 0-1,0 0 1,-1-1-1,1 1 0,0 0 1,-1-1-1,1 0 1,-1 1-1,0-1 0,0 0 1,1 1-1,-1-1 1,0 0-1,0 0 0,-1 0 1,1 0-1,0-2 1,-1 3-12,-1 1 0,1-1 0,-1 1 0,0-1 0,1 1 1,-1 0-1,0-1 0,1 1 0,-1 0 0,0 0 0,0 0 1,1 0-1,-1-1 0,0 1 0,1 0 0,-1 0 0,0 0 1,0 0-1,1 1 0,-1-1 0,0 0 0,0 0 0,1 0 1,-1 1-1,0-1 0,1 0 0,-2 1 0,-21 7-139,20-4 121,0-1 0,0 1 0,0 0 0,1 0 0,0 0 0,0 0 0,0 0 0,-2 6 0,1 13 6,3-23 14,0 1 1,0-1-1,0 1 1,0-1-1,1 1 0,-1-1 1,0 1-1,0-1 1,0 0-1,1 1 0,-1-1 1,0 1-1,0-1 1,1 0-1,-1 1 0,0-1 1,1 1-1,-1-1 1,1 0-1,-1 0 0,0 1 1,1-1-1,-1 0 1,1 0-1,-1 1 0,1-1 1,-1 0-1,1 0 1,-1 0-1,1 0 0,0 0 1,3 1 20,0-1-1,1 0 1,-1 0 0,0-1 0,1 1-1,-1-1 1,0 0 0,0 0-1,1 0 1,-1-1 0,4-1 0,-6 2-14,0 0 1,0-1 0,-1 1-1,1 0 1,0-1 0,-1 1-1,1-1 1,-1 1 0,1-1-1,-1 0 1,0 1-1,0-1 1,0 0 0,0 0-1,0 0 1,0 0 0,0 0-1,0 0 1,-1 0 0,1 0-1,-1 0 1,0-1 0,0-3-1,0 5-6,0-1-1,-1 1 0,1 0 1,-1 0-1,0-1 0,1 1 1,-1 0-1,0 0 0,0 0 1,0 0-1,0 0 1,0 0-1,0 0 0,0 0 1,0 0-1,0 0 0,0 1 1,0-1-1,-1 0 0,1 1 1,0-1-1,0 1 0,-1-1 1,1 1-1,0 0 0,-1-1 1,1 1-1,-1 0 1,-2 0-1,-49-3-98,47 3 84,2 0-6,1 0-1,-1 0 1,0 0 0,1 0-1,-1 1 1,1 0 0,-1-1 0,1 1-1,-1 0 1,1 1 0,-1-1-1,1 1 1,0-1 0,0 1 0,0 0-1,0 0 1,0 0 0,0 1-1,1-1 1,-1 1 0,1-1 0,-1 1-1,1 0 1,-2 4 0,4-7 18,0 1 0,0 0 1,1-1-1,-1 1 0,0-1 1,1 1-1,-1 0 0,1-1 1,-1 1-1,0-1 0,1 1 1,-1-1-1,1 0 0,-1 1 1,1-1-1,-1 1 0,1-1 1,0 0-1,-1 0 0,1 1 1,-1-1-1,1 0 0,0 0 1,-1 0-1,1 1 0,0-1 1,-1 0-1,1 0 0,0 0 1,-1 0-1,1 0 0,0 0 1,-1 0-1,2-1 0,33 1-48,-30 0 47,55-2-2774,-51 2 1626,0-1 0,0-1-1,-1 1 1,1-2 0,0 1 0,-1-1-1,0 0 1,9-5 0,-2-2-11282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0.850"/>
    </inkml:context>
    <inkml:brush xml:id="br0">
      <inkml:brushProperty name="width" value="0.025" units="cm"/>
      <inkml:brushProperty name="height" value="0.025" units="cm"/>
    </inkml:brush>
  </inkml:definitions>
  <inkml:trace contextRef="#ctx0" brushRef="#br0">260 83 9865,'0'0'1586,"1"-8"832,0 3-2218,4-35 3825,-5 39-3886,0 0 0,0 0 0,0-1 0,0 1 0,0 0 0,0 0 0,0 0 0,-1 0 0,1 0 1,0 0-1,-1 0 0,1 0 0,-1 0 0,1 0 0,-1 0 0,1 0 0,-1 0 0,0 0 0,1 0 0,-1 0 0,0 1 0,0-1 0,0 0 0,0 0 0,1 1 0,-1-1 0,0 1 0,0-1 0,0 1 0,0-1 0,-1 1 0,1 0 0,0-1 0,-2 1 0,-5 0-114,0 1 0,1 1 0,-1-1 0,0 1-1,1 1 1,0-1 0,-1 1 0,1 0 0,0 1-1,0 0 1,1 0 0,-1 0 0,1 1-1,-11 10 1,1-1 111,1 2 0,0-1 0,1 2 0,-15 23 0,23-30-13,0 1-1,0 0 1,1 0-1,-5 19 1,9-27-103,0 1 0,0-1 0,1 0 0,-1 1 0,1-1 0,0 1 1,0-1-1,0 0 0,2 6 0,-2-8-14,1 1 0,-1-1 0,1 0 0,-1 1-1,1-1 1,0 0 0,-1 0 0,1 0 0,0 0 0,0 1 0,0-1 0,0 0 0,0 0 0,0-1 0,0 1-1,0 0 1,1 0 0,-1-1 0,0 1 0,0 0 0,1-1 0,-1 1 0,2 0 0,7 1 56,0-1 1,1 0 0,-1 0 0,0-1-1,1 0 1,-1-1 0,0 0 0,19-5-1,-24 5-15,-1-1-1,1 1 0,-1-1 1,0 0-1,0 0 0,0 0 0,0-1 1,0 1-1,0-1 0,4-4 1,-7 6 6,1-1 1,-1 0-1,1 0 1,-1 0 0,0-1-1,0 1 1,0 0-1,0 0 1,0-1-1,0 1 1,0 0 0,-1-1-1,1 1 1,-1-1-1,0 1 1,0 0 0,0-1-1,0 1 1,0-1-1,-1-2 1,0 4-59,1-1 0,-1 1 0,0 0 1,0-1-1,0 1 0,0 0 0,0 0 0,0 0 0,0 0 0,0 0 0,-1 0 0,1 0 1,0 0-1,-1 0 0,1 1 0,-1-1 0,1 0 0,0 1 0,-1-1 0,1 1 1,-1 0-1,1 0 0,-1-1 0,0 1 0,1 0 0,-4 0 0,4 0-6,0 0 0,0 0-1,0 0 1,-1 0 0,1 0-1,0 0 1,0 0-1,0 0 1,0 0 0,-1 0-1,1 0 1,0 1 0,0-1-1,0 1 1,0-1 0,0 1-1,0-1 1,0 1 0,0 0-1,0-1 1,0 1-1,0 0 1,0 0 0,0-1-1,0 1 1,1 0 0,-1 0-1,0 0 1,1 0 0,-1 0-1,0 0 1,1 0 0,-1 3-1,1-4 7,1 1 1,0 0-1,-1-1 0,1 1 1,0-1-1,-1 1 0,1-1 0,0 1 1,0-1-1,-1 0 0,1 1 0,0-1 1,0 0-1,0 0 0,-1 1 1,1-1-1,0 0 0,0 0 0,0 0 1,0 0-1,-1 0 0,1 0 0,1-1 1,29 1 74,-25 0-64,4-2 7,1 1 1,-1-1-1,1-1 1,14-5-1,-16 5-31,1 0-1,0 0 1,0 1 0,0 0-1,12 0 1,-21 8-35,0 0-1,-1 0 1,1 0 0,-1 0-1,0 1 1,-2 5-1,-14 63-1334,16-74 1254,0-1 0,0 0 0,0 0 0,1 1-1,-1-1 1,0 0 0,0 0 0,0 0-1,1 0 1,-1 1 0,0-1 0,0 0-1,1 0 1,-1 0 0,0 0 0,0 0 0,1 0-1,-1 0 1,0 0 0,1 0 0,-1 0-1,0 0 1,0 0 0,1 0 0,-1 0-1,0 0 1,1 0 0,-1 0 0,0 0 0,0 0-1,1 0 1,-1 0 0,0-1 0,0 1-1,1 0 1,-1 0 0,0 0 0,0 0-1,0-1 1,1 1 0,-1 0 0,0 0-1,0-1 1,14-8-4722,6-8-4256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1.198"/>
    </inkml:context>
    <inkml:brush xml:id="br0">
      <inkml:brushProperty name="width" value="0.025" units="cm"/>
      <inkml:brushProperty name="height" value="0.025" units="cm"/>
    </inkml:brush>
  </inkml:definitions>
  <inkml:trace contextRef="#ctx0" brushRef="#br0">80 0 17072,'0'0'3556,"-30"51"-3236,27-24-64,-1 2-160,1-1-64,1-1 0,-3-2-32,1-4-192,2-3-769,-3-5-416,0-4-673,-2-6-2338,-2-3-609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1.546"/>
    </inkml:context>
    <inkml:brush xml:id="br0">
      <inkml:brushProperty name="width" value="0.025" units="cm"/>
      <inkml:brushProperty name="height" value="0.025" units="cm"/>
    </inkml:brush>
  </inkml:definitions>
  <inkml:trace contextRef="#ctx0" brushRef="#br0">0 74 10378,'3'-8'2733,"-2"4"-2458,1 0-1,-1 0 1,1 1 0,0-1-1,0 1 1,1-1-1,-1 1 1,1 0 0,-1 0-1,1 0 1,0 0-1,0 0 1,0 1 0,1-1-1,-1 1 1,0 0-1,1 0 1,0 0 0,-1 0-1,1 1 1,0 0 0,0-1-1,0 1 1,0 1-1,0-1 1,0 1 0,0-1-1,0 1 1,0 0-1,0 1 1,0-1 0,0 1-1,5 1 1,-3-1-241,0 1 0,0-1 1,1 2-1,-2-1 0,1 1 0,0 0 1,0 0-1,-1 0 0,0 1 1,0 0-1,0 0 0,0 0 0,0 1 1,-1-1-1,0 1 0,0 0 0,0 0 1,-1 1-1,1-1 0,2 9 0,-3-9-15,-2 0 0,1 0-1,0 0 1,-1 0 0,0 0-1,0 0 1,-1 0-1,1 0 1,-1 1 0,0-1-1,-1 0 1,1 0 0,-1 0-1,0 0 1,0 1-1,-1-1 1,1-1 0,-1 1-1,0 0 1,0 0 0,-1-1-1,0 1 1,1-1-1,-8 8 1,-40 30 688,6-8 449,44-34-1155,-1 1-1,1-1 1,0 0 0,0 0-1,0 0 1,0 0 0,0 0-1,0 1 1,-1-1 0,1 0-1,0 0 1,0 0-1,0 0 1,0 1 0,0-1-1,0 0 1,0 0 0,0 0-1,0 0 1,0 1 0,0-1-1,0 0 1,0 0 0,0 0-1,0 1 1,0-1-1,0 0 1,0 0 0,0 0-1,0 0 1,0 1 0,1-1-1,-1 0 1,0 0 0,0 0-1,0 0 1,0 0 0,0 1-1,0-1 1,0 0-1,1 0 1,-1 0 0,0 0-1,0 0 1,0 0 0,0 0-1,1 0 1,-1 1 0,0-1-1,0 0 1,16 5-47,21-1-732,-35-4 630,77 3-4123,-28-9-3849,-17-8-3309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1.893"/>
    </inkml:context>
    <inkml:brush xml:id="br0">
      <inkml:brushProperty name="width" value="0.025" units="cm"/>
      <inkml:brushProperty name="height" value="0.025" units="cm"/>
    </inkml:brush>
  </inkml:definitions>
  <inkml:trace contextRef="#ctx0" brushRef="#br0">135 36 12364,'0'0'2690,"-12"0"-891,9 0-1733,-2-1 57,0 1 0,1-1 0,-1 1 0,0 0 0,0 1 0,1-1 0,-1 1 0,0 0 0,1 0-1,-1 0 1,1 1 0,-1 0 0,1 0 0,0 0 0,0 0 0,0 0 0,0 1 0,0 0 0,0 0 0,1 0-1,-1 0 1,1 1 0,0-1 0,0 1 0,0 0 0,-3 5 0,5-8-103,1-1 0,-1 1 0,1 0-1,-1 0 1,1 0 0,0-1 0,-1 1 0,1 0 0,0 0 0,-1 0 0,1 0 0,0-1 0,0 1 0,0 0-1,0 0 1,0 0 0,0 0 0,0 0 0,0 0 0,0 0 0,0-1 0,1 2 0,18 1 946,-9-3-997,-1 0 16,69 4-30,-72-4 38,-1 1-1,0 0 0,0 0 0,-1 1 1,1-1-1,0 1 0,0 0 1,-1 1-1,1-1 0,-1 1 0,0 0 1,8 6-1,-10-8 9,-1 1 0,0-1 0,0 0 0,0 1 0,0-1 0,0 1 0,0-1-1,0 1 1,-1 0 0,1-1 0,0 1 0,-1 0 0,0-1 0,1 1 0,-1 0 0,0 0 0,0 0 0,0-1 0,0 1 0,0 0 0,0 0-1,-1 2 1,0-1 76,0 0 1,-1 0-1,1 0 0,-1 0 0,0 0 0,0 0 0,0 0 0,0 0 0,-1-1 0,-3 5 0,-7 3 413,1-1 0,-1 0 0,-27 13 0,36-19-451,0-1-1,-1 0 1,0 0-1,0 0 1,1-1-1,-1 1 0,-10 0 1,14-2-188,0 0 0,0 0 0,0 0 0,0-1 0,0 1 0,0 0 0,0-1-1,1 1 1,-1-1 0,0 1 0,0-1 0,0 1 0,0-1 0,0 0 0,1 1 0,-1-1 0,0 0 0,1 0 0,-1 0 0,0 1 0,1-1 0,-1 0 0,1 0 0,0 0 0,-1 0-1,1 0 1,0 0 0,-1 0 0,1 0 0,0 0 0,0 0 0,0 0 0,0 0 0,0 0 0,0 0 0,0 0 0,0 0 0,0 0 0,0 0 0,1 0 0,-1 0 0,1-1 0,4-22-5884,7-5-2482</inkml:trace>
  <inkml:trace contextRef="#ctx0" brushRef="#br0" timeOffset="1">411 1 13901,'0'0'9097,"56"10"-8777,-34-8-192,-1 0-64,2-2-512,-2 0-929,-3 0-673,-6 0-2146,-7 0-3940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2.252"/>
    </inkml:context>
    <inkml:brush xml:id="br0">
      <inkml:brushProperty name="width" value="0.025" units="cm"/>
      <inkml:brushProperty name="height" value="0.025" units="cm"/>
    </inkml:brush>
  </inkml:definitions>
  <inkml:trace contextRef="#ctx0" brushRef="#br0">1 18 11339,'0'0'10378,"60"7"-8937,-21-7-736,0-3-577,-4-1-160,-1-1-897,-8 1-2146,-5-5-4484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3.609"/>
    </inkml:context>
    <inkml:brush xml:id="br0">
      <inkml:brushProperty name="width" value="0.025" units="cm"/>
      <inkml:brushProperty name="height" value="0.025" units="cm"/>
    </inkml:brush>
  </inkml:definitions>
  <inkml:trace contextRef="#ctx0" brushRef="#br0">0 16 4676,'0'0'22448,"8"-1"-21812,26-4-508,0 2 0,60 2 0,-54 2-3662,-26-2-294,-3-4-2380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3.113"/>
    </inkml:context>
    <inkml:brush xml:id="br0">
      <inkml:brushProperty name="width" value="0.025" units="cm"/>
      <inkml:brushProperty name="height" value="0.025" units="cm"/>
    </inkml:brush>
  </inkml:definitions>
  <inkml:trace contextRef="#ctx0" brushRef="#br0">0 1 11307,'0'0'6774,"2"8"-6256,11 45-23,-3 1 1,-2 0-1,-3 1 1,-3 109-1,-2-163-478,-6 38 30,5-37-4,1 0-1,0 0 1,-1-1 0,1 1-1,-1 0 1,0 0 0,1-1 0,-1 1-1,0 0 1,0-1 0,0 1-1,0-1 1,0 1 0,-1-1 0,1 0-1,0 1 1,-2 0 0,1-5 75,1 0 0,0 0 1,0-1-1,1 1 0,-1 0 1,1-1-1,-1 1 0,1 0 1,0-1-1,1-5 0,-1 8-79,1-38-19,1-1 0,2 2 0,1-1 0,3 0 0,1 1 0,1 1 0,18-40 0,-27 73-34,0 1 1,1 0 0,-1 0-1,1 0 1,0 0-1,0 1 1,0-1 0,0 0-1,0 1 1,1-1-1,-1 1 1,1 0 0,0 0-1,-1 0 1,1 0-1,0 1 1,0-1 0,0 1-1,1-1 1,-1 1-1,0 0 1,4 0 0,-3 0 1,0 1 1,1 0-1,-1 0 1,0 1 0,0-1-1,0 1 1,0 0 0,0 0-1,0 0 1,0 1 0,0-1-1,-1 1 1,1 0 0,0 0-1,-1 0 1,1 0 0,4 5-1,-7-6 5,1 0-1,-1 0 0,1 1 0,-1-1 1,0 0-1,1 0 0,-1 1 0,0-1 0,0 1 1,0-1-1,0 1 0,0 0 0,0-1 1,-1 1-1,1 0 0,0-1 0,-1 1 1,0 0-1,1 0 0,-1 0 0,0-1 1,0 1-1,0 0 0,0 0 0,0 3 0,-2-2 21,1 0-1,-1-1 0,1 1 1,-1 0-1,0-1 0,0 0 1,0 1-1,0-1 0,0 0 1,0 0-1,-1 0 0,1 0 1,-1-1-1,-2 2 0,-7 4 78,0-2-1,0 0 0,0 0 1,-1-1-1,1 0 1,-17 2-1,10-6-795,19-1 593,-1 1 0,1 0 0,0-1 0,0 1 0,0 0 0,0 0-1,-1-1 1,1 1 0,0 0 0,0-1 0,0 1 0,0-1 0,0 1 0,0 0 0,0-1 0,0 1-1,0 0 1,0-1 0,0 1 0,0 0 0,0-1 0,0 1 0,0 0 0,0-1 0,0 1-1,1 0 1,-1-1 0,0 1 0,0 0 0,0-1 0,1 1 0,-1 0 0,0-1 0,0 1-1,1 0 1,-1 0 0,0-1 0,0 1 0,1 0 0,-1 0 0,0 0 0,1 0 0,-1-1 0,0 1-1,1 0 1,-1 0 0,19-16-6191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4.672"/>
    </inkml:context>
    <inkml:brush xml:id="br0">
      <inkml:brushProperty name="width" value="0.025" units="cm"/>
      <inkml:brushProperty name="height" value="0.025" units="cm"/>
    </inkml:brush>
  </inkml:definitions>
  <inkml:trace contextRef="#ctx0" brushRef="#br0">137 0 7751,'0'0'12780,"-19"48"-12459,8-27-193,-3-2-64,0-2-32,-4-5-96,7-3-353,-1-5-287,1-3-802,-1-1-864,3 0-1473,4-13-1955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5.016"/>
    </inkml:context>
    <inkml:brush xml:id="br0">
      <inkml:brushProperty name="width" value="0.025" units="cm"/>
      <inkml:brushProperty name="height" value="0.025" units="cm"/>
    </inkml:brush>
  </inkml:definitions>
  <inkml:trace contextRef="#ctx0" brushRef="#br0">0 1 12043,'0'0'8745,"52"45"-7848,-35-27-289,-1 1-384,0 0-160,0-2-32,-4 0-544,-5-4-1986,-1-1-4197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5.349"/>
    </inkml:context>
    <inkml:brush xml:id="br0">
      <inkml:brushProperty name="width" value="0.025" units="cm"/>
      <inkml:brushProperty name="height" value="0.025" units="cm"/>
    </inkml:brush>
  </inkml:definitions>
  <inkml:trace contextRef="#ctx0" brushRef="#br0">0 0 13421,'0'0'6214,"87"11"-5254,-36-11 322,11 0-129,5 0-288,2-1-545,-1-1-288,-3 2-128,-13 0-737,-8 0-929,-11 0-704,-10 0-1986,-12 0-673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5.725"/>
    </inkml:context>
    <inkml:brush xml:id="br0">
      <inkml:brushProperty name="width" value="0.025" units="cm"/>
      <inkml:brushProperty name="height" value="0.025" units="cm"/>
    </inkml:brush>
  </inkml:definitions>
  <inkml:trace contextRef="#ctx0" brushRef="#br0">90 38 10570,'0'0'3523,"-4"12"-939,-27 182 2413,29-154-4915,3-29-57,-2-1-1,1 1 0,-1-1 1,-1 1-1,0-1 1,0 1-1,-7 17 0,8-27-13,1-1-1,0 1 0,0-1 1,0 1-1,-1 0 1,1-1-1,0 1 0,0-1 1,-1 1-1,1-1 0,-1 1 1,1-1-1,0 1 0,-1-1 1,1 0-1,-1 1 0,1-1 1,-1 0-1,1 1 0,-1-1 1,1 0-1,-1 0 0,0 1 1,1-1-1,-1 0 0,1 0 1,-1 0-1,1 0 0,-1 0 1,0 0-1,-1 0 1,-8-16 106,2-29-90,6 20-18,1 1 1,1-1-1,2 0 1,6-41-1,-5 55-10,-1 0 0,1 0 0,1 1 0,0-1-1,0 1 1,1 0 0,1 0 0,-1 0-1,2 0 1,-1 1 0,1 0 0,14-12 0,-17 17 3,0 1 1,1 0 0,0 1 0,-1-1-1,1 1 1,0 0 0,0 0 0,1 1-1,-1-1 1,0 1 0,0 0 0,1 1-1,-1-1 1,0 1 0,1 0 0,-1 0-1,1 1 1,-1 0 0,0-1 0,10 5-1,-11-4-3,0 0-1,0 0 1,-1 1-1,1-1 0,-1 1 1,1 0-1,-1 0 1,0 0-1,0 1 1,0-1-1,0 1 1,0 0-1,-1 0 0,1 0 1,-1 0-1,1 0 1,-1 0-1,0 0 1,-1 1-1,1-1 0,0 1 1,-1 0-1,0-1 1,0 1-1,0 0 1,0 0-1,-1 0 0,1 0 1,-1 4-1,-1-4 63,0 0 0,-1 0 0,1 0 0,-1-1 0,0 1 0,0 0 0,0-1 0,0 0 0,-1 1 0,1-1 0,-1 0 0,0 0 0,0-1 0,0 1 0,0 0 0,0-1 0,0 0 1,-1 0-1,0 0 0,1 0 0,-7 2 0,0 1 69,-1-1 0,0 0 0,0-1 0,0 0 0,-1 0 0,-16 1 0,25-4-235,1 0 0,-1 0 0,0 0 0,1 0-1,-1 0 1,0-1 0,1 1 0,-1-1 0,0 0 0,1 0 0,-1 0 0,-3-2-1,3-8-3614,18-5-2147,2 4 43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26.085"/>
    </inkml:context>
    <inkml:brush xml:id="br0">
      <inkml:brushProperty name="width" value="0.025" units="cm"/>
      <inkml:brushProperty name="height" value="0.025" units="cm"/>
    </inkml:brush>
  </inkml:definitions>
  <inkml:trace contextRef="#ctx0" brushRef="#br0">1 0 3491,'0'0'16875,"0"9"-14980,0-5-1731,-1 5 331,1 0 0,1 0 0,0 0 0,0 0 0,5 16 0,-5-22-458,0-1 0,0 1 0,0-1 0,0 1 0,1-1 0,-1 0 0,1 0 0,-1 0 0,1 0 0,0 0 0,0 0 0,0 0 0,0 0 0,0-1 0,0 1 0,1-1 0,-1 0 0,0 1 0,1-1 0,-1 0 0,1 0 0,-1-1 0,1 1-1,0 0 1,-1-1 0,1 0 0,4 1 0,30-6-236,-29 3-610,-2 0-1,1-1 1,0 0 0,0 0-1,-1-1 1,9-6-1,-11 8 307,0-1 1,0 0-1,-1 0 0,0-1 1,1 1-1,-1-1 0,0 1 1,-1-1-1,1 0 0,-1 0 1,1 0-1,-1-1 0,0 1 0,-1 0 1,1-1-1,-1 1 0,0-1 1,0 0-1,0-7 0,-6 26 5253,-12 12-2906,7-12-766,-3 9-510,-2 1 479,2 0 0,-16 39-1,26-53-1575,0 0 0,0 1 0,1-1 0,0 1 0,0 19-1,2-17-5662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31.791"/>
    </inkml:context>
    <inkml:brush xml:id="br0">
      <inkml:brushProperty name="width" value="0.025" units="cm"/>
      <inkml:brushProperty name="height" value="0.025" units="cm"/>
    </inkml:brush>
  </inkml:definitions>
  <inkml:trace contextRef="#ctx0" brushRef="#br0">78 54 2146,'0'0'998,"-5"-1"-912,-3 0-927,-2 0 3806,10 0-2534,-1 1 0,0 0 0,1 0 1,-1 0-1,1 0 0,-1 0 1,1 0-1,-1 0 0,0 0 0,1 1 1,-1-1-1,1 0 0,-1 0 1,1 0-1,-1 1 0,1-1 1,-1 0-1,1 0 0,-1 1 0,1-1 1,-1 0-1,1 1 0,-1-1 1,1 1-1,0-1 0,-1 1 1,1-1-1,0 0 0,-1 2 0,-2 17 1082,3-19-1413,0 1-1,0 0 0,-1 0 1,1 0-1,0-1 0,0 1 1,0 0-1,1 0 0,-1 0 1,0-1-1,0 1 0,0 0 1,1 0-1,-1 0 0,0-1 1,0 1-1,1 0 0,-1 0 1,1-1-1,-1 1 0,1 0 1,-1-1-1,2 2 0,11-10 1422,-10 4-1386,0 1 0,-1-1 0,0 0 0,1 0 0,-1 0 0,-1 0 0,1 0 0,1-6 0,-2 8-102,-1 1 1,0-1-1,1 0 0,-1 1 1,0-1-1,0 1 0,0-1 1,0 1-1,0-1 1,0 1-1,0-1 0,-1 0 1,1 1-1,0-1 0,-1 1 1,0-1-1,1 1 0,-1 0 1,0-1-1,1 1 1,-1 0-1,0-1 0,0 1 1,0 0-1,0 0 0,0 0 1,-1 0-1,1 0 0,0 0 1,0 0-1,-1 0 1,1 0-1,-3 0 0,2 1-42,0 0 1,0 0-1,0 0 0,0 0 0,0 1 1,0-1-1,1 1 0,-1 0 0,0-1 0,0 1 1,0 0-1,1 0 0,-1 0 0,0 0 0,1 0 1,-1 1-1,1-1 0,-1 0 0,1 1 0,0-1 1,-1 1-1,1-1 0,0 1 0,0 0 0,0-1 1,-1 4-1,0-2-6,1 1 1,-1-1-1,1 0 1,0 1 0,-1-1-1,1 1 1,1 0-1,-1-1 1,1 1-1,-1 0 1,1 4 0,0-7 10,0-1 1,1 1-1,-1 0 1,0-1-1,0 1 1,0 0-1,1 0 1,-1-1-1,0 1 0,1-1 1,-1 1-1,1 0 1,-1-1-1,1 1 1,-1-1-1,1 1 1,-1-1-1,1 1 1,-1-1-1,1 1 1,0-1-1,0 1 1,1-1 10,0 1-1,-1-1 1,1 0 0,0 0-1,0 1 1,-1-1 0,1 0-1,0-1 1,0 1 0,0 0 0,-1 0-1,1-1 1,2 0 0,3-2 140,0 0 1,0 0 0,-1-1-1,1 0 1,-1 0 0,0 0-1,0-1 1,-1 0 0,1 0 0,-1 0-1,0-1 1,0 0 0,-1 0-1,5-8 1,-10 10 197,-6 9-386,-8 10-551,-1 21-1854,12-10-2203,5-21-1650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18.098"/>
    </inkml:context>
    <inkml:brush xml:id="br0">
      <inkml:brushProperty name="width" value="0.025" units="cm"/>
      <inkml:brushProperty name="height" value="0.025" units="cm"/>
    </inkml:brush>
  </inkml:definitions>
  <inkml:trace contextRef="#ctx0" brushRef="#br0">1 1 10730,'0'0'8808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19.200"/>
    </inkml:context>
    <inkml:brush xml:id="br0">
      <inkml:brushProperty name="width" value="0.025" units="cm"/>
      <inkml:brushProperty name="height" value="0.025" units="cm"/>
    </inkml:brush>
  </inkml:definitions>
  <inkml:trace contextRef="#ctx0" brushRef="#br0">0 27 10698,'0'0'8200,"60"-21"-7431,-30 21-353,4 0-256,3-1-128,-3-2 0,-4 2-160,-2 1-801,-7-1-512,-8 1-929,-8 0-1282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19.530"/>
    </inkml:context>
    <inkml:brush xml:id="br0">
      <inkml:brushProperty name="width" value="0.025" units="cm"/>
      <inkml:brushProperty name="height" value="0.025" units="cm"/>
    </inkml:brush>
  </inkml:definitions>
  <inkml:trace contextRef="#ctx0" brushRef="#br0">0 31 12524,'0'0'4548,"53"0"-3106,-16 0-450,8-7-511,4 1-385,-3 2-64,-7 1-224,-5 1-1666,-9-1-3107,-11-2-4067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3.987"/>
    </inkml:context>
    <inkml:brush xml:id="br0">
      <inkml:brushProperty name="width" value="0.025" units="cm"/>
      <inkml:brushProperty name="height" value="0.025" units="cm"/>
    </inkml:brush>
  </inkml:definitions>
  <inkml:trace contextRef="#ctx0" brushRef="#br0">96 0 15278,'0'0'11830,"1"5"-11670,0 0-81,-1 1 0,0-1 1,0 1-1,0 0 0,-1-1 0,0 1 0,0-1 0,-1 1 0,1-1 0,-4 8 0,-32 63 731,6-12-514,27-56-247,1 1 0,0 0-1,1 1 1,-1-1 0,0 19 0,6-27 12,1 0-1,0 0 1,0 0-1,0 0 1,0-1 0,-1 1-1,1-1 1,0 0-1,7-1 1,-6 0-21,71 0 24,84 3-619,-149 0 454,-5-1-2480,-1 0-4698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19.921"/>
    </inkml:context>
    <inkml:brush xml:id="br0">
      <inkml:brushProperty name="width" value="0.025" units="cm"/>
      <inkml:brushProperty name="height" value="0.025" units="cm"/>
    </inkml:brush>
  </inkml:definitions>
  <inkml:trace contextRef="#ctx0" brushRef="#br0">73 0 9801,'0'0'7207,"25"51"-6726,-22-27-321,-3 3-32,0 2 0,-5 0-32,-9 0-32,0-4 32,-6-2-64,3-2-160,1-9-1730,2 0-3138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0.303"/>
    </inkml:context>
    <inkml:brush xml:id="br0">
      <inkml:brushProperty name="width" value="0.025" units="cm"/>
      <inkml:brushProperty name="height" value="0.025" units="cm"/>
    </inkml:brush>
  </inkml:definitions>
  <inkml:trace contextRef="#ctx0" brushRef="#br0">58 0 13068,'0'0'5125,"6"53"-5061,-12-20 32,-2 0-96,0 0 0,0-1-96,4-6-704,-1-1 31,-4-10-64,4-6-897,-1-8-1056,1-1-449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0.649"/>
    </inkml:context>
    <inkml:brush xml:id="br0">
      <inkml:brushProperty name="width" value="0.025" units="cm"/>
      <inkml:brushProperty name="height" value="0.025" units="cm"/>
    </inkml:brush>
  </inkml:definitions>
  <inkml:trace contextRef="#ctx0" brushRef="#br0">1 67 8392,'0'0'6155,"4"11"-5263,7 20-344,28 70 352,-36-92-725,1-1 1,1 0-1,0 0 1,0 0-1,0 0 1,1-1-1,0 0 1,1 0-1,8 7 1,-13-13-83,0 1 1,1-1-1,-1 0 0,0 1 1,1-1-1,-1-1 1,1 1-1,0 0 1,-1 0-1,1-1 0,0 0 1,-1 1-1,1-1 1,0 0-1,-1-1 1,1 1-1,0 0 0,0-1 1,-1 1-1,1-1 1,-1 0-1,1 0 1,-1 0-1,1 0 1,-1 0-1,1-1 0,-1 1 1,0-1-1,0 1 1,0-1-1,0 0 1,0 0-1,0 0 0,0 0 1,-1 0-1,1 0 1,1-3-1,6-9 272,0 0 0,-1 0 0,-1-1 0,10-26 0,-11 21-252,-1-2 0,-1 1 0,-1 0 0,0-1 0,-2 0 0,-1-24-1,-1 46-117,1 0 0,0 1-1,0-1 1,0 0-1,0 0 1,0 0-1,0 0 1,0 0-1,0 1 1,0-1-1,-1 0 1,1 0 0,0 0-1,0 0 1,0 0-1,0 0 1,0 0-1,-1 0 1,1 0-1,0 0 1,0 1-1,0-1 1,0 0 0,-1 0-1,1 0 1,0 0-1,0 0 1,0 0-1,0 0 1,-1 0-1,1 0 1,0 0-1,0 0 1,0 0-1,0-1 1,-1 1 0,1 0-1,0 0 1,0 0-1,0 0 1,0 0-1,0 0 1,-1 0-1,1 0 1,0 0-1,0-1 1,0 1 0,0 0-1,0 0 1,0 0-1,0 0 1,0 0-1,-1-1 1,1 1-1,0 0 1,0 0-1,0 0 1,0 0 0,0-1-1,-8 15-756,6-6-375,0 1-1,1 0 0,0-1 0,0 1 1,2 13-1,-1-4-2563,0 3-1643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0.995"/>
    </inkml:context>
    <inkml:brush xml:id="br0">
      <inkml:brushProperty name="width" value="0.025" units="cm"/>
      <inkml:brushProperty name="height" value="0.025" units="cm"/>
    </inkml:brush>
  </inkml:definitions>
  <inkml:trace contextRef="#ctx0" brushRef="#br0">0 0 10826,'0'0'9481,"3"10"-9337,-1 1-120,1-1-1,0 0 0,1 0 0,0 0 0,7 11 0,-10-18 0,0-1 0,0 0 0,0 0 0,1 0 0,-1 0 0,1-1 0,-1 1 0,1 0 0,0-1 0,-1 1 0,1-1 0,0 1 0,0-1 0,0 0-1,0 0 1,1 0 0,-1 0 0,0 0 0,0 0 0,1-1 0,-1 1 0,0-1 0,1 0 0,-1 1 0,0-1 0,1 0 0,-1 0 0,0-1 0,1 1-1,-1 0 1,0-1 0,1 0 0,-1 1 0,0-1 0,0 0 0,3-1 0,-1-2 52,1 0 0,-1-1 0,0 1 0,0-1 1,-1 0-1,0 0 0,1 0 0,-2 0 0,1 0 0,0-1 0,-1 1 0,0-1 0,1-8 1,-5 23-82,0-1 1,1 0 0,0 1 0,0-1-1,1 1 1,1 11 0,-1-18 8,0 0 0,1 0 0,0 0 0,-1 0 0,1 0 0,0 0 0,0 0 0,0 0 0,0 0 0,0 0 0,0-1 0,1 1 0,-1 0 0,1-1 0,-1 1 0,1-1 0,-1 1 0,1-1 0,0 0 0,0 0 0,0 0 0,0 0 0,0 0 0,0 0 0,0 0 0,0-1 0,0 1 0,0-1 0,4 1 0,5 1-467,0-1 0,1 0 1,21-1-1,-29 0-499,0-1 1,-1 1 0,1-1 0,0 0 0,0 0-1,-1-1 1,1 1 0,-1-1 0,5-2-1,13-10-10103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1.436"/>
    </inkml:context>
    <inkml:brush xml:id="br0">
      <inkml:brushProperty name="width" value="0.025" units="cm"/>
      <inkml:brushProperty name="height" value="0.025" units="cm"/>
    </inkml:brush>
  </inkml:definitions>
  <inkml:trace contextRef="#ctx0" brushRef="#br0">20 1 14734,'0'0'5531,"-4"11"-4704,1-1-762,-1 1 1,2-1 0,0 0-1,0 1 1,1-1-1,0 1 1,1 0-1,0-1 1,0 1-1,4 17 1,1-1-38,-4-20-38,0 0 0,0-1 0,1 1 0,0-1-1,0 0 1,6 12 0,-8-17-11,1-1-1,-1 0 1,1 1 0,0-1 0,-1 0 0,1 0-1,0 1 1,0-1 0,-1 0 0,1 0-1,0 0 1,-1 0 0,1 0 0,0 0-1,0 0 1,-1 0 0,1 0 0,0 0-1,-1-1 1,1 1 0,0 0 0,-1 0 0,1-1-1,0 1 1,-1 0 0,1-1 0,0 1-1,-1-1 1,1 1 0,-1 0 0,1-1-1,-1 0 1,1 1 0,-1-1 0,1 1-1,-1-2 1,27-26 172,-22 21-226,11-12-83,-12 13 104,0 1 1,1-1-1,0 0 1,0 1-1,0 0 1,0 0-1,1 1 1,0 0-1,0 0 0,0 0 1,1 0-1,10-3 1,-17 7 50,0 0 0,0 0 0,1 0 1,-1 0-1,0 0 0,1 0 0,-1 0 0,0 0 1,0 0-1,1 1 0,-1-1 0,0 0 0,0 0 1,1 0-1,-1 0 0,0 1 0,0-1 0,1 0 1,-1 0-1,0 0 0,0 1 0,0-1 0,0 0 1,1 0-1,-1 1 0,0-1 0,0 0 0,0 0 1,0 1-1,0-1 0,0 0 0,0 1 0,0-1 0,0 0 1,0 1-1,0-1 0,0 0 0,0 1 1,-2 19 61,-9 16 220,-2-17-116,9-15-88,0 1 0,1 0 0,0 0 0,-1 0 0,2 0 0,-1 0 0,1 1 0,0-1 0,0 1 0,-2 9 0,5-14-62,-1-1 0,1 1 1,-1 0-1,1 0 0,0 0 0,-1-1 0,1 1 1,0 0-1,-1-1 0,1 1 0,0-1 0,0 1 1,0-1-1,0 1 0,0-1 0,0 0 0,-1 1 1,1-1-1,0 0 0,0 0 0,0 0 0,0 0 1,2 0-1,30 4 558,-30-4-493,121 5 294,-71-5-3248,-53 0 2709,1 0 0,-1 1-1,0-1 1,0 0-1,1 0 1,-1 0 0,0 0-1,1 0 1,-1 0-1,0 0 1,0 0 0,1 0-1,-1 0 1,0 0-1,0 0 1,1 0 0,-1 0-1,0-1 1,0 1-1,1 0 1,-1 0 0,0 0-1,0 0 1,0 0-1,1 0 1,-1-1 0,0 1-1,0 0 1,0 0-1,1 0 1,-1-1 0,0 1-1,0 0 1,0 0-1,0-1 1,0 1 0,0 0-1,1 0 1,-1-1-1,0 1 1,0 0 0,0 0-1,0-1 1,0 1-1,0 0 1,0 0 0,0-1-1,0 1 1,0 0-1,0 0 1,0-1 0,0 1-1,0-9-9628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1.781"/>
    </inkml:context>
    <inkml:brush xml:id="br0">
      <inkml:brushProperty name="width" value="0.025" units="cm"/>
      <inkml:brushProperty name="height" value="0.025" units="cm"/>
    </inkml:brush>
  </inkml:definitions>
  <inkml:trace contextRef="#ctx0" brushRef="#br0">1 16 10474,'0'0'2658,"56"-13"-287,-22 10-1026,-2 3-961,3 0-352,4 0-1089,0 3-2114,0 2-2114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2.157"/>
    </inkml:context>
    <inkml:brush xml:id="br0">
      <inkml:brushProperty name="width" value="0.025" units="cm"/>
      <inkml:brushProperty name="height" value="0.025" units="cm"/>
    </inkml:brush>
  </inkml:definitions>
  <inkml:trace contextRef="#ctx0" brushRef="#br0">1 62 13485,'0'0'2589,"7"1"-1580,-3 0-801,18 2 379,0 0 1,31-2-1,-49 0-569,0-1 0,1 0 0,-1 0 0,0-1 0,0 1 0,0-1 0,0 0 0,0 0-1,0-1 1,0 1 0,0-1 0,0 0 0,0 0 0,-1 0 0,1 0 0,-1-1 0,1 1 0,-1-1 0,0 0 0,0 0 0,4-5 0,-6 7-17,-1 0 1,1 1 0,-1-1 0,1 0-1,-1 1 1,0-1 0,1 0 0,-1 0-1,0 1 1,1-1 0,-1 0 0,0 0-1,0 1 1,0-1 0,1 0 0,-1 0-1,0 0 1,0 0 0,0 1 0,-1-1-1,1 0 1,0 0 0,0 0 0,0 0-1,-1 1 1,1-1 0,0 0 0,-1 0-1,1 1 1,0-1 0,-1 0-1,1 1 1,-1-1 0,1 0 0,-1 1-1,0-1 1,1 1 0,-1-1 0,0 1-1,1-1 1,-1 1 0,0-1 0,1 1-1,-1 0 1,0-1 0,0 1 0,0 0-1,1 0 1,-1 0 0,0-1 0,0 1-1,0 0 1,1 0 0,-1 0 0,0 0-1,0 0 1,-1 1 0,-1-1 51,-1 0-1,1 0 1,0 1 0,0-1-1,0 1 1,0 0 0,0 0-1,0 0 1,0 0 0,0 1-1,0-1 1,1 1 0,-1-1 0,-2 3-1,3-2 9,0 1 0,0-1 0,1 0-1,-1 0 1,1 1 0,-1-1 0,1 1 0,0 0 0,0-1-1,0 1 1,0 0 0,0 0 0,1-1 0,0 1-1,-1 4 1,1-6-45,1 1 0,-1-1 0,1 1 0,-1-1 0,1 0 0,-1 1 0,1-1 0,0 0 0,0 1 0,0-1 0,0 0 0,0 0 0,0 0 0,0 0 0,0 0 0,0 0 0,0 0 0,0 0 0,1 0 0,-1-1 0,0 1 0,1 0 0,-1-1-1,1 1 1,-1-1 0,1 1 0,-1-1 0,1 0 0,2 0 0,24 3-75,1-1 0,-1-1 0,1-2-1,-1-1 1,53-10 0,-52 7-579,-5 5 211,-15 7 343,-10-5 134,1 1-1,-1-1 1,1 0 0,-1 1 0,0-1 0,0 0 0,1 1 0,-2-1 0,1 0 0,-2 4-1,1-5 22,1 1-1,-1 0 0,1 0 0,0 1 1,0-1-1,0 0 0,0 0 0,0 0 1,1 1-1,-1-1 0,1 0 0,-1 1 1,1-1-1,0 1 0,0-1 1,0 0-1,0 1 0,1 1 0,0-2-50,0-1 0,0 0 0,0 0-1,1 0 1,-1 0 0,0-1 0,1 1 0,-1 0-1,1 0 1,-1-1 0,1 1 0,-1-1-1,1 0 1,-1 1 0,1-1 0,0 0 0,-1 0-1,4 0 1,37 0 153,-27-1-236,52-3-2246,-22-5-6886,-30 5-1701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2.846"/>
    </inkml:context>
    <inkml:brush xml:id="br0">
      <inkml:brushProperty name="width" value="0.025" units="cm"/>
      <inkml:brushProperty name="height" value="0.025" units="cm"/>
    </inkml:brush>
  </inkml:definitions>
  <inkml:trace contextRef="#ctx0" brushRef="#br0">102 92 10826,'0'0'2936,"1"-8"321,2-2-2235,3-29 2387,-6 38-3377,0 0 0,0 1 1,-1-1-1,1 0 0,0 1 1,-1-1-1,1 1 0,0-1 1,-1 0-1,1 1 0,-1-1 1,1 1-1,-1 0 0,1-1 1,-1 1-1,1-1 0,-1 1 1,0 0-1,1-1 0,-1 1 1,0 0-1,1 0 0,-1-1 1,0 1-1,1 0 0,-1 0 1,0 0-1,1 0 1,-1 0-1,0 0 0,1 0 1,-1 0-1,0 0 0,1 0 1,-1 0-1,0 0 0,1 1 1,-1-1-1,0 0 0,1 1 1,-1-1-1,0 1 0,-31 13 670,27-10-709,0-1 0,0 1 0,1 1 0,0-1 0,0 0 0,0 1-1,1 0 1,-1 0 0,1 0 0,0 0 0,0 1 0,1-1 0,0 1 0,-2 7 0,4-12 4,1 0 1,-1-1 0,1 1 0,-1 0 0,1 0 0,-1 0-1,1-1 1,0 1 0,-1 0 0,1-1 0,0 1 0,0-1 0,-1 1-1,1 0 1,0-1 0,0 0 0,0 1 0,0-1 0,0 0 0,0 1-1,0-1 1,0 0 0,0 0 0,0 0 0,-1 0 0,1 0 0,0 0-1,2 0 1,39 0 170,-32 0-151,157-13 5,-166 10 246,0-1 0,-1 1 1,1-1-1,-1 1 1,1-1-1,-1 0 0,0 1 1,-1-7-1,1 6-126,-20-71 279,20 74-954,40 23-6045,-25-16 4534,15 8-3524,4-2-2584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3.415"/>
    </inkml:context>
    <inkml:brush xml:id="br0">
      <inkml:brushProperty name="width" value="0.025" units="cm"/>
      <inkml:brushProperty name="height" value="0.025" units="cm"/>
    </inkml:brush>
  </inkml:definitions>
  <inkml:trace contextRef="#ctx0" brushRef="#br0">127 126 13132,'0'0'2205,"-9"-3"-838,0-1-1009,0 2 0,1-1 0,-1 1 0,-1 0 0,-16-1 0,24 3-307,1 0-1,-1 0 1,0 0 0,0 0-1,0 0 1,0 1 0,1-1 0,-1 0-1,0 1 1,0 0 0,1-1 0,-1 1-1,0 0 1,1 0 0,-1 0-1,1 0 1,-1 0 0,1 1 0,-1-1-1,1 0 1,0 1 0,0-1 0,-1 0-1,1 1 1,0 0 0,0-1 0,1 1-1,-1 0 1,0-1 0,1 1-1,-1 0 1,1 0 0,-1-1 0,1 1-1,0 0 1,0 0 0,-1 0 0,1 0-1,1 0 1,-1-1 0,0 1-1,1 3 1,0-4-39,-1 1 0,1-1-1,0 1 1,0-1 0,0 1-1,0-1 1,0 1 0,0-1-1,0 0 1,0 0 0,0 1-1,1-1 1,-1 0 0,0 0-1,1 0 1,-1-1 0,1 1-1,-1 0 1,1 0 0,0-1-1,-1 1 1,1-1 0,0 0-1,-1 1 1,1-1 0,0 0-1,-1 0 1,1 0 0,0 0-1,0 0 1,2-1 0,3 1 30,0 0 0,-1-1 0,1 1 0,0-1 0,0-1 0,0 0 0,7-3 0,-2-2-18,0 0 0,0-2-1,-1 1 1,-1-2-1,1 1 1,-1-1 0,-1-1-1,0 0 1,-1 0 0,0-1-1,0 0 1,-1 0 0,8-21-1,-15 21-57,-10 17-48,-13 19 17,16-15 131,0 0 1,2 1 0,-1 0-1,1 0 1,1 0 0,-1 1-1,-3 15 1,8-24-56,-1 1-1,0-1 1,1 0 0,0 1-1,-1-1 1,1 0 0,0 1 0,0-1-1,1 1 1,-1-1 0,0 0-1,1 1 1,-1-1 0,1 0-1,0 1 1,0-1 0,0 0-1,0 0 1,0 0 0,0 0-1,1 0 1,-1 0 0,1 0 0,-1 0-1,1-1 1,0 1 0,-1 0-1,1-1 1,0 1 0,0-1-1,0 0 1,0 0 0,1 0-1,-1 0 1,0 0 0,0 0 0,1-1-1,-1 1 1,0-1 0,5 1-1,3 0 8,-1 1-1,1-2 1,0 0-1,0 0 1,-1-1-1,1 0 1,0 0-1,-1-1 1,1-1-1,12-4 1,1-3-62,0-1 1,33-23-1,-21 13 84,-32 28-28,-2-4 30,0 0-1,0 0 1,0 0 0,0-1-1,1 1 1,-1 0 0,1 0-1,0-1 1,0 1 0,0-1 0,4 5-1,9-3-127,0 0 0,1-1 0,0 0 0,-1-2 0,1 0-1,0 0 1,0-1 0,21-4 0,15 2-1301,-49 2 592,8 0 1097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3.749"/>
    </inkml:context>
    <inkml:brush xml:id="br0">
      <inkml:brushProperty name="width" value="0.025" units="cm"/>
      <inkml:brushProperty name="height" value="0.025" units="cm"/>
    </inkml:brush>
  </inkml:definitions>
  <inkml:trace contextRef="#ctx0" brushRef="#br0">0 4 12364,'0'0'5797,"69"-4"-5861,-35 13-2370,0-1-5702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6.200"/>
    </inkml:context>
    <inkml:brush xml:id="br0">
      <inkml:brushProperty name="width" value="0.025" units="cm"/>
      <inkml:brushProperty name="height" value="0.025" units="cm"/>
    </inkml:brush>
  </inkml:definitions>
  <inkml:trace contextRef="#ctx0" brushRef="#br0">50 0 4132,'0'0'15503,"-2"13"-15333,-14 80 215,4-27 765,-8 123 1,21-189-984,1 0 0,-1 1 0,0-1-1,1 0 1,-1 0 0,0 0 0,1 0 0,-1-1 0,0 1 0,0 0 0,1 0 0,-1-1 0,0 1 0,0-1 0,1 1 0,-1-1 0,1 0 0,35-25 900,-2-1 1,0-1-1,52-58 0,-70 69-969,-4 4-368,29-32 837,-40 43-917,-1 0-1,1 0 1,-1 0 0,0-1-1,0 1 1,0 0-1,0-1 1,0 1 0,-1 0-1,1-1 1,0-3-1,-5 5-4971,-5 1 2982,9 0 1290,-16 0-6200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24.125"/>
    </inkml:context>
    <inkml:brush xml:id="br0">
      <inkml:brushProperty name="width" value="0.025" units="cm"/>
      <inkml:brushProperty name="height" value="0.025" units="cm"/>
    </inkml:brush>
  </inkml:definitions>
  <inkml:trace contextRef="#ctx0" brushRef="#br0">106 124 12588,'-8'1'3993,"-56"10"44,61-10-3806,1 0 0,-1 0 0,1 0 0,-1 0-1,1 0 1,0 0 0,0 1 0,-1-1 0,1 1 0,0-1 0,0 1-1,-1 2 1,2-3-207,1 0 0,0 0 0,-1 0 0,1 0-1,0 0 1,0-1 0,-1 1 0,1 0 0,0 0-1,0 0 1,0 0 0,0 0 0,0 0 0,1 0-1,-1 0 1,0 0 0,0 0 0,1 0-1,-1 0 1,0 0 0,1 0 0,-1 0 0,1 0-1,-1 0 1,1-1 0,0 1 0,-1 0 0,1 0-1,0-1 1,-1 1 0,1 0 0,0-1 0,1 1-1,1 2-67,1 0 0,-1 0 1,1 0-1,0-1 0,0 0 0,0 1 0,0-1 0,0-1 0,1 1 0,-1-1 0,1 0 0,-1 0 0,1 0 0,-1 0 0,1-1 0,-1 0 0,1 0 0,-1 0 0,1 0 0,0-1 0,7-1 0,-5 0-58,0-1 0,0 1 1,0-1-1,-1 0 0,1-1 0,-1 0 1,0 0-1,0 0 0,0 0 0,-1-1 1,1 0-1,6-9 0,-15 18 150,-1 0 54,0 1 1,1 0-1,-1 0 1,1 1-1,0-1 0,-3 7 1,6-11-88,0 1 1,-1-1-1,1 0 1,0 0 0,0 1-1,0-1 1,0 0-1,0 0 1,0 1 0,0-1-1,0 0 1,0 0-1,1 1 1,-1-1-1,0 0 1,1 0 0,-1 1-1,1-1 1,-1 0-1,1 0 1,0 0 0,0 0-1,-1 0 1,1 0-1,0 0 1,0 0 0,0 0-1,0 0 1,0-1-1,0 1 1,0 0 0,0-1-1,0 1 1,0-1-1,1 1 1,-1-1-1,0 1 1,0-1 0,2 1-1,8 1 21,1 1 0,-1-2 0,1 1 0,-1-1-1,1-1 1,-1 0 0,1-1 0,-1 0 0,1-1 0,-1 0-1,0-1 1,0 0 0,0-1 0,0 0 0,-1 0-1,1-1 1,12-9 0,-5 3-108,0 0 0,-1-2-1,0 0 1,-1-1 0,0-1 0,-1 0-1,-1-1 1,18-27 0,-14 3-28,-18 40 102,1-1 0,-1 1 0,0-1 0,0 1 0,0-1 0,0 1 0,0-1 0,0 1 0,0-1 0,0 1 0,0-1-1,0 0 1,-1 1 0,1-1 0,0 1 0,0-1 0,0 1 0,-1-1 0,1 1 0,0 0 0,0-1 0,-1 1 0,1-1 0,-1 1 0,0-1 0,0 0-5,0 1 0,0 0 1,0 0-1,-1-1 0,1 1 0,0 0 0,0 0 1,-1 0-1,1 0 0,0 1 0,0-1 1,-1 0-1,1 0 0,0 1 0,0-1 1,-2 2-1,-5 1 50,1 1 0,0 1 0,0-1 1,1 1-1,-1 0 0,1 1 0,0-1 0,1 1 1,-1 1-1,1-1 0,0 1 0,1-1 0,0 1 1,-7 15-1,8-17-43,1 0 1,0-1-1,0 1 1,0 0 0,1 0-1,0 0 1,0 0-1,0 0 1,0 0-1,1 0 1,0 0 0,0 0-1,0 0 1,1 1-1,0-1 1,0 0-1,0 0 1,0 0 0,1-1-1,0 1 1,0 0-1,0-1 1,1 1-1,5 7 1,-2-5-639,1-1 0,0 0 1,1 0-1,-1-1 0,1 0 0,15 7 1,17 4-6878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2.939"/>
    </inkml:context>
    <inkml:brush xml:id="br0">
      <inkml:brushProperty name="width" value="0.025" units="cm"/>
      <inkml:brushProperty name="height" value="0.025" units="cm"/>
    </inkml:brush>
  </inkml:definitions>
  <inkml:trace contextRef="#ctx0" brushRef="#br0">24 0 11531,'0'0'5990,"-3"10"-5510,-2 4-229,1 0 0,1 0 0,0 1 0,1-1 0,0 1-1,1 0 1,1-1 0,1 18 0,0-31-169,-1 1-1,1-1 0,-1 1 1,1-1-1,0 1 1,-1-1-1,1 0 1,0 1-1,0-1 0,0 0 1,0 0-1,0 0 1,0 0-1,1 0 1,-1 0-1,0 0 0,0 0 1,1 0-1,-1 0 1,0-1-1,1 1 1,-1-1-1,1 1 0,-1-1 1,1 1-1,-1-1 1,1 0-1,0 0 1,-1 1-1,1-1 0,-1-1 1,1 1-1,-1 0 1,1 0-1,-1 0 0,1-1 1,-1 1-1,1-1 1,-1 1-1,1-1 1,1-1-1,6-1 194,0-1 1,0 1-1,-1-2 0,1 0 0,9-7 1,-3 1-36,-1-2 1,21-21 0,-31 30-202,-1 0 1,1 0-1,-1-1 1,0 1-1,0-1 1,0 0 0,-1 0-1,1 0 1,-1 0-1,0 0 1,-1-1-1,1 1 1,0-8-1,-22 38-305,16-18 250,1 0 1,0 0 0,0 0-1,0 1 1,1-1 0,1 1-1,-2 9 1,3-15 15,-1 0-1,1 0 1,0 0 0,0 0-1,0 0 1,0 0 0,0 0-1,1 0 1,-1 0 0,1 0-1,-1 0 1,1 0 0,0 0-1,-1 0 1,1-1 0,0 1-1,0 0 1,1 0-1,-1-1 1,0 1 0,0-1-1,1 1 1,-1-1 0,1 1-1,0-1 1,-1 0 0,1 0-1,0 0 1,-1 0 0,1 0-1,2 1 1,50 6-184,-16-8-3409,-20 0-856,-3 0-2833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3.503"/>
    </inkml:context>
    <inkml:brush xml:id="br0">
      <inkml:brushProperty name="width" value="0.025" units="cm"/>
      <inkml:brushProperty name="height" value="0.025" units="cm"/>
    </inkml:brush>
  </inkml:definitions>
  <inkml:trace contextRef="#ctx0" brushRef="#br0">125 63 13805,'0'0'11232,"-5"9"-11002,-114 184 36,183-267-12090,-25 15 5659,0 1 4823,9-16 8507,-74 129 598,20-39-7486,1 1-1,1-1 1,0 1 0,1 0 0,1 1 0,1-1 0,1 29 0,1-44-226,-1 0 0,1 0 0,0 0 1,0 1-1,0-1 0,1 0 0,-1 0 0,0 0 1,1-1-1,-1 1 0,1 0 0,0-1 0,2 3 1,13 5-1134,-16-9 781,-1 0 0,1 0 1,0 0-1,-1 0 0,1 0 0,0 0 0,-1 0 1,1 0-1,0 0 0,-1 0 0,1 0 0,0-1 0,-1 1 1,1 0-1,0 0 0,-1-1 0,1 1 0,-1 0 1,1-1-1,-1 1 0,2-1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3.849"/>
    </inkml:context>
    <inkml:brush xml:id="br0">
      <inkml:brushProperty name="width" value="0.025" units="cm"/>
      <inkml:brushProperty name="height" value="0.025" units="cm"/>
    </inkml:brush>
  </inkml:definitions>
  <inkml:trace contextRef="#ctx0" brushRef="#br0">0 0 11435,'0'0'10250,"68"1"-9834,-35 1-256,1 0-128,0-2-96,-1 0-1762,-5-2-2722,-1-1-4933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4.339"/>
    </inkml:context>
    <inkml:brush xml:id="br0">
      <inkml:brushProperty name="width" value="0.025" units="cm"/>
      <inkml:brushProperty name="height" value="0.025" units="cm"/>
    </inkml:brush>
  </inkml:definitions>
  <inkml:trace contextRef="#ctx0" brushRef="#br0">1 0 8040,'0'0'11531,"74"20"-9866,-42-15-480,3-2-320,2 1-320,-3-3-353,-9 0-96,-2 2-96,-4-2-673,-12-1-1024,-5 0-930,-11 0-11146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4.686"/>
    </inkml:context>
    <inkml:brush xml:id="br0">
      <inkml:brushProperty name="width" value="0.025" units="cm"/>
      <inkml:brushProperty name="height" value="0.025" units="cm"/>
    </inkml:brush>
  </inkml:definitions>
  <inkml:trace contextRef="#ctx0" brushRef="#br0">1 0 0,'0'0'18642,"46"25"-16656,-9-23-129,6-1-608,1-1-672,-5 0-417,-6 0-128,-1 0-224,-12 0-1602,-10-1-1249,-1 0-4996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5.384"/>
    </inkml:context>
    <inkml:brush xml:id="br0">
      <inkml:brushProperty name="width" value="0.025" units="cm"/>
      <inkml:brushProperty name="height" value="0.025" units="cm"/>
    </inkml:brush>
  </inkml:definitions>
  <inkml:trace contextRef="#ctx0" brushRef="#br0">197 0 13389,'0'0'4420,"-26"50"-4068,10-22-224,-4 4-64,-1-1-32,0-1 0,3-2 32,0-6-31,3-5-1,4-7 0,0-5 0,4-5 32,2 0-577,3-17-2626,-3-6-1986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5.789"/>
    </inkml:context>
    <inkml:brush xml:id="br0">
      <inkml:brushProperty name="width" value="0.025" units="cm"/>
      <inkml:brushProperty name="height" value="0.025" units="cm"/>
    </inkml:brush>
  </inkml:definitions>
  <inkml:trace contextRef="#ctx0" brushRef="#br0">1 1 11307,'0'0'7719,"69"52"-6310,-50-35-288,10 0-384,-3 0-513,1 0-160,-3-2-192,-1-2-1537,-3-3-1827,-6-5-4131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6.324"/>
    </inkml:context>
    <inkml:brush xml:id="br0">
      <inkml:brushProperty name="width" value="0.025" units="cm"/>
      <inkml:brushProperty name="height" value="0.025" units="cm"/>
    </inkml:brush>
  </inkml:definitions>
  <inkml:trace contextRef="#ctx0" brushRef="#br0">107 1 10858,'0'0'12727,"1"11"-12524,0-4-173,0-3-22,0 0 0,0 1 1,-1-1-1,1 0 0,-1 0 1,0 0-1,-1 0 0,1 1 0,-1-1 1,0 0-1,1 0 0,-2 0 1,1 0-1,0 0 0,-1-1 0,-3 7 1,-3 1-180,-31 41 95,37-49-297,0 0 0,0-1-1,-1 0 1,1 0 0,0 1-1,-1-1 1,0-1 0,1 1-1,-1 0 1,0-1 0,0 1 0,0-1-1,0 0 1,0 0 0,-5 1-1,4-4-4078,3-9-2141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6.652"/>
    </inkml:context>
    <inkml:brush xml:id="br0">
      <inkml:brushProperty name="width" value="0.025" units="cm"/>
      <inkml:brushProperty name="height" value="0.025" units="cm"/>
    </inkml:brush>
  </inkml:definitions>
  <inkml:trace contextRef="#ctx0" brushRef="#br0">6 1 7175,'0'0'10602,"-2"64"-9353,-1-39-544,3 0-353,0 1-256,0-3-32,10-3-32,1-4-320,0-3-897,-4-5-32,2-3-577,-8-2-1153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6.560"/>
    </inkml:context>
    <inkml:brush xml:id="br0">
      <inkml:brushProperty name="width" value="0.025" units="cm"/>
      <inkml:brushProperty name="height" value="0.025" units="cm"/>
    </inkml:brush>
  </inkml:definitions>
  <inkml:trace contextRef="#ctx0" brushRef="#br0">1 1 4708,'0'0'15663,"0"51"-14093,5-40-577,6 0-128,4 2-321,-2-1-288,3-1-160,1 0-64,-1-1 32,0-1-160,-3-3-640,1 2-610,-11-5-736,3-1-1537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6.985"/>
    </inkml:context>
    <inkml:brush xml:id="br0">
      <inkml:brushProperty name="width" value="0.025" units="cm"/>
      <inkml:brushProperty name="height" value="0.025" units="cm"/>
    </inkml:brush>
  </inkml:definitions>
  <inkml:trace contextRef="#ctx0" brushRef="#br0">1 92 12748,'0'0'7335,"54"17"-6983,-27-9-256,3 1-64,4-3-640,-6-2-3908,-1-3-4773</inkml:trace>
  <inkml:trace contextRef="#ctx0" brushRef="#br0" timeOffset="1">363 0 16432,'0'0'6470,"52"6"-10858,-43-4-4004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7.318"/>
    </inkml:context>
    <inkml:brush xml:id="br0">
      <inkml:brushProperty name="width" value="0.025" units="cm"/>
      <inkml:brushProperty name="height" value="0.025" units="cm"/>
    </inkml:brush>
  </inkml:definitions>
  <inkml:trace contextRef="#ctx0" brushRef="#br0">9 1 14221,'0'0'8296,"-9"53"-7079,9-35-480,7-3-320,4-1-289,5-3-32,-2-4-64,6-4-192,-3-3-705,5 0-897,-8-6-1313,0-8-2402,0-2-2338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7.645"/>
    </inkml:context>
    <inkml:brush xml:id="br0">
      <inkml:brushProperty name="width" value="0.025" units="cm"/>
      <inkml:brushProperty name="height" value="0.025" units="cm"/>
    </inkml:brush>
  </inkml:definitions>
  <inkml:trace contextRef="#ctx0" brushRef="#br0">105 1 9865,'0'0'8328,"-33"53"-6854,22-30-385,1 5-225,-3 2-447,3 0-193,1-3-160,2-1-32,1-2-32,1-7-320,5-5-1346,0-7-1473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8.018"/>
    </inkml:context>
    <inkml:brush xml:id="br0">
      <inkml:brushProperty name="width" value="0.025" units="cm"/>
      <inkml:brushProperty name="height" value="0.025" units="cm"/>
    </inkml:brush>
  </inkml:definitions>
  <inkml:trace contextRef="#ctx0" brushRef="#br0">178 0 10282,'0'0'12187,"-7"10"-11274,-3 1-692,-28 34-74,1 2 0,-49 84 0,98-151-7222,0-2 2982,3-8-2057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2:38.407"/>
    </inkml:context>
    <inkml:brush xml:id="br0">
      <inkml:brushProperty name="width" value="0.025" units="cm"/>
      <inkml:brushProperty name="height" value="0.025" units="cm"/>
    </inkml:brush>
  </inkml:definitions>
  <inkml:trace contextRef="#ctx0" brushRef="#br0">115 0 10666,'0'0'7474,"-1"11"-6668,-3 19-310,0-10-108,1 1 0,1 0 0,1 0 0,0 0 0,5 36 0,-2-53-408,0 0-1,0 0 1,0 0 0,1 0 0,-1 0 0,1-1-1,0 0 1,0 1 0,0-1 0,1 0 0,-1 0-1,1-1 1,4 3 0,4 2-3376,0-2-3324</inkml:trace>
  <inkml:trace contextRef="#ctx0" brushRef="#br0" timeOffset="1">0 179 13389,'0'0'8680,"53"-16"-8488,-24 16-96,4 0-96,-3 0-480,-1 0-2211,-4 2-4772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4.045"/>
    </inkml:context>
    <inkml:brush xml:id="br0">
      <inkml:brushProperty name="width" value="0.025" units="cm"/>
      <inkml:brushProperty name="height" value="0.025" units="cm"/>
    </inkml:brush>
  </inkml:definitions>
  <inkml:trace contextRef="#ctx0" brushRef="#br0">60 0 16784,'0'0'5744,"-9"14"-5595,7-11-145,-4 7 21,0-1 0,0 2 0,1-1-1,0 1 1,1-1 0,0 1-1,1 1 1,0-1 0,-2 22-1,4-30-16,1 0-1,0 0 0,0 0 1,0 0-1,0 0 0,1 0 0,-1 0 1,1 0-1,0 0 0,0 0 1,0 0-1,0 0 0,0 0 1,1 0-1,-1-1 0,3 4 1,-2-4 14,0-1 1,1 0-1,-1 1 1,0-1-1,1 0 1,-1 0-1,1-1 1,-1 1 0,1 0-1,-1-1 1,1 0-1,-1 1 1,1-1-1,0 0 1,-1-1-1,1 1 1,-1 0 0,1-1-1,-1 1 1,5-2-1,1 0 31,-1-1 0,1 1-1,-1-2 1,0 1 0,0-1 0,0 0-1,0 0 1,-1-1 0,1 1-1,-1-2 1,0 1 0,-1-1 0,9-10-1,-2 0 199,0-1 0,-1 0-1,-1-1 1,8-20-1,-51 99-735,18-1-943,14-57 1113,1 0 0,-1 0 0,1 0 0,0 0 1,0 0-1,0 0 0,0 0 0,1 1 0,-1-1 0,1 0 1,0 0-1,0 0 0,0-1 0,0 1 0,0 0 1,1 0-1,2 3 0,9 3-4746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4.439"/>
    </inkml:context>
    <inkml:brush xml:id="br0">
      <inkml:brushProperty name="width" value="0.025" units="cm"/>
      <inkml:brushProperty name="height" value="0.025" units="cm"/>
    </inkml:brush>
  </inkml:definitions>
  <inkml:trace contextRef="#ctx0" brushRef="#br0">30 1 16624,'0'0'1409,"0"47"-288,0-26-160,0 3-545,0-2-352,0-3 33,0 1-97,-2-7-673,-3-1-1857,-6-8-2403,-1-4-2146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4.768"/>
    </inkml:context>
    <inkml:brush xml:id="br0">
      <inkml:brushProperty name="width" value="0.025" units="cm"/>
      <inkml:brushProperty name="height" value="0.025" units="cm"/>
    </inkml:brush>
  </inkml:definitions>
  <inkml:trace contextRef="#ctx0" brushRef="#br0">1 46 9801,'0'0'3070,"12"-7"-684,0 0-1818,1 1-1,0 1 1,0 0-1,0 0 1,0 2-1,17-4 1,-26 7-456,0-1 0,-1 1-1,1 0 1,-1 0 0,1 0 0,-1 1 0,1-1 0,-1 1 0,1 0-1,-1 0 1,1 0 0,-1 0 0,0 1 0,6 2 0,-7-2-109,0 0-1,0 0 1,0 0 0,0 1 0,-1-1 0,1 1-1,0-1 1,-1 1 0,0-1 0,0 1-1,0 0 1,0 0 0,0-1 0,0 1 0,-1 0-1,1 0 1,-1 0 0,0 0 0,0 0 0,0 0-1,-1 4 1,0-2 52,0 0 0,0 0 0,-1 0 0,0 0 0,0 0 0,0 0-1,-1 0 1,1-1 0,-1 1 0,0-1 0,-1 0 0,-6 7 0,5-5 158,0-1 0,-1 1 0,0-1 0,0-1 0,-1 1 1,1-1-1,-1 0 0,-9 4 0,28-10-387,-1 0 1,1 1-1,0 1 0,0-1 0,-1 2 1,1 0-1,0 0 0,-1 1 1,1 1-1,-1 0 0,0 0 1,20 9-1,-30-11 175,1-1 0,-1 1 1,0 0-1,0-1 0,1 1 0,-1 0 1,0 0-1,0 0 0,0 0 1,0 0-1,0 0 0,0 0 0,0 1 1,0-1-1,-1 0 0,1 0 0,0 1 1,-1-1-1,1 0 0,-1 1 0,1-1 1,-1 1-1,0-1 0,0 0 1,1 1-1,-1-1 0,0 1 0,0-1 1,-1 1-1,1-1 0,0 1 0,0-1 1,-1 0-1,1 1 0,-1-1 0,1 1 1,-1-1-1,1 0 0,-1 0 0,0 1 1,0-1-1,1 0 0,-1 0 1,0 0-1,0 0 0,0 0 0,-1 0 1,1 0-1,0 0 0,0 0 0,-2 0 1,-6 6 208,0-1 1,0 0-1,-1 0 1,1-1 0,-14 4-1,7-2 32,-1-2 0,0 0-1,-1-1 1,1 0 0,-1-2 0,-26 1-1,44-3-379,-1 0 0,0 0 0,0 0 0,0 0 0,1 0 0,-1 0 0,0 0 0,0-1 0,0 1 0,1 0 0,-1-1 0,0 1 0,1 0 0,-1-1 0,0 1 0,1-1 0,-1 1 0,0-1 0,1 1 0,-1-1 0,1 0 0,-1 1 0,1-1 0,-1 0 0,1 1-1,0-1 1,-1 0 0,1 0 0,0 1 0,-1-1 0,1 0 0,0 0 0,0 1 0,0-1 0,0 0 0,0 0 0,0 0 0,0 1 0,0-1 0,0 0 0,0 0 0,0 0 0,0 1 0,1-1 0,-1 0 0,0 0 0,1 1 0,0-2 0,3-22-6893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5.112"/>
    </inkml:context>
    <inkml:brush xml:id="br0">
      <inkml:brushProperty name="width" value="0.025" units="cm"/>
      <inkml:brushProperty name="height" value="0.025" units="cm"/>
    </inkml:brush>
  </inkml:definitions>
  <inkml:trace contextRef="#ctx0" brushRef="#br0">1 1 12748,'0'0'7047,"49"9"-5414,-19-9-704,4 0-416,3 0-321,-3 0-128,-1 0-64,-3 1-288,-5-1-1602,-12 0-1890,-6 0-3363</inkml:trace>
  <inkml:trace contextRef="#ctx0" brushRef="#br0" timeOffset="1">34 103 13613,'0'0'4933,"66"3"-3492,-29-3-576,2-2-481,5-3-320,-1 2-96,-8 1-1217,-1-1-4613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6.544"/>
    </inkml:context>
    <inkml:brush xml:id="br0">
      <inkml:brushProperty name="width" value="0.025" units="cm"/>
      <inkml:brushProperty name="height" value="0.025" units="cm"/>
    </inkml:brush>
  </inkml:definitions>
  <inkml:trace contextRef="#ctx0" brushRef="#br0">219 0 15022,'0'0'5349,"-68"58"-5285,45-26-32,0 1 32,2 0-64,0-4 32,7-6 0,0-6 1,6-4-66,0-6-447,2-7-1826,3 0-2467,-6-16-2017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7.248"/>
    </inkml:context>
    <inkml:brush xml:id="br0">
      <inkml:brushProperty name="width" value="0.025" units="cm"/>
      <inkml:brushProperty name="height" value="0.025" units="cm"/>
    </inkml:brush>
  </inkml:definitions>
  <inkml:trace contextRef="#ctx0" brushRef="#br0">1 0 7271,'0'0'14349,"2"9"-13292,0-3-874,0 0 0,0 0-1,0 0 1,1-1-1,0 1 1,0-1-1,0 1 1,0-1-1,1 0 1,0-1-1,0 1 1,1-1-1,-1 1 1,9 5 0,-9-8-343,0 0 1,0 0 0,0-1 0,0 1 0,0-1 0,0 0 0,0 0-1,1 0 1,-1-1 0,7 1 0,8-3-7624,-10-7 421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6.893"/>
    </inkml:context>
    <inkml:brush xml:id="br0">
      <inkml:brushProperty name="width" value="0.025" units="cm"/>
      <inkml:brushProperty name="height" value="0.025" units="cm"/>
    </inkml:brush>
  </inkml:definitions>
  <inkml:trace contextRef="#ctx0" brushRef="#br0">0 1 13389,'0'0'7046,"60"54"-6149,-40-32-448,1 3-289,7-3-96,-1 1-64,3-4-1249,-3-2-2018,-4-9-2595,-7-1-3651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7.535"/>
    </inkml:context>
    <inkml:brush xml:id="br0">
      <inkml:brushProperty name="width" value="0.025" units="cm"/>
      <inkml:brushProperty name="height" value="0.025" units="cm"/>
    </inkml:brush>
  </inkml:definitions>
  <inkml:trace contextRef="#ctx0" brushRef="#br0">67 1 16335,'0'0'3043,"-14"67"-2690,5-40-193,8-2-160,-5 0 96,3-4-64,-2-3 32,3-5-641,-4-5-1216,-4-8-2307,-1 0-961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7.963"/>
    </inkml:context>
    <inkml:brush xml:id="br0">
      <inkml:brushProperty name="width" value="0.025" units="cm"/>
      <inkml:brushProperty name="height" value="0.025" units="cm"/>
    </inkml:brush>
  </inkml:definitions>
  <inkml:trace contextRef="#ctx0" brushRef="#br0">1 3 9065,'0'0'3293,"7"-1"-1227,1 0-1576,-1 0-1,1 1 0,0 0 1,-1 0-1,1 1 0,-1 0 1,1 1-1,11 2 0,-17-3-411,1 0-1,0 0 1,0 1-1,0-1 1,-1 0-1,1 1 1,-1 0-1,1-1 1,-1 1-1,0 0 1,0 0-1,1 0 1,-1 1-1,-1-1 1,1 1-1,0-1 1,-1 1-1,1-1 1,-1 1-1,0 0 1,1-1-1,-2 1 1,1 0-1,0 0 1,0 0-1,-1 0 1,0 0-1,1 5 1,41-13-548,-39 7 459,0 0 0,1-1 0,-1 1 0,0 1 0,0-1 0,0 0 0,0 1 0,0-1-1,-1 1 1,1 0 0,-1 0 0,1 0 0,-1 0 0,0 0 0,0 0 0,-1 1 0,1-1 0,1 7 0,-2-8 58,0 0 1,0 1-1,0-1 1,0 1-1,0-1 1,-1 1 0,1-1-1,-1 1 1,1 0-1,-1-1 1,0 1-1,0 0 1,-1-1-1,1 1 1,-1-1 0,1 1-1,-1 0 1,0-1-1,1 1 1,-1-1-1,-1 0 1,1 1-1,0-1 1,-1 0 0,1 0-1,-1 0 1,-2 4-1,-8 1 270,1-1 0,-1 0 0,0 0 0,0-1 0,-1-1 0,1 0 0,-1-1 0,0 0 0,0-1 0,0 0 0,-1-1 0,-24-2 0,37 1-359,0 0-1,1 0 0,-1 0 1,0 0-1,0 0 0,1 0 1,-1 0-1,0 0 0,0-1 0,1 1 1,-1 0-1,0 0 0,1-1 1,-1 1-1,1-1 0,-1 1 1,0 0-1,1-1 0,-1 1 0,1-1 1,-1 0-1,1 1 0,-1-1 1,1 1-1,0-1 0,-1 0 1,1 1-1,0-1 0,-1 0 0,1 1 1,0-1-1,0 0 0,-1 1 1,1-1-1,0 0 0,0 0 1,0 1-1,0-1 0,0 0 0,0 1 1,0-1-1,0 0 0,1-1 1,11-30-11911,-5 19 3139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8.356"/>
    </inkml:context>
    <inkml:brush xml:id="br0">
      <inkml:brushProperty name="width" value="0.025" units="cm"/>
      <inkml:brushProperty name="height" value="0.025" units="cm"/>
    </inkml:brush>
  </inkml:definitions>
  <inkml:trace contextRef="#ctx0" brushRef="#br0">0 72 12460,'0'0'1516,"12"-9"523,-7 5-1868,63-38 2684,-64 39-2647,1 1 0,0 0 1,-1 0-1,1 0 0,0 1 0,0-1 1,0 1-1,0 1 0,0-1 1,0 1-1,0-1 0,0 2 0,0-1 1,0 0-1,10 3 0,-14-3-196,-1 1-1,1-1 0,-1 1 1,1-1-1,0 1 0,-1-1 1,1 1-1,-1 0 0,1-1 1,-1 1-1,1 0 0,-1-1 1,0 1-1,1 0 0,-1-1 1,0 1-1,0 0 0,1 0 1,-1-1-1,0 1 0,0 0 1,0 0-1,0 0 0,0-1 1,0 1-1,0 0 0,0 0 1,0 0-1,-1-1 0,1 1 1,0 0-1,0 0 0,-1-1 1,1 1-1,0 0 0,-1-1 1,1 1-1,-1 0 0,1-1 1,-1 1-1,1-1 0,-1 1 1,0 0-1,-24 28 403,1-8-146,11-10-66,0 1 0,1 1 0,-13 15 1,22-23-185,0-1 0,0 1 0,0 0 1,1 0-1,0 0 0,0 0 0,0 0 1,1 0-1,-1 1 0,1-1 1,0 1-1,1-1 0,-1 0 0,2 8 1,-1-11-42,0 0 1,1 0 0,0 1 0,0-1 0,-1 0 0,1 0 0,1 0-1,-1-1 1,0 1 0,0 0 0,1 0 0,-1-1 0,1 1 0,-1 0-1,1-1 1,0 0 0,-1 1 0,1-1 0,0 0 0,0 0 0,0 0-1,0 0 1,0 0 0,3 0 0,25 8-3092,-2-5-4488,-5-3-3331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8.702"/>
    </inkml:context>
    <inkml:brush xml:id="br0">
      <inkml:brushProperty name="width" value="0.025" units="cm"/>
      <inkml:brushProperty name="height" value="0.025" units="cm"/>
    </inkml:brush>
  </inkml:definitions>
  <inkml:trace contextRef="#ctx0" brushRef="#br0">1 0 14189,'0'0'10186,"21"55"-9577,-3-47-321,3-2-128,4-3-96,3-3-64,-2 0-1121,3 0-1281,-6-5-417,2-8-1857,-6 0-705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9.048"/>
    </inkml:context>
    <inkml:brush xml:id="br0">
      <inkml:brushProperty name="width" value="0.025" units="cm"/>
      <inkml:brushProperty name="height" value="0.025" units="cm"/>
    </inkml:brush>
  </inkml:definitions>
  <inkml:trace contextRef="#ctx0" brushRef="#br0">125 1 7687,'0'0'10955,"-36"56"-9258,17-29-287,5 0-353,-6 3-289,8 0-287,1-1-225,4-2-192,3-2 0,3-3-32,1-2-192,0-7-1409,0-3-1731,0-3-3266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09.724"/>
    </inkml:context>
    <inkml:brush xml:id="br0">
      <inkml:brushProperty name="width" value="0.025" units="cm"/>
      <inkml:brushProperty name="height" value="0.025" units="cm"/>
    </inkml:brush>
  </inkml:definitions>
  <inkml:trace contextRef="#ctx0" brushRef="#br0">39 1 13933,'0'0'7976,"0"63"-7272,0-38-447,0 0-161,-5 1-64,5-4 32,-2-2-64,2-3-160,-3-6-961,3-5-577,-8-5-832,-2-1-3364,-1-3-2690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3:10.133"/>
    </inkml:context>
    <inkml:brush xml:id="br0">
      <inkml:brushProperty name="width" value="0.025" units="cm"/>
      <inkml:brushProperty name="height" value="0.025" units="cm"/>
    </inkml:brush>
  </inkml:definitions>
  <inkml:trace contextRef="#ctx0" brushRef="#br0">24 38 12524,'0'0'2674,"8"-5"-399,4-1-1797,1 1 0,-1 0 0,1 1-1,0 1 1,1 0 0,-1 0 0,0 1 0,1 1 0,-1 0 0,1 1 0,0 1 0,18 2 0,-31-3-473,1 1 0,-1-1 0,0 0 0,0 0 0,0 1-1,0-1 1,1 0 0,-1 1 0,0-1 0,0 1 0,0-1-1,0 1 1,0 0 0,0 0 0,0-1 0,0 1-1,-1 0 1,1 0 0,0 0 0,0 0 0,-1 0 0,1 0-1,0 0 1,-1 0 0,1 0 0,-1 0 0,1 0 0,-1 0-1,0 1 1,1-1 0,-1 0 0,0 0 0,0 0-1,0 0 1,0 1 0,0-1 0,0 0 0,0 0 0,0 0-1,-1 1 1,1-1 0,0 0 0,-1 0 0,1 0 0,-1 0-1,1 0 1,-1 0 0,0 0 0,1 0 0,-1 0 0,0 0-1,-1 2 1,-7 8 76,0 0 0,-1 0 0,-18 15 0,11-11-36,20-13-50,-1 0-1,0-1 1,1 1-1,-1-1 1,1 0-1,0 1 1,-1-1 0,1 0-1,0-1 1,0 1-1,0-1 1,-1 1-1,6-1 1,3 3-20,-3-1-9,0 1 1,0 0 0,-1 0 0,1 1 0,-1 0 0,0 0 0,14 10-1,-20-13 31,0 0 0,0 0 0,0 0 0,0 0 0,0 1 0,0-1 0,-1 0 0,1 0 0,0 0 0,-1 1 0,1-1 0,0 1 0,-1-1 0,0 0 0,1 1 0,-1-1 0,0 1 0,0-1 0,0 1 0,0 2 0,0-2 12,-1 0-1,0 0 1,0 0-1,0 0 1,-1 0-1,1 0 0,0 0 1,-1 0-1,1 0 1,-1-1-1,0 1 1,0-1-1,1 1 1,-1-1-1,0 1 1,0-1-1,-4 2 0,-12 6 182,-1-1 0,0-1 0,-1-1-1,1 0 1,-1-1 0,0-1 0,0-2-1,-1 1 1,1-2 0,-32-2 0,51 1-252,0 0 1,0 0 0,0 0-1,-1-1 1,1 1 0,0 0-1,0 0 1,0-1-1,0 1 1,0-1 0,0 1-1,0-1 1,0 1 0,0-1-1,0 0 1,0 1 0,0-1-1,0 0 1,0 0-1,1 0 1,-1 0 0,0 0-1,0 0 1,1 0 0,-1 0-1,1 0 1,-1 0-1,1 0 1,-1 0 0,1 0-1,0-2 1,-1 2-405,1-1-1,0 0 1,0 1 0,0-1 0,1 0-1,-1 1 1,0-1 0,0 1 0,1-1-1,-1 0 1,1 1 0,0-1-1,-1 1 1,2-2 0,16-17-10291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07.170"/>
    </inkml:context>
    <inkml:brush xml:id="br0">
      <inkml:brushProperty name="width" value="0.025" units="cm"/>
      <inkml:brushProperty name="height" value="0.025" units="cm"/>
    </inkml:brush>
  </inkml:definitions>
  <inkml:trace contextRef="#ctx0" brushRef="#br0">301 117 8872,'0'0'2061,"10"-10"283,-3 2-1705,30-28 1616,-35 33-1911,1 0 1,-1 0-1,0 0 1,0 0-1,0-1 1,-1 1-1,1 0 1,-1-1-1,0 1 0,1-1 1,-2 1-1,2-8 1,-2 10-305,-1 0 0,0 0 0,0 0 0,0 0 0,1 0 0,-1 1 0,0-1 0,0 0 0,0 1 0,0-1 0,0 0 0,-1 1 0,1-1 0,0 1 0,0 0 0,0-1 1,0 1-1,0 0 0,-1 0 0,1 0 0,0-1 0,0 1 0,0 1 0,-1-1 0,1 0 0,0 0 0,-2 1 0,-39 3 569,27 1-613,1 1 0,1 0 0,-1 1 0,1 0 0,0 1 1,-23 18-1,8-2-10,-43 46 1,57-55 19,2 0 0,0 1 0,-15 26 0,24-38-4,0 1 1,1 0-1,0 0 0,-1 0 0,2 1 0,-1-1 1,0 0-1,1 1 0,0-1 0,1 1 1,-1-1-1,1 1 0,0-1 0,0 1 1,1-1-1,-1 1 0,3 8 0,-1-12 8,0 1-1,0 0 1,0-1-1,1 1 1,-1-1-1,0 1 1,1-1-1,0 0 1,0 0-1,-1 0 1,1-1-1,0 1 1,0-1-1,1 1 1,-1-1-1,0 0 1,0 0-1,0-1 1,1 1-1,-1-1 1,1 1-1,4-1 1,1 0 28,1 1 0,-1-2 0,0 1 0,1-1 0,-1-1 0,0 1 0,11-5 0,-10 1 81,0 0 0,-1-1-1,0-1 1,0 0 0,-1 0 0,0 0-1,0-1 1,-1 0 0,0-1-1,0 0 1,-1 0 0,0 0 0,-1-1-1,0 0 1,0 0 0,-1 0-1,0 0 1,-1-1 0,0 1 0,2-18-1,-5 28-115,0-1-1,0 1 0,0 0 1,0-1-1,0 1 0,0 0 1,0-1-1,-1 1 0,1-1 1,0 1-1,0 0 0,0-1 1,0 1-1,0 0 1,-1-1-1,1 1 0,0 0 1,0 0-1,0-1 0,-1 1 1,1 0-1,0-1 0,-1 1 1,1 0-1,0 0 0,0 0 1,-1-1-1,1 1 0,0 0 1,-1 0-1,1 0 0,0 0 1,-1 0-1,1 0 0,-1 0 1,1-1-1,0 1 0,-1 0 1,1 0-1,0 0 0,-1 1 1,1-1-1,0 0 0,-1 0 1,1 0-1,-1 0 1,1 0-1,0 0 0,-1 0 1,1 1-1,0-1 0,-1 0 1,1 0-1,0 0 0,0 1 1,-1-1-1,1 0 0,0 0 1,0 1-1,-1-1 0,1 0 1,0 1-1,0 0 0,-19 20-114,19-20 112,0-1 0,0 1 0,0-1 0,-1 1 0,1-1-1,0 1 1,0-1 0,0 1 0,0-1 0,0 1 0,1-1 0,-1 1 0,0-1 0,0 1 0,0-1 0,0 1 0,1-1 0,-1 1 0,0-1 0,0 1 0,1-1 0,-1 1 0,0-1 0,1 0 0,-1 1 0,0-1-1,1 1 1,-1-1 0,1 0 0,-1 1 0,0-1 0,1 0 0,-1 0 0,1 0 0,0 1 0,26 2 70,30-11 38,-14-9-118,-35 13-11,0 0 1,1 0-1,-1 1 0,1 1 0,0-1 1,10 0-1,-18 3 9,-1 0-1,1 1 1,-1-1 0,1 1-1,-1-1 1,0 0-1,1 1 1,-1-1 0,0 1-1,1-1 1,-1 1-1,0-1 1,1 1 0,-1-1-1,0 1 1,0-1 0,0 1-1,0-1 1,0 1-1,1 0 1,-1-1 0,0 1-1,0-1 1,0 1-1,-1-1 1,1 1 0,0 0-1,0-1 1,0 1 0,0-1-1,0 1 1,-1-1-1,1 1 1,0-1 0,0 1-1,-1-1 1,1 1-1,0-1 1,-1 1 0,-10 26-107,-21 44-581,24-21-4408,9-42-268,8-7-2557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07.516"/>
    </inkml:context>
    <inkml:brush xml:id="br0">
      <inkml:brushProperty name="width" value="0.025" units="cm"/>
      <inkml:brushProperty name="height" value="0.025" units="cm"/>
    </inkml:brush>
  </inkml:definitions>
  <inkml:trace contextRef="#ctx0" brushRef="#br0">115 0 16752,'0'0'3267,"-55"70"-1505,34-38-481,7 5-320,0-2-577,7 0-320,3-2-64,4-4-64,0-4-769,0-3-544,0-7-192,0-6-802,0-5-2113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0:51:27.581"/>
    </inkml:context>
    <inkml:brush xml:id="br0">
      <inkml:brushProperty name="width" value="0.025" units="cm"/>
      <inkml:brushProperty name="height" value="0.025" units="cm"/>
    </inkml:brush>
  </inkml:definitions>
  <inkml:trace contextRef="#ctx0" brushRef="#br0">124 1 4356,'0'0'16047,"-42"65"-14926,31-42-288,-3 5-192,2 2-225,1 1-256,0-2-128,4-2 0,0-5-64,2-1-224,5-8-897,-4-4-1217,4-6-2659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07.846"/>
    </inkml:context>
    <inkml:brush xml:id="br0">
      <inkml:brushProperty name="width" value="0.025" units="cm"/>
      <inkml:brushProperty name="height" value="0.025" units="cm"/>
    </inkml:brush>
  </inkml:definitions>
  <inkml:trace contextRef="#ctx0" brushRef="#br0">0 75 9993,'5'-8'3043,"-2"4"-2662,0-1-1,0 0 0,0 1 0,1 0 1,-1 0-1,1 0 0,0 0 0,0 0 0,1 1 1,-1 0-1,1 0 0,0 0 0,-1 0 1,1 1-1,1 0 0,-1 0 0,0 0 1,0 1-1,1-1 0,-1 1 0,9 0 1,-3 1-127,1 0 0,-1 1 0,0 1 0,0 0 0,0 0 0,0 1 0,16 6 0,-21-6-210,0 0-1,0 0 1,0 0-1,-1 0 1,0 1-1,1 0 1,-1 0-1,0 1 1,-1-1-1,1 1 1,-1 0-1,0 0 1,0 1-1,4 8 1,-7-12-34,0 0 0,0 1 0,0-1 0,-1 0 0,1 1 0,-1-1 0,0 1 0,0-1 0,0 0 0,0 1 0,0-1 0,0 0 1,-1 1-1,1-1 0,-1 1 0,1-1 0,-1 0 0,0 0 0,0 0 0,0 1 0,0-1 0,-1 0 0,1 0 0,0 0 0,-1 0 0,1-1 0,-1 1 0,0 0 0,0-1 0,0 1 0,1-1 1,-4 2-1,-7 5 260,-2 0 0,1 0 0,-28 10 0,21-9 170,17-8-384,-49 29 556,51-29-602,0-1 1,0 1-1,1-1 1,-1 1-1,0-1 1,0 1-1,1-1 1,-1 1-1,0 0 1,1-1-1,-1 1 1,0 0-1,1 0 1,-1 0-1,1-1 1,-1 1-1,1 0 0,0 0 1,-1 0-1,1 0 1,0 0-1,0 0 1,0 0-1,-1 0 1,1 0-1,0 0 1,0 0-1,0 0 1,1 0-1,-1 0 1,0 0-1,0-1 1,0 1-1,1 0 1,-1 0-1,0 0 0,1 0 1,-1 0-1,1 0 1,-1-1-1,1 1 1,0 0-1,-1 0 1,1-1-1,0 1 1,-1 0-1,1-1 1,0 1-1,0-1 1,-1 1-1,1-1 1,0 1-1,0-1 1,1 1-1,20 10-65,0-1 0,1-1 1,40 11-1,-6-11-6693,-33-9-2546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08.237"/>
    </inkml:context>
    <inkml:brush xml:id="br0">
      <inkml:brushProperty name="width" value="0.025" units="cm"/>
      <inkml:brushProperty name="height" value="0.025" units="cm"/>
    </inkml:brush>
  </inkml:definitions>
  <inkml:trace contextRef="#ctx0" brushRef="#br0">177 0 15310,'0'0'7378,"-8"3"-6647,-7 3-553,1 0-1,1 2 0,-1-1 0,1 1 0,-12 11 0,17-13-146,1 0 1,0 0-1,0 1 1,0 0-1,1 0 1,0 1 0,1-1-1,0 1 1,0 0-1,-6 14 1,11-21-29,0 0 1,0-1-1,0 1 1,-1 0-1,1 0 1,0-1-1,0 1 0,0 0 1,0 0-1,0-1 1,0 1-1,1 0 1,-1 0-1,0-1 1,0 1-1,0 0 1,1-1-1,-1 1 0,0 0 1,1-1-1,-1 1 1,1 0-1,-1-1 1,0 1-1,1-1 1,0 1-1,0 0 1,24 11 96,39-2 37,-52-8-130,27 2-17,-17-3-13,0 2 0,-1 0 0,1 1-1,-1 2 1,24 8 0,-45-14 20,1 0-1,0 1 1,0-1 0,0 0-1,-1 1 1,1-1 0,0 1-1,0-1 1,-1 1 0,1-1-1,0 1 1,-1-1 0,1 1 0,-1-1-1,1 1 1,-1 0 0,1-1-1,-1 1 1,1 0 0,-1 0-1,0-1 1,1 1 0,-1 0-1,0 0 1,0 0 0,1 0-1,-1-1 1,0 2 0,0-1 6,-1 1 0,0-1 0,1 0 0,-1 1 0,1-1 0,-1 0 0,0 0 0,0 0 0,0 0 0,0 1 0,0-1 0,0 0 0,0-1 0,0 1 0,-2 1 0,-49 25 290,48-25-250,-12 6-14,0-2 0,0 0 0,-1-1 0,1 0 0,-1-1 0,-32 2 0,48-13-6104,4-2-1607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2.760"/>
    </inkml:context>
    <inkml:brush xml:id="br0">
      <inkml:brushProperty name="width" value="0.025" units="cm"/>
      <inkml:brushProperty name="height" value="0.025" units="cm"/>
    </inkml:brush>
  </inkml:definitions>
  <inkml:trace contextRef="#ctx0" brushRef="#br0">40 1 3619,'0'0'12722,"-4"8"-12199,-3 8-454,1 0-1,1 1 1,0-1 0,1 1 0,1 0-1,0 1 1,1 17 0,2-34-45,0 0 0,0 0 0,0 0 0,0 1 0,0-1-1,0 0 1,1 0 0,-1 0 0,0 0 0,1 0 0,-1 0 0,1 1 0,-1-1 0,1 0 0,-1 0 0,1 0 0,0-1 0,0 1 0,-1 0 0,1 0 0,0 0 0,0 0-1,0-1 1,0 1 0,0 0 0,0-1 0,0 1 0,0-1 0,0 1 0,0-1 0,0 0 0,1 1 0,-1-1 0,0 0 0,0 0 0,0 0 0,0 0 0,1 0-1,-1 0 1,0 0 0,0 0 0,0 0 0,0-1 0,1 1 0,-1 0 0,0-1 0,0 1 0,2-2 0,3 0 180,1 0-1,-1-1 1,0 0 0,0 0-1,0 0 1,0-1 0,7-6-1,-7 4 120,-1 1-1,0-1 0,-1-1 0,1 1 0,-1 0 1,0-1-1,-1 0 0,5-13 0,17-31 1257,-26 56-1628,0 0-1,0 0 1,1 1-1,0-1 1,0 0-1,2 9 1,-1 3-106,-1-15 30,1 0 0,-1 0-1,0-1 1,1 1 0,-1 0 0,1 0 0,0 0 0,-1-1 0,1 1 0,0 0 0,0-1 0,0 1 0,0-1 0,0 1 0,1-1 0,-1 0 0,0 1 0,1-1 0,-1 0 0,1 0 0,-1 0 0,1 0 0,0 0 0,-1 0 0,1-1 0,0 1 0,-1 0 0,1-1 0,0 1 0,0-1 0,0 0 0,0 0 0,-1 0 0,4 0 0,0 1-443,0-1 0,1 0 0,-1 0 0,0-1 0,0 0 0,0 0-1,0 0 1,0 0 0,-1-1 0,1 0 0,0 0 0,5-3 0,12-11-3409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3.156"/>
    </inkml:context>
    <inkml:brush xml:id="br0">
      <inkml:brushProperty name="width" value="0.025" units="cm"/>
      <inkml:brushProperty name="height" value="0.025" units="cm"/>
    </inkml:brush>
  </inkml:definitions>
  <inkml:trace contextRef="#ctx0" brushRef="#br0">79 0 8520,'0'0'8632,"-5"13"-7457,-2 3-844,-22 54 1359,26-63-1560,1-1 0,0 1 0,0 0 0,1 0 0,0 0 1,0 0-1,1 0 0,1 12 0,-1-18-118,1 1 0,-1-1 0,1 0 0,0 0 0,-1 0 0,1 0 0,0 0 0,0 0 0,0 0 0,0 0 0,0 0 0,0 0 0,0-1 0,0 1 0,0 0 0,1-1 0,-1 1 0,0-1 0,0 1 0,1-1 0,-1 1 0,0-1 0,1 0 0,-1 0 0,0 0 0,3 0 0,43 1 187,-33-2-172,-7 1-38,1 0 0,-1 0 1,1 1-1,-1 0 0,1 0 1,-1 1-1,7 2 0,-12-3 10,0 0-1,0 0 1,0 0 0,-1 0-1,1 1 1,0-1-1,-1 0 1,1 1-1,-1-1 1,0 1 0,1-1-1,-1 1 1,0 0-1,0-1 1,0 1 0,0 0-1,0 0 1,0 0-1,-1 0 1,1 0 0,0 0-1,-1 0 1,0 0-1,1 0 1,-1 0-1,0 0 1,0 0 0,0 0-1,-1 3 1,0-3 46,0 0 1,1 0-1,-1 0 1,-1 0-1,1-1 1,0 1-1,0 0 1,-1 0-1,1-1 1,-1 1-1,1-1 1,-1 0-1,1 1 1,-1-1-1,0 0 1,0 0-1,0 0 1,0 0-1,0 0 1,0 0-1,0-1 1,0 1-1,0-1 1,0 1-1,0-1 1,-3 0-1,-59 6 926,60-6-1101,-5 1 241,1-1-1,-1-1 1,0 1-1,0-2 1,-12-2-1,19 4-261,0-1 0,0 0 0,0 0 0,0 0 0,0 0 0,1 0 0,-1-1 0,0 1 0,1 0 0,-1-1 0,-2-2 0,3 2-320,0 0 0,0 1 1,0-1-1,0 0 0,0-1 1,0 1-1,1 0 0,-1 0 1,1 0-1,-1 0 0,1 0 1,0-1-1,0-2 0,2-4-4034,10 1-535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3.533"/>
    </inkml:context>
    <inkml:brush xml:id="br0">
      <inkml:brushProperty name="width" value="0.025" units="cm"/>
      <inkml:brushProperty name="height" value="0.025" units="cm"/>
    </inkml:brush>
  </inkml:definitions>
  <inkml:trace contextRef="#ctx0" brushRef="#br0">0 98 12748,'0'0'8638,"9"-4"-7336,-7 3-1165,37-17 556,-37 17-669,0 0-1,0 0 1,0 0-1,0 0 1,0 0 0,-1 0-1,1-1 1,0 1 0,-1-1-1,0 1 1,1-1 0,-1 1-1,0-1 1,1 0 0,-1 0-1,0 0 1,-1 0-1,1 0 1,1-3 0,-2 5-24,-1-1 1,1 1 0,0-1 0,-1 1-1,1-1 1,-1 1 0,1 0-1,-1-1 1,1 1 0,-1 0 0,1 0-1,-1-1 1,0 1 0,1 0-1,-1 0 1,1 0 0,-1-1 0,1 1-1,-1 0 1,0 0 0,1 0-1,-1 0 1,1 0 0,-1 0 0,0 0-1,1 1 1,-1-1 0,1 0-1,-1 0 1,0 0 0,1 1-1,-1-1 1,0 1 0,-22 7-31,20-6 24,0 0 0,1 0-1,0 0 1,-1 1 0,1-1-1,0 1 1,0-1 0,1 1-1,-1 0 1,0 0 0,1 0-1,0 0 1,-1 0 0,0 6-1,2-8 8,0 0 0,0 0-1,0 1 1,0-1 0,0 0 0,0 0-1,0 0 1,1 0 0,-1 1-1,0-1 1,1 0 0,-1 0 0,1 0-1,0 0 1,-1 0 0,1 0-1,0 0 1,-1 0 0,1-1 0,0 1-1,0 0 1,0 0 0,0-1 0,0 1-1,0 0 1,0-1 0,0 1-1,0-1 1,0 1 0,0-1 0,0 1-1,0-1 1,0 0 0,0 0 0,1 0-1,-1 1 1,0-1 0,0 0-1,0 0 1,0-1 0,1 1 0,0 0-1,20 1 61,-14 0-56,0-1 0,0 0 1,0 0-1,0-1 1,15-2-1,-21 2 4,0 0 0,0 1 1,-1-1-1,1 0 0,0 0 0,-1 0 1,1 0-1,-1 0 0,0 0 0,1-1 1,-1 1-1,0 0 0,1-1 0,-1 1 1,0-1-1,0 1 0,0-1 0,-1 0 0,1 1 1,0-1-1,-1 0 0,1 0 0,-1 1 1,1-1-1,-1 0 0,0 0 0,0 0 1,1 0-1,-1 1 0,-1-4 0,2 4 30,-1-1-1,0 0 0,1 0 1,0 0-1,-1 1 0,1-1 0,0 0 1,0 0-1,0 1 0,0-1 1,0 1-1,1-1 0,-1 1 1,0 0-1,1-1 0,-1 1 1,1 0-1,-1 0 0,1 0 0,0 0 1,-1 0-1,1 0 0,0 0 1,0 1-1,-1-1 0,1 1 1,0-1-1,0 1 0,0 0 0,0 0 1,0 0-1,2 0 0,14-2 109,1 1 0,28 3 0,-23-1-106,20-1 0,51-1-1022,-94 0 748,0 1-1,1 0 1,-1 0-1,1 0 1,-1-1-1,0 1 1,1 0-1,-1-1 0,0 0 1,0 1-1,1-1 1,-1 0-1,0 1 1,0-1-1,0 0 1,0 0-1,0 0 0,0 0 1,0 0-1,0 0 1,0 0-1,-1 0 1,2-3-1,0-12-5942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3.921"/>
    </inkml:context>
    <inkml:brush xml:id="br0">
      <inkml:brushProperty name="width" value="0.025" units="cm"/>
      <inkml:brushProperty name="height" value="0.025" units="cm"/>
    </inkml:brush>
  </inkml:definitions>
  <inkml:trace contextRef="#ctx0" brushRef="#br0">1 4 10826,'0'0'3844,"47"-3"-2627,-20 3-1121,5 0-192,1 0-3491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4.264"/>
    </inkml:context>
    <inkml:brush xml:id="br0">
      <inkml:brushProperty name="width" value="0.025" units="cm"/>
      <inkml:brushProperty name="height" value="0.025" units="cm"/>
    </inkml:brush>
  </inkml:definitions>
  <inkml:trace contextRef="#ctx0" brushRef="#br0">1 0 11082,'0'0'4805,"14"51"-2146,-9-21-962,1 7-800,-5 4-320,1 2-321,-2-1-192,0-5-32,0-1 32,0-7-256,0-7-257,0-6-319,0-6-546,0-4-1632,-9-6-2147,-5 0-673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4.627"/>
    </inkml:context>
    <inkml:brush xml:id="br0">
      <inkml:brushProperty name="width" value="0.025" units="cm"/>
      <inkml:brushProperty name="height" value="0.025" units="cm"/>
    </inkml:brush>
  </inkml:definitions>
  <inkml:trace contextRef="#ctx0" brushRef="#br0">1 14 7015,'0'0'12459,"49"-13"-12138,-15 24-129,5-1-160,3 1-32,3-3-1345,2-1-2947,-6-3-1602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5.050"/>
    </inkml:context>
    <inkml:brush xml:id="br0">
      <inkml:brushProperty name="width" value="0.025" units="cm"/>
      <inkml:brushProperty name="height" value="0.025" units="cm"/>
    </inkml:brush>
  </inkml:definitions>
  <inkml:trace contextRef="#ctx0" brushRef="#br0">157 249 8648,'0'0'7896,"-9"-2"-6092,5 0-1726,-1 1 0,1-1 0,-1 1 0,1 1 0,-1-1 0,1 0 0,-1 1 0,1 0 0,-1 0 0,1 1 0,-1-1 0,1 1 0,-1 0 0,1 0 0,-1 0 0,1 1 0,0-1 0,0 1 0,-1 0 0,1 1 1,1-1-1,-1 1 0,0-1 0,1 1 0,-6 5 0,6-4-38,0-1-1,0 0 1,0 0 0,1 1 0,-1 0 0,1-1 0,0 1 0,0 0 0,1 0 0,-1 0 0,1 0 0,0 0 0,0 1 0,-1 6 0,2-10-27,0 0-1,0 1 1,0-1 0,1 0 0,-1 1 0,0-1 0,1 0 0,-1 1-1,1-1 1,-1 0 0,1 0 0,0 0 0,-1 1 0,1-1 0,0 0-1,0 0 1,0 0 0,0 0 0,1 0 0,1 1 25,-1 0-1,1-1 1,0 0-1,-1 0 1,1 0 0,0 0-1,0 0 1,0 0 0,0-1-1,0 0 1,5 1 0,2-1 57,0 0 1,0 0-1,0-1 1,0-1 0,0 1-1,-1-1 1,1-1 0,-1 0-1,1-1 1,-1 1 0,11-7-1,-16 7-55,1 0 1,-1 0-1,0-1 0,0 1 0,0-1 0,0 0 0,-1 0 0,1 0 1,-1 0-1,0-1 0,0 1 0,-1-1 0,1 0 0,-1 0 1,0 0-1,0 0 0,-1 0 0,1 0 0,-1 0 0,-1 0 0,1-1 1,0-7-1,-5 4-120,-5 16-103,-5 15-168,13-20 330,0 0 1,1-1 0,0 1-1,-1 0 1,1-1-1,0 1 1,-1 0 0,1-1-1,0 1 1,0 0 0,1 0-1,-1-1 1,0 1-1,1 0 1,-1-1 0,0 1-1,1 0 1,0-1-1,-1 1 1,1-1 0,0 1-1,0-1 1,0 1-1,0-1 1,0 0 0,0 1-1,1-1 1,-1 0-1,0 0 1,0 0 0,1 0-1,-1 0 1,1 0-1,-1 0 1,1-1 0,-1 1-1,1 0 1,0-1-1,-1 1 1,1-1 0,0 0-1,-1 0 1,1 1-1,0-1 1,0 0 0,-1 0-1,1-1 1,2 1-1,5-1 32,-1 1-1,1-1 0,-1-1 0,1 0 0,-1 0 1,0-1-1,0 0 0,13-6 0,-8 0 15,-1 0-1,0-1 1,-1-1 0,0 0-1,0 0 1,-1-1-1,-1 0 1,0-1-1,0 0 1,-2-1-1,1 1 1,-2-2 0,0 1-1,-1 0 1,0-1-1,-1 0 1,0 0-1,-2-1 1,2-27-1,-13 53-61,1 3 30,0 1 1,1 0-1,1 0 0,1 1 0,0-1 0,1 1 1,0 0-1,-2 29 0,5-36 21,0 0 0,1 0 1,0 0-1,0 0 0,1 0 0,0-1 0,0 1 0,1 0 1,0 0-1,0-1 0,1 1 0,0-1 0,1 0 0,-1 0 1,1 0-1,1 0 0,-1 0 0,11 10 0,32 20 223,-45-36-334,1 1 1,-1 0 0,1-1 0,0 1 0,-1-1 0,1 0-1,0 0 1,0 0 0,0 0 0,0 0 0,0-1-1,0 1 1,0-1 0,0 0 0,1 0 0,3 0 0,-7-1 30,1 1 0,-1-1 1,0 0-1,1 1 0,-1-1 1,0 1-1,0-1 0,0 0 0,0 1 1,0-1-1,0 0 0,0 1 1,0-1-1,0 0 0,0 1 1,0-1-1,0 0 0,0 1 0,0-1 1,0 1-1,-1-1 0,1 0 1,0 1-1,-1-1 0,1 1 1,0-1-1,-1 1 0,1-1 1,-1 0-1,-11-18-1033,-10-10-2093,-42-43 0,39 48 4364,-50-37-1,137 88 4404,-24-13-6555,73 14-1,-64-22-3824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1:14:45.380"/>
    </inkml:context>
    <inkml:brush xml:id="br0">
      <inkml:brushProperty name="width" value="0.025" units="cm"/>
      <inkml:brushProperty name="height" value="0.025" units="cm"/>
    </inkml:brush>
  </inkml:definitions>
  <inkml:trace contextRef="#ctx0" brushRef="#br0">0 1 13421,'0'0'8808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16.04.2024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4277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90283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7858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10981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9032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18286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36867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85065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3790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9694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72201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400943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7063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33516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168898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6183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02471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57906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063947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28773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82420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65217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46576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81703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2967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7504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86268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5696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75986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0874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1193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16.04.2024</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16.04.2024</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2647.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06.png"/></Relationships>
</file>

<file path=ppt/slides/_rels/slide12.xml.rels><?xml version="1.0" encoding="UTF-8" standalone="yes"?>
<Relationships xmlns="http://schemas.openxmlformats.org/package/2006/relationships"><Relationship Id="rId3" Type="http://schemas.openxmlformats.org/officeDocument/2006/relationships/image" Target="../media/image250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2648.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08.png"/></Relationships>
</file>

<file path=ppt/slides/_rels/slide14.xml.rels><?xml version="1.0" encoding="UTF-8" standalone="yes"?>
<Relationships xmlns="http://schemas.openxmlformats.org/package/2006/relationships"><Relationship Id="rId3" Type="http://schemas.openxmlformats.org/officeDocument/2006/relationships/image" Target="../media/image250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1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13.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16.emf"/><Relationship Id="rId5" Type="http://schemas.openxmlformats.org/officeDocument/2006/relationships/image" Target="../media/image2515.emf"/><Relationship Id="rId4" Type="http://schemas.openxmlformats.org/officeDocument/2006/relationships/image" Target="../media/image251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1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522" Type="http://schemas.openxmlformats.org/officeDocument/2006/relationships/customXml" Target="../ink/ink806.xml"/><Relationship Id="rId21" Type="http://schemas.openxmlformats.org/officeDocument/2006/relationships/customXml" Target="../ink/ink10.xml"/><Relationship Id="rId170" Type="http://schemas.openxmlformats.org/officeDocument/2006/relationships/image" Target="../media/image91.png"/><Relationship Id="rId268" Type="http://schemas.openxmlformats.org/officeDocument/2006/relationships/image" Target="../media/image139.png"/><Relationship Id="rId475" Type="http://schemas.openxmlformats.org/officeDocument/2006/relationships/image" Target="../media/image241.png"/><Relationship Id="rId682" Type="http://schemas.openxmlformats.org/officeDocument/2006/relationships/customXml" Target="../ink/ink344.xml"/><Relationship Id="rId128" Type="http://schemas.openxmlformats.org/officeDocument/2006/relationships/image" Target="../media/image70.png"/><Relationship Id="rId335" Type="http://schemas.openxmlformats.org/officeDocument/2006/relationships/customXml" Target="../ink/ink169.xml"/><Relationship Id="rId542" Type="http://schemas.openxmlformats.org/officeDocument/2006/relationships/customXml" Target="../ink/ink273.xml"/><Relationship Id="rId987" Type="http://schemas.openxmlformats.org/officeDocument/2006/relationships/customXml" Target="../ink/ink498.xml"/><Relationship Id="rId1172" Type="http://schemas.openxmlformats.org/officeDocument/2006/relationships/image" Target="../media/image549.png"/><Relationship Id="rId402" Type="http://schemas.openxmlformats.org/officeDocument/2006/relationships/customXml" Target="../ink/ink203.xml"/><Relationship Id="rId847" Type="http://schemas.openxmlformats.org/officeDocument/2006/relationships/customXml" Target="../ink/ink427.xml"/><Relationship Id="rId1032" Type="http://schemas.openxmlformats.org/officeDocument/2006/relationships/customXml" Target="../ink/ink521.xml"/><Relationship Id="rId1477" Type="http://schemas.openxmlformats.org/officeDocument/2006/relationships/customXml" Target="../ink/ink783.xml"/><Relationship Id="rId707" Type="http://schemas.openxmlformats.org/officeDocument/2006/relationships/image" Target="../media/image356.png"/><Relationship Id="rId914" Type="http://schemas.openxmlformats.org/officeDocument/2006/relationships/customXml" Target="../ink/ink461.xml"/><Relationship Id="rId1337" Type="http://schemas.openxmlformats.org/officeDocument/2006/relationships/image" Target="../media/image630.png"/><Relationship Id="rId1544" Type="http://schemas.openxmlformats.org/officeDocument/2006/relationships/customXml" Target="../ink/ink817.xml"/><Relationship Id="rId43" Type="http://schemas.openxmlformats.org/officeDocument/2006/relationships/customXml" Target="../ink/ink21.xml"/><Relationship Id="rId1404" Type="http://schemas.openxmlformats.org/officeDocument/2006/relationships/customXml" Target="../ink/ink746.xml"/><Relationship Id="rId1611" Type="http://schemas.openxmlformats.org/officeDocument/2006/relationships/customXml" Target="../ink/ink852.xml"/><Relationship Id="rId192" Type="http://schemas.openxmlformats.org/officeDocument/2006/relationships/image" Target="../media/image101.png"/><Relationship Id="rId497" Type="http://schemas.openxmlformats.org/officeDocument/2006/relationships/image" Target="../media/image252.png"/><Relationship Id="rId357" Type="http://schemas.openxmlformats.org/officeDocument/2006/relationships/image" Target="../media/image182.png"/><Relationship Id="rId1194" Type="http://schemas.openxmlformats.org/officeDocument/2006/relationships/image" Target="../media/image560.png"/><Relationship Id="rId217" Type="http://schemas.openxmlformats.org/officeDocument/2006/relationships/customXml" Target="../ink/ink109.xml"/><Relationship Id="rId564" Type="http://schemas.openxmlformats.org/officeDocument/2006/relationships/image" Target="../media/image285.png"/><Relationship Id="rId771" Type="http://schemas.openxmlformats.org/officeDocument/2006/relationships/customXml" Target="../ink/ink389.xml"/><Relationship Id="rId869" Type="http://schemas.openxmlformats.org/officeDocument/2006/relationships/customXml" Target="../ink/ink438.xml"/><Relationship Id="rId1499" Type="http://schemas.openxmlformats.org/officeDocument/2006/relationships/image" Target="../media/image710.png"/><Relationship Id="rId424" Type="http://schemas.openxmlformats.org/officeDocument/2006/relationships/customXml" Target="../ink/ink214.xml"/><Relationship Id="rId631" Type="http://schemas.openxmlformats.org/officeDocument/2006/relationships/image" Target="../media/image318.png"/><Relationship Id="rId729" Type="http://schemas.openxmlformats.org/officeDocument/2006/relationships/customXml" Target="../ink/ink368.xml"/><Relationship Id="rId1054" Type="http://schemas.openxmlformats.org/officeDocument/2006/relationships/image" Target="../media/image527.png"/><Relationship Id="rId1261" Type="http://schemas.openxmlformats.org/officeDocument/2006/relationships/image" Target="../media/image593.png"/><Relationship Id="rId1359" Type="http://schemas.openxmlformats.org/officeDocument/2006/relationships/image" Target="../media/image641.png"/><Relationship Id="rId936" Type="http://schemas.openxmlformats.org/officeDocument/2006/relationships/customXml" Target="../ink/ink472.xml"/><Relationship Id="rId1121" Type="http://schemas.openxmlformats.org/officeDocument/2006/relationships/customXml" Target="../ink/ink592.xml"/><Relationship Id="rId1219" Type="http://schemas.openxmlformats.org/officeDocument/2006/relationships/customXml" Target="../ink/ink652.xml"/><Relationship Id="rId1566" Type="http://schemas.openxmlformats.org/officeDocument/2006/relationships/customXml" Target="../ink/ink828.xml"/><Relationship Id="rId65" Type="http://schemas.openxmlformats.org/officeDocument/2006/relationships/customXml" Target="../ink/ink32.xml"/><Relationship Id="rId1426" Type="http://schemas.openxmlformats.org/officeDocument/2006/relationships/customXml" Target="../ink/ink757.xml"/><Relationship Id="rId281" Type="http://schemas.openxmlformats.org/officeDocument/2006/relationships/customXml" Target="../ink/ink141.xml"/><Relationship Id="rId141" Type="http://schemas.openxmlformats.org/officeDocument/2006/relationships/customXml" Target="../ink/ink70.xml"/><Relationship Id="rId379" Type="http://schemas.openxmlformats.org/officeDocument/2006/relationships/image" Target="../media/image193.png"/><Relationship Id="rId586" Type="http://schemas.openxmlformats.org/officeDocument/2006/relationships/image" Target="../media/image296.png"/><Relationship Id="rId793" Type="http://schemas.openxmlformats.org/officeDocument/2006/relationships/customXml" Target="../ink/ink400.xml"/><Relationship Id="rId7" Type="http://schemas.openxmlformats.org/officeDocument/2006/relationships/customXml" Target="../ink/ink3.xml"/><Relationship Id="rId239" Type="http://schemas.openxmlformats.org/officeDocument/2006/relationships/customXml" Target="../ink/ink120.xml"/><Relationship Id="rId446" Type="http://schemas.openxmlformats.org/officeDocument/2006/relationships/customXml" Target="../ink/ink225.xml"/><Relationship Id="rId653" Type="http://schemas.openxmlformats.org/officeDocument/2006/relationships/image" Target="../media/image329.png"/><Relationship Id="rId1076" Type="http://schemas.openxmlformats.org/officeDocument/2006/relationships/customXml" Target="../ink/ink551.xml"/><Relationship Id="rId1283" Type="http://schemas.openxmlformats.org/officeDocument/2006/relationships/image" Target="../media/image604.png"/><Relationship Id="rId1490" Type="http://schemas.openxmlformats.org/officeDocument/2006/relationships/image" Target="../media/image706.png"/><Relationship Id="rId306" Type="http://schemas.openxmlformats.org/officeDocument/2006/relationships/customXml" Target="../ink/ink154.xml"/><Relationship Id="rId860" Type="http://schemas.openxmlformats.org/officeDocument/2006/relationships/image" Target="../media/image432.png"/><Relationship Id="rId958" Type="http://schemas.openxmlformats.org/officeDocument/2006/relationships/image" Target="../media/image480.png"/><Relationship Id="rId1143" Type="http://schemas.openxmlformats.org/officeDocument/2006/relationships/customXml" Target="../ink/ink613.xml"/><Relationship Id="rId1588" Type="http://schemas.openxmlformats.org/officeDocument/2006/relationships/image" Target="../media/image754.png"/><Relationship Id="rId87" Type="http://schemas.openxmlformats.org/officeDocument/2006/relationships/customXml" Target="../ink/ink43.xml"/><Relationship Id="rId513" Type="http://schemas.openxmlformats.org/officeDocument/2006/relationships/image" Target="../media/image260.png"/><Relationship Id="rId720" Type="http://schemas.openxmlformats.org/officeDocument/2006/relationships/image" Target="../media/image362.png"/><Relationship Id="rId818" Type="http://schemas.openxmlformats.org/officeDocument/2006/relationships/image" Target="../media/image411.png"/><Relationship Id="rId1350" Type="http://schemas.openxmlformats.org/officeDocument/2006/relationships/customXml" Target="../ink/ink719.xml"/><Relationship Id="rId1448" Type="http://schemas.openxmlformats.org/officeDocument/2006/relationships/customXml" Target="../ink/ink768.xml"/><Relationship Id="rId1003" Type="http://schemas.openxmlformats.org/officeDocument/2006/relationships/image" Target="../media/image502.png"/><Relationship Id="rId1210" Type="http://schemas.openxmlformats.org/officeDocument/2006/relationships/image" Target="../media/image568.png"/><Relationship Id="rId1308" Type="http://schemas.openxmlformats.org/officeDocument/2006/relationships/customXml" Target="../ink/ink698.xml"/><Relationship Id="rId1515" Type="http://schemas.openxmlformats.org/officeDocument/2006/relationships/image" Target="../media/image718.png"/><Relationship Id="rId14" Type="http://schemas.openxmlformats.org/officeDocument/2006/relationships/image" Target="../media/image13.png"/><Relationship Id="rId163" Type="http://schemas.openxmlformats.org/officeDocument/2006/relationships/customXml" Target="../ink/ink81.xml"/><Relationship Id="rId370" Type="http://schemas.openxmlformats.org/officeDocument/2006/relationships/customXml" Target="../ink/ink187.xml"/><Relationship Id="rId230" Type="http://schemas.openxmlformats.org/officeDocument/2006/relationships/image" Target="../media/image120.png"/><Relationship Id="rId468" Type="http://schemas.openxmlformats.org/officeDocument/2006/relationships/customXml" Target="../ink/ink236.xml"/><Relationship Id="rId675" Type="http://schemas.openxmlformats.org/officeDocument/2006/relationships/image" Target="../media/image340.png"/><Relationship Id="rId882" Type="http://schemas.openxmlformats.org/officeDocument/2006/relationships/customXml" Target="../ink/ink445.xml"/><Relationship Id="rId1098" Type="http://schemas.openxmlformats.org/officeDocument/2006/relationships/customXml" Target="../ink/ink569.xml"/><Relationship Id="rId328" Type="http://schemas.openxmlformats.org/officeDocument/2006/relationships/customXml" Target="../ink/ink165.xml"/><Relationship Id="rId535" Type="http://schemas.openxmlformats.org/officeDocument/2006/relationships/image" Target="../media/image271.png"/><Relationship Id="rId742" Type="http://schemas.openxmlformats.org/officeDocument/2006/relationships/image" Target="../media/image373.png"/><Relationship Id="rId1165" Type="http://schemas.openxmlformats.org/officeDocument/2006/relationships/image" Target="../media/image546.png"/><Relationship Id="rId1372" Type="http://schemas.openxmlformats.org/officeDocument/2006/relationships/customXml" Target="../ink/ink730.xml"/><Relationship Id="rId602" Type="http://schemas.openxmlformats.org/officeDocument/2006/relationships/customXml" Target="../ink/ink304.xml"/><Relationship Id="rId1025" Type="http://schemas.openxmlformats.org/officeDocument/2006/relationships/image" Target="../media/image513.png"/><Relationship Id="rId1232" Type="http://schemas.openxmlformats.org/officeDocument/2006/relationships/image" Target="../media/image579.png"/><Relationship Id="rId907" Type="http://schemas.openxmlformats.org/officeDocument/2006/relationships/image" Target="../media/image455.png"/><Relationship Id="rId1537" Type="http://schemas.openxmlformats.org/officeDocument/2006/relationships/image" Target="../media/image729.png"/><Relationship Id="rId36" Type="http://schemas.openxmlformats.org/officeDocument/2006/relationships/image" Target="../media/image24.png"/><Relationship Id="rId1604" Type="http://schemas.openxmlformats.org/officeDocument/2006/relationships/customXml" Target="../ink/ink848.xml"/><Relationship Id="rId185" Type="http://schemas.openxmlformats.org/officeDocument/2006/relationships/customXml" Target="../ink/ink93.xml"/><Relationship Id="rId392" Type="http://schemas.openxmlformats.org/officeDocument/2006/relationships/customXml" Target="../ink/ink198.xml"/><Relationship Id="rId697" Type="http://schemas.openxmlformats.org/officeDocument/2006/relationships/image" Target="../media/image351.png"/><Relationship Id="rId252" Type="http://schemas.openxmlformats.org/officeDocument/2006/relationships/image" Target="../media/image131.png"/><Relationship Id="rId1187" Type="http://schemas.openxmlformats.org/officeDocument/2006/relationships/customXml" Target="../ink/ink636.xml"/><Relationship Id="rId112" Type="http://schemas.openxmlformats.org/officeDocument/2006/relationships/image" Target="../media/image62.png"/><Relationship Id="rId557" Type="http://schemas.openxmlformats.org/officeDocument/2006/relationships/customXml" Target="../ink/ink281.xml"/><Relationship Id="rId764" Type="http://schemas.openxmlformats.org/officeDocument/2006/relationships/image" Target="../media/image384.png"/><Relationship Id="rId971" Type="http://schemas.openxmlformats.org/officeDocument/2006/relationships/customXml" Target="../ink/ink490.xml"/><Relationship Id="rId1394" Type="http://schemas.openxmlformats.org/officeDocument/2006/relationships/customXml" Target="../ink/ink741.xml"/><Relationship Id="rId417" Type="http://schemas.openxmlformats.org/officeDocument/2006/relationships/image" Target="../media/image212.png"/><Relationship Id="rId624" Type="http://schemas.openxmlformats.org/officeDocument/2006/relationships/customXml" Target="../ink/ink315.xml"/><Relationship Id="rId831" Type="http://schemas.openxmlformats.org/officeDocument/2006/relationships/customXml" Target="../ink/ink419.xml"/><Relationship Id="rId1047" Type="http://schemas.openxmlformats.org/officeDocument/2006/relationships/image" Target="../media/image524.png"/><Relationship Id="rId1254" Type="http://schemas.openxmlformats.org/officeDocument/2006/relationships/customXml" Target="../ink/ink670.xml"/><Relationship Id="rId1461" Type="http://schemas.openxmlformats.org/officeDocument/2006/relationships/customXml" Target="../ink/ink775.xml"/><Relationship Id="rId929" Type="http://schemas.openxmlformats.org/officeDocument/2006/relationships/image" Target="../media/image466.png"/><Relationship Id="rId1114" Type="http://schemas.openxmlformats.org/officeDocument/2006/relationships/customXml" Target="../ink/ink585.xml"/><Relationship Id="rId1321" Type="http://schemas.openxmlformats.org/officeDocument/2006/relationships/image" Target="../media/image622.png"/><Relationship Id="rId1559" Type="http://schemas.openxmlformats.org/officeDocument/2006/relationships/image" Target="../media/image740.png"/><Relationship Id="rId58" Type="http://schemas.openxmlformats.org/officeDocument/2006/relationships/image" Target="../media/image35.png"/><Relationship Id="rId1419" Type="http://schemas.openxmlformats.org/officeDocument/2006/relationships/image" Target="../media/image671.png"/><Relationship Id="rId1626" Type="http://schemas.openxmlformats.org/officeDocument/2006/relationships/image" Target="../media/image772.png"/><Relationship Id="rId274" Type="http://schemas.openxmlformats.org/officeDocument/2006/relationships/image" Target="../media/image142.png"/><Relationship Id="rId481" Type="http://schemas.openxmlformats.org/officeDocument/2006/relationships/image" Target="../media/image244.png"/><Relationship Id="rId134" Type="http://schemas.openxmlformats.org/officeDocument/2006/relationships/image" Target="../media/image73.png"/><Relationship Id="rId579" Type="http://schemas.openxmlformats.org/officeDocument/2006/relationships/customXml" Target="../ink/ink292.xml"/><Relationship Id="rId786" Type="http://schemas.openxmlformats.org/officeDocument/2006/relationships/image" Target="../media/image395.png"/><Relationship Id="rId993" Type="http://schemas.openxmlformats.org/officeDocument/2006/relationships/customXml" Target="../ink/ink501.xml"/><Relationship Id="rId341" Type="http://schemas.openxmlformats.org/officeDocument/2006/relationships/image" Target="../media/image174.png"/><Relationship Id="rId439" Type="http://schemas.openxmlformats.org/officeDocument/2006/relationships/image" Target="../media/image223.png"/><Relationship Id="rId646" Type="http://schemas.openxmlformats.org/officeDocument/2006/relationships/customXml" Target="../ink/ink326.xml"/><Relationship Id="rId1069" Type="http://schemas.openxmlformats.org/officeDocument/2006/relationships/image" Target="../media/image529.png"/><Relationship Id="rId1276" Type="http://schemas.openxmlformats.org/officeDocument/2006/relationships/customXml" Target="../ink/ink681.xml"/><Relationship Id="rId1483" Type="http://schemas.openxmlformats.org/officeDocument/2006/relationships/customXml" Target="../ink/ink786.xml"/><Relationship Id="rId201" Type="http://schemas.openxmlformats.org/officeDocument/2006/relationships/customXml" Target="../ink/ink101.xml"/><Relationship Id="rId506" Type="http://schemas.openxmlformats.org/officeDocument/2006/relationships/customXml" Target="../ink/ink255.xml"/><Relationship Id="rId853" Type="http://schemas.openxmlformats.org/officeDocument/2006/relationships/customXml" Target="../ink/ink430.xml"/><Relationship Id="rId1136" Type="http://schemas.openxmlformats.org/officeDocument/2006/relationships/customXml" Target="../ink/ink606.xml"/><Relationship Id="rId713" Type="http://schemas.openxmlformats.org/officeDocument/2006/relationships/customXml" Target="../ink/ink360.xml"/><Relationship Id="rId920" Type="http://schemas.openxmlformats.org/officeDocument/2006/relationships/customXml" Target="../ink/ink464.xml"/><Relationship Id="rId1343" Type="http://schemas.openxmlformats.org/officeDocument/2006/relationships/image" Target="../media/image633.png"/><Relationship Id="rId1550" Type="http://schemas.openxmlformats.org/officeDocument/2006/relationships/customXml" Target="../ink/ink820.xml"/><Relationship Id="rId1203" Type="http://schemas.openxmlformats.org/officeDocument/2006/relationships/customXml" Target="../ink/ink644.xml"/><Relationship Id="rId1410" Type="http://schemas.openxmlformats.org/officeDocument/2006/relationships/customXml" Target="../ink/ink749.xml"/><Relationship Id="rId1508" Type="http://schemas.openxmlformats.org/officeDocument/2006/relationships/customXml" Target="../ink/ink799.xml"/><Relationship Id="rId296" Type="http://schemas.openxmlformats.org/officeDocument/2006/relationships/customXml" Target="../ink/ink149.xml"/><Relationship Id="rId156" Type="http://schemas.openxmlformats.org/officeDocument/2006/relationships/image" Target="../media/image84.png"/><Relationship Id="rId363" Type="http://schemas.openxmlformats.org/officeDocument/2006/relationships/image" Target="../media/image185.png"/><Relationship Id="rId570" Type="http://schemas.openxmlformats.org/officeDocument/2006/relationships/image" Target="../media/image288.png"/><Relationship Id="rId223" Type="http://schemas.openxmlformats.org/officeDocument/2006/relationships/customXml" Target="../ink/ink112.xml"/><Relationship Id="rId430" Type="http://schemas.openxmlformats.org/officeDocument/2006/relationships/customXml" Target="../ink/ink217.xml"/><Relationship Id="rId668" Type="http://schemas.openxmlformats.org/officeDocument/2006/relationships/customXml" Target="../ink/ink337.xml"/><Relationship Id="rId875" Type="http://schemas.openxmlformats.org/officeDocument/2006/relationships/image" Target="../media/image439.png"/><Relationship Id="rId1060" Type="http://schemas.openxmlformats.org/officeDocument/2006/relationships/customXml" Target="../ink/ink537.xml"/><Relationship Id="rId1298" Type="http://schemas.openxmlformats.org/officeDocument/2006/relationships/image" Target="../media/image611.png"/><Relationship Id="rId528" Type="http://schemas.openxmlformats.org/officeDocument/2006/relationships/customXml" Target="../ink/ink266.xml"/><Relationship Id="rId735" Type="http://schemas.openxmlformats.org/officeDocument/2006/relationships/customXml" Target="../ink/ink371.xml"/><Relationship Id="rId942" Type="http://schemas.openxmlformats.org/officeDocument/2006/relationships/image" Target="../media/image472.png"/><Relationship Id="rId1158" Type="http://schemas.openxmlformats.org/officeDocument/2006/relationships/customXml" Target="../ink/ink621.xml"/><Relationship Id="rId1365" Type="http://schemas.openxmlformats.org/officeDocument/2006/relationships/image" Target="../media/image644.png"/><Relationship Id="rId1572" Type="http://schemas.openxmlformats.org/officeDocument/2006/relationships/customXml" Target="../ink/ink831.xml"/><Relationship Id="rId1018" Type="http://schemas.openxmlformats.org/officeDocument/2006/relationships/customXml" Target="../ink/ink514.xml"/><Relationship Id="rId1225" Type="http://schemas.openxmlformats.org/officeDocument/2006/relationships/customXml" Target="../ink/ink655.xml"/><Relationship Id="rId1432" Type="http://schemas.openxmlformats.org/officeDocument/2006/relationships/customXml" Target="../ink/ink760.xml"/><Relationship Id="rId71" Type="http://schemas.openxmlformats.org/officeDocument/2006/relationships/customXml" Target="../ink/ink35.xml"/><Relationship Id="rId802" Type="http://schemas.openxmlformats.org/officeDocument/2006/relationships/image" Target="../media/image403.png"/><Relationship Id="rId29" Type="http://schemas.openxmlformats.org/officeDocument/2006/relationships/customXml" Target="../ink/ink14.xml"/><Relationship Id="rId178" Type="http://schemas.openxmlformats.org/officeDocument/2006/relationships/image" Target="../media/image95.png"/><Relationship Id="rId385" Type="http://schemas.openxmlformats.org/officeDocument/2006/relationships/image" Target="../media/image196.png"/><Relationship Id="rId592" Type="http://schemas.openxmlformats.org/officeDocument/2006/relationships/image" Target="../media/image299.png"/><Relationship Id="rId245" Type="http://schemas.openxmlformats.org/officeDocument/2006/relationships/customXml" Target="../ink/ink123.xml"/><Relationship Id="rId452" Type="http://schemas.openxmlformats.org/officeDocument/2006/relationships/customXml" Target="../ink/ink228.xml"/><Relationship Id="rId897" Type="http://schemas.openxmlformats.org/officeDocument/2006/relationships/image" Target="../media/image450.png"/><Relationship Id="rId1082" Type="http://schemas.openxmlformats.org/officeDocument/2006/relationships/customXml" Target="../ink/ink557.xml"/><Relationship Id="rId105" Type="http://schemas.openxmlformats.org/officeDocument/2006/relationships/customXml" Target="../ink/ink52.xml"/><Relationship Id="rId312" Type="http://schemas.openxmlformats.org/officeDocument/2006/relationships/customXml" Target="../ink/ink157.xml"/><Relationship Id="rId757" Type="http://schemas.openxmlformats.org/officeDocument/2006/relationships/customXml" Target="../ink/ink382.xml"/><Relationship Id="rId964" Type="http://schemas.openxmlformats.org/officeDocument/2006/relationships/image" Target="../media/image483.png"/><Relationship Id="rId1387" Type="http://schemas.openxmlformats.org/officeDocument/2006/relationships/image" Target="../media/image655.png"/><Relationship Id="rId1594" Type="http://schemas.openxmlformats.org/officeDocument/2006/relationships/image" Target="../media/image757.png"/><Relationship Id="rId93" Type="http://schemas.openxmlformats.org/officeDocument/2006/relationships/customXml" Target="../ink/ink46.xml"/><Relationship Id="rId617" Type="http://schemas.openxmlformats.org/officeDocument/2006/relationships/image" Target="../media/image311.png"/><Relationship Id="rId824" Type="http://schemas.openxmlformats.org/officeDocument/2006/relationships/image" Target="../media/image414.png"/><Relationship Id="rId1247" Type="http://schemas.openxmlformats.org/officeDocument/2006/relationships/image" Target="../media/image586.png"/><Relationship Id="rId1454" Type="http://schemas.openxmlformats.org/officeDocument/2006/relationships/customXml" Target="../ink/ink771.xml"/><Relationship Id="rId1107" Type="http://schemas.openxmlformats.org/officeDocument/2006/relationships/customXml" Target="../ink/ink578.xml"/><Relationship Id="rId1314" Type="http://schemas.openxmlformats.org/officeDocument/2006/relationships/customXml" Target="../ink/ink701.xml"/><Relationship Id="rId1521" Type="http://schemas.openxmlformats.org/officeDocument/2006/relationships/image" Target="../media/image721.png"/><Relationship Id="rId1619" Type="http://schemas.openxmlformats.org/officeDocument/2006/relationships/customXml" Target="../ink/ink856.xml"/><Relationship Id="rId20" Type="http://schemas.openxmlformats.org/officeDocument/2006/relationships/image" Target="../media/image16.png"/><Relationship Id="rId267" Type="http://schemas.openxmlformats.org/officeDocument/2006/relationships/customXml" Target="../ink/ink134.xml"/><Relationship Id="rId474" Type="http://schemas.openxmlformats.org/officeDocument/2006/relationships/customXml" Target="../ink/ink239.xml"/><Relationship Id="rId127" Type="http://schemas.openxmlformats.org/officeDocument/2006/relationships/customXml" Target="../ink/ink63.xml"/><Relationship Id="rId681" Type="http://schemas.openxmlformats.org/officeDocument/2006/relationships/image" Target="../media/image343.png"/><Relationship Id="rId779" Type="http://schemas.openxmlformats.org/officeDocument/2006/relationships/customXml" Target="../ink/ink393.xml"/><Relationship Id="rId986" Type="http://schemas.openxmlformats.org/officeDocument/2006/relationships/image" Target="../media/image494.png"/><Relationship Id="rId334" Type="http://schemas.openxmlformats.org/officeDocument/2006/relationships/image" Target="../media/image171.png"/><Relationship Id="rId541" Type="http://schemas.openxmlformats.org/officeDocument/2006/relationships/image" Target="../media/image274.png"/><Relationship Id="rId639" Type="http://schemas.openxmlformats.org/officeDocument/2006/relationships/image" Target="../media/image322.png"/><Relationship Id="rId1171" Type="http://schemas.openxmlformats.org/officeDocument/2006/relationships/customXml" Target="../ink/ink628.xml"/><Relationship Id="rId1269" Type="http://schemas.openxmlformats.org/officeDocument/2006/relationships/image" Target="../media/image597.png"/><Relationship Id="rId1476" Type="http://schemas.openxmlformats.org/officeDocument/2006/relationships/image" Target="../media/image699.png"/><Relationship Id="rId401" Type="http://schemas.openxmlformats.org/officeDocument/2006/relationships/image" Target="../media/image204.png"/><Relationship Id="rId846" Type="http://schemas.openxmlformats.org/officeDocument/2006/relationships/image" Target="../media/image425.png"/><Relationship Id="rId1031" Type="http://schemas.openxmlformats.org/officeDocument/2006/relationships/image" Target="../media/image516.png"/><Relationship Id="rId1129" Type="http://schemas.openxmlformats.org/officeDocument/2006/relationships/customXml" Target="../ink/ink600.xml"/><Relationship Id="rId706" Type="http://schemas.openxmlformats.org/officeDocument/2006/relationships/customXml" Target="../ink/ink356.xml"/><Relationship Id="rId913" Type="http://schemas.openxmlformats.org/officeDocument/2006/relationships/image" Target="../media/image458.png"/><Relationship Id="rId1336" Type="http://schemas.openxmlformats.org/officeDocument/2006/relationships/customXml" Target="../ink/ink712.xml"/><Relationship Id="rId1543" Type="http://schemas.openxmlformats.org/officeDocument/2006/relationships/image" Target="../media/image732.png"/><Relationship Id="rId42" Type="http://schemas.openxmlformats.org/officeDocument/2006/relationships/image" Target="../media/image27.png"/><Relationship Id="rId1403" Type="http://schemas.openxmlformats.org/officeDocument/2006/relationships/image" Target="../media/image663.png"/><Relationship Id="rId1610" Type="http://schemas.openxmlformats.org/officeDocument/2006/relationships/image" Target="../media/image764.png"/><Relationship Id="rId191" Type="http://schemas.openxmlformats.org/officeDocument/2006/relationships/customXml" Target="../ink/ink96.xml"/><Relationship Id="rId289" Type="http://schemas.openxmlformats.org/officeDocument/2006/relationships/customXml" Target="../ink/ink145.xml"/><Relationship Id="rId496" Type="http://schemas.openxmlformats.org/officeDocument/2006/relationships/customXml" Target="../ink/ink250.xml"/><Relationship Id="rId149" Type="http://schemas.openxmlformats.org/officeDocument/2006/relationships/customXml" Target="../ink/ink74.xml"/><Relationship Id="rId356" Type="http://schemas.openxmlformats.org/officeDocument/2006/relationships/customXml" Target="../ink/ink180.xml"/><Relationship Id="rId563" Type="http://schemas.openxmlformats.org/officeDocument/2006/relationships/customXml" Target="../ink/ink284.xml"/><Relationship Id="rId770" Type="http://schemas.openxmlformats.org/officeDocument/2006/relationships/image" Target="../media/image387.png"/><Relationship Id="rId1193" Type="http://schemas.openxmlformats.org/officeDocument/2006/relationships/customXml" Target="../ink/ink639.xml"/><Relationship Id="rId216" Type="http://schemas.openxmlformats.org/officeDocument/2006/relationships/image" Target="../media/image113.png"/><Relationship Id="rId423" Type="http://schemas.openxmlformats.org/officeDocument/2006/relationships/image" Target="../media/image215.png"/><Relationship Id="rId868" Type="http://schemas.openxmlformats.org/officeDocument/2006/relationships/image" Target="../media/image436.png"/><Relationship Id="rId1053" Type="http://schemas.openxmlformats.org/officeDocument/2006/relationships/customXml" Target="../ink/ink532.xml"/><Relationship Id="rId1260" Type="http://schemas.openxmlformats.org/officeDocument/2006/relationships/customXml" Target="../ink/ink673.xml"/><Relationship Id="rId1498" Type="http://schemas.openxmlformats.org/officeDocument/2006/relationships/customXml" Target="../ink/ink794.xml"/><Relationship Id="rId630" Type="http://schemas.openxmlformats.org/officeDocument/2006/relationships/customXml" Target="../ink/ink318.xml"/><Relationship Id="rId728" Type="http://schemas.openxmlformats.org/officeDocument/2006/relationships/image" Target="../media/image366.png"/><Relationship Id="rId935" Type="http://schemas.openxmlformats.org/officeDocument/2006/relationships/image" Target="../media/image469.png"/><Relationship Id="rId1358" Type="http://schemas.openxmlformats.org/officeDocument/2006/relationships/customXml" Target="../ink/ink723.xml"/><Relationship Id="rId1565" Type="http://schemas.openxmlformats.org/officeDocument/2006/relationships/image" Target="../media/image743.png"/><Relationship Id="rId64" Type="http://schemas.openxmlformats.org/officeDocument/2006/relationships/image" Target="../media/image38.png"/><Relationship Id="rId1120" Type="http://schemas.openxmlformats.org/officeDocument/2006/relationships/customXml" Target="../ink/ink591.xml"/><Relationship Id="rId1218" Type="http://schemas.openxmlformats.org/officeDocument/2006/relationships/image" Target="../media/image572.png"/><Relationship Id="rId1425" Type="http://schemas.openxmlformats.org/officeDocument/2006/relationships/image" Target="../media/image674.png"/><Relationship Id="rId280" Type="http://schemas.openxmlformats.org/officeDocument/2006/relationships/image" Target="../media/image145.png"/><Relationship Id="rId140" Type="http://schemas.openxmlformats.org/officeDocument/2006/relationships/image" Target="../media/image76.png"/><Relationship Id="rId378" Type="http://schemas.openxmlformats.org/officeDocument/2006/relationships/customXml" Target="../ink/ink191.xml"/><Relationship Id="rId585" Type="http://schemas.openxmlformats.org/officeDocument/2006/relationships/customXml" Target="../ink/ink295.xml"/><Relationship Id="rId792" Type="http://schemas.openxmlformats.org/officeDocument/2006/relationships/image" Target="../media/image398.png"/><Relationship Id="rId6" Type="http://schemas.openxmlformats.org/officeDocument/2006/relationships/image" Target="../media/image9.png"/><Relationship Id="rId238" Type="http://schemas.openxmlformats.org/officeDocument/2006/relationships/image" Target="../media/image124.png"/><Relationship Id="rId445" Type="http://schemas.openxmlformats.org/officeDocument/2006/relationships/image" Target="../media/image226.png"/><Relationship Id="rId652" Type="http://schemas.openxmlformats.org/officeDocument/2006/relationships/customXml" Target="../ink/ink329.xml"/><Relationship Id="rId1075" Type="http://schemas.openxmlformats.org/officeDocument/2006/relationships/customXml" Target="../ink/ink550.xml"/><Relationship Id="rId1282" Type="http://schemas.openxmlformats.org/officeDocument/2006/relationships/customXml" Target="../ink/ink684.xml"/><Relationship Id="rId305" Type="http://schemas.openxmlformats.org/officeDocument/2006/relationships/image" Target="../media/image157.png"/><Relationship Id="rId512" Type="http://schemas.openxmlformats.org/officeDocument/2006/relationships/customXml" Target="../ink/ink258.xml"/><Relationship Id="rId957" Type="http://schemas.openxmlformats.org/officeDocument/2006/relationships/customXml" Target="../ink/ink483.xml"/><Relationship Id="rId1142" Type="http://schemas.openxmlformats.org/officeDocument/2006/relationships/customXml" Target="../ink/ink612.xml"/><Relationship Id="rId1587" Type="http://schemas.openxmlformats.org/officeDocument/2006/relationships/customXml" Target="../ink/ink839.xml"/><Relationship Id="rId86" Type="http://schemas.openxmlformats.org/officeDocument/2006/relationships/image" Target="../media/image49.png"/><Relationship Id="rId817" Type="http://schemas.openxmlformats.org/officeDocument/2006/relationships/customXml" Target="../ink/ink412.xml"/><Relationship Id="rId1002" Type="http://schemas.openxmlformats.org/officeDocument/2006/relationships/customXml" Target="../ink/ink506.xml"/><Relationship Id="rId1447" Type="http://schemas.openxmlformats.org/officeDocument/2006/relationships/image" Target="../media/image685.png"/><Relationship Id="rId1307" Type="http://schemas.openxmlformats.org/officeDocument/2006/relationships/image" Target="../media/image615.png"/><Relationship Id="rId1514" Type="http://schemas.openxmlformats.org/officeDocument/2006/relationships/customXml" Target="../ink/ink802.xml"/><Relationship Id="rId13" Type="http://schemas.openxmlformats.org/officeDocument/2006/relationships/customXml" Target="../ink/ink6.xml"/><Relationship Id="rId162" Type="http://schemas.openxmlformats.org/officeDocument/2006/relationships/image" Target="../media/image87.png"/><Relationship Id="rId467" Type="http://schemas.openxmlformats.org/officeDocument/2006/relationships/image" Target="../media/image237.png"/><Relationship Id="rId1097" Type="http://schemas.openxmlformats.org/officeDocument/2006/relationships/image" Target="../media/image534.png"/><Relationship Id="rId674" Type="http://schemas.openxmlformats.org/officeDocument/2006/relationships/customXml" Target="../ink/ink340.xml"/><Relationship Id="rId881" Type="http://schemas.openxmlformats.org/officeDocument/2006/relationships/image" Target="../media/image442.png"/><Relationship Id="rId979" Type="http://schemas.openxmlformats.org/officeDocument/2006/relationships/customXml" Target="../ink/ink494.xml"/><Relationship Id="rId327" Type="http://schemas.openxmlformats.org/officeDocument/2006/relationships/image" Target="../media/image168.png"/><Relationship Id="rId534" Type="http://schemas.openxmlformats.org/officeDocument/2006/relationships/customXml" Target="../ink/ink269.xml"/><Relationship Id="rId741" Type="http://schemas.openxmlformats.org/officeDocument/2006/relationships/customXml" Target="../ink/ink374.xml"/><Relationship Id="rId839" Type="http://schemas.openxmlformats.org/officeDocument/2006/relationships/customXml" Target="../ink/ink423.xml"/><Relationship Id="rId1164" Type="http://schemas.openxmlformats.org/officeDocument/2006/relationships/customXml" Target="../ink/ink624.xml"/><Relationship Id="rId1371" Type="http://schemas.openxmlformats.org/officeDocument/2006/relationships/image" Target="../media/image647.png"/><Relationship Id="rId1469" Type="http://schemas.openxmlformats.org/officeDocument/2006/relationships/customXml" Target="../ink/ink779.xml"/><Relationship Id="rId601" Type="http://schemas.openxmlformats.org/officeDocument/2006/relationships/image" Target="../media/image303.png"/><Relationship Id="rId1024" Type="http://schemas.openxmlformats.org/officeDocument/2006/relationships/customXml" Target="../ink/ink517.xml"/><Relationship Id="rId1231" Type="http://schemas.openxmlformats.org/officeDocument/2006/relationships/customXml" Target="../ink/ink658.xml"/><Relationship Id="rId906" Type="http://schemas.openxmlformats.org/officeDocument/2006/relationships/customXml" Target="../ink/ink457.xml"/><Relationship Id="rId1329" Type="http://schemas.openxmlformats.org/officeDocument/2006/relationships/image" Target="../media/image626.png"/><Relationship Id="rId1536" Type="http://schemas.openxmlformats.org/officeDocument/2006/relationships/customXml" Target="../ink/ink813.xml"/><Relationship Id="rId35" Type="http://schemas.openxmlformats.org/officeDocument/2006/relationships/customXml" Target="../ink/ink17.xml"/><Relationship Id="rId1603" Type="http://schemas.openxmlformats.org/officeDocument/2006/relationships/image" Target="../media/image761.png"/><Relationship Id="rId184" Type="http://schemas.openxmlformats.org/officeDocument/2006/relationships/image" Target="../media/image97.png"/><Relationship Id="rId391" Type="http://schemas.openxmlformats.org/officeDocument/2006/relationships/image" Target="../media/image199.png"/><Relationship Id="rId251" Type="http://schemas.openxmlformats.org/officeDocument/2006/relationships/customXml" Target="../ink/ink126.xml"/><Relationship Id="rId489" Type="http://schemas.openxmlformats.org/officeDocument/2006/relationships/image" Target="../media/image248.png"/><Relationship Id="rId696" Type="http://schemas.openxmlformats.org/officeDocument/2006/relationships/customXml" Target="../ink/ink351.xml"/><Relationship Id="rId349" Type="http://schemas.openxmlformats.org/officeDocument/2006/relationships/image" Target="../media/image178.png"/><Relationship Id="rId556" Type="http://schemas.openxmlformats.org/officeDocument/2006/relationships/image" Target="../media/image281.png"/><Relationship Id="rId763" Type="http://schemas.openxmlformats.org/officeDocument/2006/relationships/customXml" Target="../ink/ink385.xml"/><Relationship Id="rId1186" Type="http://schemas.openxmlformats.org/officeDocument/2006/relationships/image" Target="../media/image556.png"/><Relationship Id="rId1393" Type="http://schemas.openxmlformats.org/officeDocument/2006/relationships/image" Target="../media/image658.png"/><Relationship Id="rId111" Type="http://schemas.openxmlformats.org/officeDocument/2006/relationships/customXml" Target="../ink/ink55.xml"/><Relationship Id="rId209" Type="http://schemas.openxmlformats.org/officeDocument/2006/relationships/customXml" Target="../ink/ink105.xml"/><Relationship Id="rId416" Type="http://schemas.openxmlformats.org/officeDocument/2006/relationships/customXml" Target="../ink/ink210.xml"/><Relationship Id="rId970" Type="http://schemas.openxmlformats.org/officeDocument/2006/relationships/image" Target="../media/image486.png"/><Relationship Id="rId1046" Type="http://schemas.openxmlformats.org/officeDocument/2006/relationships/customXml" Target="../ink/ink528.xml"/><Relationship Id="rId1253" Type="http://schemas.openxmlformats.org/officeDocument/2006/relationships/image" Target="../media/image589.png"/><Relationship Id="rId623" Type="http://schemas.openxmlformats.org/officeDocument/2006/relationships/image" Target="../media/image314.png"/><Relationship Id="rId830" Type="http://schemas.openxmlformats.org/officeDocument/2006/relationships/image" Target="../media/image417.png"/><Relationship Id="rId928" Type="http://schemas.openxmlformats.org/officeDocument/2006/relationships/customXml" Target="../ink/ink468.xml"/><Relationship Id="rId1460" Type="http://schemas.openxmlformats.org/officeDocument/2006/relationships/image" Target="../media/image691.png"/><Relationship Id="rId1558" Type="http://schemas.openxmlformats.org/officeDocument/2006/relationships/customXml" Target="../ink/ink824.xml"/><Relationship Id="rId57" Type="http://schemas.openxmlformats.org/officeDocument/2006/relationships/customXml" Target="../ink/ink28.xml"/><Relationship Id="rId1113" Type="http://schemas.openxmlformats.org/officeDocument/2006/relationships/customXml" Target="../ink/ink584.xml"/><Relationship Id="rId1320" Type="http://schemas.openxmlformats.org/officeDocument/2006/relationships/customXml" Target="../ink/ink704.xml"/><Relationship Id="rId1418" Type="http://schemas.openxmlformats.org/officeDocument/2006/relationships/customXml" Target="../ink/ink753.xml"/><Relationship Id="rId1625" Type="http://schemas.openxmlformats.org/officeDocument/2006/relationships/customXml" Target="../ink/ink859.xml"/><Relationship Id="rId273" Type="http://schemas.openxmlformats.org/officeDocument/2006/relationships/customXml" Target="../ink/ink137.xml"/><Relationship Id="rId480" Type="http://schemas.openxmlformats.org/officeDocument/2006/relationships/customXml" Target="../ink/ink242.xml"/><Relationship Id="rId133" Type="http://schemas.openxmlformats.org/officeDocument/2006/relationships/customXml" Target="../ink/ink66.xml"/><Relationship Id="rId340" Type="http://schemas.openxmlformats.org/officeDocument/2006/relationships/customXml" Target="../ink/ink172.xml"/><Relationship Id="rId578" Type="http://schemas.openxmlformats.org/officeDocument/2006/relationships/image" Target="../media/image292.png"/><Relationship Id="rId785" Type="http://schemas.openxmlformats.org/officeDocument/2006/relationships/customXml" Target="../ink/ink396.xml"/><Relationship Id="rId992" Type="http://schemas.openxmlformats.org/officeDocument/2006/relationships/image" Target="../media/image497.png"/><Relationship Id="rId200" Type="http://schemas.openxmlformats.org/officeDocument/2006/relationships/image" Target="../media/image105.png"/><Relationship Id="rId438" Type="http://schemas.openxmlformats.org/officeDocument/2006/relationships/customXml" Target="../ink/ink221.xml"/><Relationship Id="rId645" Type="http://schemas.openxmlformats.org/officeDocument/2006/relationships/image" Target="../media/image325.png"/><Relationship Id="rId852" Type="http://schemas.openxmlformats.org/officeDocument/2006/relationships/image" Target="../media/image428.png"/><Relationship Id="rId1068" Type="http://schemas.openxmlformats.org/officeDocument/2006/relationships/customXml" Target="../ink/ink545.xml"/><Relationship Id="rId1275" Type="http://schemas.openxmlformats.org/officeDocument/2006/relationships/image" Target="../media/image600.png"/><Relationship Id="rId1482" Type="http://schemas.openxmlformats.org/officeDocument/2006/relationships/image" Target="../media/image702.png"/><Relationship Id="rId505" Type="http://schemas.openxmlformats.org/officeDocument/2006/relationships/image" Target="../media/image256.png"/><Relationship Id="rId712" Type="http://schemas.openxmlformats.org/officeDocument/2006/relationships/customXml" Target="../ink/ink359.xml"/><Relationship Id="rId1135" Type="http://schemas.openxmlformats.org/officeDocument/2006/relationships/customXml" Target="../ink/ink605.xml"/><Relationship Id="rId1342" Type="http://schemas.openxmlformats.org/officeDocument/2006/relationships/customXml" Target="../ink/ink715.xml"/><Relationship Id="rId79" Type="http://schemas.openxmlformats.org/officeDocument/2006/relationships/customXml" Target="../ink/ink39.xml"/><Relationship Id="rId1202" Type="http://schemas.openxmlformats.org/officeDocument/2006/relationships/image" Target="../media/image564.png"/><Relationship Id="rId1507" Type="http://schemas.openxmlformats.org/officeDocument/2006/relationships/image" Target="../media/image714.png"/><Relationship Id="rId295" Type="http://schemas.openxmlformats.org/officeDocument/2006/relationships/image" Target="../media/image152.png"/><Relationship Id="rId155" Type="http://schemas.openxmlformats.org/officeDocument/2006/relationships/customXml" Target="../ink/ink77.xml"/><Relationship Id="rId362" Type="http://schemas.openxmlformats.org/officeDocument/2006/relationships/customXml" Target="../ink/ink183.xml"/><Relationship Id="rId1297" Type="http://schemas.openxmlformats.org/officeDocument/2006/relationships/customXml" Target="../ink/ink692.xml"/><Relationship Id="rId222" Type="http://schemas.openxmlformats.org/officeDocument/2006/relationships/image" Target="../media/image116.png"/><Relationship Id="rId667" Type="http://schemas.openxmlformats.org/officeDocument/2006/relationships/image" Target="../media/image336.png"/><Relationship Id="rId874" Type="http://schemas.openxmlformats.org/officeDocument/2006/relationships/customXml" Target="../ink/ink441.xml"/><Relationship Id="rId527" Type="http://schemas.openxmlformats.org/officeDocument/2006/relationships/image" Target="../media/image267.png"/><Relationship Id="rId734" Type="http://schemas.openxmlformats.org/officeDocument/2006/relationships/image" Target="../media/image369.png"/><Relationship Id="rId941" Type="http://schemas.openxmlformats.org/officeDocument/2006/relationships/customXml" Target="../ink/ink475.xml"/><Relationship Id="rId1157" Type="http://schemas.openxmlformats.org/officeDocument/2006/relationships/image" Target="../media/image542.png"/><Relationship Id="rId1364" Type="http://schemas.openxmlformats.org/officeDocument/2006/relationships/customXml" Target="../ink/ink726.xml"/><Relationship Id="rId1571" Type="http://schemas.openxmlformats.org/officeDocument/2006/relationships/image" Target="../media/image746.png"/><Relationship Id="rId70" Type="http://schemas.openxmlformats.org/officeDocument/2006/relationships/image" Target="../media/image41.png"/><Relationship Id="rId801" Type="http://schemas.openxmlformats.org/officeDocument/2006/relationships/customXml" Target="../ink/ink404.xml"/><Relationship Id="rId1017" Type="http://schemas.openxmlformats.org/officeDocument/2006/relationships/image" Target="../media/image509.png"/><Relationship Id="rId1224" Type="http://schemas.openxmlformats.org/officeDocument/2006/relationships/image" Target="../media/image575.png"/><Relationship Id="rId1431" Type="http://schemas.openxmlformats.org/officeDocument/2006/relationships/image" Target="../media/image677.png"/><Relationship Id="rId1529" Type="http://schemas.openxmlformats.org/officeDocument/2006/relationships/image" Target="../media/image725.png"/><Relationship Id="rId28" Type="http://schemas.openxmlformats.org/officeDocument/2006/relationships/image" Target="../media/image20.png"/><Relationship Id="rId177" Type="http://schemas.openxmlformats.org/officeDocument/2006/relationships/customXml" Target="../ink/ink88.xml"/><Relationship Id="rId384" Type="http://schemas.openxmlformats.org/officeDocument/2006/relationships/customXml" Target="../ink/ink194.xml"/><Relationship Id="rId591" Type="http://schemas.openxmlformats.org/officeDocument/2006/relationships/customXml" Target="../ink/ink298.xml"/><Relationship Id="rId244" Type="http://schemas.openxmlformats.org/officeDocument/2006/relationships/image" Target="../media/image127.png"/><Relationship Id="rId689" Type="http://schemas.openxmlformats.org/officeDocument/2006/relationships/image" Target="../media/image347.png"/><Relationship Id="rId896" Type="http://schemas.openxmlformats.org/officeDocument/2006/relationships/customXml" Target="../ink/ink452.xml"/><Relationship Id="rId1081" Type="http://schemas.openxmlformats.org/officeDocument/2006/relationships/customXml" Target="../ink/ink556.xml"/><Relationship Id="rId451" Type="http://schemas.openxmlformats.org/officeDocument/2006/relationships/image" Target="../media/image229.png"/><Relationship Id="rId549" Type="http://schemas.openxmlformats.org/officeDocument/2006/relationships/image" Target="../media/image278.png"/><Relationship Id="rId756" Type="http://schemas.openxmlformats.org/officeDocument/2006/relationships/image" Target="../media/image380.png"/><Relationship Id="rId1179" Type="http://schemas.openxmlformats.org/officeDocument/2006/relationships/customXml" Target="../ink/ink632.xml"/><Relationship Id="rId1386" Type="http://schemas.openxmlformats.org/officeDocument/2006/relationships/customXml" Target="../ink/ink737.xml"/><Relationship Id="rId1593" Type="http://schemas.openxmlformats.org/officeDocument/2006/relationships/customXml" Target="../ink/ink842.xml"/><Relationship Id="rId104" Type="http://schemas.openxmlformats.org/officeDocument/2006/relationships/image" Target="../media/image58.png"/><Relationship Id="rId311" Type="http://schemas.openxmlformats.org/officeDocument/2006/relationships/image" Target="../media/image160.png"/><Relationship Id="rId409" Type="http://schemas.openxmlformats.org/officeDocument/2006/relationships/image" Target="../media/image208.png"/><Relationship Id="rId963" Type="http://schemas.openxmlformats.org/officeDocument/2006/relationships/customXml" Target="../ink/ink486.xml"/><Relationship Id="rId1039" Type="http://schemas.openxmlformats.org/officeDocument/2006/relationships/image" Target="../media/image520.png"/><Relationship Id="rId1246" Type="http://schemas.openxmlformats.org/officeDocument/2006/relationships/customXml" Target="../ink/ink666.xml"/><Relationship Id="rId92" Type="http://schemas.openxmlformats.org/officeDocument/2006/relationships/image" Target="../media/image52.png"/><Relationship Id="rId616" Type="http://schemas.openxmlformats.org/officeDocument/2006/relationships/customXml" Target="../ink/ink311.xml"/><Relationship Id="rId823" Type="http://schemas.openxmlformats.org/officeDocument/2006/relationships/customXml" Target="../ink/ink415.xml"/><Relationship Id="rId1453" Type="http://schemas.openxmlformats.org/officeDocument/2006/relationships/image" Target="../media/image688.png"/><Relationship Id="rId1106" Type="http://schemas.openxmlformats.org/officeDocument/2006/relationships/customXml" Target="../ink/ink577.xml"/><Relationship Id="rId1313" Type="http://schemas.openxmlformats.org/officeDocument/2006/relationships/image" Target="../media/image618.png"/><Relationship Id="rId1520" Type="http://schemas.openxmlformats.org/officeDocument/2006/relationships/customXml" Target="../ink/ink805.xml"/><Relationship Id="rId1618" Type="http://schemas.openxmlformats.org/officeDocument/2006/relationships/image" Target="../media/image768.png"/><Relationship Id="rId199" Type="http://schemas.openxmlformats.org/officeDocument/2006/relationships/customXml" Target="../ink/ink100.xml"/><Relationship Id="rId266" Type="http://schemas.openxmlformats.org/officeDocument/2006/relationships/image" Target="../media/image138.png"/><Relationship Id="rId473" Type="http://schemas.openxmlformats.org/officeDocument/2006/relationships/image" Target="../media/image240.png"/><Relationship Id="rId680" Type="http://schemas.openxmlformats.org/officeDocument/2006/relationships/customXml" Target="../ink/ink343.xml"/><Relationship Id="rId126" Type="http://schemas.openxmlformats.org/officeDocument/2006/relationships/image" Target="../media/image69.png"/><Relationship Id="rId333" Type="http://schemas.openxmlformats.org/officeDocument/2006/relationships/customXml" Target="../ink/ink168.xml"/><Relationship Id="rId540" Type="http://schemas.openxmlformats.org/officeDocument/2006/relationships/customXml" Target="../ink/ink272.xml"/><Relationship Id="rId778" Type="http://schemas.openxmlformats.org/officeDocument/2006/relationships/image" Target="../media/image391.png"/><Relationship Id="rId985" Type="http://schemas.openxmlformats.org/officeDocument/2006/relationships/customXml" Target="../ink/ink497.xml"/><Relationship Id="rId1170" Type="http://schemas.openxmlformats.org/officeDocument/2006/relationships/customXml" Target="../ink/ink627.xml"/><Relationship Id="rId638" Type="http://schemas.openxmlformats.org/officeDocument/2006/relationships/customXml" Target="../ink/ink322.xml"/><Relationship Id="rId845" Type="http://schemas.openxmlformats.org/officeDocument/2006/relationships/customXml" Target="../ink/ink426.xml"/><Relationship Id="rId1030" Type="http://schemas.openxmlformats.org/officeDocument/2006/relationships/customXml" Target="../ink/ink520.xml"/><Relationship Id="rId1268" Type="http://schemas.openxmlformats.org/officeDocument/2006/relationships/customXml" Target="../ink/ink677.xml"/><Relationship Id="rId1475" Type="http://schemas.openxmlformats.org/officeDocument/2006/relationships/customXml" Target="../ink/ink782.xml"/><Relationship Id="rId400" Type="http://schemas.openxmlformats.org/officeDocument/2006/relationships/customXml" Target="../ink/ink202.xml"/><Relationship Id="rId705" Type="http://schemas.openxmlformats.org/officeDocument/2006/relationships/image" Target="../media/image355.png"/><Relationship Id="rId1128" Type="http://schemas.openxmlformats.org/officeDocument/2006/relationships/customXml" Target="../ink/ink599.xml"/><Relationship Id="rId1335" Type="http://schemas.openxmlformats.org/officeDocument/2006/relationships/image" Target="../media/image629.png"/><Relationship Id="rId1542" Type="http://schemas.openxmlformats.org/officeDocument/2006/relationships/customXml" Target="../ink/ink816.xml"/><Relationship Id="rId912" Type="http://schemas.openxmlformats.org/officeDocument/2006/relationships/customXml" Target="../ink/ink460.xml"/><Relationship Id="rId41" Type="http://schemas.openxmlformats.org/officeDocument/2006/relationships/customXml" Target="../ink/ink20.xml"/><Relationship Id="rId1402" Type="http://schemas.openxmlformats.org/officeDocument/2006/relationships/customXml" Target="../ink/ink745.xml"/><Relationship Id="rId190" Type="http://schemas.openxmlformats.org/officeDocument/2006/relationships/image" Target="../media/image100.png"/><Relationship Id="rId288" Type="http://schemas.openxmlformats.org/officeDocument/2006/relationships/image" Target="../media/image149.png"/><Relationship Id="rId495" Type="http://schemas.openxmlformats.org/officeDocument/2006/relationships/image" Target="../media/image251.png"/><Relationship Id="rId148" Type="http://schemas.openxmlformats.org/officeDocument/2006/relationships/image" Target="../media/image80.png"/><Relationship Id="rId355" Type="http://schemas.openxmlformats.org/officeDocument/2006/relationships/image" Target="../media/image181.png"/><Relationship Id="rId562" Type="http://schemas.openxmlformats.org/officeDocument/2006/relationships/image" Target="../media/image284.png"/><Relationship Id="rId1192" Type="http://schemas.openxmlformats.org/officeDocument/2006/relationships/image" Target="../media/image559.png"/><Relationship Id="rId215" Type="http://schemas.openxmlformats.org/officeDocument/2006/relationships/customXml" Target="../ink/ink108.xml"/><Relationship Id="rId422" Type="http://schemas.openxmlformats.org/officeDocument/2006/relationships/customXml" Target="../ink/ink213.xml"/><Relationship Id="rId867" Type="http://schemas.openxmlformats.org/officeDocument/2006/relationships/customXml" Target="../ink/ink437.xml"/><Relationship Id="rId1052" Type="http://schemas.openxmlformats.org/officeDocument/2006/relationships/customXml" Target="../ink/ink531.xml"/><Relationship Id="rId1497" Type="http://schemas.openxmlformats.org/officeDocument/2006/relationships/image" Target="../media/image709.png"/><Relationship Id="rId727" Type="http://schemas.openxmlformats.org/officeDocument/2006/relationships/customXml" Target="../ink/ink367.xml"/><Relationship Id="rId934" Type="http://schemas.openxmlformats.org/officeDocument/2006/relationships/customXml" Target="../ink/ink471.xml"/><Relationship Id="rId1357" Type="http://schemas.openxmlformats.org/officeDocument/2006/relationships/image" Target="../media/image640.png"/><Relationship Id="rId1564" Type="http://schemas.openxmlformats.org/officeDocument/2006/relationships/customXml" Target="../ink/ink827.xml"/><Relationship Id="rId63" Type="http://schemas.openxmlformats.org/officeDocument/2006/relationships/customXml" Target="../ink/ink31.xml"/><Relationship Id="rId1217" Type="http://schemas.openxmlformats.org/officeDocument/2006/relationships/customXml" Target="../ink/ink651.xml"/><Relationship Id="rId1424" Type="http://schemas.openxmlformats.org/officeDocument/2006/relationships/customXml" Target="../ink/ink756.xml"/><Relationship Id="rId377" Type="http://schemas.openxmlformats.org/officeDocument/2006/relationships/image" Target="../media/image192.png"/><Relationship Id="rId584" Type="http://schemas.openxmlformats.org/officeDocument/2006/relationships/image" Target="../media/image295.png"/><Relationship Id="rId5" Type="http://schemas.openxmlformats.org/officeDocument/2006/relationships/customXml" Target="../ink/ink2.xml"/><Relationship Id="rId237" Type="http://schemas.openxmlformats.org/officeDocument/2006/relationships/customXml" Target="../ink/ink119.xml"/><Relationship Id="rId791" Type="http://schemas.openxmlformats.org/officeDocument/2006/relationships/customXml" Target="../ink/ink399.xml"/><Relationship Id="rId889" Type="http://schemas.openxmlformats.org/officeDocument/2006/relationships/image" Target="../media/image446.png"/><Relationship Id="rId1074" Type="http://schemas.openxmlformats.org/officeDocument/2006/relationships/customXml" Target="../ink/ink549.xml"/><Relationship Id="rId444" Type="http://schemas.openxmlformats.org/officeDocument/2006/relationships/customXml" Target="../ink/ink224.xml"/><Relationship Id="rId651" Type="http://schemas.openxmlformats.org/officeDocument/2006/relationships/image" Target="../media/image328.png"/><Relationship Id="rId749" Type="http://schemas.openxmlformats.org/officeDocument/2006/relationships/customXml" Target="../ink/ink378.xml"/><Relationship Id="rId1281" Type="http://schemas.openxmlformats.org/officeDocument/2006/relationships/image" Target="../media/image603.png"/><Relationship Id="rId1379" Type="http://schemas.openxmlformats.org/officeDocument/2006/relationships/image" Target="../media/image651.png"/><Relationship Id="rId1586" Type="http://schemas.openxmlformats.org/officeDocument/2006/relationships/image" Target="../media/image753.png"/><Relationship Id="rId304" Type="http://schemas.openxmlformats.org/officeDocument/2006/relationships/customXml" Target="../ink/ink153.xml"/><Relationship Id="rId511" Type="http://schemas.openxmlformats.org/officeDocument/2006/relationships/image" Target="../media/image259.png"/><Relationship Id="rId609" Type="http://schemas.openxmlformats.org/officeDocument/2006/relationships/image" Target="../media/image307.png"/><Relationship Id="rId956" Type="http://schemas.openxmlformats.org/officeDocument/2006/relationships/image" Target="../media/image479.png"/><Relationship Id="rId1141" Type="http://schemas.openxmlformats.org/officeDocument/2006/relationships/customXml" Target="../ink/ink611.xml"/><Relationship Id="rId1239" Type="http://schemas.openxmlformats.org/officeDocument/2006/relationships/customXml" Target="../ink/ink662.xml"/><Relationship Id="rId85" Type="http://schemas.openxmlformats.org/officeDocument/2006/relationships/customXml" Target="../ink/ink42.xml"/><Relationship Id="rId816" Type="http://schemas.openxmlformats.org/officeDocument/2006/relationships/image" Target="../media/image410.png"/><Relationship Id="rId1001" Type="http://schemas.openxmlformats.org/officeDocument/2006/relationships/image" Target="../media/image501.png"/><Relationship Id="rId1446" Type="http://schemas.openxmlformats.org/officeDocument/2006/relationships/customXml" Target="../ink/ink767.xml"/><Relationship Id="rId1306" Type="http://schemas.openxmlformats.org/officeDocument/2006/relationships/customXml" Target="../ink/ink697.xml"/><Relationship Id="rId1513" Type="http://schemas.openxmlformats.org/officeDocument/2006/relationships/image" Target="../media/image717.png"/><Relationship Id="rId12" Type="http://schemas.openxmlformats.org/officeDocument/2006/relationships/image" Target="../media/image12.png"/><Relationship Id="rId161" Type="http://schemas.openxmlformats.org/officeDocument/2006/relationships/customXml" Target="../ink/ink80.xml"/><Relationship Id="rId399" Type="http://schemas.openxmlformats.org/officeDocument/2006/relationships/image" Target="../media/image203.png"/><Relationship Id="rId259" Type="http://schemas.openxmlformats.org/officeDocument/2006/relationships/customXml" Target="../ink/ink130.xml"/><Relationship Id="rId466" Type="http://schemas.openxmlformats.org/officeDocument/2006/relationships/customXml" Target="../ink/ink235.xml"/><Relationship Id="rId673" Type="http://schemas.openxmlformats.org/officeDocument/2006/relationships/image" Target="../media/image339.png"/><Relationship Id="rId880" Type="http://schemas.openxmlformats.org/officeDocument/2006/relationships/customXml" Target="../ink/ink444.xml"/><Relationship Id="rId1096" Type="http://schemas.openxmlformats.org/officeDocument/2006/relationships/customXml" Target="../ink/ink568.xml"/><Relationship Id="rId119" Type="http://schemas.openxmlformats.org/officeDocument/2006/relationships/customXml" Target="../ink/ink59.xml"/><Relationship Id="rId326" Type="http://schemas.openxmlformats.org/officeDocument/2006/relationships/customXml" Target="../ink/ink164.xml"/><Relationship Id="rId533" Type="http://schemas.openxmlformats.org/officeDocument/2006/relationships/image" Target="../media/image270.png"/><Relationship Id="rId978" Type="http://schemas.openxmlformats.org/officeDocument/2006/relationships/image" Target="../media/image490.png"/><Relationship Id="rId1163" Type="http://schemas.openxmlformats.org/officeDocument/2006/relationships/image" Target="../media/image545.png"/><Relationship Id="rId1370" Type="http://schemas.openxmlformats.org/officeDocument/2006/relationships/customXml" Target="../ink/ink729.xml"/><Relationship Id="rId740" Type="http://schemas.openxmlformats.org/officeDocument/2006/relationships/image" Target="../media/image372.png"/><Relationship Id="rId838" Type="http://schemas.openxmlformats.org/officeDocument/2006/relationships/image" Target="../media/image421.png"/><Relationship Id="rId1023" Type="http://schemas.openxmlformats.org/officeDocument/2006/relationships/image" Target="../media/image512.png"/><Relationship Id="rId1468" Type="http://schemas.openxmlformats.org/officeDocument/2006/relationships/image" Target="../media/image695.png"/><Relationship Id="rId600" Type="http://schemas.openxmlformats.org/officeDocument/2006/relationships/customXml" Target="../ink/ink303.xml"/><Relationship Id="rId1230" Type="http://schemas.openxmlformats.org/officeDocument/2006/relationships/image" Target="../media/image578.png"/><Relationship Id="rId1328" Type="http://schemas.openxmlformats.org/officeDocument/2006/relationships/customXml" Target="../ink/ink708.xml"/><Relationship Id="rId1535" Type="http://schemas.openxmlformats.org/officeDocument/2006/relationships/image" Target="../media/image728.png"/><Relationship Id="rId905" Type="http://schemas.openxmlformats.org/officeDocument/2006/relationships/image" Target="../media/image454.png"/><Relationship Id="rId34" Type="http://schemas.openxmlformats.org/officeDocument/2006/relationships/image" Target="../media/image23.png"/><Relationship Id="rId1602" Type="http://schemas.openxmlformats.org/officeDocument/2006/relationships/customXml" Target="../ink/ink847.xml"/><Relationship Id="rId183" Type="http://schemas.openxmlformats.org/officeDocument/2006/relationships/customXml" Target="../ink/ink92.xml"/><Relationship Id="rId390" Type="http://schemas.openxmlformats.org/officeDocument/2006/relationships/customXml" Target="../ink/ink197.xml"/><Relationship Id="rId250" Type="http://schemas.openxmlformats.org/officeDocument/2006/relationships/image" Target="../media/image130.png"/><Relationship Id="rId488" Type="http://schemas.openxmlformats.org/officeDocument/2006/relationships/customXml" Target="../ink/ink246.xml"/><Relationship Id="rId695" Type="http://schemas.openxmlformats.org/officeDocument/2006/relationships/image" Target="../media/image350.png"/><Relationship Id="rId110" Type="http://schemas.openxmlformats.org/officeDocument/2006/relationships/image" Target="../media/image61.png"/><Relationship Id="rId348" Type="http://schemas.openxmlformats.org/officeDocument/2006/relationships/customXml" Target="../ink/ink176.xml"/><Relationship Id="rId555" Type="http://schemas.openxmlformats.org/officeDocument/2006/relationships/customXml" Target="../ink/ink280.xml"/><Relationship Id="rId762" Type="http://schemas.openxmlformats.org/officeDocument/2006/relationships/image" Target="../media/image383.png"/><Relationship Id="rId1185" Type="http://schemas.openxmlformats.org/officeDocument/2006/relationships/customXml" Target="../ink/ink635.xml"/><Relationship Id="rId1392" Type="http://schemas.openxmlformats.org/officeDocument/2006/relationships/customXml" Target="../ink/ink740.xml"/><Relationship Id="rId208" Type="http://schemas.openxmlformats.org/officeDocument/2006/relationships/image" Target="../media/image109.png"/><Relationship Id="rId415" Type="http://schemas.openxmlformats.org/officeDocument/2006/relationships/image" Target="../media/image211.png"/><Relationship Id="rId622" Type="http://schemas.openxmlformats.org/officeDocument/2006/relationships/customXml" Target="../ink/ink314.xml"/><Relationship Id="rId1045" Type="http://schemas.openxmlformats.org/officeDocument/2006/relationships/image" Target="../media/image523.png"/><Relationship Id="rId1252" Type="http://schemas.openxmlformats.org/officeDocument/2006/relationships/customXml" Target="../ink/ink669.xml"/><Relationship Id="rId927" Type="http://schemas.openxmlformats.org/officeDocument/2006/relationships/image" Target="../media/image465.png"/><Relationship Id="rId1112" Type="http://schemas.openxmlformats.org/officeDocument/2006/relationships/customXml" Target="../ink/ink583.xml"/><Relationship Id="rId1557" Type="http://schemas.openxmlformats.org/officeDocument/2006/relationships/image" Target="../media/image739.png"/><Relationship Id="rId56" Type="http://schemas.openxmlformats.org/officeDocument/2006/relationships/image" Target="../media/image34.png"/><Relationship Id="rId359" Type="http://schemas.openxmlformats.org/officeDocument/2006/relationships/image" Target="../media/image183.png"/><Relationship Id="rId566" Type="http://schemas.openxmlformats.org/officeDocument/2006/relationships/image" Target="../media/image286.png"/><Relationship Id="rId773" Type="http://schemas.openxmlformats.org/officeDocument/2006/relationships/customXml" Target="../ink/ink390.xml"/><Relationship Id="rId1196" Type="http://schemas.openxmlformats.org/officeDocument/2006/relationships/image" Target="../media/image561.png"/><Relationship Id="rId1417" Type="http://schemas.openxmlformats.org/officeDocument/2006/relationships/image" Target="../media/image670.png"/><Relationship Id="rId1624" Type="http://schemas.openxmlformats.org/officeDocument/2006/relationships/image" Target="../media/image771.png"/><Relationship Id="rId121" Type="http://schemas.openxmlformats.org/officeDocument/2006/relationships/customXml" Target="../ink/ink60.xml"/><Relationship Id="rId219" Type="http://schemas.openxmlformats.org/officeDocument/2006/relationships/customXml" Target="../ink/ink110.xml"/><Relationship Id="rId426" Type="http://schemas.openxmlformats.org/officeDocument/2006/relationships/customXml" Target="../ink/ink215.xml"/><Relationship Id="rId633" Type="http://schemas.openxmlformats.org/officeDocument/2006/relationships/image" Target="../media/image319.png"/><Relationship Id="rId980" Type="http://schemas.openxmlformats.org/officeDocument/2006/relationships/image" Target="../media/image491.png"/><Relationship Id="rId1056" Type="http://schemas.openxmlformats.org/officeDocument/2006/relationships/image" Target="../media/image528.png"/><Relationship Id="rId1263" Type="http://schemas.openxmlformats.org/officeDocument/2006/relationships/image" Target="../media/image594.png"/><Relationship Id="rId840" Type="http://schemas.openxmlformats.org/officeDocument/2006/relationships/image" Target="../media/image422.png"/><Relationship Id="rId938" Type="http://schemas.openxmlformats.org/officeDocument/2006/relationships/customXml" Target="../ink/ink473.xml"/><Relationship Id="rId1470" Type="http://schemas.openxmlformats.org/officeDocument/2006/relationships/image" Target="../media/image696.png"/><Relationship Id="rId1568" Type="http://schemas.openxmlformats.org/officeDocument/2006/relationships/customXml" Target="../ink/ink829.xml"/><Relationship Id="rId67" Type="http://schemas.openxmlformats.org/officeDocument/2006/relationships/customXml" Target="../ink/ink33.xml"/><Relationship Id="rId272" Type="http://schemas.openxmlformats.org/officeDocument/2006/relationships/image" Target="../media/image141.png"/><Relationship Id="rId577" Type="http://schemas.openxmlformats.org/officeDocument/2006/relationships/customXml" Target="../ink/ink291.xml"/><Relationship Id="rId700" Type="http://schemas.openxmlformats.org/officeDocument/2006/relationships/customXml" Target="../ink/ink353.xml"/><Relationship Id="rId1123" Type="http://schemas.openxmlformats.org/officeDocument/2006/relationships/customXml" Target="../ink/ink594.xml"/><Relationship Id="rId1330" Type="http://schemas.openxmlformats.org/officeDocument/2006/relationships/customXml" Target="../ink/ink709.xml"/><Relationship Id="rId1428" Type="http://schemas.openxmlformats.org/officeDocument/2006/relationships/customXml" Target="../ink/ink758.xml"/><Relationship Id="rId132" Type="http://schemas.openxmlformats.org/officeDocument/2006/relationships/image" Target="../media/image72.png"/><Relationship Id="rId784" Type="http://schemas.openxmlformats.org/officeDocument/2006/relationships/image" Target="../media/image394.png"/><Relationship Id="rId991" Type="http://schemas.openxmlformats.org/officeDocument/2006/relationships/customXml" Target="../ink/ink500.xml"/><Relationship Id="rId1067" Type="http://schemas.openxmlformats.org/officeDocument/2006/relationships/customXml" Target="../ink/ink544.xml"/><Relationship Id="rId437" Type="http://schemas.openxmlformats.org/officeDocument/2006/relationships/image" Target="../media/image222.png"/><Relationship Id="rId644" Type="http://schemas.openxmlformats.org/officeDocument/2006/relationships/customXml" Target="../ink/ink325.xml"/><Relationship Id="rId851" Type="http://schemas.openxmlformats.org/officeDocument/2006/relationships/customXml" Target="../ink/ink429.xml"/><Relationship Id="rId1274" Type="http://schemas.openxmlformats.org/officeDocument/2006/relationships/customXml" Target="../ink/ink680.xml"/><Relationship Id="rId1481" Type="http://schemas.openxmlformats.org/officeDocument/2006/relationships/customXml" Target="../ink/ink785.xml"/><Relationship Id="rId1579" Type="http://schemas.openxmlformats.org/officeDocument/2006/relationships/image" Target="../media/image750.png"/><Relationship Id="rId283" Type="http://schemas.openxmlformats.org/officeDocument/2006/relationships/customXml" Target="../ink/ink142.xml"/><Relationship Id="rId490" Type="http://schemas.openxmlformats.org/officeDocument/2006/relationships/customXml" Target="../ink/ink247.xml"/><Relationship Id="rId504" Type="http://schemas.openxmlformats.org/officeDocument/2006/relationships/customXml" Target="../ink/ink254.xml"/><Relationship Id="rId711" Type="http://schemas.openxmlformats.org/officeDocument/2006/relationships/image" Target="../media/image358.png"/><Relationship Id="rId949" Type="http://schemas.openxmlformats.org/officeDocument/2006/relationships/customXml" Target="../ink/ink479.xml"/><Relationship Id="rId1134" Type="http://schemas.openxmlformats.org/officeDocument/2006/relationships/customXml" Target="../ink/ink604.xml"/><Relationship Id="rId1341" Type="http://schemas.openxmlformats.org/officeDocument/2006/relationships/image" Target="../media/image632.png"/><Relationship Id="rId78" Type="http://schemas.openxmlformats.org/officeDocument/2006/relationships/image" Target="../media/image45.png"/><Relationship Id="rId143" Type="http://schemas.openxmlformats.org/officeDocument/2006/relationships/customXml" Target="../ink/ink71.xml"/><Relationship Id="rId350" Type="http://schemas.openxmlformats.org/officeDocument/2006/relationships/customXml" Target="../ink/ink177.xml"/><Relationship Id="rId588" Type="http://schemas.openxmlformats.org/officeDocument/2006/relationships/image" Target="../media/image297.png"/><Relationship Id="rId795" Type="http://schemas.openxmlformats.org/officeDocument/2006/relationships/customXml" Target="../ink/ink401.xml"/><Relationship Id="rId809" Type="http://schemas.openxmlformats.org/officeDocument/2006/relationships/customXml" Target="../ink/ink408.xml"/><Relationship Id="rId1201" Type="http://schemas.openxmlformats.org/officeDocument/2006/relationships/customXml" Target="../ink/ink643.xml"/><Relationship Id="rId1439" Type="http://schemas.openxmlformats.org/officeDocument/2006/relationships/image" Target="../media/image681.png"/><Relationship Id="rId9" Type="http://schemas.openxmlformats.org/officeDocument/2006/relationships/customXml" Target="../ink/ink4.xml"/><Relationship Id="rId210" Type="http://schemas.openxmlformats.org/officeDocument/2006/relationships/image" Target="../media/image110.png"/><Relationship Id="rId448" Type="http://schemas.openxmlformats.org/officeDocument/2006/relationships/customXml" Target="../ink/ink226.xml"/><Relationship Id="rId655" Type="http://schemas.openxmlformats.org/officeDocument/2006/relationships/image" Target="../media/image330.png"/><Relationship Id="rId862" Type="http://schemas.openxmlformats.org/officeDocument/2006/relationships/image" Target="../media/image433.png"/><Relationship Id="rId1078" Type="http://schemas.openxmlformats.org/officeDocument/2006/relationships/customXml" Target="../ink/ink553.xml"/><Relationship Id="rId1285" Type="http://schemas.openxmlformats.org/officeDocument/2006/relationships/customXml" Target="../ink/ink686.xml"/><Relationship Id="rId1492" Type="http://schemas.openxmlformats.org/officeDocument/2006/relationships/image" Target="../media/image707.png"/><Relationship Id="rId1506" Type="http://schemas.openxmlformats.org/officeDocument/2006/relationships/customXml" Target="../ink/ink798.xml"/><Relationship Id="rId294" Type="http://schemas.openxmlformats.org/officeDocument/2006/relationships/customXml" Target="../ink/ink148.xml"/><Relationship Id="rId308" Type="http://schemas.openxmlformats.org/officeDocument/2006/relationships/customXml" Target="../ink/ink155.xml"/><Relationship Id="rId515" Type="http://schemas.openxmlformats.org/officeDocument/2006/relationships/image" Target="../media/image261.png"/><Relationship Id="rId722" Type="http://schemas.openxmlformats.org/officeDocument/2006/relationships/image" Target="../media/image363.png"/><Relationship Id="rId1145" Type="http://schemas.openxmlformats.org/officeDocument/2006/relationships/image" Target="../media/image536.png"/><Relationship Id="rId1352" Type="http://schemas.openxmlformats.org/officeDocument/2006/relationships/customXml" Target="../ink/ink720.xml"/><Relationship Id="rId89" Type="http://schemas.openxmlformats.org/officeDocument/2006/relationships/customXml" Target="../ink/ink44.xml"/><Relationship Id="rId154" Type="http://schemas.openxmlformats.org/officeDocument/2006/relationships/image" Target="../media/image83.png"/><Relationship Id="rId361" Type="http://schemas.openxmlformats.org/officeDocument/2006/relationships/image" Target="../media/image184.png"/><Relationship Id="rId599" Type="http://schemas.openxmlformats.org/officeDocument/2006/relationships/image" Target="../media/image302.png"/><Relationship Id="rId1005" Type="http://schemas.openxmlformats.org/officeDocument/2006/relationships/image" Target="../media/image503.png"/><Relationship Id="rId1212" Type="http://schemas.openxmlformats.org/officeDocument/2006/relationships/image" Target="../media/image569.png"/><Relationship Id="rId459" Type="http://schemas.openxmlformats.org/officeDocument/2006/relationships/image" Target="../media/image233.png"/><Relationship Id="rId666" Type="http://schemas.openxmlformats.org/officeDocument/2006/relationships/customXml" Target="../ink/ink336.xml"/><Relationship Id="rId873" Type="http://schemas.openxmlformats.org/officeDocument/2006/relationships/image" Target="../media/image438.png"/><Relationship Id="rId1089" Type="http://schemas.openxmlformats.org/officeDocument/2006/relationships/customXml" Target="../ink/ink562.xml"/><Relationship Id="rId1296" Type="http://schemas.openxmlformats.org/officeDocument/2006/relationships/image" Target="../media/image610.png"/><Relationship Id="rId1517" Type="http://schemas.openxmlformats.org/officeDocument/2006/relationships/image" Target="../media/image719.png"/><Relationship Id="rId16" Type="http://schemas.openxmlformats.org/officeDocument/2006/relationships/image" Target="../media/image14.png"/><Relationship Id="rId221" Type="http://schemas.openxmlformats.org/officeDocument/2006/relationships/customXml" Target="../ink/ink111.xml"/><Relationship Id="rId319" Type="http://schemas.openxmlformats.org/officeDocument/2006/relationships/image" Target="../media/image164.png"/><Relationship Id="rId526" Type="http://schemas.openxmlformats.org/officeDocument/2006/relationships/customXml" Target="../ink/ink265.xml"/><Relationship Id="rId1156" Type="http://schemas.openxmlformats.org/officeDocument/2006/relationships/customXml" Target="../ink/ink620.xml"/><Relationship Id="rId1363" Type="http://schemas.openxmlformats.org/officeDocument/2006/relationships/image" Target="../media/image643.png"/><Relationship Id="rId733" Type="http://schemas.openxmlformats.org/officeDocument/2006/relationships/customXml" Target="../ink/ink370.xml"/><Relationship Id="rId940" Type="http://schemas.openxmlformats.org/officeDocument/2006/relationships/image" Target="../media/image471.png"/><Relationship Id="rId1016" Type="http://schemas.openxmlformats.org/officeDocument/2006/relationships/customXml" Target="../ink/ink513.xml"/><Relationship Id="rId1570" Type="http://schemas.openxmlformats.org/officeDocument/2006/relationships/customXml" Target="../ink/ink830.xml"/><Relationship Id="rId165" Type="http://schemas.openxmlformats.org/officeDocument/2006/relationships/customXml" Target="../ink/ink82.xml"/><Relationship Id="rId372" Type="http://schemas.openxmlformats.org/officeDocument/2006/relationships/customXml" Target="../ink/ink188.xml"/><Relationship Id="rId677" Type="http://schemas.openxmlformats.org/officeDocument/2006/relationships/image" Target="../media/image341.png"/><Relationship Id="rId800" Type="http://schemas.openxmlformats.org/officeDocument/2006/relationships/image" Target="../media/image402.png"/><Relationship Id="rId1223" Type="http://schemas.openxmlformats.org/officeDocument/2006/relationships/customXml" Target="../ink/ink654.xml"/><Relationship Id="rId1430" Type="http://schemas.openxmlformats.org/officeDocument/2006/relationships/customXml" Target="../ink/ink759.xml"/><Relationship Id="rId1528" Type="http://schemas.openxmlformats.org/officeDocument/2006/relationships/customXml" Target="../ink/ink809.xml"/><Relationship Id="rId232" Type="http://schemas.openxmlformats.org/officeDocument/2006/relationships/image" Target="../media/image121.png"/><Relationship Id="rId884" Type="http://schemas.openxmlformats.org/officeDocument/2006/relationships/customXml" Target="../ink/ink446.xml"/><Relationship Id="rId27" Type="http://schemas.openxmlformats.org/officeDocument/2006/relationships/customXml" Target="../ink/ink13.xml"/><Relationship Id="rId537" Type="http://schemas.openxmlformats.org/officeDocument/2006/relationships/image" Target="../media/image272.png"/><Relationship Id="rId744" Type="http://schemas.openxmlformats.org/officeDocument/2006/relationships/image" Target="../media/image374.png"/><Relationship Id="rId951" Type="http://schemas.openxmlformats.org/officeDocument/2006/relationships/customXml" Target="../ink/ink480.xml"/><Relationship Id="rId1167" Type="http://schemas.openxmlformats.org/officeDocument/2006/relationships/image" Target="../media/image547.png"/><Relationship Id="rId1374" Type="http://schemas.openxmlformats.org/officeDocument/2006/relationships/customXml" Target="../ink/ink731.xml"/><Relationship Id="rId1581" Type="http://schemas.openxmlformats.org/officeDocument/2006/relationships/image" Target="../media/image751.png"/><Relationship Id="rId80" Type="http://schemas.openxmlformats.org/officeDocument/2006/relationships/image" Target="../media/image46.png"/><Relationship Id="rId176" Type="http://schemas.openxmlformats.org/officeDocument/2006/relationships/image" Target="../media/image94.png"/><Relationship Id="rId383" Type="http://schemas.openxmlformats.org/officeDocument/2006/relationships/image" Target="../media/image195.png"/><Relationship Id="rId590" Type="http://schemas.openxmlformats.org/officeDocument/2006/relationships/image" Target="../media/image298.png"/><Relationship Id="rId604" Type="http://schemas.openxmlformats.org/officeDocument/2006/relationships/customXml" Target="../ink/ink305.xml"/><Relationship Id="rId811" Type="http://schemas.openxmlformats.org/officeDocument/2006/relationships/customXml" Target="../ink/ink409.xml"/><Relationship Id="rId1027" Type="http://schemas.openxmlformats.org/officeDocument/2006/relationships/image" Target="../media/image514.png"/><Relationship Id="rId1234" Type="http://schemas.openxmlformats.org/officeDocument/2006/relationships/image" Target="../media/image580.png"/><Relationship Id="rId1441" Type="http://schemas.openxmlformats.org/officeDocument/2006/relationships/image" Target="../media/image682.png"/><Relationship Id="rId243" Type="http://schemas.openxmlformats.org/officeDocument/2006/relationships/customXml" Target="../ink/ink122.xml"/><Relationship Id="rId450" Type="http://schemas.openxmlformats.org/officeDocument/2006/relationships/customXml" Target="../ink/ink227.xml"/><Relationship Id="rId688" Type="http://schemas.openxmlformats.org/officeDocument/2006/relationships/customXml" Target="../ink/ink347.xml"/><Relationship Id="rId895" Type="http://schemas.openxmlformats.org/officeDocument/2006/relationships/image" Target="../media/image449.png"/><Relationship Id="rId909" Type="http://schemas.openxmlformats.org/officeDocument/2006/relationships/image" Target="../media/image456.png"/><Relationship Id="rId1080" Type="http://schemas.openxmlformats.org/officeDocument/2006/relationships/customXml" Target="../ink/ink555.xml"/><Relationship Id="rId1301" Type="http://schemas.openxmlformats.org/officeDocument/2006/relationships/image" Target="../media/image612.png"/><Relationship Id="rId1539" Type="http://schemas.openxmlformats.org/officeDocument/2006/relationships/image" Target="../media/image730.png"/><Relationship Id="rId38" Type="http://schemas.openxmlformats.org/officeDocument/2006/relationships/image" Target="../media/image25.png"/><Relationship Id="rId103" Type="http://schemas.openxmlformats.org/officeDocument/2006/relationships/customXml" Target="../ink/ink51.xml"/><Relationship Id="rId310" Type="http://schemas.openxmlformats.org/officeDocument/2006/relationships/customXml" Target="../ink/ink156.xml"/><Relationship Id="rId548" Type="http://schemas.openxmlformats.org/officeDocument/2006/relationships/customXml" Target="../ink/ink276.xml"/><Relationship Id="rId755" Type="http://schemas.openxmlformats.org/officeDocument/2006/relationships/customXml" Target="../ink/ink381.xml"/><Relationship Id="rId962" Type="http://schemas.openxmlformats.org/officeDocument/2006/relationships/image" Target="../media/image482.png"/><Relationship Id="rId1178" Type="http://schemas.openxmlformats.org/officeDocument/2006/relationships/image" Target="../media/image552.png"/><Relationship Id="rId1385" Type="http://schemas.openxmlformats.org/officeDocument/2006/relationships/image" Target="../media/image654.png"/><Relationship Id="rId1592" Type="http://schemas.openxmlformats.org/officeDocument/2006/relationships/image" Target="../media/image756.png"/><Relationship Id="rId1606" Type="http://schemas.openxmlformats.org/officeDocument/2006/relationships/customXml" Target="../ink/ink849.xml"/><Relationship Id="rId91" Type="http://schemas.openxmlformats.org/officeDocument/2006/relationships/customXml" Target="../ink/ink45.xml"/><Relationship Id="rId187" Type="http://schemas.openxmlformats.org/officeDocument/2006/relationships/customXml" Target="../ink/ink94.xml"/><Relationship Id="rId394" Type="http://schemas.openxmlformats.org/officeDocument/2006/relationships/customXml" Target="../ink/ink199.xml"/><Relationship Id="rId408" Type="http://schemas.openxmlformats.org/officeDocument/2006/relationships/customXml" Target="../ink/ink206.xml"/><Relationship Id="rId615" Type="http://schemas.openxmlformats.org/officeDocument/2006/relationships/image" Target="../media/image310.png"/><Relationship Id="rId822" Type="http://schemas.openxmlformats.org/officeDocument/2006/relationships/image" Target="../media/image413.png"/><Relationship Id="rId1038" Type="http://schemas.openxmlformats.org/officeDocument/2006/relationships/customXml" Target="../ink/ink524.xml"/><Relationship Id="rId1245" Type="http://schemas.openxmlformats.org/officeDocument/2006/relationships/image" Target="../media/image585.png"/><Relationship Id="rId1452" Type="http://schemas.openxmlformats.org/officeDocument/2006/relationships/customXml" Target="../ink/ink770.xml"/><Relationship Id="rId254" Type="http://schemas.openxmlformats.org/officeDocument/2006/relationships/image" Target="../media/image132.png"/><Relationship Id="rId699" Type="http://schemas.openxmlformats.org/officeDocument/2006/relationships/image" Target="../media/image352.png"/><Relationship Id="rId1091" Type="http://schemas.openxmlformats.org/officeDocument/2006/relationships/customXml" Target="../ink/ink564.xml"/><Relationship Id="rId1105" Type="http://schemas.openxmlformats.org/officeDocument/2006/relationships/customXml" Target="../ink/ink576.xml"/><Relationship Id="rId1312" Type="http://schemas.openxmlformats.org/officeDocument/2006/relationships/customXml" Target="../ink/ink700.xml"/><Relationship Id="rId49" Type="http://schemas.openxmlformats.org/officeDocument/2006/relationships/customXml" Target="../ink/ink24.xml"/><Relationship Id="rId114" Type="http://schemas.openxmlformats.org/officeDocument/2006/relationships/image" Target="../media/image63.png"/><Relationship Id="rId461" Type="http://schemas.openxmlformats.org/officeDocument/2006/relationships/image" Target="../media/image234.png"/><Relationship Id="rId559" Type="http://schemas.openxmlformats.org/officeDocument/2006/relationships/customXml" Target="../ink/ink282.xml"/><Relationship Id="rId766" Type="http://schemas.openxmlformats.org/officeDocument/2006/relationships/image" Target="../media/image385.png"/><Relationship Id="rId1189" Type="http://schemas.openxmlformats.org/officeDocument/2006/relationships/customXml" Target="../ink/ink637.xml"/><Relationship Id="rId1396" Type="http://schemas.openxmlformats.org/officeDocument/2006/relationships/customXml" Target="../ink/ink742.xml"/><Relationship Id="rId1617" Type="http://schemas.openxmlformats.org/officeDocument/2006/relationships/customXml" Target="../ink/ink855.xml"/><Relationship Id="rId198" Type="http://schemas.openxmlformats.org/officeDocument/2006/relationships/image" Target="../media/image104.png"/><Relationship Id="rId321" Type="http://schemas.openxmlformats.org/officeDocument/2006/relationships/image" Target="../media/image165.png"/><Relationship Id="rId419" Type="http://schemas.openxmlformats.org/officeDocument/2006/relationships/image" Target="../media/image213.png"/><Relationship Id="rId626" Type="http://schemas.openxmlformats.org/officeDocument/2006/relationships/customXml" Target="../ink/ink316.xml"/><Relationship Id="rId973" Type="http://schemas.openxmlformats.org/officeDocument/2006/relationships/customXml" Target="../ink/ink491.xml"/><Relationship Id="rId1049" Type="http://schemas.openxmlformats.org/officeDocument/2006/relationships/image" Target="../media/image525.png"/><Relationship Id="rId1256" Type="http://schemas.openxmlformats.org/officeDocument/2006/relationships/customXml" Target="../ink/ink671.xml"/><Relationship Id="rId833" Type="http://schemas.openxmlformats.org/officeDocument/2006/relationships/customXml" Target="../ink/ink420.xml"/><Relationship Id="rId1116" Type="http://schemas.openxmlformats.org/officeDocument/2006/relationships/customXml" Target="../ink/ink587.xml"/><Relationship Id="rId1463" Type="http://schemas.openxmlformats.org/officeDocument/2006/relationships/customXml" Target="../ink/ink776.xml"/><Relationship Id="rId265" Type="http://schemas.openxmlformats.org/officeDocument/2006/relationships/customXml" Target="../ink/ink133.xml"/><Relationship Id="rId472" Type="http://schemas.openxmlformats.org/officeDocument/2006/relationships/customXml" Target="../ink/ink238.xml"/><Relationship Id="rId900" Type="http://schemas.openxmlformats.org/officeDocument/2006/relationships/customXml" Target="../ink/ink454.xml"/><Relationship Id="rId1323" Type="http://schemas.openxmlformats.org/officeDocument/2006/relationships/image" Target="../media/image623.png"/><Relationship Id="rId1530" Type="http://schemas.openxmlformats.org/officeDocument/2006/relationships/customXml" Target="../ink/ink810.xml"/><Relationship Id="rId1628" Type="http://schemas.openxmlformats.org/officeDocument/2006/relationships/image" Target="../media/image773.png"/><Relationship Id="rId125" Type="http://schemas.openxmlformats.org/officeDocument/2006/relationships/customXml" Target="../ink/ink62.xml"/><Relationship Id="rId332" Type="http://schemas.openxmlformats.org/officeDocument/2006/relationships/customXml" Target="../ink/ink167.xml"/><Relationship Id="rId777" Type="http://schemas.openxmlformats.org/officeDocument/2006/relationships/customXml" Target="../ink/ink392.xml"/><Relationship Id="rId984" Type="http://schemas.openxmlformats.org/officeDocument/2006/relationships/image" Target="../media/image493.png"/><Relationship Id="rId637" Type="http://schemas.openxmlformats.org/officeDocument/2006/relationships/image" Target="../media/image321.png"/><Relationship Id="rId844" Type="http://schemas.openxmlformats.org/officeDocument/2006/relationships/image" Target="../media/image424.png"/><Relationship Id="rId1267" Type="http://schemas.openxmlformats.org/officeDocument/2006/relationships/image" Target="../media/image596.png"/><Relationship Id="rId1474" Type="http://schemas.openxmlformats.org/officeDocument/2006/relationships/image" Target="../media/image698.png"/><Relationship Id="rId276" Type="http://schemas.openxmlformats.org/officeDocument/2006/relationships/image" Target="../media/image143.png"/><Relationship Id="rId483" Type="http://schemas.openxmlformats.org/officeDocument/2006/relationships/image" Target="../media/image245.png"/><Relationship Id="rId690" Type="http://schemas.openxmlformats.org/officeDocument/2006/relationships/customXml" Target="../ink/ink348.xml"/><Relationship Id="rId704" Type="http://schemas.openxmlformats.org/officeDocument/2006/relationships/customXml" Target="../ink/ink355.xml"/><Relationship Id="rId911" Type="http://schemas.openxmlformats.org/officeDocument/2006/relationships/image" Target="../media/image457.png"/><Relationship Id="rId1127" Type="http://schemas.openxmlformats.org/officeDocument/2006/relationships/customXml" Target="../ink/ink598.xml"/><Relationship Id="rId1334" Type="http://schemas.openxmlformats.org/officeDocument/2006/relationships/customXml" Target="../ink/ink711.xml"/><Relationship Id="rId1541" Type="http://schemas.openxmlformats.org/officeDocument/2006/relationships/image" Target="../media/image731.png"/><Relationship Id="rId40" Type="http://schemas.openxmlformats.org/officeDocument/2006/relationships/image" Target="../media/image26.png"/><Relationship Id="rId136" Type="http://schemas.openxmlformats.org/officeDocument/2006/relationships/image" Target="../media/image74.png"/><Relationship Id="rId343" Type="http://schemas.openxmlformats.org/officeDocument/2006/relationships/image" Target="../media/image175.png"/><Relationship Id="rId550" Type="http://schemas.openxmlformats.org/officeDocument/2006/relationships/customXml" Target="../ink/ink277.xml"/><Relationship Id="rId788" Type="http://schemas.openxmlformats.org/officeDocument/2006/relationships/image" Target="../media/image396.png"/><Relationship Id="rId995" Type="http://schemas.openxmlformats.org/officeDocument/2006/relationships/customXml" Target="../ink/ink502.xml"/><Relationship Id="rId1180" Type="http://schemas.openxmlformats.org/officeDocument/2006/relationships/image" Target="../media/image553.png"/><Relationship Id="rId1401" Type="http://schemas.openxmlformats.org/officeDocument/2006/relationships/image" Target="../media/image662.png"/><Relationship Id="rId203" Type="http://schemas.openxmlformats.org/officeDocument/2006/relationships/customXml" Target="../ink/ink102.xml"/><Relationship Id="rId648" Type="http://schemas.openxmlformats.org/officeDocument/2006/relationships/customXml" Target="../ink/ink327.xml"/><Relationship Id="rId855" Type="http://schemas.openxmlformats.org/officeDocument/2006/relationships/customXml" Target="../ink/ink431.xml"/><Relationship Id="rId1040" Type="http://schemas.openxmlformats.org/officeDocument/2006/relationships/customXml" Target="../ink/ink525.xml"/><Relationship Id="rId1278" Type="http://schemas.openxmlformats.org/officeDocument/2006/relationships/customXml" Target="../ink/ink682.xml"/><Relationship Id="rId1485" Type="http://schemas.openxmlformats.org/officeDocument/2006/relationships/customXml" Target="../ink/ink787.xml"/><Relationship Id="rId287" Type="http://schemas.openxmlformats.org/officeDocument/2006/relationships/customXml" Target="../ink/ink144.xml"/><Relationship Id="rId410" Type="http://schemas.openxmlformats.org/officeDocument/2006/relationships/customXml" Target="../ink/ink207.xml"/><Relationship Id="rId494" Type="http://schemas.openxmlformats.org/officeDocument/2006/relationships/customXml" Target="../ink/ink249.xml"/><Relationship Id="rId508" Type="http://schemas.openxmlformats.org/officeDocument/2006/relationships/customXml" Target="../ink/ink256.xml"/><Relationship Id="rId715" Type="http://schemas.openxmlformats.org/officeDocument/2006/relationships/customXml" Target="../ink/ink361.xml"/><Relationship Id="rId922" Type="http://schemas.openxmlformats.org/officeDocument/2006/relationships/customXml" Target="../ink/ink465.xml"/><Relationship Id="rId1138" Type="http://schemas.openxmlformats.org/officeDocument/2006/relationships/customXml" Target="../ink/ink608.xml"/><Relationship Id="rId1345" Type="http://schemas.openxmlformats.org/officeDocument/2006/relationships/image" Target="../media/image634.png"/><Relationship Id="rId1552" Type="http://schemas.openxmlformats.org/officeDocument/2006/relationships/customXml" Target="../ink/ink821.xml"/><Relationship Id="rId147" Type="http://schemas.openxmlformats.org/officeDocument/2006/relationships/customXml" Target="../ink/ink73.xml"/><Relationship Id="rId354" Type="http://schemas.openxmlformats.org/officeDocument/2006/relationships/customXml" Target="../ink/ink179.xml"/><Relationship Id="rId799" Type="http://schemas.openxmlformats.org/officeDocument/2006/relationships/customXml" Target="../ink/ink403.xml"/><Relationship Id="rId1191" Type="http://schemas.openxmlformats.org/officeDocument/2006/relationships/customXml" Target="../ink/ink638.xml"/><Relationship Id="rId1205" Type="http://schemas.openxmlformats.org/officeDocument/2006/relationships/customXml" Target="../ink/ink645.xml"/><Relationship Id="rId51" Type="http://schemas.openxmlformats.org/officeDocument/2006/relationships/customXml" Target="../ink/ink25.xml"/><Relationship Id="rId561" Type="http://schemas.openxmlformats.org/officeDocument/2006/relationships/customXml" Target="../ink/ink283.xml"/><Relationship Id="rId659" Type="http://schemas.openxmlformats.org/officeDocument/2006/relationships/image" Target="../media/image332.png"/><Relationship Id="rId866" Type="http://schemas.openxmlformats.org/officeDocument/2006/relationships/image" Target="../media/image435.png"/><Relationship Id="rId1289" Type="http://schemas.openxmlformats.org/officeDocument/2006/relationships/customXml" Target="../ink/ink688.xml"/><Relationship Id="rId1412" Type="http://schemas.openxmlformats.org/officeDocument/2006/relationships/customXml" Target="../ink/ink750.xml"/><Relationship Id="rId1496" Type="http://schemas.openxmlformats.org/officeDocument/2006/relationships/customXml" Target="../ink/ink793.xml"/><Relationship Id="rId214" Type="http://schemas.openxmlformats.org/officeDocument/2006/relationships/image" Target="../media/image112.png"/><Relationship Id="rId298" Type="http://schemas.openxmlformats.org/officeDocument/2006/relationships/customXml" Target="../ink/ink150.xml"/><Relationship Id="rId421" Type="http://schemas.openxmlformats.org/officeDocument/2006/relationships/image" Target="../media/image214.png"/><Relationship Id="rId519" Type="http://schemas.openxmlformats.org/officeDocument/2006/relationships/image" Target="../media/image263.png"/><Relationship Id="rId1051" Type="http://schemas.openxmlformats.org/officeDocument/2006/relationships/image" Target="../media/image526.png"/><Relationship Id="rId1149" Type="http://schemas.openxmlformats.org/officeDocument/2006/relationships/image" Target="../media/image538.png"/><Relationship Id="rId1356" Type="http://schemas.openxmlformats.org/officeDocument/2006/relationships/customXml" Target="../ink/ink722.xml"/><Relationship Id="rId158" Type="http://schemas.openxmlformats.org/officeDocument/2006/relationships/image" Target="../media/image85.png"/><Relationship Id="rId726" Type="http://schemas.openxmlformats.org/officeDocument/2006/relationships/image" Target="../media/image365.png"/><Relationship Id="rId933" Type="http://schemas.openxmlformats.org/officeDocument/2006/relationships/image" Target="../media/image468.png"/><Relationship Id="rId1009" Type="http://schemas.openxmlformats.org/officeDocument/2006/relationships/image" Target="../media/image505.png"/><Relationship Id="rId1563" Type="http://schemas.openxmlformats.org/officeDocument/2006/relationships/image" Target="../media/image742.png"/><Relationship Id="rId62" Type="http://schemas.openxmlformats.org/officeDocument/2006/relationships/image" Target="../media/image37.png"/><Relationship Id="rId365" Type="http://schemas.openxmlformats.org/officeDocument/2006/relationships/image" Target="../media/image186.png"/><Relationship Id="rId572" Type="http://schemas.openxmlformats.org/officeDocument/2006/relationships/image" Target="../media/image289.png"/><Relationship Id="rId1216" Type="http://schemas.openxmlformats.org/officeDocument/2006/relationships/image" Target="../media/image571.png"/><Relationship Id="rId1423" Type="http://schemas.openxmlformats.org/officeDocument/2006/relationships/image" Target="../media/image673.png"/><Relationship Id="rId225" Type="http://schemas.openxmlformats.org/officeDocument/2006/relationships/customXml" Target="../ink/ink113.xml"/><Relationship Id="rId432" Type="http://schemas.openxmlformats.org/officeDocument/2006/relationships/customXml" Target="../ink/ink218.xml"/><Relationship Id="rId877" Type="http://schemas.openxmlformats.org/officeDocument/2006/relationships/image" Target="../media/image440.png"/><Relationship Id="rId1062" Type="http://schemas.openxmlformats.org/officeDocument/2006/relationships/customXml" Target="../ink/ink539.xml"/><Relationship Id="rId737" Type="http://schemas.openxmlformats.org/officeDocument/2006/relationships/customXml" Target="../ink/ink372.xml"/><Relationship Id="rId944" Type="http://schemas.openxmlformats.org/officeDocument/2006/relationships/image" Target="../media/image473.png"/><Relationship Id="rId1367" Type="http://schemas.openxmlformats.org/officeDocument/2006/relationships/image" Target="../media/image645.png"/><Relationship Id="rId1574" Type="http://schemas.openxmlformats.org/officeDocument/2006/relationships/customXml" Target="../ink/ink832.xml"/><Relationship Id="rId73" Type="http://schemas.openxmlformats.org/officeDocument/2006/relationships/customXml" Target="../ink/ink36.xml"/><Relationship Id="rId169" Type="http://schemas.openxmlformats.org/officeDocument/2006/relationships/customXml" Target="../ink/ink84.xml"/><Relationship Id="rId376" Type="http://schemas.openxmlformats.org/officeDocument/2006/relationships/customXml" Target="../ink/ink190.xml"/><Relationship Id="rId583" Type="http://schemas.openxmlformats.org/officeDocument/2006/relationships/customXml" Target="../ink/ink294.xml"/><Relationship Id="rId790" Type="http://schemas.openxmlformats.org/officeDocument/2006/relationships/image" Target="../media/image397.png"/><Relationship Id="rId804" Type="http://schemas.openxmlformats.org/officeDocument/2006/relationships/image" Target="../media/image404.png"/><Relationship Id="rId1227" Type="http://schemas.openxmlformats.org/officeDocument/2006/relationships/customXml" Target="../ink/ink656.xml"/><Relationship Id="rId1434" Type="http://schemas.openxmlformats.org/officeDocument/2006/relationships/customXml" Target="../ink/ink761.xml"/><Relationship Id="rId4" Type="http://schemas.openxmlformats.org/officeDocument/2006/relationships/image" Target="../media/image8.png"/><Relationship Id="rId236" Type="http://schemas.openxmlformats.org/officeDocument/2006/relationships/image" Target="../media/image123.png"/><Relationship Id="rId443" Type="http://schemas.openxmlformats.org/officeDocument/2006/relationships/image" Target="../media/image225.png"/><Relationship Id="rId650" Type="http://schemas.openxmlformats.org/officeDocument/2006/relationships/customXml" Target="../ink/ink328.xml"/><Relationship Id="rId888" Type="http://schemas.openxmlformats.org/officeDocument/2006/relationships/customXml" Target="../ink/ink448.xml"/><Relationship Id="rId1073" Type="http://schemas.openxmlformats.org/officeDocument/2006/relationships/customXml" Target="../ink/ink548.xml"/><Relationship Id="rId1280" Type="http://schemas.openxmlformats.org/officeDocument/2006/relationships/customXml" Target="../ink/ink683.xml"/><Relationship Id="rId1501" Type="http://schemas.openxmlformats.org/officeDocument/2006/relationships/image" Target="../media/image711.png"/><Relationship Id="rId303" Type="http://schemas.openxmlformats.org/officeDocument/2006/relationships/image" Target="../media/image156.png"/><Relationship Id="rId748" Type="http://schemas.openxmlformats.org/officeDocument/2006/relationships/image" Target="../media/image376.png"/><Relationship Id="rId955" Type="http://schemas.openxmlformats.org/officeDocument/2006/relationships/customXml" Target="../ink/ink482.xml"/><Relationship Id="rId1140" Type="http://schemas.openxmlformats.org/officeDocument/2006/relationships/customXml" Target="../ink/ink610.xml"/><Relationship Id="rId1378" Type="http://schemas.openxmlformats.org/officeDocument/2006/relationships/customXml" Target="../ink/ink733.xml"/><Relationship Id="rId1585" Type="http://schemas.openxmlformats.org/officeDocument/2006/relationships/customXml" Target="../ink/ink838.xml"/><Relationship Id="rId84" Type="http://schemas.openxmlformats.org/officeDocument/2006/relationships/image" Target="../media/image48.png"/><Relationship Id="rId387" Type="http://schemas.openxmlformats.org/officeDocument/2006/relationships/image" Target="../media/image197.png"/><Relationship Id="rId510" Type="http://schemas.openxmlformats.org/officeDocument/2006/relationships/customXml" Target="../ink/ink257.xml"/><Relationship Id="rId594" Type="http://schemas.openxmlformats.org/officeDocument/2006/relationships/customXml" Target="../ink/ink300.xml"/><Relationship Id="rId608" Type="http://schemas.openxmlformats.org/officeDocument/2006/relationships/customXml" Target="../ink/ink307.xml"/><Relationship Id="rId815" Type="http://schemas.openxmlformats.org/officeDocument/2006/relationships/customXml" Target="../ink/ink411.xml"/><Relationship Id="rId1238" Type="http://schemas.openxmlformats.org/officeDocument/2006/relationships/image" Target="../media/image582.png"/><Relationship Id="rId1445" Type="http://schemas.openxmlformats.org/officeDocument/2006/relationships/image" Target="../media/image684.png"/><Relationship Id="rId247" Type="http://schemas.openxmlformats.org/officeDocument/2006/relationships/customXml" Target="../ink/ink124.xml"/><Relationship Id="rId899" Type="http://schemas.openxmlformats.org/officeDocument/2006/relationships/image" Target="../media/image451.png"/><Relationship Id="rId1000" Type="http://schemas.openxmlformats.org/officeDocument/2006/relationships/customXml" Target="../ink/ink505.xml"/><Relationship Id="rId1084" Type="http://schemas.openxmlformats.org/officeDocument/2006/relationships/image" Target="../media/image531.png"/><Relationship Id="rId1305" Type="http://schemas.openxmlformats.org/officeDocument/2006/relationships/image" Target="../media/image614.png"/><Relationship Id="rId107" Type="http://schemas.openxmlformats.org/officeDocument/2006/relationships/customXml" Target="../ink/ink53.xml"/><Relationship Id="rId454" Type="http://schemas.openxmlformats.org/officeDocument/2006/relationships/customXml" Target="../ink/ink229.xml"/><Relationship Id="rId661" Type="http://schemas.openxmlformats.org/officeDocument/2006/relationships/image" Target="../media/image333.png"/><Relationship Id="rId759" Type="http://schemas.openxmlformats.org/officeDocument/2006/relationships/customXml" Target="../ink/ink383.xml"/><Relationship Id="rId966" Type="http://schemas.openxmlformats.org/officeDocument/2006/relationships/image" Target="../media/image484.png"/><Relationship Id="rId1291" Type="http://schemas.openxmlformats.org/officeDocument/2006/relationships/customXml" Target="../ink/ink689.xml"/><Relationship Id="rId1389" Type="http://schemas.openxmlformats.org/officeDocument/2006/relationships/image" Target="../media/image656.png"/><Relationship Id="rId1512" Type="http://schemas.openxmlformats.org/officeDocument/2006/relationships/customXml" Target="../ink/ink801.xml"/><Relationship Id="rId1596" Type="http://schemas.openxmlformats.org/officeDocument/2006/relationships/image" Target="../media/image758.png"/><Relationship Id="rId11" Type="http://schemas.openxmlformats.org/officeDocument/2006/relationships/customXml" Target="../ink/ink5.xml"/><Relationship Id="rId314" Type="http://schemas.openxmlformats.org/officeDocument/2006/relationships/customXml" Target="../ink/ink158.xml"/><Relationship Id="rId398" Type="http://schemas.openxmlformats.org/officeDocument/2006/relationships/customXml" Target="../ink/ink201.xml"/><Relationship Id="rId521" Type="http://schemas.openxmlformats.org/officeDocument/2006/relationships/image" Target="../media/image264.png"/><Relationship Id="rId619" Type="http://schemas.openxmlformats.org/officeDocument/2006/relationships/image" Target="../media/image312.png"/><Relationship Id="rId1151" Type="http://schemas.openxmlformats.org/officeDocument/2006/relationships/image" Target="../media/image539.png"/><Relationship Id="rId1249" Type="http://schemas.openxmlformats.org/officeDocument/2006/relationships/image" Target="../media/image587.png"/><Relationship Id="rId95" Type="http://schemas.openxmlformats.org/officeDocument/2006/relationships/customXml" Target="../ink/ink47.xml"/><Relationship Id="rId160" Type="http://schemas.openxmlformats.org/officeDocument/2006/relationships/image" Target="../media/image86.png"/><Relationship Id="rId826" Type="http://schemas.openxmlformats.org/officeDocument/2006/relationships/image" Target="../media/image415.png"/><Relationship Id="rId1011" Type="http://schemas.openxmlformats.org/officeDocument/2006/relationships/image" Target="../media/image506.png"/><Relationship Id="rId1109" Type="http://schemas.openxmlformats.org/officeDocument/2006/relationships/customXml" Target="../ink/ink580.xml"/><Relationship Id="rId1456" Type="http://schemas.openxmlformats.org/officeDocument/2006/relationships/customXml" Target="../ink/ink772.xml"/><Relationship Id="rId258" Type="http://schemas.openxmlformats.org/officeDocument/2006/relationships/image" Target="../media/image134.png"/><Relationship Id="rId465" Type="http://schemas.openxmlformats.org/officeDocument/2006/relationships/image" Target="../media/image236.png"/><Relationship Id="rId672" Type="http://schemas.openxmlformats.org/officeDocument/2006/relationships/customXml" Target="../ink/ink339.xml"/><Relationship Id="rId1095" Type="http://schemas.openxmlformats.org/officeDocument/2006/relationships/image" Target="../media/image533.png"/><Relationship Id="rId1316" Type="http://schemas.openxmlformats.org/officeDocument/2006/relationships/customXml" Target="../ink/ink702.xml"/><Relationship Id="rId1523" Type="http://schemas.openxmlformats.org/officeDocument/2006/relationships/image" Target="../media/image722.png"/><Relationship Id="rId22" Type="http://schemas.openxmlformats.org/officeDocument/2006/relationships/image" Target="../media/image17.png"/><Relationship Id="rId118" Type="http://schemas.openxmlformats.org/officeDocument/2006/relationships/image" Target="../media/image65.png"/><Relationship Id="rId325" Type="http://schemas.openxmlformats.org/officeDocument/2006/relationships/image" Target="../media/image167.png"/><Relationship Id="rId532" Type="http://schemas.openxmlformats.org/officeDocument/2006/relationships/customXml" Target="../ink/ink268.xml"/><Relationship Id="rId977" Type="http://schemas.openxmlformats.org/officeDocument/2006/relationships/customXml" Target="../ink/ink493.xml"/><Relationship Id="rId1162" Type="http://schemas.openxmlformats.org/officeDocument/2006/relationships/customXml" Target="../ink/ink623.xml"/><Relationship Id="rId171" Type="http://schemas.openxmlformats.org/officeDocument/2006/relationships/customXml" Target="../ink/ink85.xml"/><Relationship Id="rId837" Type="http://schemas.openxmlformats.org/officeDocument/2006/relationships/customXml" Target="../ink/ink422.xml"/><Relationship Id="rId1022" Type="http://schemas.openxmlformats.org/officeDocument/2006/relationships/customXml" Target="../ink/ink516.xml"/><Relationship Id="rId1467" Type="http://schemas.openxmlformats.org/officeDocument/2006/relationships/customXml" Target="../ink/ink778.xml"/><Relationship Id="rId269" Type="http://schemas.openxmlformats.org/officeDocument/2006/relationships/customXml" Target="../ink/ink135.xml"/><Relationship Id="rId476" Type="http://schemas.openxmlformats.org/officeDocument/2006/relationships/customXml" Target="../ink/ink240.xml"/><Relationship Id="rId683" Type="http://schemas.openxmlformats.org/officeDocument/2006/relationships/image" Target="../media/image344.png"/><Relationship Id="rId890" Type="http://schemas.openxmlformats.org/officeDocument/2006/relationships/customXml" Target="../ink/ink449.xml"/><Relationship Id="rId904" Type="http://schemas.openxmlformats.org/officeDocument/2006/relationships/customXml" Target="../ink/ink456.xml"/><Relationship Id="rId1327" Type="http://schemas.openxmlformats.org/officeDocument/2006/relationships/image" Target="../media/image625.png"/><Relationship Id="rId1534" Type="http://schemas.openxmlformats.org/officeDocument/2006/relationships/customXml" Target="../ink/ink812.xml"/><Relationship Id="rId33" Type="http://schemas.openxmlformats.org/officeDocument/2006/relationships/customXml" Target="../ink/ink16.xml"/><Relationship Id="rId129" Type="http://schemas.openxmlformats.org/officeDocument/2006/relationships/customXml" Target="../ink/ink64.xml"/><Relationship Id="rId336" Type="http://schemas.openxmlformats.org/officeDocument/2006/relationships/image" Target="../media/image172.png"/><Relationship Id="rId543" Type="http://schemas.openxmlformats.org/officeDocument/2006/relationships/image" Target="../media/image275.png"/><Relationship Id="rId988" Type="http://schemas.openxmlformats.org/officeDocument/2006/relationships/image" Target="../media/image495.png"/><Relationship Id="rId1173" Type="http://schemas.openxmlformats.org/officeDocument/2006/relationships/customXml" Target="../ink/ink629.xml"/><Relationship Id="rId1380" Type="http://schemas.openxmlformats.org/officeDocument/2006/relationships/customXml" Target="../ink/ink734.xml"/><Relationship Id="rId1601" Type="http://schemas.openxmlformats.org/officeDocument/2006/relationships/image" Target="../media/image760.png"/><Relationship Id="rId182" Type="http://schemas.openxmlformats.org/officeDocument/2006/relationships/image" Target="../media/image96.png"/><Relationship Id="rId403" Type="http://schemas.openxmlformats.org/officeDocument/2006/relationships/image" Target="../media/image205.png"/><Relationship Id="rId750" Type="http://schemas.openxmlformats.org/officeDocument/2006/relationships/image" Target="../media/image377.png"/><Relationship Id="rId848" Type="http://schemas.openxmlformats.org/officeDocument/2006/relationships/image" Target="../media/image426.png"/><Relationship Id="rId1033" Type="http://schemas.openxmlformats.org/officeDocument/2006/relationships/image" Target="../media/image517.png"/><Relationship Id="rId1478" Type="http://schemas.openxmlformats.org/officeDocument/2006/relationships/image" Target="../media/image700.png"/><Relationship Id="rId487" Type="http://schemas.openxmlformats.org/officeDocument/2006/relationships/image" Target="../media/image247.png"/><Relationship Id="rId610" Type="http://schemas.openxmlformats.org/officeDocument/2006/relationships/customXml" Target="../ink/ink308.xml"/><Relationship Id="rId694" Type="http://schemas.openxmlformats.org/officeDocument/2006/relationships/customXml" Target="../ink/ink350.xml"/><Relationship Id="rId708" Type="http://schemas.openxmlformats.org/officeDocument/2006/relationships/customXml" Target="../ink/ink357.xml"/><Relationship Id="rId915" Type="http://schemas.openxmlformats.org/officeDocument/2006/relationships/image" Target="../media/image459.png"/><Relationship Id="rId1240" Type="http://schemas.openxmlformats.org/officeDocument/2006/relationships/customXml" Target="../ink/ink663.xml"/><Relationship Id="rId1338" Type="http://schemas.openxmlformats.org/officeDocument/2006/relationships/customXml" Target="../ink/ink713.xml"/><Relationship Id="rId1545" Type="http://schemas.openxmlformats.org/officeDocument/2006/relationships/image" Target="../media/image733.png"/><Relationship Id="rId347" Type="http://schemas.openxmlformats.org/officeDocument/2006/relationships/image" Target="../media/image177.png"/><Relationship Id="rId999" Type="http://schemas.openxmlformats.org/officeDocument/2006/relationships/customXml" Target="../ink/ink504.xml"/><Relationship Id="rId1100" Type="http://schemas.openxmlformats.org/officeDocument/2006/relationships/customXml" Target="../ink/ink571.xml"/><Relationship Id="rId1184" Type="http://schemas.openxmlformats.org/officeDocument/2006/relationships/image" Target="../media/image555.png"/><Relationship Id="rId1405" Type="http://schemas.openxmlformats.org/officeDocument/2006/relationships/image" Target="../media/image664.png"/><Relationship Id="rId44" Type="http://schemas.openxmlformats.org/officeDocument/2006/relationships/image" Target="../media/image28.png"/><Relationship Id="rId554" Type="http://schemas.openxmlformats.org/officeDocument/2006/relationships/customXml" Target="../ink/ink279.xml"/><Relationship Id="rId761" Type="http://schemas.openxmlformats.org/officeDocument/2006/relationships/customXml" Target="../ink/ink384.xml"/><Relationship Id="rId859" Type="http://schemas.openxmlformats.org/officeDocument/2006/relationships/customXml" Target="../ink/ink433.xml"/><Relationship Id="rId1391" Type="http://schemas.openxmlformats.org/officeDocument/2006/relationships/image" Target="../media/image657.png"/><Relationship Id="rId1489" Type="http://schemas.openxmlformats.org/officeDocument/2006/relationships/customXml" Target="../ink/ink789.xml"/><Relationship Id="rId1612" Type="http://schemas.openxmlformats.org/officeDocument/2006/relationships/image" Target="../media/image765.png"/><Relationship Id="rId193" Type="http://schemas.openxmlformats.org/officeDocument/2006/relationships/customXml" Target="../ink/ink97.xml"/><Relationship Id="rId207" Type="http://schemas.openxmlformats.org/officeDocument/2006/relationships/customXml" Target="../ink/ink104.xml"/><Relationship Id="rId414" Type="http://schemas.openxmlformats.org/officeDocument/2006/relationships/customXml" Target="../ink/ink209.xml"/><Relationship Id="rId498" Type="http://schemas.openxmlformats.org/officeDocument/2006/relationships/customXml" Target="../ink/ink251.xml"/><Relationship Id="rId621" Type="http://schemas.openxmlformats.org/officeDocument/2006/relationships/image" Target="../media/image313.png"/><Relationship Id="rId1044" Type="http://schemas.openxmlformats.org/officeDocument/2006/relationships/customXml" Target="../ink/ink527.xml"/><Relationship Id="rId1251" Type="http://schemas.openxmlformats.org/officeDocument/2006/relationships/image" Target="../media/image588.png"/><Relationship Id="rId1349" Type="http://schemas.openxmlformats.org/officeDocument/2006/relationships/image" Target="../media/image636.png"/><Relationship Id="rId260" Type="http://schemas.openxmlformats.org/officeDocument/2006/relationships/image" Target="../media/image135.png"/><Relationship Id="rId719" Type="http://schemas.openxmlformats.org/officeDocument/2006/relationships/customXml" Target="../ink/ink363.xml"/><Relationship Id="rId926" Type="http://schemas.openxmlformats.org/officeDocument/2006/relationships/customXml" Target="../ink/ink467.xml"/><Relationship Id="rId1111" Type="http://schemas.openxmlformats.org/officeDocument/2006/relationships/customXml" Target="../ink/ink582.xml"/><Relationship Id="rId1556" Type="http://schemas.openxmlformats.org/officeDocument/2006/relationships/customXml" Target="../ink/ink823.xml"/><Relationship Id="rId55" Type="http://schemas.openxmlformats.org/officeDocument/2006/relationships/customXml" Target="../ink/ink27.xml"/><Relationship Id="rId120" Type="http://schemas.openxmlformats.org/officeDocument/2006/relationships/image" Target="../media/image66.png"/><Relationship Id="rId358" Type="http://schemas.openxmlformats.org/officeDocument/2006/relationships/customXml" Target="../ink/ink181.xml"/><Relationship Id="rId565" Type="http://schemas.openxmlformats.org/officeDocument/2006/relationships/customXml" Target="../ink/ink285.xml"/><Relationship Id="rId772" Type="http://schemas.openxmlformats.org/officeDocument/2006/relationships/image" Target="../media/image388.png"/><Relationship Id="rId1195" Type="http://schemas.openxmlformats.org/officeDocument/2006/relationships/customXml" Target="../ink/ink640.xml"/><Relationship Id="rId1209" Type="http://schemas.openxmlformats.org/officeDocument/2006/relationships/customXml" Target="../ink/ink647.xml"/><Relationship Id="rId1416" Type="http://schemas.openxmlformats.org/officeDocument/2006/relationships/customXml" Target="../ink/ink752.xml"/><Relationship Id="rId1623" Type="http://schemas.openxmlformats.org/officeDocument/2006/relationships/customXml" Target="../ink/ink858.xml"/><Relationship Id="rId218" Type="http://schemas.openxmlformats.org/officeDocument/2006/relationships/image" Target="../media/image114.png"/><Relationship Id="rId425" Type="http://schemas.openxmlformats.org/officeDocument/2006/relationships/image" Target="../media/image216.png"/><Relationship Id="rId632" Type="http://schemas.openxmlformats.org/officeDocument/2006/relationships/customXml" Target="../ink/ink319.xml"/><Relationship Id="rId1055" Type="http://schemas.openxmlformats.org/officeDocument/2006/relationships/customXml" Target="../ink/ink533.xml"/><Relationship Id="rId1262" Type="http://schemas.openxmlformats.org/officeDocument/2006/relationships/customXml" Target="../ink/ink674.xml"/><Relationship Id="rId271" Type="http://schemas.openxmlformats.org/officeDocument/2006/relationships/customXml" Target="../ink/ink136.xml"/><Relationship Id="rId937" Type="http://schemas.openxmlformats.org/officeDocument/2006/relationships/image" Target="../media/image470.png"/><Relationship Id="rId1122" Type="http://schemas.openxmlformats.org/officeDocument/2006/relationships/customXml" Target="../ink/ink593.xml"/><Relationship Id="rId1567" Type="http://schemas.openxmlformats.org/officeDocument/2006/relationships/image" Target="../media/image744.png"/><Relationship Id="rId66" Type="http://schemas.openxmlformats.org/officeDocument/2006/relationships/image" Target="../media/image39.png"/><Relationship Id="rId131" Type="http://schemas.openxmlformats.org/officeDocument/2006/relationships/customXml" Target="../ink/ink65.xml"/><Relationship Id="rId369" Type="http://schemas.openxmlformats.org/officeDocument/2006/relationships/image" Target="../media/image188.png"/><Relationship Id="rId576" Type="http://schemas.openxmlformats.org/officeDocument/2006/relationships/image" Target="../media/image291.png"/><Relationship Id="rId783" Type="http://schemas.openxmlformats.org/officeDocument/2006/relationships/customXml" Target="../ink/ink395.xml"/><Relationship Id="rId990" Type="http://schemas.openxmlformats.org/officeDocument/2006/relationships/image" Target="../media/image496.png"/><Relationship Id="rId1427" Type="http://schemas.openxmlformats.org/officeDocument/2006/relationships/image" Target="../media/image675.png"/><Relationship Id="rId229" Type="http://schemas.openxmlformats.org/officeDocument/2006/relationships/customXml" Target="../ink/ink115.xml"/><Relationship Id="rId436" Type="http://schemas.openxmlformats.org/officeDocument/2006/relationships/customXml" Target="../ink/ink220.xml"/><Relationship Id="rId643" Type="http://schemas.openxmlformats.org/officeDocument/2006/relationships/image" Target="../media/image324.png"/><Relationship Id="rId1066" Type="http://schemas.openxmlformats.org/officeDocument/2006/relationships/customXml" Target="../ink/ink543.xml"/><Relationship Id="rId1273" Type="http://schemas.openxmlformats.org/officeDocument/2006/relationships/image" Target="../media/image599.png"/><Relationship Id="rId1480" Type="http://schemas.openxmlformats.org/officeDocument/2006/relationships/image" Target="../media/image701.png"/><Relationship Id="rId850" Type="http://schemas.openxmlformats.org/officeDocument/2006/relationships/image" Target="../media/image427.png"/><Relationship Id="rId948" Type="http://schemas.openxmlformats.org/officeDocument/2006/relationships/image" Target="../media/image475.png"/><Relationship Id="rId1133" Type="http://schemas.openxmlformats.org/officeDocument/2006/relationships/customXml" Target="../ink/ink603.xml"/><Relationship Id="rId1578" Type="http://schemas.openxmlformats.org/officeDocument/2006/relationships/customXml" Target="../ink/ink834.xml"/><Relationship Id="rId77" Type="http://schemas.openxmlformats.org/officeDocument/2006/relationships/customXml" Target="../ink/ink38.xml"/><Relationship Id="rId282" Type="http://schemas.openxmlformats.org/officeDocument/2006/relationships/image" Target="../media/image146.png"/><Relationship Id="rId503" Type="http://schemas.openxmlformats.org/officeDocument/2006/relationships/image" Target="../media/image255.png"/><Relationship Id="rId587" Type="http://schemas.openxmlformats.org/officeDocument/2006/relationships/customXml" Target="../ink/ink296.xml"/><Relationship Id="rId710" Type="http://schemas.openxmlformats.org/officeDocument/2006/relationships/customXml" Target="../ink/ink358.xml"/><Relationship Id="rId808" Type="http://schemas.openxmlformats.org/officeDocument/2006/relationships/image" Target="../media/image406.png"/><Relationship Id="rId1340" Type="http://schemas.openxmlformats.org/officeDocument/2006/relationships/customXml" Target="../ink/ink714.xml"/><Relationship Id="rId1438" Type="http://schemas.openxmlformats.org/officeDocument/2006/relationships/customXml" Target="../ink/ink763.xml"/><Relationship Id="rId8" Type="http://schemas.openxmlformats.org/officeDocument/2006/relationships/image" Target="../media/image10.png"/><Relationship Id="rId142" Type="http://schemas.openxmlformats.org/officeDocument/2006/relationships/image" Target="../media/image77.png"/><Relationship Id="rId447" Type="http://schemas.openxmlformats.org/officeDocument/2006/relationships/image" Target="../media/image227.png"/><Relationship Id="rId794" Type="http://schemas.openxmlformats.org/officeDocument/2006/relationships/image" Target="../media/image399.png"/><Relationship Id="rId1077" Type="http://schemas.openxmlformats.org/officeDocument/2006/relationships/customXml" Target="../ink/ink552.xml"/><Relationship Id="rId1200" Type="http://schemas.openxmlformats.org/officeDocument/2006/relationships/image" Target="../media/image563.png"/><Relationship Id="rId654" Type="http://schemas.openxmlformats.org/officeDocument/2006/relationships/customXml" Target="../ink/ink330.xml"/><Relationship Id="rId861" Type="http://schemas.openxmlformats.org/officeDocument/2006/relationships/customXml" Target="../ink/ink434.xml"/><Relationship Id="rId959" Type="http://schemas.openxmlformats.org/officeDocument/2006/relationships/customXml" Target="../ink/ink484.xml"/><Relationship Id="rId1284" Type="http://schemas.openxmlformats.org/officeDocument/2006/relationships/customXml" Target="../ink/ink685.xml"/><Relationship Id="rId1491" Type="http://schemas.openxmlformats.org/officeDocument/2006/relationships/customXml" Target="../ink/ink790.xml"/><Relationship Id="rId1505" Type="http://schemas.openxmlformats.org/officeDocument/2006/relationships/image" Target="../media/image713.png"/><Relationship Id="rId1589" Type="http://schemas.openxmlformats.org/officeDocument/2006/relationships/customXml" Target="../ink/ink840.xml"/><Relationship Id="rId293" Type="http://schemas.openxmlformats.org/officeDocument/2006/relationships/image" Target="../media/image151.png"/><Relationship Id="rId307" Type="http://schemas.openxmlformats.org/officeDocument/2006/relationships/image" Target="../media/image158.png"/><Relationship Id="rId514" Type="http://schemas.openxmlformats.org/officeDocument/2006/relationships/customXml" Target="../ink/ink259.xml"/><Relationship Id="rId721" Type="http://schemas.openxmlformats.org/officeDocument/2006/relationships/customXml" Target="../ink/ink364.xml"/><Relationship Id="rId1144" Type="http://schemas.openxmlformats.org/officeDocument/2006/relationships/customXml" Target="../ink/ink614.xml"/><Relationship Id="rId1351" Type="http://schemas.openxmlformats.org/officeDocument/2006/relationships/image" Target="../media/image637.png"/><Relationship Id="rId1449" Type="http://schemas.openxmlformats.org/officeDocument/2006/relationships/image" Target="../media/image686.png"/><Relationship Id="rId88" Type="http://schemas.openxmlformats.org/officeDocument/2006/relationships/image" Target="../media/image50.png"/><Relationship Id="rId153" Type="http://schemas.openxmlformats.org/officeDocument/2006/relationships/customXml" Target="../ink/ink76.xml"/><Relationship Id="rId360" Type="http://schemas.openxmlformats.org/officeDocument/2006/relationships/customXml" Target="../ink/ink182.xml"/><Relationship Id="rId598" Type="http://schemas.openxmlformats.org/officeDocument/2006/relationships/customXml" Target="../ink/ink302.xml"/><Relationship Id="rId819" Type="http://schemas.openxmlformats.org/officeDocument/2006/relationships/customXml" Target="../ink/ink413.xml"/><Relationship Id="rId1004" Type="http://schemas.openxmlformats.org/officeDocument/2006/relationships/customXml" Target="../ink/ink507.xml"/><Relationship Id="rId1211" Type="http://schemas.openxmlformats.org/officeDocument/2006/relationships/customXml" Target="../ink/ink648.xml"/><Relationship Id="rId220" Type="http://schemas.openxmlformats.org/officeDocument/2006/relationships/image" Target="../media/image115.png"/><Relationship Id="rId458" Type="http://schemas.openxmlformats.org/officeDocument/2006/relationships/customXml" Target="../ink/ink231.xml"/><Relationship Id="rId665" Type="http://schemas.openxmlformats.org/officeDocument/2006/relationships/image" Target="../media/image335.png"/><Relationship Id="rId872" Type="http://schemas.openxmlformats.org/officeDocument/2006/relationships/customXml" Target="../ink/ink440.xml"/><Relationship Id="rId1088" Type="http://schemas.openxmlformats.org/officeDocument/2006/relationships/customXml" Target="../ink/ink561.xml"/><Relationship Id="rId1295" Type="http://schemas.openxmlformats.org/officeDocument/2006/relationships/customXml" Target="../ink/ink691.xml"/><Relationship Id="rId1309" Type="http://schemas.openxmlformats.org/officeDocument/2006/relationships/image" Target="../media/image616.png"/><Relationship Id="rId1516" Type="http://schemas.openxmlformats.org/officeDocument/2006/relationships/customXml" Target="../ink/ink803.xml"/><Relationship Id="rId15" Type="http://schemas.openxmlformats.org/officeDocument/2006/relationships/customXml" Target="../ink/ink7.xml"/><Relationship Id="rId318" Type="http://schemas.openxmlformats.org/officeDocument/2006/relationships/customXml" Target="../ink/ink160.xml"/><Relationship Id="rId525" Type="http://schemas.openxmlformats.org/officeDocument/2006/relationships/image" Target="../media/image266.png"/><Relationship Id="rId732" Type="http://schemas.openxmlformats.org/officeDocument/2006/relationships/image" Target="../media/image368.png"/><Relationship Id="rId1155" Type="http://schemas.openxmlformats.org/officeDocument/2006/relationships/image" Target="../media/image541.png"/><Relationship Id="rId1362" Type="http://schemas.openxmlformats.org/officeDocument/2006/relationships/customXml" Target="../ink/ink725.xml"/><Relationship Id="rId99" Type="http://schemas.openxmlformats.org/officeDocument/2006/relationships/customXml" Target="../ink/ink49.xml"/><Relationship Id="rId164" Type="http://schemas.openxmlformats.org/officeDocument/2006/relationships/image" Target="../media/image88.png"/><Relationship Id="rId371" Type="http://schemas.openxmlformats.org/officeDocument/2006/relationships/image" Target="../media/image189.png"/><Relationship Id="rId1015" Type="http://schemas.openxmlformats.org/officeDocument/2006/relationships/image" Target="../media/image508.png"/><Relationship Id="rId1222" Type="http://schemas.openxmlformats.org/officeDocument/2006/relationships/image" Target="../media/image574.png"/><Relationship Id="rId469" Type="http://schemas.openxmlformats.org/officeDocument/2006/relationships/image" Target="../media/image238.png"/><Relationship Id="rId676" Type="http://schemas.openxmlformats.org/officeDocument/2006/relationships/customXml" Target="../ink/ink341.xml"/><Relationship Id="rId883" Type="http://schemas.openxmlformats.org/officeDocument/2006/relationships/image" Target="../media/image443.png"/><Relationship Id="rId1099" Type="http://schemas.openxmlformats.org/officeDocument/2006/relationships/customXml" Target="../ink/ink570.xml"/><Relationship Id="rId1527" Type="http://schemas.openxmlformats.org/officeDocument/2006/relationships/image" Target="../media/image724.png"/><Relationship Id="rId26" Type="http://schemas.openxmlformats.org/officeDocument/2006/relationships/image" Target="../media/image19.png"/><Relationship Id="rId231" Type="http://schemas.openxmlformats.org/officeDocument/2006/relationships/customXml" Target="../ink/ink116.xml"/><Relationship Id="rId329" Type="http://schemas.openxmlformats.org/officeDocument/2006/relationships/image" Target="../media/image169.png"/><Relationship Id="rId536" Type="http://schemas.openxmlformats.org/officeDocument/2006/relationships/customXml" Target="../ink/ink270.xml"/><Relationship Id="rId1166" Type="http://schemas.openxmlformats.org/officeDocument/2006/relationships/customXml" Target="../ink/ink625.xml"/><Relationship Id="rId1373" Type="http://schemas.openxmlformats.org/officeDocument/2006/relationships/image" Target="../media/image648.png"/><Relationship Id="rId175" Type="http://schemas.openxmlformats.org/officeDocument/2006/relationships/customXml" Target="../ink/ink87.xml"/><Relationship Id="rId743" Type="http://schemas.openxmlformats.org/officeDocument/2006/relationships/customXml" Target="../ink/ink375.xml"/><Relationship Id="rId950" Type="http://schemas.openxmlformats.org/officeDocument/2006/relationships/image" Target="../media/image476.png"/><Relationship Id="rId1026" Type="http://schemas.openxmlformats.org/officeDocument/2006/relationships/customXml" Target="../ink/ink518.xml"/><Relationship Id="rId1580" Type="http://schemas.openxmlformats.org/officeDocument/2006/relationships/customXml" Target="../ink/ink835.xml"/><Relationship Id="rId382" Type="http://schemas.openxmlformats.org/officeDocument/2006/relationships/customXml" Target="../ink/ink193.xml"/><Relationship Id="rId603" Type="http://schemas.openxmlformats.org/officeDocument/2006/relationships/image" Target="../media/image304.png"/><Relationship Id="rId687" Type="http://schemas.openxmlformats.org/officeDocument/2006/relationships/image" Target="../media/image346.png"/><Relationship Id="rId810" Type="http://schemas.openxmlformats.org/officeDocument/2006/relationships/image" Target="../media/image407.png"/><Relationship Id="rId908" Type="http://schemas.openxmlformats.org/officeDocument/2006/relationships/customXml" Target="../ink/ink458.xml"/><Relationship Id="rId1233" Type="http://schemas.openxmlformats.org/officeDocument/2006/relationships/customXml" Target="../ink/ink659.xml"/><Relationship Id="rId1440" Type="http://schemas.openxmlformats.org/officeDocument/2006/relationships/customXml" Target="../ink/ink764.xml"/><Relationship Id="rId1538" Type="http://schemas.openxmlformats.org/officeDocument/2006/relationships/customXml" Target="../ink/ink814.xml"/><Relationship Id="rId242" Type="http://schemas.openxmlformats.org/officeDocument/2006/relationships/image" Target="../media/image126.png"/><Relationship Id="rId894" Type="http://schemas.openxmlformats.org/officeDocument/2006/relationships/customXml" Target="../ink/ink451.xml"/><Relationship Id="rId1177" Type="http://schemas.openxmlformats.org/officeDocument/2006/relationships/customXml" Target="../ink/ink631.xml"/><Relationship Id="rId1300" Type="http://schemas.openxmlformats.org/officeDocument/2006/relationships/customXml" Target="../ink/ink694.xml"/><Relationship Id="rId37" Type="http://schemas.openxmlformats.org/officeDocument/2006/relationships/customXml" Target="../ink/ink18.xml"/><Relationship Id="rId102" Type="http://schemas.openxmlformats.org/officeDocument/2006/relationships/image" Target="../media/image57.png"/><Relationship Id="rId547" Type="http://schemas.openxmlformats.org/officeDocument/2006/relationships/image" Target="../media/image277.png"/><Relationship Id="rId754" Type="http://schemas.openxmlformats.org/officeDocument/2006/relationships/image" Target="../media/image379.png"/><Relationship Id="rId961" Type="http://schemas.openxmlformats.org/officeDocument/2006/relationships/customXml" Target="../ink/ink485.xml"/><Relationship Id="rId1384" Type="http://schemas.openxmlformats.org/officeDocument/2006/relationships/customXml" Target="../ink/ink736.xml"/><Relationship Id="rId1591" Type="http://schemas.openxmlformats.org/officeDocument/2006/relationships/customXml" Target="../ink/ink841.xml"/><Relationship Id="rId1605" Type="http://schemas.openxmlformats.org/officeDocument/2006/relationships/image" Target="../media/image762.png"/><Relationship Id="rId90" Type="http://schemas.openxmlformats.org/officeDocument/2006/relationships/image" Target="../media/image51.png"/><Relationship Id="rId186" Type="http://schemas.openxmlformats.org/officeDocument/2006/relationships/image" Target="../media/image98.png"/><Relationship Id="rId393" Type="http://schemas.openxmlformats.org/officeDocument/2006/relationships/image" Target="../media/image200.png"/><Relationship Id="rId407" Type="http://schemas.openxmlformats.org/officeDocument/2006/relationships/image" Target="../media/image207.png"/><Relationship Id="rId614" Type="http://schemas.openxmlformats.org/officeDocument/2006/relationships/customXml" Target="../ink/ink310.xml"/><Relationship Id="rId821" Type="http://schemas.openxmlformats.org/officeDocument/2006/relationships/customXml" Target="../ink/ink414.xml"/><Relationship Id="rId1037" Type="http://schemas.openxmlformats.org/officeDocument/2006/relationships/image" Target="../media/image519.png"/><Relationship Id="rId1244" Type="http://schemas.openxmlformats.org/officeDocument/2006/relationships/customXml" Target="../ink/ink665.xml"/><Relationship Id="rId1451" Type="http://schemas.openxmlformats.org/officeDocument/2006/relationships/image" Target="../media/image687.png"/><Relationship Id="rId253" Type="http://schemas.openxmlformats.org/officeDocument/2006/relationships/customXml" Target="../ink/ink127.xml"/><Relationship Id="rId460" Type="http://schemas.openxmlformats.org/officeDocument/2006/relationships/customXml" Target="../ink/ink232.xml"/><Relationship Id="rId698" Type="http://schemas.openxmlformats.org/officeDocument/2006/relationships/customXml" Target="../ink/ink352.xml"/><Relationship Id="rId919" Type="http://schemas.openxmlformats.org/officeDocument/2006/relationships/image" Target="../media/image461.png"/><Relationship Id="rId1090" Type="http://schemas.openxmlformats.org/officeDocument/2006/relationships/customXml" Target="../ink/ink563.xml"/><Relationship Id="rId1104" Type="http://schemas.openxmlformats.org/officeDocument/2006/relationships/customXml" Target="../ink/ink575.xml"/><Relationship Id="rId1311" Type="http://schemas.openxmlformats.org/officeDocument/2006/relationships/image" Target="../media/image617.png"/><Relationship Id="rId1549" Type="http://schemas.openxmlformats.org/officeDocument/2006/relationships/image" Target="../media/image735.png"/><Relationship Id="rId48" Type="http://schemas.openxmlformats.org/officeDocument/2006/relationships/image" Target="../media/image30.png"/><Relationship Id="rId113" Type="http://schemas.openxmlformats.org/officeDocument/2006/relationships/customXml" Target="../ink/ink56.xml"/><Relationship Id="rId320" Type="http://schemas.openxmlformats.org/officeDocument/2006/relationships/customXml" Target="../ink/ink161.xml"/><Relationship Id="rId558" Type="http://schemas.openxmlformats.org/officeDocument/2006/relationships/image" Target="../media/image282.png"/><Relationship Id="rId765" Type="http://schemas.openxmlformats.org/officeDocument/2006/relationships/customXml" Target="../ink/ink386.xml"/><Relationship Id="rId972" Type="http://schemas.openxmlformats.org/officeDocument/2006/relationships/image" Target="../media/image487.png"/><Relationship Id="rId1188" Type="http://schemas.openxmlformats.org/officeDocument/2006/relationships/image" Target="../media/image557.png"/><Relationship Id="rId1395" Type="http://schemas.openxmlformats.org/officeDocument/2006/relationships/image" Target="../media/image659.png"/><Relationship Id="rId1409" Type="http://schemas.openxmlformats.org/officeDocument/2006/relationships/image" Target="../media/image666.png"/><Relationship Id="rId1616" Type="http://schemas.openxmlformats.org/officeDocument/2006/relationships/image" Target="../media/image767.png"/><Relationship Id="rId197" Type="http://schemas.openxmlformats.org/officeDocument/2006/relationships/customXml" Target="../ink/ink99.xml"/><Relationship Id="rId418" Type="http://schemas.openxmlformats.org/officeDocument/2006/relationships/customXml" Target="../ink/ink211.xml"/><Relationship Id="rId625" Type="http://schemas.openxmlformats.org/officeDocument/2006/relationships/image" Target="../media/image315.png"/><Relationship Id="rId832" Type="http://schemas.openxmlformats.org/officeDocument/2006/relationships/image" Target="../media/image418.png"/><Relationship Id="rId1048" Type="http://schemas.openxmlformats.org/officeDocument/2006/relationships/customXml" Target="../ink/ink529.xml"/><Relationship Id="rId1255" Type="http://schemas.openxmlformats.org/officeDocument/2006/relationships/image" Target="../media/image590.png"/><Relationship Id="rId1462" Type="http://schemas.openxmlformats.org/officeDocument/2006/relationships/image" Target="../media/image692.png"/><Relationship Id="rId264" Type="http://schemas.openxmlformats.org/officeDocument/2006/relationships/image" Target="../media/image137.png"/><Relationship Id="rId471" Type="http://schemas.openxmlformats.org/officeDocument/2006/relationships/image" Target="../media/image239.png"/><Relationship Id="rId1115" Type="http://schemas.openxmlformats.org/officeDocument/2006/relationships/customXml" Target="../ink/ink586.xml"/><Relationship Id="rId1322" Type="http://schemas.openxmlformats.org/officeDocument/2006/relationships/customXml" Target="../ink/ink705.xml"/><Relationship Id="rId59" Type="http://schemas.openxmlformats.org/officeDocument/2006/relationships/customXml" Target="../ink/ink29.xml"/><Relationship Id="rId124" Type="http://schemas.openxmlformats.org/officeDocument/2006/relationships/image" Target="../media/image68.png"/><Relationship Id="rId569" Type="http://schemas.openxmlformats.org/officeDocument/2006/relationships/customXml" Target="../ink/ink287.xml"/><Relationship Id="rId776" Type="http://schemas.openxmlformats.org/officeDocument/2006/relationships/image" Target="../media/image390.png"/><Relationship Id="rId983" Type="http://schemas.openxmlformats.org/officeDocument/2006/relationships/customXml" Target="../ink/ink496.xml"/><Relationship Id="rId1199" Type="http://schemas.openxmlformats.org/officeDocument/2006/relationships/customXml" Target="../ink/ink642.xml"/><Relationship Id="rId1627" Type="http://schemas.openxmlformats.org/officeDocument/2006/relationships/customXml" Target="../ink/ink860.xml"/><Relationship Id="rId331" Type="http://schemas.openxmlformats.org/officeDocument/2006/relationships/image" Target="../media/image170.png"/><Relationship Id="rId429" Type="http://schemas.openxmlformats.org/officeDocument/2006/relationships/image" Target="../media/image218.png"/><Relationship Id="rId636" Type="http://schemas.openxmlformats.org/officeDocument/2006/relationships/customXml" Target="../ink/ink321.xml"/><Relationship Id="rId1059" Type="http://schemas.openxmlformats.org/officeDocument/2006/relationships/customXml" Target="../ink/ink536.xml"/><Relationship Id="rId1266" Type="http://schemas.openxmlformats.org/officeDocument/2006/relationships/customXml" Target="../ink/ink676.xml"/><Relationship Id="rId1473" Type="http://schemas.openxmlformats.org/officeDocument/2006/relationships/customXml" Target="../ink/ink781.xml"/><Relationship Id="rId843" Type="http://schemas.openxmlformats.org/officeDocument/2006/relationships/customXml" Target="../ink/ink425.xml"/><Relationship Id="rId1126" Type="http://schemas.openxmlformats.org/officeDocument/2006/relationships/customXml" Target="../ink/ink597.xml"/><Relationship Id="rId275" Type="http://schemas.openxmlformats.org/officeDocument/2006/relationships/customXml" Target="../ink/ink138.xml"/><Relationship Id="rId482" Type="http://schemas.openxmlformats.org/officeDocument/2006/relationships/customXml" Target="../ink/ink243.xml"/><Relationship Id="rId703" Type="http://schemas.openxmlformats.org/officeDocument/2006/relationships/image" Target="../media/image354.png"/><Relationship Id="rId910" Type="http://schemas.openxmlformats.org/officeDocument/2006/relationships/customXml" Target="../ink/ink459.xml"/><Relationship Id="rId1333" Type="http://schemas.openxmlformats.org/officeDocument/2006/relationships/image" Target="../media/image628.png"/><Relationship Id="rId1540" Type="http://schemas.openxmlformats.org/officeDocument/2006/relationships/customXml" Target="../ink/ink815.xml"/><Relationship Id="rId135" Type="http://schemas.openxmlformats.org/officeDocument/2006/relationships/customXml" Target="../ink/ink67.xml"/><Relationship Id="rId342" Type="http://schemas.openxmlformats.org/officeDocument/2006/relationships/customXml" Target="../ink/ink173.xml"/><Relationship Id="rId787" Type="http://schemas.openxmlformats.org/officeDocument/2006/relationships/customXml" Target="../ink/ink397.xml"/><Relationship Id="rId994" Type="http://schemas.openxmlformats.org/officeDocument/2006/relationships/image" Target="../media/image498.png"/><Relationship Id="rId1400" Type="http://schemas.openxmlformats.org/officeDocument/2006/relationships/customXml" Target="../ink/ink744.xml"/><Relationship Id="rId202" Type="http://schemas.openxmlformats.org/officeDocument/2006/relationships/image" Target="../media/image106.png"/><Relationship Id="rId647" Type="http://schemas.openxmlformats.org/officeDocument/2006/relationships/image" Target="../media/image326.png"/><Relationship Id="rId854" Type="http://schemas.openxmlformats.org/officeDocument/2006/relationships/image" Target="../media/image429.png"/><Relationship Id="rId1277" Type="http://schemas.openxmlformats.org/officeDocument/2006/relationships/image" Target="../media/image601.png"/><Relationship Id="rId1484" Type="http://schemas.openxmlformats.org/officeDocument/2006/relationships/image" Target="../media/image703.png"/><Relationship Id="rId286" Type="http://schemas.openxmlformats.org/officeDocument/2006/relationships/image" Target="../media/image148.png"/><Relationship Id="rId493" Type="http://schemas.openxmlformats.org/officeDocument/2006/relationships/image" Target="../media/image250.png"/><Relationship Id="rId507" Type="http://schemas.openxmlformats.org/officeDocument/2006/relationships/image" Target="../media/image257.png"/><Relationship Id="rId714" Type="http://schemas.openxmlformats.org/officeDocument/2006/relationships/image" Target="../media/image359.png"/><Relationship Id="rId921" Type="http://schemas.openxmlformats.org/officeDocument/2006/relationships/image" Target="../media/image462.png"/><Relationship Id="rId1137" Type="http://schemas.openxmlformats.org/officeDocument/2006/relationships/customXml" Target="../ink/ink607.xml"/><Relationship Id="rId1344" Type="http://schemas.openxmlformats.org/officeDocument/2006/relationships/customXml" Target="../ink/ink716.xml"/><Relationship Id="rId1551" Type="http://schemas.openxmlformats.org/officeDocument/2006/relationships/image" Target="../media/image736.png"/><Relationship Id="rId50" Type="http://schemas.openxmlformats.org/officeDocument/2006/relationships/image" Target="../media/image31.png"/><Relationship Id="rId146" Type="http://schemas.openxmlformats.org/officeDocument/2006/relationships/image" Target="../media/image79.png"/><Relationship Id="rId353" Type="http://schemas.openxmlformats.org/officeDocument/2006/relationships/image" Target="../media/image180.png"/><Relationship Id="rId560" Type="http://schemas.openxmlformats.org/officeDocument/2006/relationships/image" Target="../media/image283.png"/><Relationship Id="rId798" Type="http://schemas.openxmlformats.org/officeDocument/2006/relationships/image" Target="../media/image401.png"/><Relationship Id="rId1190" Type="http://schemas.openxmlformats.org/officeDocument/2006/relationships/image" Target="../media/image558.png"/><Relationship Id="rId1204" Type="http://schemas.openxmlformats.org/officeDocument/2006/relationships/image" Target="../media/image565.png"/><Relationship Id="rId1411" Type="http://schemas.openxmlformats.org/officeDocument/2006/relationships/image" Target="../media/image667.png"/><Relationship Id="rId213" Type="http://schemas.openxmlformats.org/officeDocument/2006/relationships/customXml" Target="../ink/ink107.xml"/><Relationship Id="rId420" Type="http://schemas.openxmlformats.org/officeDocument/2006/relationships/customXml" Target="../ink/ink212.xml"/><Relationship Id="rId658" Type="http://schemas.openxmlformats.org/officeDocument/2006/relationships/customXml" Target="../ink/ink332.xml"/><Relationship Id="rId865" Type="http://schemas.openxmlformats.org/officeDocument/2006/relationships/customXml" Target="../ink/ink436.xml"/><Relationship Id="rId1050" Type="http://schemas.openxmlformats.org/officeDocument/2006/relationships/customXml" Target="../ink/ink530.xml"/><Relationship Id="rId1288" Type="http://schemas.openxmlformats.org/officeDocument/2006/relationships/image" Target="../media/image606.png"/><Relationship Id="rId1495" Type="http://schemas.openxmlformats.org/officeDocument/2006/relationships/customXml" Target="../ink/ink792.xml"/><Relationship Id="rId1509" Type="http://schemas.openxmlformats.org/officeDocument/2006/relationships/image" Target="../media/image715.png"/><Relationship Id="rId297" Type="http://schemas.openxmlformats.org/officeDocument/2006/relationships/image" Target="../media/image153.png"/><Relationship Id="rId518" Type="http://schemas.openxmlformats.org/officeDocument/2006/relationships/customXml" Target="../ink/ink261.xml"/><Relationship Id="rId725" Type="http://schemas.openxmlformats.org/officeDocument/2006/relationships/customXml" Target="../ink/ink366.xml"/><Relationship Id="rId932" Type="http://schemas.openxmlformats.org/officeDocument/2006/relationships/customXml" Target="../ink/ink470.xml"/><Relationship Id="rId1148" Type="http://schemas.openxmlformats.org/officeDocument/2006/relationships/customXml" Target="../ink/ink616.xml"/><Relationship Id="rId1355" Type="http://schemas.openxmlformats.org/officeDocument/2006/relationships/image" Target="../media/image639.png"/><Relationship Id="rId1562" Type="http://schemas.openxmlformats.org/officeDocument/2006/relationships/customXml" Target="../ink/ink826.xml"/><Relationship Id="rId157" Type="http://schemas.openxmlformats.org/officeDocument/2006/relationships/customXml" Target="../ink/ink78.xml"/><Relationship Id="rId364" Type="http://schemas.openxmlformats.org/officeDocument/2006/relationships/customXml" Target="../ink/ink184.xml"/><Relationship Id="rId1008" Type="http://schemas.openxmlformats.org/officeDocument/2006/relationships/customXml" Target="../ink/ink509.xml"/><Relationship Id="rId1215" Type="http://schemas.openxmlformats.org/officeDocument/2006/relationships/customXml" Target="../ink/ink650.xml"/><Relationship Id="rId1422" Type="http://schemas.openxmlformats.org/officeDocument/2006/relationships/customXml" Target="../ink/ink755.xml"/><Relationship Id="rId61" Type="http://schemas.openxmlformats.org/officeDocument/2006/relationships/customXml" Target="../ink/ink30.xml"/><Relationship Id="rId571" Type="http://schemas.openxmlformats.org/officeDocument/2006/relationships/customXml" Target="../ink/ink288.xml"/><Relationship Id="rId669" Type="http://schemas.openxmlformats.org/officeDocument/2006/relationships/image" Target="../media/image337.png"/><Relationship Id="rId876" Type="http://schemas.openxmlformats.org/officeDocument/2006/relationships/customXml" Target="../ink/ink442.xml"/><Relationship Id="rId1299" Type="http://schemas.openxmlformats.org/officeDocument/2006/relationships/customXml" Target="../ink/ink693.xml"/><Relationship Id="rId19" Type="http://schemas.openxmlformats.org/officeDocument/2006/relationships/customXml" Target="../ink/ink9.xml"/><Relationship Id="rId224" Type="http://schemas.openxmlformats.org/officeDocument/2006/relationships/image" Target="../media/image117.png"/><Relationship Id="rId431" Type="http://schemas.openxmlformats.org/officeDocument/2006/relationships/image" Target="../media/image219.png"/><Relationship Id="rId529" Type="http://schemas.openxmlformats.org/officeDocument/2006/relationships/image" Target="../media/image268.png"/><Relationship Id="rId736" Type="http://schemas.openxmlformats.org/officeDocument/2006/relationships/image" Target="../media/image370.png"/><Relationship Id="rId1061" Type="http://schemas.openxmlformats.org/officeDocument/2006/relationships/customXml" Target="../ink/ink538.xml"/><Relationship Id="rId1159" Type="http://schemas.openxmlformats.org/officeDocument/2006/relationships/image" Target="../media/image543.png"/><Relationship Id="rId1366" Type="http://schemas.openxmlformats.org/officeDocument/2006/relationships/customXml" Target="../ink/ink727.xml"/><Relationship Id="rId168" Type="http://schemas.openxmlformats.org/officeDocument/2006/relationships/image" Target="../media/image90.png"/><Relationship Id="rId943" Type="http://schemas.openxmlformats.org/officeDocument/2006/relationships/customXml" Target="../ink/ink476.xml"/><Relationship Id="rId1019" Type="http://schemas.openxmlformats.org/officeDocument/2006/relationships/image" Target="../media/image510.png"/><Relationship Id="rId1573" Type="http://schemas.openxmlformats.org/officeDocument/2006/relationships/image" Target="../media/image747.png"/><Relationship Id="rId72" Type="http://schemas.openxmlformats.org/officeDocument/2006/relationships/image" Target="../media/image42.png"/><Relationship Id="rId375" Type="http://schemas.openxmlformats.org/officeDocument/2006/relationships/image" Target="../media/image191.png"/><Relationship Id="rId582" Type="http://schemas.openxmlformats.org/officeDocument/2006/relationships/image" Target="../media/image294.png"/><Relationship Id="rId803" Type="http://schemas.openxmlformats.org/officeDocument/2006/relationships/customXml" Target="../ink/ink405.xml"/><Relationship Id="rId1226" Type="http://schemas.openxmlformats.org/officeDocument/2006/relationships/image" Target="../media/image576.png"/><Relationship Id="rId1433" Type="http://schemas.openxmlformats.org/officeDocument/2006/relationships/image" Target="../media/image678.png"/><Relationship Id="rId3" Type="http://schemas.openxmlformats.org/officeDocument/2006/relationships/customXml" Target="../ink/ink1.xml"/><Relationship Id="rId235" Type="http://schemas.openxmlformats.org/officeDocument/2006/relationships/customXml" Target="../ink/ink118.xml"/><Relationship Id="rId442" Type="http://schemas.openxmlformats.org/officeDocument/2006/relationships/customXml" Target="../ink/ink223.xml"/><Relationship Id="rId887" Type="http://schemas.openxmlformats.org/officeDocument/2006/relationships/image" Target="../media/image445.png"/><Relationship Id="rId1072" Type="http://schemas.openxmlformats.org/officeDocument/2006/relationships/customXml" Target="../ink/ink547.xml"/><Relationship Id="rId1500" Type="http://schemas.openxmlformats.org/officeDocument/2006/relationships/customXml" Target="../ink/ink795.xml"/><Relationship Id="rId302" Type="http://schemas.openxmlformats.org/officeDocument/2006/relationships/customXml" Target="../ink/ink152.xml"/><Relationship Id="rId747" Type="http://schemas.openxmlformats.org/officeDocument/2006/relationships/customXml" Target="../ink/ink377.xml"/><Relationship Id="rId954" Type="http://schemas.openxmlformats.org/officeDocument/2006/relationships/image" Target="../media/image478.png"/><Relationship Id="rId1377" Type="http://schemas.openxmlformats.org/officeDocument/2006/relationships/image" Target="../media/image650.png"/><Relationship Id="rId1584" Type="http://schemas.openxmlformats.org/officeDocument/2006/relationships/image" Target="../media/image752.png"/><Relationship Id="rId83" Type="http://schemas.openxmlformats.org/officeDocument/2006/relationships/customXml" Target="../ink/ink41.xml"/><Relationship Id="rId179" Type="http://schemas.openxmlformats.org/officeDocument/2006/relationships/customXml" Target="../ink/ink89.xml"/><Relationship Id="rId386" Type="http://schemas.openxmlformats.org/officeDocument/2006/relationships/customXml" Target="../ink/ink195.xml"/><Relationship Id="rId593" Type="http://schemas.openxmlformats.org/officeDocument/2006/relationships/customXml" Target="../ink/ink299.xml"/><Relationship Id="rId607" Type="http://schemas.openxmlformats.org/officeDocument/2006/relationships/image" Target="../media/image306.png"/><Relationship Id="rId814" Type="http://schemas.openxmlformats.org/officeDocument/2006/relationships/image" Target="../media/image409.png"/><Relationship Id="rId1237" Type="http://schemas.openxmlformats.org/officeDocument/2006/relationships/customXml" Target="../ink/ink661.xml"/><Relationship Id="rId1444" Type="http://schemas.openxmlformats.org/officeDocument/2006/relationships/customXml" Target="../ink/ink766.xml"/><Relationship Id="rId246" Type="http://schemas.openxmlformats.org/officeDocument/2006/relationships/image" Target="../media/image128.png"/><Relationship Id="rId453" Type="http://schemas.openxmlformats.org/officeDocument/2006/relationships/image" Target="../media/image230.png"/><Relationship Id="rId660" Type="http://schemas.openxmlformats.org/officeDocument/2006/relationships/customXml" Target="../ink/ink333.xml"/><Relationship Id="rId898" Type="http://schemas.openxmlformats.org/officeDocument/2006/relationships/customXml" Target="../ink/ink453.xml"/><Relationship Id="rId1083" Type="http://schemas.openxmlformats.org/officeDocument/2006/relationships/customXml" Target="../ink/ink558.xml"/><Relationship Id="rId1290" Type="http://schemas.openxmlformats.org/officeDocument/2006/relationships/image" Target="../media/image607.png"/><Relationship Id="rId1304" Type="http://schemas.openxmlformats.org/officeDocument/2006/relationships/customXml" Target="../ink/ink696.xml"/><Relationship Id="rId1511" Type="http://schemas.openxmlformats.org/officeDocument/2006/relationships/image" Target="../media/image716.png"/><Relationship Id="rId106" Type="http://schemas.openxmlformats.org/officeDocument/2006/relationships/image" Target="../media/image59.png"/><Relationship Id="rId313" Type="http://schemas.openxmlformats.org/officeDocument/2006/relationships/image" Target="../media/image161.png"/><Relationship Id="rId758" Type="http://schemas.openxmlformats.org/officeDocument/2006/relationships/image" Target="../media/image381.png"/><Relationship Id="rId965" Type="http://schemas.openxmlformats.org/officeDocument/2006/relationships/customXml" Target="../ink/ink487.xml"/><Relationship Id="rId1150" Type="http://schemas.openxmlformats.org/officeDocument/2006/relationships/customXml" Target="../ink/ink617.xml"/><Relationship Id="rId1388" Type="http://schemas.openxmlformats.org/officeDocument/2006/relationships/customXml" Target="../ink/ink738.xml"/><Relationship Id="rId1595" Type="http://schemas.openxmlformats.org/officeDocument/2006/relationships/customXml" Target="../ink/ink843.xml"/><Relationship Id="rId1609" Type="http://schemas.openxmlformats.org/officeDocument/2006/relationships/customXml" Target="../ink/ink851.xml"/><Relationship Id="rId10" Type="http://schemas.openxmlformats.org/officeDocument/2006/relationships/image" Target="../media/image11.png"/><Relationship Id="rId94" Type="http://schemas.openxmlformats.org/officeDocument/2006/relationships/image" Target="../media/image53.png"/><Relationship Id="rId397" Type="http://schemas.openxmlformats.org/officeDocument/2006/relationships/image" Target="../media/image202.png"/><Relationship Id="rId520" Type="http://schemas.openxmlformats.org/officeDocument/2006/relationships/customXml" Target="../ink/ink262.xml"/><Relationship Id="rId618" Type="http://schemas.openxmlformats.org/officeDocument/2006/relationships/customXml" Target="../ink/ink312.xml"/><Relationship Id="rId825" Type="http://schemas.openxmlformats.org/officeDocument/2006/relationships/customXml" Target="../ink/ink416.xml"/><Relationship Id="rId1248" Type="http://schemas.openxmlformats.org/officeDocument/2006/relationships/customXml" Target="../ink/ink667.xml"/><Relationship Id="rId1455" Type="http://schemas.openxmlformats.org/officeDocument/2006/relationships/image" Target="../media/image689.png"/><Relationship Id="rId257" Type="http://schemas.openxmlformats.org/officeDocument/2006/relationships/customXml" Target="../ink/ink129.xml"/><Relationship Id="rId464" Type="http://schemas.openxmlformats.org/officeDocument/2006/relationships/customXml" Target="../ink/ink234.xml"/><Relationship Id="rId1010" Type="http://schemas.openxmlformats.org/officeDocument/2006/relationships/customXml" Target="../ink/ink510.xml"/><Relationship Id="rId1094" Type="http://schemas.openxmlformats.org/officeDocument/2006/relationships/customXml" Target="../ink/ink567.xml"/><Relationship Id="rId1108" Type="http://schemas.openxmlformats.org/officeDocument/2006/relationships/customXml" Target="../ink/ink579.xml"/><Relationship Id="rId1315" Type="http://schemas.openxmlformats.org/officeDocument/2006/relationships/image" Target="../media/image619.png"/><Relationship Id="rId117" Type="http://schemas.openxmlformats.org/officeDocument/2006/relationships/customXml" Target="../ink/ink58.xml"/><Relationship Id="rId671" Type="http://schemas.openxmlformats.org/officeDocument/2006/relationships/image" Target="../media/image338.png"/><Relationship Id="rId769" Type="http://schemas.openxmlformats.org/officeDocument/2006/relationships/customXml" Target="../ink/ink388.xml"/><Relationship Id="rId976" Type="http://schemas.openxmlformats.org/officeDocument/2006/relationships/image" Target="../media/image489.png"/><Relationship Id="rId1399" Type="http://schemas.openxmlformats.org/officeDocument/2006/relationships/image" Target="../media/image661.png"/><Relationship Id="rId324" Type="http://schemas.openxmlformats.org/officeDocument/2006/relationships/customXml" Target="../ink/ink163.xml"/><Relationship Id="rId531" Type="http://schemas.openxmlformats.org/officeDocument/2006/relationships/image" Target="../media/image269.png"/><Relationship Id="rId629" Type="http://schemas.openxmlformats.org/officeDocument/2006/relationships/image" Target="../media/image317.png"/><Relationship Id="rId1161" Type="http://schemas.openxmlformats.org/officeDocument/2006/relationships/image" Target="../media/image544.png"/><Relationship Id="rId1259" Type="http://schemas.openxmlformats.org/officeDocument/2006/relationships/image" Target="../media/image592.png"/><Relationship Id="rId1466" Type="http://schemas.openxmlformats.org/officeDocument/2006/relationships/image" Target="../media/image694.png"/><Relationship Id="rId836" Type="http://schemas.openxmlformats.org/officeDocument/2006/relationships/image" Target="../media/image420.png"/><Relationship Id="rId1021" Type="http://schemas.openxmlformats.org/officeDocument/2006/relationships/image" Target="../media/image511.png"/><Relationship Id="rId1119" Type="http://schemas.openxmlformats.org/officeDocument/2006/relationships/customXml" Target="../ink/ink590.xml"/><Relationship Id="rId903" Type="http://schemas.openxmlformats.org/officeDocument/2006/relationships/image" Target="../media/image453.png"/><Relationship Id="rId1326" Type="http://schemas.openxmlformats.org/officeDocument/2006/relationships/customXml" Target="../ink/ink707.xml"/><Relationship Id="rId1533" Type="http://schemas.openxmlformats.org/officeDocument/2006/relationships/image" Target="../media/image727.png"/><Relationship Id="rId32" Type="http://schemas.openxmlformats.org/officeDocument/2006/relationships/image" Target="../media/image22.png"/><Relationship Id="rId1600" Type="http://schemas.openxmlformats.org/officeDocument/2006/relationships/customXml" Target="../ink/ink846.xml"/><Relationship Id="rId181" Type="http://schemas.openxmlformats.org/officeDocument/2006/relationships/customXml" Target="../ink/ink91.xml"/><Relationship Id="rId279" Type="http://schemas.openxmlformats.org/officeDocument/2006/relationships/customXml" Target="../ink/ink140.xml"/><Relationship Id="rId486" Type="http://schemas.openxmlformats.org/officeDocument/2006/relationships/customXml" Target="../ink/ink245.xml"/><Relationship Id="rId693" Type="http://schemas.openxmlformats.org/officeDocument/2006/relationships/image" Target="../media/image349.png"/><Relationship Id="rId139" Type="http://schemas.openxmlformats.org/officeDocument/2006/relationships/customXml" Target="../ink/ink69.xml"/><Relationship Id="rId346" Type="http://schemas.openxmlformats.org/officeDocument/2006/relationships/customXml" Target="../ink/ink175.xml"/><Relationship Id="rId553" Type="http://schemas.openxmlformats.org/officeDocument/2006/relationships/image" Target="../media/image280.png"/><Relationship Id="rId760" Type="http://schemas.openxmlformats.org/officeDocument/2006/relationships/image" Target="../media/image382.png"/><Relationship Id="rId998" Type="http://schemas.openxmlformats.org/officeDocument/2006/relationships/image" Target="../media/image500.png"/><Relationship Id="rId1183" Type="http://schemas.openxmlformats.org/officeDocument/2006/relationships/customXml" Target="../ink/ink634.xml"/><Relationship Id="rId1390" Type="http://schemas.openxmlformats.org/officeDocument/2006/relationships/customXml" Target="../ink/ink739.xml"/><Relationship Id="rId206" Type="http://schemas.openxmlformats.org/officeDocument/2006/relationships/image" Target="../media/image108.png"/><Relationship Id="rId413" Type="http://schemas.openxmlformats.org/officeDocument/2006/relationships/image" Target="../media/image210.png"/><Relationship Id="rId858" Type="http://schemas.openxmlformats.org/officeDocument/2006/relationships/image" Target="../media/image431.png"/><Relationship Id="rId1043" Type="http://schemas.openxmlformats.org/officeDocument/2006/relationships/image" Target="../media/image522.png"/><Relationship Id="rId1488" Type="http://schemas.openxmlformats.org/officeDocument/2006/relationships/image" Target="../media/image705.png"/><Relationship Id="rId620" Type="http://schemas.openxmlformats.org/officeDocument/2006/relationships/customXml" Target="../ink/ink313.xml"/><Relationship Id="rId718" Type="http://schemas.openxmlformats.org/officeDocument/2006/relationships/image" Target="../media/image361.png"/><Relationship Id="rId925" Type="http://schemas.openxmlformats.org/officeDocument/2006/relationships/image" Target="../media/image464.png"/><Relationship Id="rId1250" Type="http://schemas.openxmlformats.org/officeDocument/2006/relationships/customXml" Target="../ink/ink668.xml"/><Relationship Id="rId1348" Type="http://schemas.openxmlformats.org/officeDocument/2006/relationships/customXml" Target="../ink/ink718.xml"/><Relationship Id="rId1555" Type="http://schemas.openxmlformats.org/officeDocument/2006/relationships/image" Target="../media/image738.png"/><Relationship Id="rId1110" Type="http://schemas.openxmlformats.org/officeDocument/2006/relationships/customXml" Target="../ink/ink581.xml"/><Relationship Id="rId1208" Type="http://schemas.openxmlformats.org/officeDocument/2006/relationships/image" Target="../media/image567.png"/><Relationship Id="rId1415" Type="http://schemas.openxmlformats.org/officeDocument/2006/relationships/image" Target="../media/image669.png"/><Relationship Id="rId54" Type="http://schemas.openxmlformats.org/officeDocument/2006/relationships/image" Target="../media/image33.png"/><Relationship Id="rId1622" Type="http://schemas.openxmlformats.org/officeDocument/2006/relationships/image" Target="../media/image770.png"/><Relationship Id="rId270" Type="http://schemas.openxmlformats.org/officeDocument/2006/relationships/image" Target="../media/image140.png"/><Relationship Id="rId130" Type="http://schemas.openxmlformats.org/officeDocument/2006/relationships/image" Target="../media/image71.png"/><Relationship Id="rId368" Type="http://schemas.openxmlformats.org/officeDocument/2006/relationships/customXml" Target="../ink/ink186.xml"/><Relationship Id="rId575" Type="http://schemas.openxmlformats.org/officeDocument/2006/relationships/customXml" Target="../ink/ink290.xml"/><Relationship Id="rId782" Type="http://schemas.openxmlformats.org/officeDocument/2006/relationships/image" Target="../media/image393.png"/><Relationship Id="rId228" Type="http://schemas.openxmlformats.org/officeDocument/2006/relationships/image" Target="../media/image119.png"/><Relationship Id="rId435" Type="http://schemas.openxmlformats.org/officeDocument/2006/relationships/image" Target="../media/image221.png"/><Relationship Id="rId642" Type="http://schemas.openxmlformats.org/officeDocument/2006/relationships/customXml" Target="../ink/ink324.xml"/><Relationship Id="rId1065" Type="http://schemas.openxmlformats.org/officeDocument/2006/relationships/customXml" Target="../ink/ink542.xml"/><Relationship Id="rId1272" Type="http://schemas.openxmlformats.org/officeDocument/2006/relationships/customXml" Target="../ink/ink679.xml"/><Relationship Id="rId502" Type="http://schemas.openxmlformats.org/officeDocument/2006/relationships/customXml" Target="../ink/ink253.xml"/><Relationship Id="rId947" Type="http://schemas.openxmlformats.org/officeDocument/2006/relationships/customXml" Target="../ink/ink478.xml"/><Relationship Id="rId1132" Type="http://schemas.openxmlformats.org/officeDocument/2006/relationships/image" Target="../media/image535.png"/><Relationship Id="rId1577" Type="http://schemas.openxmlformats.org/officeDocument/2006/relationships/image" Target="../media/image749.png"/><Relationship Id="rId76" Type="http://schemas.openxmlformats.org/officeDocument/2006/relationships/image" Target="../media/image44.png"/><Relationship Id="rId807" Type="http://schemas.openxmlformats.org/officeDocument/2006/relationships/customXml" Target="../ink/ink407.xml"/><Relationship Id="rId1437" Type="http://schemas.openxmlformats.org/officeDocument/2006/relationships/image" Target="../media/image680.png"/><Relationship Id="rId1504" Type="http://schemas.openxmlformats.org/officeDocument/2006/relationships/customXml" Target="../ink/ink797.xml"/><Relationship Id="rId292" Type="http://schemas.openxmlformats.org/officeDocument/2006/relationships/customXml" Target="../ink/ink147.xml"/><Relationship Id="rId597" Type="http://schemas.openxmlformats.org/officeDocument/2006/relationships/image" Target="../media/image301.png"/><Relationship Id="rId152" Type="http://schemas.openxmlformats.org/officeDocument/2006/relationships/image" Target="../media/image82.png"/><Relationship Id="rId457" Type="http://schemas.openxmlformats.org/officeDocument/2006/relationships/image" Target="../media/image232.png"/><Relationship Id="rId1087" Type="http://schemas.openxmlformats.org/officeDocument/2006/relationships/customXml" Target="../ink/ink560.xml"/><Relationship Id="rId1294" Type="http://schemas.openxmlformats.org/officeDocument/2006/relationships/image" Target="../media/image609.png"/><Relationship Id="rId664" Type="http://schemas.openxmlformats.org/officeDocument/2006/relationships/customXml" Target="../ink/ink335.xml"/><Relationship Id="rId871" Type="http://schemas.openxmlformats.org/officeDocument/2006/relationships/image" Target="../media/image437.png"/><Relationship Id="rId969" Type="http://schemas.openxmlformats.org/officeDocument/2006/relationships/customXml" Target="../ink/ink489.xml"/><Relationship Id="rId1599" Type="http://schemas.openxmlformats.org/officeDocument/2006/relationships/customXml" Target="../ink/ink845.xml"/><Relationship Id="rId317" Type="http://schemas.openxmlformats.org/officeDocument/2006/relationships/image" Target="../media/image163.png"/><Relationship Id="rId524" Type="http://schemas.openxmlformats.org/officeDocument/2006/relationships/customXml" Target="../ink/ink264.xml"/><Relationship Id="rId731" Type="http://schemas.openxmlformats.org/officeDocument/2006/relationships/customXml" Target="../ink/ink369.xml"/><Relationship Id="rId1154" Type="http://schemas.openxmlformats.org/officeDocument/2006/relationships/customXml" Target="../ink/ink619.xml"/><Relationship Id="rId1361" Type="http://schemas.openxmlformats.org/officeDocument/2006/relationships/image" Target="../media/image642.png"/><Relationship Id="rId1459" Type="http://schemas.openxmlformats.org/officeDocument/2006/relationships/customXml" Target="../ink/ink774.xml"/><Relationship Id="rId98" Type="http://schemas.openxmlformats.org/officeDocument/2006/relationships/image" Target="../media/image55.png"/><Relationship Id="rId829" Type="http://schemas.openxmlformats.org/officeDocument/2006/relationships/customXml" Target="../ink/ink418.xml"/><Relationship Id="rId1014" Type="http://schemas.openxmlformats.org/officeDocument/2006/relationships/customXml" Target="../ink/ink512.xml"/><Relationship Id="rId1221" Type="http://schemas.openxmlformats.org/officeDocument/2006/relationships/customXml" Target="../ink/ink653.xml"/><Relationship Id="rId1319" Type="http://schemas.openxmlformats.org/officeDocument/2006/relationships/image" Target="../media/image621.png"/><Relationship Id="rId1526" Type="http://schemas.openxmlformats.org/officeDocument/2006/relationships/customXml" Target="../ink/ink808.xml"/><Relationship Id="rId25" Type="http://schemas.openxmlformats.org/officeDocument/2006/relationships/customXml" Target="../ink/ink12.xml"/><Relationship Id="rId174" Type="http://schemas.openxmlformats.org/officeDocument/2006/relationships/image" Target="../media/image93.png"/><Relationship Id="rId381" Type="http://schemas.openxmlformats.org/officeDocument/2006/relationships/image" Target="../media/image194.png"/><Relationship Id="rId241" Type="http://schemas.openxmlformats.org/officeDocument/2006/relationships/customXml" Target="../ink/ink121.xml"/><Relationship Id="rId479" Type="http://schemas.openxmlformats.org/officeDocument/2006/relationships/image" Target="../media/image243.png"/><Relationship Id="rId686" Type="http://schemas.openxmlformats.org/officeDocument/2006/relationships/customXml" Target="../ink/ink346.xml"/><Relationship Id="rId893" Type="http://schemas.openxmlformats.org/officeDocument/2006/relationships/image" Target="../media/image448.png"/><Relationship Id="rId339" Type="http://schemas.openxmlformats.org/officeDocument/2006/relationships/customXml" Target="../ink/ink171.xml"/><Relationship Id="rId546" Type="http://schemas.openxmlformats.org/officeDocument/2006/relationships/customXml" Target="../ink/ink275.xml"/><Relationship Id="rId753" Type="http://schemas.openxmlformats.org/officeDocument/2006/relationships/customXml" Target="../ink/ink380.xml"/><Relationship Id="rId1176" Type="http://schemas.openxmlformats.org/officeDocument/2006/relationships/image" Target="../media/image551.png"/><Relationship Id="rId1383" Type="http://schemas.openxmlformats.org/officeDocument/2006/relationships/image" Target="../media/image653.png"/><Relationship Id="rId101" Type="http://schemas.openxmlformats.org/officeDocument/2006/relationships/customXml" Target="../ink/ink50.xml"/><Relationship Id="rId406" Type="http://schemas.openxmlformats.org/officeDocument/2006/relationships/customXml" Target="../ink/ink205.xml"/><Relationship Id="rId960" Type="http://schemas.openxmlformats.org/officeDocument/2006/relationships/image" Target="../media/image481.png"/><Relationship Id="rId1036" Type="http://schemas.openxmlformats.org/officeDocument/2006/relationships/customXml" Target="../ink/ink523.xml"/><Relationship Id="rId1243" Type="http://schemas.openxmlformats.org/officeDocument/2006/relationships/image" Target="../media/image584.png"/><Relationship Id="rId1590" Type="http://schemas.openxmlformats.org/officeDocument/2006/relationships/image" Target="../media/image755.png"/><Relationship Id="rId613" Type="http://schemas.openxmlformats.org/officeDocument/2006/relationships/image" Target="../media/image309.png"/><Relationship Id="rId820" Type="http://schemas.openxmlformats.org/officeDocument/2006/relationships/image" Target="../media/image412.png"/><Relationship Id="rId918" Type="http://schemas.openxmlformats.org/officeDocument/2006/relationships/customXml" Target="../ink/ink463.xml"/><Relationship Id="rId1450" Type="http://schemas.openxmlformats.org/officeDocument/2006/relationships/customXml" Target="../ink/ink769.xml"/><Relationship Id="rId1548" Type="http://schemas.openxmlformats.org/officeDocument/2006/relationships/customXml" Target="../ink/ink819.xml"/><Relationship Id="rId1103" Type="http://schemas.openxmlformats.org/officeDocument/2006/relationships/customXml" Target="../ink/ink574.xml"/><Relationship Id="rId1310" Type="http://schemas.openxmlformats.org/officeDocument/2006/relationships/customXml" Target="../ink/ink699.xml"/><Relationship Id="rId1408" Type="http://schemas.openxmlformats.org/officeDocument/2006/relationships/customXml" Target="../ink/ink748.xml"/><Relationship Id="rId47" Type="http://schemas.openxmlformats.org/officeDocument/2006/relationships/customXml" Target="../ink/ink23.xml"/><Relationship Id="rId1615" Type="http://schemas.openxmlformats.org/officeDocument/2006/relationships/customXml" Target="../ink/ink854.xml"/><Relationship Id="rId196" Type="http://schemas.openxmlformats.org/officeDocument/2006/relationships/image" Target="../media/image103.png"/><Relationship Id="rId263" Type="http://schemas.openxmlformats.org/officeDocument/2006/relationships/customXml" Target="../ink/ink132.xml"/><Relationship Id="rId470" Type="http://schemas.openxmlformats.org/officeDocument/2006/relationships/customXml" Target="../ink/ink237.xml"/><Relationship Id="rId123" Type="http://schemas.openxmlformats.org/officeDocument/2006/relationships/customXml" Target="../ink/ink61.xml"/><Relationship Id="rId330" Type="http://schemas.openxmlformats.org/officeDocument/2006/relationships/customXml" Target="../ink/ink166.xml"/><Relationship Id="rId568" Type="http://schemas.openxmlformats.org/officeDocument/2006/relationships/image" Target="../media/image287.png"/><Relationship Id="rId775" Type="http://schemas.openxmlformats.org/officeDocument/2006/relationships/customXml" Target="../ink/ink391.xml"/><Relationship Id="rId982" Type="http://schemas.openxmlformats.org/officeDocument/2006/relationships/image" Target="../media/image492.png"/><Relationship Id="rId1198" Type="http://schemas.openxmlformats.org/officeDocument/2006/relationships/image" Target="../media/image562.png"/><Relationship Id="rId428" Type="http://schemas.openxmlformats.org/officeDocument/2006/relationships/customXml" Target="../ink/ink216.xml"/><Relationship Id="rId635" Type="http://schemas.openxmlformats.org/officeDocument/2006/relationships/image" Target="../media/image320.png"/><Relationship Id="rId842" Type="http://schemas.openxmlformats.org/officeDocument/2006/relationships/image" Target="../media/image423.png"/><Relationship Id="rId1058" Type="http://schemas.openxmlformats.org/officeDocument/2006/relationships/customXml" Target="../ink/ink535.xml"/><Relationship Id="rId1265" Type="http://schemas.openxmlformats.org/officeDocument/2006/relationships/image" Target="../media/image595.png"/><Relationship Id="rId1472" Type="http://schemas.openxmlformats.org/officeDocument/2006/relationships/image" Target="../media/image697.png"/><Relationship Id="rId702" Type="http://schemas.openxmlformats.org/officeDocument/2006/relationships/customXml" Target="../ink/ink354.xml"/><Relationship Id="rId1125" Type="http://schemas.openxmlformats.org/officeDocument/2006/relationships/customXml" Target="../ink/ink596.xml"/><Relationship Id="rId1332" Type="http://schemas.openxmlformats.org/officeDocument/2006/relationships/customXml" Target="../ink/ink710.xml"/><Relationship Id="rId69" Type="http://schemas.openxmlformats.org/officeDocument/2006/relationships/customXml" Target="../ink/ink34.xml"/><Relationship Id="rId285" Type="http://schemas.openxmlformats.org/officeDocument/2006/relationships/customXml" Target="../ink/ink143.xml"/><Relationship Id="rId492" Type="http://schemas.openxmlformats.org/officeDocument/2006/relationships/customXml" Target="../ink/ink248.xml"/><Relationship Id="rId797" Type="http://schemas.openxmlformats.org/officeDocument/2006/relationships/customXml" Target="../ink/ink402.xml"/><Relationship Id="rId145" Type="http://schemas.openxmlformats.org/officeDocument/2006/relationships/customXml" Target="../ink/ink72.xml"/><Relationship Id="rId352" Type="http://schemas.openxmlformats.org/officeDocument/2006/relationships/customXml" Target="../ink/ink178.xml"/><Relationship Id="rId1287" Type="http://schemas.openxmlformats.org/officeDocument/2006/relationships/customXml" Target="../ink/ink687.xml"/><Relationship Id="rId212" Type="http://schemas.openxmlformats.org/officeDocument/2006/relationships/image" Target="../media/image111.png"/><Relationship Id="rId657" Type="http://schemas.openxmlformats.org/officeDocument/2006/relationships/image" Target="../media/image331.png"/><Relationship Id="rId864" Type="http://schemas.openxmlformats.org/officeDocument/2006/relationships/image" Target="../media/image434.png"/><Relationship Id="rId1494" Type="http://schemas.openxmlformats.org/officeDocument/2006/relationships/image" Target="../media/image708.png"/><Relationship Id="rId517" Type="http://schemas.openxmlformats.org/officeDocument/2006/relationships/image" Target="../media/image262.png"/><Relationship Id="rId724" Type="http://schemas.openxmlformats.org/officeDocument/2006/relationships/image" Target="../media/image364.png"/><Relationship Id="rId931" Type="http://schemas.openxmlformats.org/officeDocument/2006/relationships/image" Target="../media/image467.png"/><Relationship Id="rId1147" Type="http://schemas.openxmlformats.org/officeDocument/2006/relationships/image" Target="../media/image537.png"/><Relationship Id="rId1354" Type="http://schemas.openxmlformats.org/officeDocument/2006/relationships/customXml" Target="../ink/ink721.xml"/><Relationship Id="rId1561" Type="http://schemas.openxmlformats.org/officeDocument/2006/relationships/image" Target="../media/image741.png"/><Relationship Id="rId60" Type="http://schemas.openxmlformats.org/officeDocument/2006/relationships/image" Target="../media/image36.png"/><Relationship Id="rId1007" Type="http://schemas.openxmlformats.org/officeDocument/2006/relationships/image" Target="../media/image504.png"/><Relationship Id="rId1214" Type="http://schemas.openxmlformats.org/officeDocument/2006/relationships/image" Target="../media/image570.png"/><Relationship Id="rId1421" Type="http://schemas.openxmlformats.org/officeDocument/2006/relationships/image" Target="../media/image672.png"/><Relationship Id="rId1519" Type="http://schemas.openxmlformats.org/officeDocument/2006/relationships/image" Target="../media/image720.png"/><Relationship Id="rId18" Type="http://schemas.openxmlformats.org/officeDocument/2006/relationships/image" Target="../media/image15.png"/><Relationship Id="rId167" Type="http://schemas.openxmlformats.org/officeDocument/2006/relationships/customXml" Target="../ink/ink83.xml"/><Relationship Id="rId374" Type="http://schemas.openxmlformats.org/officeDocument/2006/relationships/customXml" Target="../ink/ink189.xml"/><Relationship Id="rId581" Type="http://schemas.openxmlformats.org/officeDocument/2006/relationships/customXml" Target="../ink/ink293.xml"/><Relationship Id="rId234" Type="http://schemas.openxmlformats.org/officeDocument/2006/relationships/image" Target="../media/image122.png"/><Relationship Id="rId679" Type="http://schemas.openxmlformats.org/officeDocument/2006/relationships/image" Target="../media/image342.png"/><Relationship Id="rId886" Type="http://schemas.openxmlformats.org/officeDocument/2006/relationships/customXml" Target="../ink/ink447.xml"/><Relationship Id="rId2" Type="http://schemas.openxmlformats.org/officeDocument/2006/relationships/image" Target="../media/image7.png"/><Relationship Id="rId441" Type="http://schemas.openxmlformats.org/officeDocument/2006/relationships/image" Target="../media/image224.png"/><Relationship Id="rId539" Type="http://schemas.openxmlformats.org/officeDocument/2006/relationships/image" Target="../media/image273.png"/><Relationship Id="rId746" Type="http://schemas.openxmlformats.org/officeDocument/2006/relationships/image" Target="../media/image375.png"/><Relationship Id="rId1071" Type="http://schemas.openxmlformats.org/officeDocument/2006/relationships/image" Target="../media/image530.png"/><Relationship Id="rId1169" Type="http://schemas.openxmlformats.org/officeDocument/2006/relationships/image" Target="../media/image548.png"/><Relationship Id="rId1376" Type="http://schemas.openxmlformats.org/officeDocument/2006/relationships/customXml" Target="../ink/ink732.xml"/><Relationship Id="rId1583" Type="http://schemas.openxmlformats.org/officeDocument/2006/relationships/customXml" Target="../ink/ink837.xml"/><Relationship Id="rId301" Type="http://schemas.openxmlformats.org/officeDocument/2006/relationships/image" Target="../media/image155.png"/><Relationship Id="rId953" Type="http://schemas.openxmlformats.org/officeDocument/2006/relationships/customXml" Target="../ink/ink481.xml"/><Relationship Id="rId1029" Type="http://schemas.openxmlformats.org/officeDocument/2006/relationships/image" Target="../media/image515.png"/><Relationship Id="rId1236" Type="http://schemas.openxmlformats.org/officeDocument/2006/relationships/image" Target="../media/image581.png"/><Relationship Id="rId82" Type="http://schemas.openxmlformats.org/officeDocument/2006/relationships/image" Target="../media/image47.png"/><Relationship Id="rId606" Type="http://schemas.openxmlformats.org/officeDocument/2006/relationships/customXml" Target="../ink/ink306.xml"/><Relationship Id="rId813" Type="http://schemas.openxmlformats.org/officeDocument/2006/relationships/customXml" Target="../ink/ink410.xml"/><Relationship Id="rId1443" Type="http://schemas.openxmlformats.org/officeDocument/2006/relationships/image" Target="../media/image683.png"/><Relationship Id="rId1303" Type="http://schemas.openxmlformats.org/officeDocument/2006/relationships/image" Target="../media/image613.png"/><Relationship Id="rId1510" Type="http://schemas.openxmlformats.org/officeDocument/2006/relationships/customXml" Target="../ink/ink800.xml"/><Relationship Id="rId1608" Type="http://schemas.openxmlformats.org/officeDocument/2006/relationships/image" Target="../media/image763.png"/><Relationship Id="rId189" Type="http://schemas.openxmlformats.org/officeDocument/2006/relationships/customXml" Target="../ink/ink95.xml"/><Relationship Id="rId396" Type="http://schemas.openxmlformats.org/officeDocument/2006/relationships/customXml" Target="../ink/ink200.xml"/><Relationship Id="rId256" Type="http://schemas.openxmlformats.org/officeDocument/2006/relationships/image" Target="../media/image133.png"/><Relationship Id="rId463" Type="http://schemas.openxmlformats.org/officeDocument/2006/relationships/image" Target="../media/image235.png"/><Relationship Id="rId670" Type="http://schemas.openxmlformats.org/officeDocument/2006/relationships/customXml" Target="../ink/ink338.xml"/><Relationship Id="rId1093" Type="http://schemas.openxmlformats.org/officeDocument/2006/relationships/customXml" Target="../ink/ink566.xml"/><Relationship Id="rId116" Type="http://schemas.openxmlformats.org/officeDocument/2006/relationships/image" Target="../media/image64.png"/><Relationship Id="rId323" Type="http://schemas.openxmlformats.org/officeDocument/2006/relationships/image" Target="../media/image166.png"/><Relationship Id="rId530" Type="http://schemas.openxmlformats.org/officeDocument/2006/relationships/customXml" Target="../ink/ink267.xml"/><Relationship Id="rId768" Type="http://schemas.openxmlformats.org/officeDocument/2006/relationships/image" Target="../media/image386.png"/><Relationship Id="rId975" Type="http://schemas.openxmlformats.org/officeDocument/2006/relationships/customXml" Target="../ink/ink492.xml"/><Relationship Id="rId1160" Type="http://schemas.openxmlformats.org/officeDocument/2006/relationships/customXml" Target="../ink/ink622.xml"/><Relationship Id="rId1398" Type="http://schemas.openxmlformats.org/officeDocument/2006/relationships/customXml" Target="../ink/ink743.xml"/><Relationship Id="rId628" Type="http://schemas.openxmlformats.org/officeDocument/2006/relationships/customXml" Target="../ink/ink317.xml"/><Relationship Id="rId835" Type="http://schemas.openxmlformats.org/officeDocument/2006/relationships/customXml" Target="../ink/ink421.xml"/><Relationship Id="rId1258" Type="http://schemas.openxmlformats.org/officeDocument/2006/relationships/customXml" Target="../ink/ink672.xml"/><Relationship Id="rId1465" Type="http://schemas.openxmlformats.org/officeDocument/2006/relationships/customXml" Target="../ink/ink777.xml"/><Relationship Id="rId1020" Type="http://schemas.openxmlformats.org/officeDocument/2006/relationships/customXml" Target="../ink/ink515.xml"/><Relationship Id="rId1118" Type="http://schemas.openxmlformats.org/officeDocument/2006/relationships/customXml" Target="../ink/ink589.xml"/><Relationship Id="rId1325" Type="http://schemas.openxmlformats.org/officeDocument/2006/relationships/image" Target="../media/image624.png"/><Relationship Id="rId1532" Type="http://schemas.openxmlformats.org/officeDocument/2006/relationships/customXml" Target="../ink/ink811.xml"/><Relationship Id="rId902" Type="http://schemas.openxmlformats.org/officeDocument/2006/relationships/customXml" Target="../ink/ink455.xml"/><Relationship Id="rId31" Type="http://schemas.openxmlformats.org/officeDocument/2006/relationships/customXml" Target="../ink/ink15.xml"/><Relationship Id="rId180" Type="http://schemas.openxmlformats.org/officeDocument/2006/relationships/customXml" Target="../ink/ink90.xml"/><Relationship Id="rId278" Type="http://schemas.openxmlformats.org/officeDocument/2006/relationships/image" Target="../media/image144.png"/><Relationship Id="rId485" Type="http://schemas.openxmlformats.org/officeDocument/2006/relationships/image" Target="../media/image246.png"/><Relationship Id="rId692" Type="http://schemas.openxmlformats.org/officeDocument/2006/relationships/customXml" Target="../ink/ink349.xml"/><Relationship Id="rId138" Type="http://schemas.openxmlformats.org/officeDocument/2006/relationships/image" Target="../media/image75.png"/><Relationship Id="rId345" Type="http://schemas.openxmlformats.org/officeDocument/2006/relationships/image" Target="../media/image176.png"/><Relationship Id="rId552" Type="http://schemas.openxmlformats.org/officeDocument/2006/relationships/customXml" Target="../ink/ink278.xml"/><Relationship Id="rId997" Type="http://schemas.openxmlformats.org/officeDocument/2006/relationships/customXml" Target="../ink/ink503.xml"/><Relationship Id="rId1182" Type="http://schemas.openxmlformats.org/officeDocument/2006/relationships/image" Target="../media/image554.png"/><Relationship Id="rId205" Type="http://schemas.openxmlformats.org/officeDocument/2006/relationships/customXml" Target="../ink/ink103.xml"/><Relationship Id="rId412" Type="http://schemas.openxmlformats.org/officeDocument/2006/relationships/customXml" Target="../ink/ink208.xml"/><Relationship Id="rId857" Type="http://schemas.openxmlformats.org/officeDocument/2006/relationships/customXml" Target="../ink/ink432.xml"/><Relationship Id="rId1042" Type="http://schemas.openxmlformats.org/officeDocument/2006/relationships/customXml" Target="../ink/ink526.xml"/><Relationship Id="rId1487" Type="http://schemas.openxmlformats.org/officeDocument/2006/relationships/customXml" Target="../ink/ink788.xml"/><Relationship Id="rId717" Type="http://schemas.openxmlformats.org/officeDocument/2006/relationships/customXml" Target="../ink/ink362.xml"/><Relationship Id="rId924" Type="http://schemas.openxmlformats.org/officeDocument/2006/relationships/customXml" Target="../ink/ink466.xml"/><Relationship Id="rId1347" Type="http://schemas.openxmlformats.org/officeDocument/2006/relationships/image" Target="../media/image635.png"/><Relationship Id="rId1554" Type="http://schemas.openxmlformats.org/officeDocument/2006/relationships/customXml" Target="../ink/ink822.xml"/><Relationship Id="rId53" Type="http://schemas.openxmlformats.org/officeDocument/2006/relationships/customXml" Target="../ink/ink26.xml"/><Relationship Id="rId1207" Type="http://schemas.openxmlformats.org/officeDocument/2006/relationships/customXml" Target="../ink/ink646.xml"/><Relationship Id="rId1414" Type="http://schemas.openxmlformats.org/officeDocument/2006/relationships/customXml" Target="../ink/ink751.xml"/><Relationship Id="rId1621" Type="http://schemas.openxmlformats.org/officeDocument/2006/relationships/customXml" Target="../ink/ink857.xml"/><Relationship Id="rId367" Type="http://schemas.openxmlformats.org/officeDocument/2006/relationships/image" Target="../media/image187.png"/><Relationship Id="rId574" Type="http://schemas.openxmlformats.org/officeDocument/2006/relationships/image" Target="../media/image290.png"/><Relationship Id="rId227" Type="http://schemas.openxmlformats.org/officeDocument/2006/relationships/customXml" Target="../ink/ink114.xml"/><Relationship Id="rId781" Type="http://schemas.openxmlformats.org/officeDocument/2006/relationships/customXml" Target="../ink/ink394.xml"/><Relationship Id="rId879" Type="http://schemas.openxmlformats.org/officeDocument/2006/relationships/image" Target="../media/image441.png"/><Relationship Id="rId434" Type="http://schemas.openxmlformats.org/officeDocument/2006/relationships/customXml" Target="../ink/ink219.xml"/><Relationship Id="rId641" Type="http://schemas.openxmlformats.org/officeDocument/2006/relationships/image" Target="../media/image323.png"/><Relationship Id="rId739" Type="http://schemas.openxmlformats.org/officeDocument/2006/relationships/customXml" Target="../ink/ink373.xml"/><Relationship Id="rId1064" Type="http://schemas.openxmlformats.org/officeDocument/2006/relationships/customXml" Target="../ink/ink541.xml"/><Relationship Id="rId1271" Type="http://schemas.openxmlformats.org/officeDocument/2006/relationships/image" Target="../media/image598.png"/><Relationship Id="rId1369" Type="http://schemas.openxmlformats.org/officeDocument/2006/relationships/image" Target="../media/image646.png"/><Relationship Id="rId1576" Type="http://schemas.openxmlformats.org/officeDocument/2006/relationships/customXml" Target="../ink/ink833.xml"/><Relationship Id="rId501" Type="http://schemas.openxmlformats.org/officeDocument/2006/relationships/image" Target="../media/image254.png"/><Relationship Id="rId946" Type="http://schemas.openxmlformats.org/officeDocument/2006/relationships/image" Target="../media/image474.png"/><Relationship Id="rId1131" Type="http://schemas.openxmlformats.org/officeDocument/2006/relationships/customXml" Target="../ink/ink602.xml"/><Relationship Id="rId1229" Type="http://schemas.openxmlformats.org/officeDocument/2006/relationships/customXml" Target="../ink/ink657.xml"/><Relationship Id="rId75" Type="http://schemas.openxmlformats.org/officeDocument/2006/relationships/customXml" Target="../ink/ink37.xml"/><Relationship Id="rId806" Type="http://schemas.openxmlformats.org/officeDocument/2006/relationships/image" Target="../media/image405.png"/><Relationship Id="rId1436" Type="http://schemas.openxmlformats.org/officeDocument/2006/relationships/customXml" Target="../ink/ink762.xml"/><Relationship Id="rId1503" Type="http://schemas.openxmlformats.org/officeDocument/2006/relationships/image" Target="../media/image712.png"/><Relationship Id="rId291" Type="http://schemas.openxmlformats.org/officeDocument/2006/relationships/customXml" Target="../ink/ink146.xml"/><Relationship Id="rId151" Type="http://schemas.openxmlformats.org/officeDocument/2006/relationships/customXml" Target="../ink/ink75.xml"/><Relationship Id="rId389" Type="http://schemas.openxmlformats.org/officeDocument/2006/relationships/image" Target="../media/image198.png"/><Relationship Id="rId596" Type="http://schemas.openxmlformats.org/officeDocument/2006/relationships/customXml" Target="../ink/ink301.xml"/><Relationship Id="rId249" Type="http://schemas.openxmlformats.org/officeDocument/2006/relationships/customXml" Target="../ink/ink125.xml"/><Relationship Id="rId456" Type="http://schemas.openxmlformats.org/officeDocument/2006/relationships/customXml" Target="../ink/ink230.xml"/><Relationship Id="rId663" Type="http://schemas.openxmlformats.org/officeDocument/2006/relationships/image" Target="../media/image334.png"/><Relationship Id="rId870" Type="http://schemas.openxmlformats.org/officeDocument/2006/relationships/customXml" Target="../ink/ink439.xml"/><Relationship Id="rId1086" Type="http://schemas.openxmlformats.org/officeDocument/2006/relationships/image" Target="../media/image532.png"/><Relationship Id="rId1293" Type="http://schemas.openxmlformats.org/officeDocument/2006/relationships/customXml" Target="../ink/ink690.xml"/><Relationship Id="rId109" Type="http://schemas.openxmlformats.org/officeDocument/2006/relationships/customXml" Target="../ink/ink54.xml"/><Relationship Id="rId316" Type="http://schemas.openxmlformats.org/officeDocument/2006/relationships/customXml" Target="../ink/ink159.xml"/><Relationship Id="rId523" Type="http://schemas.openxmlformats.org/officeDocument/2006/relationships/image" Target="../media/image265.png"/><Relationship Id="rId968" Type="http://schemas.openxmlformats.org/officeDocument/2006/relationships/image" Target="../media/image485.png"/><Relationship Id="rId1153" Type="http://schemas.openxmlformats.org/officeDocument/2006/relationships/image" Target="../media/image540.png"/><Relationship Id="rId1598" Type="http://schemas.openxmlformats.org/officeDocument/2006/relationships/image" Target="../media/image759.png"/><Relationship Id="rId97" Type="http://schemas.openxmlformats.org/officeDocument/2006/relationships/customXml" Target="../ink/ink48.xml"/><Relationship Id="rId730" Type="http://schemas.openxmlformats.org/officeDocument/2006/relationships/image" Target="../media/image367.png"/><Relationship Id="rId828" Type="http://schemas.openxmlformats.org/officeDocument/2006/relationships/image" Target="../media/image416.png"/><Relationship Id="rId1013" Type="http://schemas.openxmlformats.org/officeDocument/2006/relationships/image" Target="../media/image507.png"/><Relationship Id="rId1360" Type="http://schemas.openxmlformats.org/officeDocument/2006/relationships/customXml" Target="../ink/ink724.xml"/><Relationship Id="rId1458" Type="http://schemas.openxmlformats.org/officeDocument/2006/relationships/image" Target="../media/image690.png"/><Relationship Id="rId1220" Type="http://schemas.openxmlformats.org/officeDocument/2006/relationships/image" Target="../media/image573.png"/><Relationship Id="rId1318" Type="http://schemas.openxmlformats.org/officeDocument/2006/relationships/customXml" Target="../ink/ink703.xml"/><Relationship Id="rId1525" Type="http://schemas.openxmlformats.org/officeDocument/2006/relationships/image" Target="../media/image723.png"/><Relationship Id="rId24" Type="http://schemas.openxmlformats.org/officeDocument/2006/relationships/image" Target="../media/image18.png"/><Relationship Id="rId173" Type="http://schemas.openxmlformats.org/officeDocument/2006/relationships/customXml" Target="../ink/ink86.xml"/><Relationship Id="rId380" Type="http://schemas.openxmlformats.org/officeDocument/2006/relationships/customXml" Target="../ink/ink192.xml"/><Relationship Id="rId240" Type="http://schemas.openxmlformats.org/officeDocument/2006/relationships/image" Target="../media/image125.png"/><Relationship Id="rId478" Type="http://schemas.openxmlformats.org/officeDocument/2006/relationships/customXml" Target="../ink/ink241.xml"/><Relationship Id="rId685" Type="http://schemas.openxmlformats.org/officeDocument/2006/relationships/image" Target="../media/image345.png"/><Relationship Id="rId892" Type="http://schemas.openxmlformats.org/officeDocument/2006/relationships/customXml" Target="../ink/ink450.xml"/><Relationship Id="rId100" Type="http://schemas.openxmlformats.org/officeDocument/2006/relationships/image" Target="../media/image56.png"/><Relationship Id="rId338" Type="http://schemas.openxmlformats.org/officeDocument/2006/relationships/image" Target="../media/image173.png"/><Relationship Id="rId545" Type="http://schemas.openxmlformats.org/officeDocument/2006/relationships/image" Target="../media/image276.png"/><Relationship Id="rId752" Type="http://schemas.openxmlformats.org/officeDocument/2006/relationships/image" Target="../media/image378.png"/><Relationship Id="rId1175" Type="http://schemas.openxmlformats.org/officeDocument/2006/relationships/customXml" Target="../ink/ink630.xml"/><Relationship Id="rId1382" Type="http://schemas.openxmlformats.org/officeDocument/2006/relationships/customXml" Target="../ink/ink735.xml"/><Relationship Id="rId405" Type="http://schemas.openxmlformats.org/officeDocument/2006/relationships/image" Target="../media/image206.png"/><Relationship Id="rId612" Type="http://schemas.openxmlformats.org/officeDocument/2006/relationships/customXml" Target="../ink/ink309.xml"/><Relationship Id="rId1035" Type="http://schemas.openxmlformats.org/officeDocument/2006/relationships/image" Target="../media/image518.png"/><Relationship Id="rId1242" Type="http://schemas.openxmlformats.org/officeDocument/2006/relationships/customXml" Target="../ink/ink664.xml"/><Relationship Id="rId917" Type="http://schemas.openxmlformats.org/officeDocument/2006/relationships/image" Target="../media/image460.png"/><Relationship Id="rId1102" Type="http://schemas.openxmlformats.org/officeDocument/2006/relationships/customXml" Target="../ink/ink573.xml"/><Relationship Id="rId1547" Type="http://schemas.openxmlformats.org/officeDocument/2006/relationships/image" Target="../media/image734.png"/><Relationship Id="rId46" Type="http://schemas.openxmlformats.org/officeDocument/2006/relationships/image" Target="../media/image29.png"/><Relationship Id="rId1407" Type="http://schemas.openxmlformats.org/officeDocument/2006/relationships/image" Target="../media/image665.png"/><Relationship Id="rId1614" Type="http://schemas.openxmlformats.org/officeDocument/2006/relationships/image" Target="../media/image766.png"/><Relationship Id="rId195" Type="http://schemas.openxmlformats.org/officeDocument/2006/relationships/customXml" Target="../ink/ink98.xml"/><Relationship Id="rId262" Type="http://schemas.openxmlformats.org/officeDocument/2006/relationships/image" Target="../media/image136.png"/><Relationship Id="rId567" Type="http://schemas.openxmlformats.org/officeDocument/2006/relationships/customXml" Target="../ink/ink286.xml"/><Relationship Id="rId1197" Type="http://schemas.openxmlformats.org/officeDocument/2006/relationships/customXml" Target="../ink/ink641.xml"/><Relationship Id="rId122" Type="http://schemas.openxmlformats.org/officeDocument/2006/relationships/image" Target="../media/image67.png"/><Relationship Id="rId774" Type="http://schemas.openxmlformats.org/officeDocument/2006/relationships/image" Target="../media/image389.png"/><Relationship Id="rId981" Type="http://schemas.openxmlformats.org/officeDocument/2006/relationships/customXml" Target="../ink/ink495.xml"/><Relationship Id="rId1057" Type="http://schemas.openxmlformats.org/officeDocument/2006/relationships/customXml" Target="../ink/ink534.xml"/><Relationship Id="rId427" Type="http://schemas.openxmlformats.org/officeDocument/2006/relationships/image" Target="../media/image217.png"/><Relationship Id="rId634" Type="http://schemas.openxmlformats.org/officeDocument/2006/relationships/customXml" Target="../ink/ink320.xml"/><Relationship Id="rId841" Type="http://schemas.openxmlformats.org/officeDocument/2006/relationships/customXml" Target="../ink/ink424.xml"/><Relationship Id="rId1264" Type="http://schemas.openxmlformats.org/officeDocument/2006/relationships/customXml" Target="../ink/ink675.xml"/><Relationship Id="rId1471" Type="http://schemas.openxmlformats.org/officeDocument/2006/relationships/customXml" Target="../ink/ink780.xml"/><Relationship Id="rId1569" Type="http://schemas.openxmlformats.org/officeDocument/2006/relationships/image" Target="../media/image745.png"/><Relationship Id="rId701" Type="http://schemas.openxmlformats.org/officeDocument/2006/relationships/image" Target="../media/image353.png"/><Relationship Id="rId939" Type="http://schemas.openxmlformats.org/officeDocument/2006/relationships/customXml" Target="../ink/ink474.xml"/><Relationship Id="rId1124" Type="http://schemas.openxmlformats.org/officeDocument/2006/relationships/customXml" Target="../ink/ink595.xml"/><Relationship Id="rId1331" Type="http://schemas.openxmlformats.org/officeDocument/2006/relationships/image" Target="../media/image627.png"/><Relationship Id="rId68" Type="http://schemas.openxmlformats.org/officeDocument/2006/relationships/image" Target="../media/image40.png"/><Relationship Id="rId1429" Type="http://schemas.openxmlformats.org/officeDocument/2006/relationships/image" Target="../media/image676.png"/><Relationship Id="rId284" Type="http://schemas.openxmlformats.org/officeDocument/2006/relationships/image" Target="../media/image147.png"/><Relationship Id="rId491" Type="http://schemas.openxmlformats.org/officeDocument/2006/relationships/image" Target="../media/image249.png"/><Relationship Id="rId144" Type="http://schemas.openxmlformats.org/officeDocument/2006/relationships/image" Target="../media/image78.png"/><Relationship Id="rId589" Type="http://schemas.openxmlformats.org/officeDocument/2006/relationships/customXml" Target="../ink/ink297.xml"/><Relationship Id="rId796" Type="http://schemas.openxmlformats.org/officeDocument/2006/relationships/image" Target="../media/image400.png"/><Relationship Id="rId351" Type="http://schemas.openxmlformats.org/officeDocument/2006/relationships/image" Target="../media/image179.png"/><Relationship Id="rId449" Type="http://schemas.openxmlformats.org/officeDocument/2006/relationships/image" Target="../media/image228.png"/><Relationship Id="rId656" Type="http://schemas.openxmlformats.org/officeDocument/2006/relationships/customXml" Target="../ink/ink331.xml"/><Relationship Id="rId863" Type="http://schemas.openxmlformats.org/officeDocument/2006/relationships/customXml" Target="../ink/ink435.xml"/><Relationship Id="rId1079" Type="http://schemas.openxmlformats.org/officeDocument/2006/relationships/customXml" Target="../ink/ink554.xml"/><Relationship Id="rId1286" Type="http://schemas.openxmlformats.org/officeDocument/2006/relationships/image" Target="../media/image605.png"/><Relationship Id="rId1493" Type="http://schemas.openxmlformats.org/officeDocument/2006/relationships/customXml" Target="../ink/ink791.xml"/><Relationship Id="rId211" Type="http://schemas.openxmlformats.org/officeDocument/2006/relationships/customXml" Target="../ink/ink106.xml"/><Relationship Id="rId309" Type="http://schemas.openxmlformats.org/officeDocument/2006/relationships/image" Target="../media/image159.png"/><Relationship Id="rId516" Type="http://schemas.openxmlformats.org/officeDocument/2006/relationships/customXml" Target="../ink/ink260.xml"/><Relationship Id="rId1146" Type="http://schemas.openxmlformats.org/officeDocument/2006/relationships/customXml" Target="../ink/ink615.xml"/><Relationship Id="rId723" Type="http://schemas.openxmlformats.org/officeDocument/2006/relationships/customXml" Target="../ink/ink365.xml"/><Relationship Id="rId930" Type="http://schemas.openxmlformats.org/officeDocument/2006/relationships/customXml" Target="../ink/ink469.xml"/><Relationship Id="rId1006" Type="http://schemas.openxmlformats.org/officeDocument/2006/relationships/customXml" Target="../ink/ink508.xml"/><Relationship Id="rId1353" Type="http://schemas.openxmlformats.org/officeDocument/2006/relationships/image" Target="../media/image638.png"/><Relationship Id="rId1560" Type="http://schemas.openxmlformats.org/officeDocument/2006/relationships/customXml" Target="../ink/ink825.xml"/><Relationship Id="rId1213" Type="http://schemas.openxmlformats.org/officeDocument/2006/relationships/customXml" Target="../ink/ink649.xml"/><Relationship Id="rId1420" Type="http://schemas.openxmlformats.org/officeDocument/2006/relationships/customXml" Target="../ink/ink754.xml"/><Relationship Id="rId1518" Type="http://schemas.openxmlformats.org/officeDocument/2006/relationships/customXml" Target="../ink/ink804.xml"/><Relationship Id="rId17" Type="http://schemas.openxmlformats.org/officeDocument/2006/relationships/customXml" Target="../ink/ink8.xml"/><Relationship Id="rId166" Type="http://schemas.openxmlformats.org/officeDocument/2006/relationships/image" Target="../media/image89.png"/><Relationship Id="rId373" Type="http://schemas.openxmlformats.org/officeDocument/2006/relationships/image" Target="../media/image190.png"/><Relationship Id="rId580" Type="http://schemas.openxmlformats.org/officeDocument/2006/relationships/image" Target="../media/image293.png"/><Relationship Id="rId1" Type="http://schemas.openxmlformats.org/officeDocument/2006/relationships/slideLayout" Target="../slideLayouts/slideLayout1.xml"/><Relationship Id="rId233" Type="http://schemas.openxmlformats.org/officeDocument/2006/relationships/customXml" Target="../ink/ink117.xml"/><Relationship Id="rId440" Type="http://schemas.openxmlformats.org/officeDocument/2006/relationships/customXml" Target="../ink/ink222.xml"/><Relationship Id="rId678" Type="http://schemas.openxmlformats.org/officeDocument/2006/relationships/customXml" Target="../ink/ink342.xml"/><Relationship Id="rId885" Type="http://schemas.openxmlformats.org/officeDocument/2006/relationships/image" Target="../media/image444.png"/><Relationship Id="rId1070" Type="http://schemas.openxmlformats.org/officeDocument/2006/relationships/customXml" Target="../ink/ink546.xml"/><Relationship Id="rId300" Type="http://schemas.openxmlformats.org/officeDocument/2006/relationships/customXml" Target="../ink/ink151.xml"/><Relationship Id="rId538" Type="http://schemas.openxmlformats.org/officeDocument/2006/relationships/customXml" Target="../ink/ink271.xml"/><Relationship Id="rId745" Type="http://schemas.openxmlformats.org/officeDocument/2006/relationships/customXml" Target="../ink/ink376.xml"/><Relationship Id="rId952" Type="http://schemas.openxmlformats.org/officeDocument/2006/relationships/image" Target="../media/image477.png"/><Relationship Id="rId1168" Type="http://schemas.openxmlformats.org/officeDocument/2006/relationships/customXml" Target="../ink/ink626.xml"/><Relationship Id="rId1375" Type="http://schemas.openxmlformats.org/officeDocument/2006/relationships/image" Target="../media/image649.png"/><Relationship Id="rId1582" Type="http://schemas.openxmlformats.org/officeDocument/2006/relationships/customXml" Target="../ink/ink836.xml"/><Relationship Id="rId81" Type="http://schemas.openxmlformats.org/officeDocument/2006/relationships/customXml" Target="../ink/ink40.xml"/><Relationship Id="rId605" Type="http://schemas.openxmlformats.org/officeDocument/2006/relationships/image" Target="../media/image305.png"/><Relationship Id="rId812" Type="http://schemas.openxmlformats.org/officeDocument/2006/relationships/image" Target="../media/image408.png"/><Relationship Id="rId1028" Type="http://schemas.openxmlformats.org/officeDocument/2006/relationships/customXml" Target="../ink/ink519.xml"/><Relationship Id="rId1235" Type="http://schemas.openxmlformats.org/officeDocument/2006/relationships/customXml" Target="../ink/ink660.xml"/><Relationship Id="rId1442" Type="http://schemas.openxmlformats.org/officeDocument/2006/relationships/customXml" Target="../ink/ink765.xml"/><Relationship Id="rId1302" Type="http://schemas.openxmlformats.org/officeDocument/2006/relationships/customXml" Target="../ink/ink695.xml"/><Relationship Id="rId39" Type="http://schemas.openxmlformats.org/officeDocument/2006/relationships/customXml" Target="../ink/ink19.xml"/><Relationship Id="rId1607" Type="http://schemas.openxmlformats.org/officeDocument/2006/relationships/customXml" Target="../ink/ink850.xml"/><Relationship Id="rId188" Type="http://schemas.openxmlformats.org/officeDocument/2006/relationships/image" Target="../media/image99.png"/><Relationship Id="rId395" Type="http://schemas.openxmlformats.org/officeDocument/2006/relationships/image" Target="../media/image201.png"/><Relationship Id="rId255" Type="http://schemas.openxmlformats.org/officeDocument/2006/relationships/customXml" Target="../ink/ink128.xml"/><Relationship Id="rId462" Type="http://schemas.openxmlformats.org/officeDocument/2006/relationships/customXml" Target="../ink/ink233.xml"/><Relationship Id="rId1092" Type="http://schemas.openxmlformats.org/officeDocument/2006/relationships/customXml" Target="../ink/ink565.xml"/><Relationship Id="rId1397" Type="http://schemas.openxmlformats.org/officeDocument/2006/relationships/image" Target="../media/image660.png"/><Relationship Id="rId115" Type="http://schemas.openxmlformats.org/officeDocument/2006/relationships/customXml" Target="../ink/ink57.xml"/><Relationship Id="rId322" Type="http://schemas.openxmlformats.org/officeDocument/2006/relationships/customXml" Target="../ink/ink162.xml"/><Relationship Id="rId767" Type="http://schemas.openxmlformats.org/officeDocument/2006/relationships/customXml" Target="../ink/ink387.xml"/><Relationship Id="rId974" Type="http://schemas.openxmlformats.org/officeDocument/2006/relationships/image" Target="../media/image488.png"/><Relationship Id="rId627" Type="http://schemas.openxmlformats.org/officeDocument/2006/relationships/image" Target="../media/image316.png"/><Relationship Id="rId834" Type="http://schemas.openxmlformats.org/officeDocument/2006/relationships/image" Target="../media/image419.png"/><Relationship Id="rId1257" Type="http://schemas.openxmlformats.org/officeDocument/2006/relationships/image" Target="../media/image591.png"/><Relationship Id="rId1464" Type="http://schemas.openxmlformats.org/officeDocument/2006/relationships/image" Target="../media/image693.png"/><Relationship Id="rId901" Type="http://schemas.openxmlformats.org/officeDocument/2006/relationships/image" Target="../media/image452.png"/><Relationship Id="rId1117" Type="http://schemas.openxmlformats.org/officeDocument/2006/relationships/customXml" Target="../ink/ink588.xml"/><Relationship Id="rId1324" Type="http://schemas.openxmlformats.org/officeDocument/2006/relationships/customXml" Target="../ink/ink706.xml"/><Relationship Id="rId1531" Type="http://schemas.openxmlformats.org/officeDocument/2006/relationships/image" Target="../media/image726.png"/><Relationship Id="rId30" Type="http://schemas.openxmlformats.org/officeDocument/2006/relationships/image" Target="../media/image21.png"/><Relationship Id="rId277" Type="http://schemas.openxmlformats.org/officeDocument/2006/relationships/customXml" Target="../ink/ink139.xml"/><Relationship Id="rId484" Type="http://schemas.openxmlformats.org/officeDocument/2006/relationships/customXml" Target="../ink/ink244.xml"/><Relationship Id="rId137" Type="http://schemas.openxmlformats.org/officeDocument/2006/relationships/customXml" Target="../ink/ink68.xml"/><Relationship Id="rId344" Type="http://schemas.openxmlformats.org/officeDocument/2006/relationships/customXml" Target="../ink/ink174.xml"/><Relationship Id="rId691" Type="http://schemas.openxmlformats.org/officeDocument/2006/relationships/image" Target="../media/image348.png"/><Relationship Id="rId789" Type="http://schemas.openxmlformats.org/officeDocument/2006/relationships/customXml" Target="../ink/ink398.xml"/><Relationship Id="rId996" Type="http://schemas.openxmlformats.org/officeDocument/2006/relationships/image" Target="../media/image499.png"/><Relationship Id="rId551" Type="http://schemas.openxmlformats.org/officeDocument/2006/relationships/image" Target="../media/image279.png"/><Relationship Id="rId649" Type="http://schemas.openxmlformats.org/officeDocument/2006/relationships/image" Target="../media/image327.png"/><Relationship Id="rId856" Type="http://schemas.openxmlformats.org/officeDocument/2006/relationships/image" Target="../media/image430.png"/><Relationship Id="rId1181" Type="http://schemas.openxmlformats.org/officeDocument/2006/relationships/customXml" Target="../ink/ink633.xml"/><Relationship Id="rId1279" Type="http://schemas.openxmlformats.org/officeDocument/2006/relationships/image" Target="../media/image602.png"/><Relationship Id="rId1486" Type="http://schemas.openxmlformats.org/officeDocument/2006/relationships/image" Target="../media/image704.png"/><Relationship Id="rId204" Type="http://schemas.openxmlformats.org/officeDocument/2006/relationships/image" Target="../media/image107.png"/><Relationship Id="rId411" Type="http://schemas.openxmlformats.org/officeDocument/2006/relationships/image" Target="../media/image209.png"/><Relationship Id="rId509" Type="http://schemas.openxmlformats.org/officeDocument/2006/relationships/image" Target="../media/image258.png"/><Relationship Id="rId1041" Type="http://schemas.openxmlformats.org/officeDocument/2006/relationships/image" Target="../media/image521.png"/><Relationship Id="rId1139" Type="http://schemas.openxmlformats.org/officeDocument/2006/relationships/customXml" Target="../ink/ink609.xml"/><Relationship Id="rId1346" Type="http://schemas.openxmlformats.org/officeDocument/2006/relationships/customXml" Target="../ink/ink717.xml"/><Relationship Id="rId716" Type="http://schemas.openxmlformats.org/officeDocument/2006/relationships/image" Target="../media/image360.png"/><Relationship Id="rId923" Type="http://schemas.openxmlformats.org/officeDocument/2006/relationships/image" Target="../media/image463.png"/><Relationship Id="rId1553" Type="http://schemas.openxmlformats.org/officeDocument/2006/relationships/image" Target="../media/image737.png"/><Relationship Id="rId52" Type="http://schemas.openxmlformats.org/officeDocument/2006/relationships/image" Target="../media/image32.png"/><Relationship Id="rId1206" Type="http://schemas.openxmlformats.org/officeDocument/2006/relationships/image" Target="../media/image566.png"/><Relationship Id="rId1413" Type="http://schemas.openxmlformats.org/officeDocument/2006/relationships/image" Target="../media/image668.png"/><Relationship Id="rId1620" Type="http://schemas.openxmlformats.org/officeDocument/2006/relationships/image" Target="../media/image769.png"/><Relationship Id="rId299" Type="http://schemas.openxmlformats.org/officeDocument/2006/relationships/image" Target="../media/image154.png"/><Relationship Id="rId159" Type="http://schemas.openxmlformats.org/officeDocument/2006/relationships/customXml" Target="../ink/ink79.xml"/><Relationship Id="rId366" Type="http://schemas.openxmlformats.org/officeDocument/2006/relationships/customXml" Target="../ink/ink185.xml"/><Relationship Id="rId573" Type="http://schemas.openxmlformats.org/officeDocument/2006/relationships/customXml" Target="../ink/ink289.xml"/><Relationship Id="rId780" Type="http://schemas.openxmlformats.org/officeDocument/2006/relationships/image" Target="../media/image392.png"/><Relationship Id="rId226" Type="http://schemas.openxmlformats.org/officeDocument/2006/relationships/image" Target="../media/image118.png"/><Relationship Id="rId433" Type="http://schemas.openxmlformats.org/officeDocument/2006/relationships/image" Target="../media/image220.png"/><Relationship Id="rId878" Type="http://schemas.openxmlformats.org/officeDocument/2006/relationships/customXml" Target="../ink/ink443.xml"/><Relationship Id="rId1063" Type="http://schemas.openxmlformats.org/officeDocument/2006/relationships/customXml" Target="../ink/ink540.xml"/><Relationship Id="rId1270" Type="http://schemas.openxmlformats.org/officeDocument/2006/relationships/customXml" Target="../ink/ink678.xml"/><Relationship Id="rId640" Type="http://schemas.openxmlformats.org/officeDocument/2006/relationships/customXml" Target="../ink/ink323.xml"/><Relationship Id="rId738" Type="http://schemas.openxmlformats.org/officeDocument/2006/relationships/image" Target="../media/image371.png"/><Relationship Id="rId945" Type="http://schemas.openxmlformats.org/officeDocument/2006/relationships/customXml" Target="../ink/ink477.xml"/><Relationship Id="rId1368" Type="http://schemas.openxmlformats.org/officeDocument/2006/relationships/customXml" Target="../ink/ink728.xml"/><Relationship Id="rId1575" Type="http://schemas.openxmlformats.org/officeDocument/2006/relationships/image" Target="../media/image748.png"/><Relationship Id="rId74" Type="http://schemas.openxmlformats.org/officeDocument/2006/relationships/image" Target="../media/image43.png"/><Relationship Id="rId500" Type="http://schemas.openxmlformats.org/officeDocument/2006/relationships/customXml" Target="../ink/ink252.xml"/><Relationship Id="rId805" Type="http://schemas.openxmlformats.org/officeDocument/2006/relationships/customXml" Target="../ink/ink406.xml"/><Relationship Id="rId1130" Type="http://schemas.openxmlformats.org/officeDocument/2006/relationships/customXml" Target="../ink/ink601.xml"/><Relationship Id="rId1228" Type="http://schemas.openxmlformats.org/officeDocument/2006/relationships/image" Target="../media/image577.png"/><Relationship Id="rId1435" Type="http://schemas.openxmlformats.org/officeDocument/2006/relationships/image" Target="../media/image679.png"/><Relationship Id="rId1502" Type="http://schemas.openxmlformats.org/officeDocument/2006/relationships/customXml" Target="../ink/ink796.xml"/><Relationship Id="rId290" Type="http://schemas.openxmlformats.org/officeDocument/2006/relationships/image" Target="../media/image150.png"/><Relationship Id="rId388" Type="http://schemas.openxmlformats.org/officeDocument/2006/relationships/customXml" Target="../ink/ink196.xml"/><Relationship Id="rId150" Type="http://schemas.openxmlformats.org/officeDocument/2006/relationships/image" Target="../media/image81.png"/><Relationship Id="rId595" Type="http://schemas.openxmlformats.org/officeDocument/2006/relationships/image" Target="../media/image300.png"/><Relationship Id="rId248" Type="http://schemas.openxmlformats.org/officeDocument/2006/relationships/image" Target="../media/image129.png"/><Relationship Id="rId455" Type="http://schemas.openxmlformats.org/officeDocument/2006/relationships/image" Target="../media/image231.png"/><Relationship Id="rId662" Type="http://schemas.openxmlformats.org/officeDocument/2006/relationships/customXml" Target="../ink/ink334.xml"/><Relationship Id="rId1085" Type="http://schemas.openxmlformats.org/officeDocument/2006/relationships/customXml" Target="../ink/ink559.xml"/><Relationship Id="rId1292" Type="http://schemas.openxmlformats.org/officeDocument/2006/relationships/image" Target="../media/image608.png"/><Relationship Id="rId108" Type="http://schemas.openxmlformats.org/officeDocument/2006/relationships/image" Target="../media/image60.png"/><Relationship Id="rId315" Type="http://schemas.openxmlformats.org/officeDocument/2006/relationships/image" Target="../media/image162.png"/><Relationship Id="rId522" Type="http://schemas.openxmlformats.org/officeDocument/2006/relationships/customXml" Target="../ink/ink263.xml"/><Relationship Id="rId967" Type="http://schemas.openxmlformats.org/officeDocument/2006/relationships/customXml" Target="../ink/ink488.xml"/><Relationship Id="rId1152" Type="http://schemas.openxmlformats.org/officeDocument/2006/relationships/customXml" Target="../ink/ink618.xml"/><Relationship Id="rId1597" Type="http://schemas.openxmlformats.org/officeDocument/2006/relationships/customXml" Target="../ink/ink844.xml"/><Relationship Id="rId96" Type="http://schemas.openxmlformats.org/officeDocument/2006/relationships/image" Target="../media/image54.png"/><Relationship Id="rId827" Type="http://schemas.openxmlformats.org/officeDocument/2006/relationships/customXml" Target="../ink/ink417.xml"/><Relationship Id="rId1012" Type="http://schemas.openxmlformats.org/officeDocument/2006/relationships/customXml" Target="../ink/ink511.xml"/><Relationship Id="rId1457" Type="http://schemas.openxmlformats.org/officeDocument/2006/relationships/customXml" Target="../ink/ink773.xml"/><Relationship Id="rId1317" Type="http://schemas.openxmlformats.org/officeDocument/2006/relationships/image" Target="../media/image620.png"/><Relationship Id="rId1524" Type="http://schemas.openxmlformats.org/officeDocument/2006/relationships/customXml" Target="../ink/ink807.xml"/><Relationship Id="rId23" Type="http://schemas.openxmlformats.org/officeDocument/2006/relationships/customXml" Target="../ink/ink11.xml"/><Relationship Id="rId172" Type="http://schemas.openxmlformats.org/officeDocument/2006/relationships/image" Target="../media/image92.png"/><Relationship Id="rId477" Type="http://schemas.openxmlformats.org/officeDocument/2006/relationships/image" Target="../media/image242.png"/><Relationship Id="rId684" Type="http://schemas.openxmlformats.org/officeDocument/2006/relationships/customXml" Target="../ink/ink345.xml"/><Relationship Id="rId337" Type="http://schemas.openxmlformats.org/officeDocument/2006/relationships/customXml" Target="../ink/ink170.xml"/><Relationship Id="rId891" Type="http://schemas.openxmlformats.org/officeDocument/2006/relationships/image" Target="../media/image447.png"/><Relationship Id="rId989" Type="http://schemas.openxmlformats.org/officeDocument/2006/relationships/customXml" Target="../ink/ink499.xml"/><Relationship Id="rId544" Type="http://schemas.openxmlformats.org/officeDocument/2006/relationships/customXml" Target="../ink/ink274.xml"/><Relationship Id="rId751" Type="http://schemas.openxmlformats.org/officeDocument/2006/relationships/customXml" Target="../ink/ink379.xml"/><Relationship Id="rId849" Type="http://schemas.openxmlformats.org/officeDocument/2006/relationships/customXml" Target="../ink/ink428.xml"/><Relationship Id="rId1174" Type="http://schemas.openxmlformats.org/officeDocument/2006/relationships/image" Target="../media/image550.png"/><Relationship Id="rId1381" Type="http://schemas.openxmlformats.org/officeDocument/2006/relationships/image" Target="../media/image652.png"/><Relationship Id="rId1479" Type="http://schemas.openxmlformats.org/officeDocument/2006/relationships/customXml" Target="../ink/ink784.xml"/><Relationship Id="rId404" Type="http://schemas.openxmlformats.org/officeDocument/2006/relationships/customXml" Target="../ink/ink204.xml"/><Relationship Id="rId611" Type="http://schemas.openxmlformats.org/officeDocument/2006/relationships/image" Target="../media/image308.png"/><Relationship Id="rId1034" Type="http://schemas.openxmlformats.org/officeDocument/2006/relationships/customXml" Target="../ink/ink522.xml"/><Relationship Id="rId1241" Type="http://schemas.openxmlformats.org/officeDocument/2006/relationships/image" Target="../media/image583.png"/><Relationship Id="rId1339" Type="http://schemas.openxmlformats.org/officeDocument/2006/relationships/image" Target="../media/image631.png"/><Relationship Id="rId709" Type="http://schemas.openxmlformats.org/officeDocument/2006/relationships/image" Target="../media/image357.png"/><Relationship Id="rId916" Type="http://schemas.openxmlformats.org/officeDocument/2006/relationships/customXml" Target="../ink/ink462.xml"/><Relationship Id="rId1101" Type="http://schemas.openxmlformats.org/officeDocument/2006/relationships/customXml" Target="../ink/ink572.xml"/><Relationship Id="rId1546" Type="http://schemas.openxmlformats.org/officeDocument/2006/relationships/customXml" Target="../ink/ink818.xml"/><Relationship Id="rId45" Type="http://schemas.openxmlformats.org/officeDocument/2006/relationships/customXml" Target="../ink/ink22.xml"/><Relationship Id="rId1406" Type="http://schemas.openxmlformats.org/officeDocument/2006/relationships/customXml" Target="../ink/ink747.xml"/><Relationship Id="rId1613" Type="http://schemas.openxmlformats.org/officeDocument/2006/relationships/customXml" Target="../ink/ink853.xml"/><Relationship Id="rId194" Type="http://schemas.openxmlformats.org/officeDocument/2006/relationships/image" Target="../media/image102.png"/><Relationship Id="rId261" Type="http://schemas.openxmlformats.org/officeDocument/2006/relationships/customXml" Target="../ink/ink131.xml"/><Relationship Id="rId499" Type="http://schemas.openxmlformats.org/officeDocument/2006/relationships/image" Target="../media/image253.png"/></Relationships>
</file>

<file path=ppt/slides/_rels/slide7.xml.rels><?xml version="1.0" encoding="UTF-8" standalone="yes"?>
<Relationships xmlns="http://schemas.openxmlformats.org/package/2006/relationships"><Relationship Id="rId1522" Type="http://schemas.openxmlformats.org/officeDocument/2006/relationships/customXml" Target="../ink/ink1624.xml"/><Relationship Id="rId21" Type="http://schemas.openxmlformats.org/officeDocument/2006/relationships/customXml" Target="../ink/ink870.xml"/><Relationship Id="rId170" Type="http://schemas.openxmlformats.org/officeDocument/2006/relationships/customXml" Target="../ink/ink945.xml"/><Relationship Id="rId268" Type="http://schemas.openxmlformats.org/officeDocument/2006/relationships/image" Target="../media/image898.png"/><Relationship Id="rId475" Type="http://schemas.openxmlformats.org/officeDocument/2006/relationships/customXml" Target="../ink/ink1100.xml"/><Relationship Id="rId682" Type="http://schemas.openxmlformats.org/officeDocument/2006/relationships/customXml" Target="../ink/ink1204.xml"/><Relationship Id="rId128" Type="http://schemas.openxmlformats.org/officeDocument/2006/relationships/customXml" Target="../ink/ink924.xml"/><Relationship Id="rId335" Type="http://schemas.openxmlformats.org/officeDocument/2006/relationships/image" Target="../media/image930.png"/><Relationship Id="rId542" Type="http://schemas.openxmlformats.org/officeDocument/2006/relationships/customXml" Target="../ink/ink1134.xml"/><Relationship Id="rId987" Type="http://schemas.openxmlformats.org/officeDocument/2006/relationships/image" Target="../media/image1255.png"/><Relationship Id="rId1172" Type="http://schemas.openxmlformats.org/officeDocument/2006/relationships/customXml" Target="../ink/ink1449.xml"/><Relationship Id="rId402" Type="http://schemas.openxmlformats.org/officeDocument/2006/relationships/image" Target="../media/image963.png"/><Relationship Id="rId847" Type="http://schemas.openxmlformats.org/officeDocument/2006/relationships/image" Target="../media/image1185.png"/><Relationship Id="rId1032" Type="http://schemas.openxmlformats.org/officeDocument/2006/relationships/customXml" Target="../ink/ink1379.xml"/><Relationship Id="rId1477" Type="http://schemas.openxmlformats.org/officeDocument/2006/relationships/image" Target="../media/image1500.png"/><Relationship Id="rId1684" Type="http://schemas.openxmlformats.org/officeDocument/2006/relationships/image" Target="../media/image1603.png"/><Relationship Id="rId707" Type="http://schemas.openxmlformats.org/officeDocument/2006/relationships/image" Target="../media/image1115.png"/><Relationship Id="rId914" Type="http://schemas.openxmlformats.org/officeDocument/2006/relationships/customXml" Target="../ink/ink1320.xml"/><Relationship Id="rId1337" Type="http://schemas.openxmlformats.org/officeDocument/2006/relationships/image" Target="../media/image1430.png"/><Relationship Id="rId1544" Type="http://schemas.openxmlformats.org/officeDocument/2006/relationships/customXml" Target="../ink/ink1635.xml"/><Relationship Id="rId1751" Type="http://schemas.openxmlformats.org/officeDocument/2006/relationships/customXml" Target="../ink/ink1739.xml"/><Relationship Id="rId43" Type="http://schemas.openxmlformats.org/officeDocument/2006/relationships/customXml" Target="../ink/ink881.xml"/><Relationship Id="rId1404" Type="http://schemas.openxmlformats.org/officeDocument/2006/relationships/customXml" Target="../ink/ink1565.xml"/><Relationship Id="rId1611" Type="http://schemas.openxmlformats.org/officeDocument/2006/relationships/customXml" Target="../ink/ink1669.xml"/><Relationship Id="rId192" Type="http://schemas.openxmlformats.org/officeDocument/2006/relationships/image" Target="../media/image862.png"/><Relationship Id="rId1709" Type="http://schemas.openxmlformats.org/officeDocument/2006/relationships/customXml" Target="../ink/ink1718.xml"/><Relationship Id="rId497" Type="http://schemas.openxmlformats.org/officeDocument/2006/relationships/customXml" Target="../ink/ink1111.xml"/><Relationship Id="rId357" Type="http://schemas.openxmlformats.org/officeDocument/2006/relationships/customXml" Target="../ink/ink1041.xml"/><Relationship Id="rId1194" Type="http://schemas.openxmlformats.org/officeDocument/2006/relationships/customXml" Target="../ink/ink1460.xml"/><Relationship Id="rId217" Type="http://schemas.openxmlformats.org/officeDocument/2006/relationships/customXml" Target="../ink/ink969.xml"/><Relationship Id="rId564" Type="http://schemas.openxmlformats.org/officeDocument/2006/relationships/customXml" Target="../ink/ink1145.xml"/><Relationship Id="rId771" Type="http://schemas.openxmlformats.org/officeDocument/2006/relationships/image" Target="../media/image1147.png"/><Relationship Id="rId869" Type="http://schemas.openxmlformats.org/officeDocument/2006/relationships/image" Target="../media/image1196.png"/><Relationship Id="rId1499" Type="http://schemas.openxmlformats.org/officeDocument/2006/relationships/image" Target="../media/image1511.png"/><Relationship Id="rId424" Type="http://schemas.openxmlformats.org/officeDocument/2006/relationships/image" Target="../media/image974.png"/><Relationship Id="rId631" Type="http://schemas.openxmlformats.org/officeDocument/2006/relationships/image" Target="../media/image1077.png"/><Relationship Id="rId729" Type="http://schemas.openxmlformats.org/officeDocument/2006/relationships/image" Target="../media/image1126.png"/><Relationship Id="rId1054" Type="http://schemas.openxmlformats.org/officeDocument/2006/relationships/customXml" Target="../ink/ink1390.xml"/><Relationship Id="rId1261" Type="http://schemas.openxmlformats.org/officeDocument/2006/relationships/image" Target="../media/image1392.png"/><Relationship Id="rId1359" Type="http://schemas.openxmlformats.org/officeDocument/2006/relationships/image" Target="../media/image1441.png"/><Relationship Id="rId936" Type="http://schemas.openxmlformats.org/officeDocument/2006/relationships/customXml" Target="../ink/ink1331.xml"/><Relationship Id="rId1121" Type="http://schemas.openxmlformats.org/officeDocument/2006/relationships/image" Target="../media/image1322.png"/><Relationship Id="rId1219" Type="http://schemas.openxmlformats.org/officeDocument/2006/relationships/image" Target="../media/image1371.png"/><Relationship Id="rId1566" Type="http://schemas.openxmlformats.org/officeDocument/2006/relationships/customXml" Target="../ink/ink1646.xml"/><Relationship Id="rId1773" Type="http://schemas.openxmlformats.org/officeDocument/2006/relationships/customXml" Target="../ink/ink1750.xml"/><Relationship Id="rId65" Type="http://schemas.openxmlformats.org/officeDocument/2006/relationships/customXml" Target="../ink/ink892.xml"/><Relationship Id="rId1426" Type="http://schemas.openxmlformats.org/officeDocument/2006/relationships/customXml" Target="../ink/ink1576.xml"/><Relationship Id="rId1633" Type="http://schemas.openxmlformats.org/officeDocument/2006/relationships/customXml" Target="../ink/ink1680.xml"/><Relationship Id="rId1700" Type="http://schemas.openxmlformats.org/officeDocument/2006/relationships/image" Target="../media/image1611.png"/><Relationship Id="rId281" Type="http://schemas.openxmlformats.org/officeDocument/2006/relationships/image" Target="../media/image904.png"/><Relationship Id="rId141" Type="http://schemas.openxmlformats.org/officeDocument/2006/relationships/image" Target="../media/image837.png"/><Relationship Id="rId379" Type="http://schemas.openxmlformats.org/officeDocument/2006/relationships/customXml" Target="../ink/ink1052.xml"/><Relationship Id="rId586" Type="http://schemas.openxmlformats.org/officeDocument/2006/relationships/customXml" Target="../ink/ink1156.xml"/><Relationship Id="rId793" Type="http://schemas.openxmlformats.org/officeDocument/2006/relationships/image" Target="../media/image1158.png"/><Relationship Id="rId7" Type="http://schemas.openxmlformats.org/officeDocument/2006/relationships/customXml" Target="../ink/ink863.xml"/><Relationship Id="rId239" Type="http://schemas.openxmlformats.org/officeDocument/2006/relationships/customXml" Target="../ink/ink980.xml"/><Relationship Id="rId446" Type="http://schemas.openxmlformats.org/officeDocument/2006/relationships/image" Target="../media/image985.png"/><Relationship Id="rId653" Type="http://schemas.openxmlformats.org/officeDocument/2006/relationships/image" Target="../media/image1088.png"/><Relationship Id="rId1076" Type="http://schemas.openxmlformats.org/officeDocument/2006/relationships/customXml" Target="../ink/ink1401.xml"/><Relationship Id="rId1283" Type="http://schemas.openxmlformats.org/officeDocument/2006/relationships/image" Target="../media/image1403.png"/><Relationship Id="rId1490" Type="http://schemas.openxmlformats.org/officeDocument/2006/relationships/customXml" Target="../ink/ink1608.xml"/><Relationship Id="rId306" Type="http://schemas.openxmlformats.org/officeDocument/2006/relationships/image" Target="../media/image916.png"/><Relationship Id="rId860" Type="http://schemas.openxmlformats.org/officeDocument/2006/relationships/customXml" Target="../ink/ink1293.xml"/><Relationship Id="rId958" Type="http://schemas.openxmlformats.org/officeDocument/2006/relationships/customXml" Target="../ink/ink1342.xml"/><Relationship Id="rId1143" Type="http://schemas.openxmlformats.org/officeDocument/2006/relationships/image" Target="../media/image1333.png"/><Relationship Id="rId1588" Type="http://schemas.openxmlformats.org/officeDocument/2006/relationships/image" Target="../media/image1555.png"/><Relationship Id="rId1795" Type="http://schemas.openxmlformats.org/officeDocument/2006/relationships/customXml" Target="../ink/ink1761.xml"/><Relationship Id="rId87" Type="http://schemas.openxmlformats.org/officeDocument/2006/relationships/customXml" Target="../ink/ink903.xml"/><Relationship Id="rId513" Type="http://schemas.openxmlformats.org/officeDocument/2006/relationships/customXml" Target="../ink/ink1119.xml"/><Relationship Id="rId720" Type="http://schemas.openxmlformats.org/officeDocument/2006/relationships/customXml" Target="../ink/ink1223.xml"/><Relationship Id="rId818" Type="http://schemas.openxmlformats.org/officeDocument/2006/relationships/customXml" Target="../ink/ink1272.xml"/><Relationship Id="rId1350" Type="http://schemas.openxmlformats.org/officeDocument/2006/relationships/customXml" Target="../ink/ink1538.xml"/><Relationship Id="rId1448" Type="http://schemas.openxmlformats.org/officeDocument/2006/relationships/customXml" Target="../ink/ink1587.xml"/><Relationship Id="rId1655" Type="http://schemas.openxmlformats.org/officeDocument/2006/relationships/customXml" Target="../ink/ink1691.xml"/><Relationship Id="rId1003" Type="http://schemas.openxmlformats.org/officeDocument/2006/relationships/image" Target="../media/image1263.png"/><Relationship Id="rId1210" Type="http://schemas.openxmlformats.org/officeDocument/2006/relationships/customXml" Target="../ink/ink1468.xml"/><Relationship Id="rId1308" Type="http://schemas.openxmlformats.org/officeDocument/2006/relationships/customXml" Target="../ink/ink1517.xml"/><Relationship Id="rId1515" Type="http://schemas.openxmlformats.org/officeDocument/2006/relationships/image" Target="../media/image1519.png"/><Relationship Id="rId1722" Type="http://schemas.openxmlformats.org/officeDocument/2006/relationships/image" Target="../media/image1622.png"/><Relationship Id="rId14" Type="http://schemas.openxmlformats.org/officeDocument/2006/relationships/image" Target="../media/image778.png"/><Relationship Id="rId163" Type="http://schemas.openxmlformats.org/officeDocument/2006/relationships/image" Target="../media/image848.png"/><Relationship Id="rId370" Type="http://schemas.openxmlformats.org/officeDocument/2006/relationships/image" Target="../media/image947.png"/><Relationship Id="rId230" Type="http://schemas.openxmlformats.org/officeDocument/2006/relationships/image" Target="../media/image879.png"/><Relationship Id="rId468" Type="http://schemas.openxmlformats.org/officeDocument/2006/relationships/image" Target="../media/image996.png"/><Relationship Id="rId675" Type="http://schemas.openxmlformats.org/officeDocument/2006/relationships/image" Target="../media/image1099.png"/><Relationship Id="rId882" Type="http://schemas.openxmlformats.org/officeDocument/2006/relationships/customXml" Target="../ink/ink1304.xml"/><Relationship Id="rId1098" Type="http://schemas.openxmlformats.org/officeDocument/2006/relationships/customXml" Target="../ink/ink1412.xml"/><Relationship Id="rId328" Type="http://schemas.openxmlformats.org/officeDocument/2006/relationships/customXml" Target="../ink/ink1026.xml"/><Relationship Id="rId535" Type="http://schemas.openxmlformats.org/officeDocument/2006/relationships/image" Target="../media/image1029.png"/><Relationship Id="rId742" Type="http://schemas.openxmlformats.org/officeDocument/2006/relationships/customXml" Target="../ink/ink1234.xml"/><Relationship Id="rId1165" Type="http://schemas.openxmlformats.org/officeDocument/2006/relationships/image" Target="../media/image1344.png"/><Relationship Id="rId1372" Type="http://schemas.openxmlformats.org/officeDocument/2006/relationships/customXml" Target="../ink/ink1549.xml"/><Relationship Id="rId602" Type="http://schemas.openxmlformats.org/officeDocument/2006/relationships/customXml" Target="../ink/ink1164.xml"/><Relationship Id="rId1025" Type="http://schemas.openxmlformats.org/officeDocument/2006/relationships/image" Target="../media/image1274.png"/><Relationship Id="rId1232" Type="http://schemas.openxmlformats.org/officeDocument/2006/relationships/customXml" Target="../ink/ink1479.xml"/><Relationship Id="rId1677" Type="http://schemas.openxmlformats.org/officeDocument/2006/relationships/customXml" Target="../ink/ink1702.xml"/><Relationship Id="rId907" Type="http://schemas.openxmlformats.org/officeDocument/2006/relationships/image" Target="../media/image1215.png"/><Relationship Id="rId1537" Type="http://schemas.openxmlformats.org/officeDocument/2006/relationships/image" Target="../media/image1530.png"/><Relationship Id="rId1744" Type="http://schemas.openxmlformats.org/officeDocument/2006/relationships/image" Target="../media/image1633.png"/><Relationship Id="rId36" Type="http://schemas.openxmlformats.org/officeDocument/2006/relationships/image" Target="../media/image786.png"/><Relationship Id="rId1604" Type="http://schemas.openxmlformats.org/officeDocument/2006/relationships/image" Target="../media/image1563.png"/><Relationship Id="rId185" Type="http://schemas.openxmlformats.org/officeDocument/2006/relationships/customXml" Target="../ink/ink953.xml"/><Relationship Id="rId1811" Type="http://schemas.openxmlformats.org/officeDocument/2006/relationships/customXml" Target="../ink/ink1769.xml"/><Relationship Id="rId392" Type="http://schemas.openxmlformats.org/officeDocument/2006/relationships/image" Target="../media/image958.png"/><Relationship Id="rId697" Type="http://schemas.openxmlformats.org/officeDocument/2006/relationships/image" Target="../media/image1110.png"/><Relationship Id="rId252" Type="http://schemas.openxmlformats.org/officeDocument/2006/relationships/image" Target="../media/image890.png"/><Relationship Id="rId1187" Type="http://schemas.openxmlformats.org/officeDocument/2006/relationships/image" Target="../media/image1355.png"/><Relationship Id="rId112" Type="http://schemas.openxmlformats.org/officeDocument/2006/relationships/image" Target="../media/image823.png"/><Relationship Id="rId557" Type="http://schemas.openxmlformats.org/officeDocument/2006/relationships/image" Target="../media/image1040.png"/><Relationship Id="rId764" Type="http://schemas.openxmlformats.org/officeDocument/2006/relationships/customXml" Target="../ink/ink1245.xml"/><Relationship Id="rId971" Type="http://schemas.openxmlformats.org/officeDocument/2006/relationships/image" Target="../media/image1247.png"/><Relationship Id="rId1394" Type="http://schemas.openxmlformats.org/officeDocument/2006/relationships/customXml" Target="../ink/ink1560.xml"/><Relationship Id="rId1699" Type="http://schemas.openxmlformats.org/officeDocument/2006/relationships/customXml" Target="../ink/ink1713.xml"/><Relationship Id="rId417" Type="http://schemas.openxmlformats.org/officeDocument/2006/relationships/customXml" Target="../ink/ink1071.xml"/><Relationship Id="rId624" Type="http://schemas.openxmlformats.org/officeDocument/2006/relationships/customXml" Target="../ink/ink1175.xml"/><Relationship Id="rId831" Type="http://schemas.openxmlformats.org/officeDocument/2006/relationships/image" Target="../media/image1177.png"/><Relationship Id="rId1047" Type="http://schemas.openxmlformats.org/officeDocument/2006/relationships/image" Target="../media/image1285.png"/><Relationship Id="rId1254" Type="http://schemas.openxmlformats.org/officeDocument/2006/relationships/customXml" Target="../ink/ink1490.xml"/><Relationship Id="rId1461" Type="http://schemas.openxmlformats.org/officeDocument/2006/relationships/image" Target="../media/image1492.png"/><Relationship Id="rId929" Type="http://schemas.openxmlformats.org/officeDocument/2006/relationships/image" Target="../media/image1226.png"/><Relationship Id="rId1114" Type="http://schemas.openxmlformats.org/officeDocument/2006/relationships/customXml" Target="../ink/ink1420.xml"/><Relationship Id="rId1321" Type="http://schemas.openxmlformats.org/officeDocument/2006/relationships/image" Target="../media/image1422.png"/><Relationship Id="rId1559" Type="http://schemas.openxmlformats.org/officeDocument/2006/relationships/image" Target="../media/image1541.png"/><Relationship Id="rId1766" Type="http://schemas.openxmlformats.org/officeDocument/2006/relationships/image" Target="../media/image1644.png"/><Relationship Id="rId58" Type="http://schemas.openxmlformats.org/officeDocument/2006/relationships/image" Target="../media/image797.png"/><Relationship Id="rId1419" Type="http://schemas.openxmlformats.org/officeDocument/2006/relationships/image" Target="../media/image1471.png"/><Relationship Id="rId1626" Type="http://schemas.openxmlformats.org/officeDocument/2006/relationships/image" Target="../media/image1574.png"/><Relationship Id="rId274" Type="http://schemas.openxmlformats.org/officeDocument/2006/relationships/image" Target="../media/image901.png"/><Relationship Id="rId481" Type="http://schemas.openxmlformats.org/officeDocument/2006/relationships/customXml" Target="../ink/ink1103.xml"/><Relationship Id="rId134" Type="http://schemas.openxmlformats.org/officeDocument/2006/relationships/customXml" Target="../ink/ink927.xml"/><Relationship Id="rId579" Type="http://schemas.openxmlformats.org/officeDocument/2006/relationships/image" Target="../media/image1051.png"/><Relationship Id="rId786" Type="http://schemas.openxmlformats.org/officeDocument/2006/relationships/customXml" Target="../ink/ink1256.xml"/><Relationship Id="rId993" Type="http://schemas.openxmlformats.org/officeDocument/2006/relationships/image" Target="../media/image1258.png"/><Relationship Id="rId341" Type="http://schemas.openxmlformats.org/officeDocument/2006/relationships/image" Target="../media/image933.png"/><Relationship Id="rId439" Type="http://schemas.openxmlformats.org/officeDocument/2006/relationships/customXml" Target="../ink/ink1082.xml"/><Relationship Id="rId646" Type="http://schemas.openxmlformats.org/officeDocument/2006/relationships/customXml" Target="../ink/ink1186.xml"/><Relationship Id="rId1069" Type="http://schemas.openxmlformats.org/officeDocument/2006/relationships/image" Target="../media/image1296.png"/><Relationship Id="rId1276" Type="http://schemas.openxmlformats.org/officeDocument/2006/relationships/customXml" Target="../ink/ink1501.xml"/><Relationship Id="rId1483" Type="http://schemas.openxmlformats.org/officeDocument/2006/relationships/image" Target="../media/image1503.png"/><Relationship Id="rId201" Type="http://schemas.openxmlformats.org/officeDocument/2006/relationships/customXml" Target="../ink/ink961.xml"/><Relationship Id="rId506" Type="http://schemas.openxmlformats.org/officeDocument/2006/relationships/image" Target="../media/image1015.png"/><Relationship Id="rId853" Type="http://schemas.openxmlformats.org/officeDocument/2006/relationships/image" Target="../media/image1188.png"/><Relationship Id="rId1136" Type="http://schemas.openxmlformats.org/officeDocument/2006/relationships/customXml" Target="../ink/ink1431.xml"/><Relationship Id="rId1690" Type="http://schemas.openxmlformats.org/officeDocument/2006/relationships/image" Target="../media/image1606.png"/><Relationship Id="rId1788" Type="http://schemas.openxmlformats.org/officeDocument/2006/relationships/image" Target="../media/image1655.png"/><Relationship Id="rId713" Type="http://schemas.openxmlformats.org/officeDocument/2006/relationships/image" Target="../media/image1118.png"/><Relationship Id="rId920" Type="http://schemas.openxmlformats.org/officeDocument/2006/relationships/customXml" Target="../ink/ink1323.xml"/><Relationship Id="rId1343" Type="http://schemas.openxmlformats.org/officeDocument/2006/relationships/image" Target="../media/image1433.png"/><Relationship Id="rId1550" Type="http://schemas.openxmlformats.org/officeDocument/2006/relationships/customXml" Target="../ink/ink1638.xml"/><Relationship Id="rId1648" Type="http://schemas.openxmlformats.org/officeDocument/2006/relationships/image" Target="../media/image1585.png"/><Relationship Id="rId1203" Type="http://schemas.openxmlformats.org/officeDocument/2006/relationships/image" Target="../media/image1363.png"/><Relationship Id="rId1410" Type="http://schemas.openxmlformats.org/officeDocument/2006/relationships/customXml" Target="../ink/ink1568.xml"/><Relationship Id="rId1508" Type="http://schemas.openxmlformats.org/officeDocument/2006/relationships/customXml" Target="../ink/ink1617.xml"/><Relationship Id="rId1715" Type="http://schemas.openxmlformats.org/officeDocument/2006/relationships/customXml" Target="../ink/ink1721.xml"/><Relationship Id="rId296" Type="http://schemas.openxmlformats.org/officeDocument/2006/relationships/image" Target="../media/image911.png"/><Relationship Id="rId156" Type="http://schemas.openxmlformats.org/officeDocument/2006/relationships/customXml" Target="../ink/ink938.xml"/><Relationship Id="rId363" Type="http://schemas.openxmlformats.org/officeDocument/2006/relationships/customXml" Target="../ink/ink1044.xml"/><Relationship Id="rId570" Type="http://schemas.openxmlformats.org/officeDocument/2006/relationships/customXml" Target="../ink/ink1148.xml"/><Relationship Id="rId223" Type="http://schemas.openxmlformats.org/officeDocument/2006/relationships/customXml" Target="../ink/ink972.xml"/><Relationship Id="rId430" Type="http://schemas.openxmlformats.org/officeDocument/2006/relationships/image" Target="../media/image977.png"/><Relationship Id="rId668" Type="http://schemas.openxmlformats.org/officeDocument/2006/relationships/customXml" Target="../ink/ink1197.xml"/><Relationship Id="rId875" Type="http://schemas.openxmlformats.org/officeDocument/2006/relationships/image" Target="../media/image1199.png"/><Relationship Id="rId1060" Type="http://schemas.openxmlformats.org/officeDocument/2006/relationships/customXml" Target="../ink/ink1393.xml"/><Relationship Id="rId1298" Type="http://schemas.openxmlformats.org/officeDocument/2006/relationships/customXml" Target="../ink/ink1512.xml"/><Relationship Id="rId528" Type="http://schemas.openxmlformats.org/officeDocument/2006/relationships/customXml" Target="../ink/ink1127.xml"/><Relationship Id="rId735" Type="http://schemas.openxmlformats.org/officeDocument/2006/relationships/image" Target="../media/image1129.png"/><Relationship Id="rId942" Type="http://schemas.openxmlformats.org/officeDocument/2006/relationships/customXml" Target="../ink/ink1334.xml"/><Relationship Id="rId1158" Type="http://schemas.openxmlformats.org/officeDocument/2006/relationships/customXml" Target="../ink/ink1442.xml"/><Relationship Id="rId1365" Type="http://schemas.openxmlformats.org/officeDocument/2006/relationships/image" Target="../media/image1444.png"/><Relationship Id="rId1572" Type="http://schemas.openxmlformats.org/officeDocument/2006/relationships/customXml" Target="../ink/ink1649.xml"/><Relationship Id="rId1018" Type="http://schemas.openxmlformats.org/officeDocument/2006/relationships/customXml" Target="../ink/ink1372.xml"/><Relationship Id="rId1225" Type="http://schemas.openxmlformats.org/officeDocument/2006/relationships/image" Target="../media/image1374.png"/><Relationship Id="rId1432" Type="http://schemas.openxmlformats.org/officeDocument/2006/relationships/customXml" Target="../ink/ink1579.xml"/><Relationship Id="rId71" Type="http://schemas.openxmlformats.org/officeDocument/2006/relationships/customXml" Target="../ink/ink895.xml"/><Relationship Id="rId802" Type="http://schemas.openxmlformats.org/officeDocument/2006/relationships/customXml" Target="../ink/ink1264.xml"/><Relationship Id="rId1737" Type="http://schemas.openxmlformats.org/officeDocument/2006/relationships/customXml" Target="../ink/ink1732.xml"/><Relationship Id="rId29" Type="http://schemas.openxmlformats.org/officeDocument/2006/relationships/customXml" Target="../ink/ink874.xml"/><Relationship Id="rId178" Type="http://schemas.openxmlformats.org/officeDocument/2006/relationships/image" Target="../media/image855.png"/><Relationship Id="rId1804" Type="http://schemas.openxmlformats.org/officeDocument/2006/relationships/image" Target="../media/image1663.png"/><Relationship Id="rId385" Type="http://schemas.openxmlformats.org/officeDocument/2006/relationships/customXml" Target="../ink/ink1055.xml"/><Relationship Id="rId592" Type="http://schemas.openxmlformats.org/officeDocument/2006/relationships/customXml" Target="../ink/ink1159.xml"/><Relationship Id="rId245" Type="http://schemas.openxmlformats.org/officeDocument/2006/relationships/customXml" Target="../ink/ink983.xml"/><Relationship Id="rId452" Type="http://schemas.openxmlformats.org/officeDocument/2006/relationships/image" Target="../media/image988.png"/><Relationship Id="rId897" Type="http://schemas.openxmlformats.org/officeDocument/2006/relationships/image" Target="../media/image1210.png"/><Relationship Id="rId1082" Type="http://schemas.openxmlformats.org/officeDocument/2006/relationships/customXml" Target="../ink/ink1404.xml"/><Relationship Id="rId105" Type="http://schemas.openxmlformats.org/officeDocument/2006/relationships/customXml" Target="../ink/ink912.xml"/><Relationship Id="rId312" Type="http://schemas.openxmlformats.org/officeDocument/2006/relationships/customXml" Target="../ink/ink1018.xml"/><Relationship Id="rId757" Type="http://schemas.openxmlformats.org/officeDocument/2006/relationships/image" Target="../media/image1140.png"/><Relationship Id="rId964" Type="http://schemas.openxmlformats.org/officeDocument/2006/relationships/customXml" Target="../ink/ink1345.xml"/><Relationship Id="rId1387" Type="http://schemas.openxmlformats.org/officeDocument/2006/relationships/image" Target="../media/image1455.png"/><Relationship Id="rId1594" Type="http://schemas.openxmlformats.org/officeDocument/2006/relationships/image" Target="../media/image1558.png"/><Relationship Id="rId93" Type="http://schemas.openxmlformats.org/officeDocument/2006/relationships/customXml" Target="../ink/ink906.xml"/><Relationship Id="rId617" Type="http://schemas.openxmlformats.org/officeDocument/2006/relationships/image" Target="../media/image1070.png"/><Relationship Id="rId824" Type="http://schemas.openxmlformats.org/officeDocument/2006/relationships/customXml" Target="../ink/ink1275.xml"/><Relationship Id="rId1247" Type="http://schemas.openxmlformats.org/officeDocument/2006/relationships/image" Target="../media/image1385.png"/><Relationship Id="rId1454" Type="http://schemas.openxmlformats.org/officeDocument/2006/relationships/customXml" Target="../ink/ink1590.xml"/><Relationship Id="rId1661" Type="http://schemas.openxmlformats.org/officeDocument/2006/relationships/customXml" Target="../ink/ink1694.xml"/><Relationship Id="rId1107" Type="http://schemas.openxmlformats.org/officeDocument/2006/relationships/image" Target="../media/image1315.png"/><Relationship Id="rId1314" Type="http://schemas.openxmlformats.org/officeDocument/2006/relationships/customXml" Target="../ink/ink1520.xml"/><Relationship Id="rId1521" Type="http://schemas.openxmlformats.org/officeDocument/2006/relationships/image" Target="../media/image1522.png"/><Relationship Id="rId1759" Type="http://schemas.openxmlformats.org/officeDocument/2006/relationships/customXml" Target="../ink/ink1743.xml"/><Relationship Id="rId1619" Type="http://schemas.openxmlformats.org/officeDocument/2006/relationships/customXml" Target="../ink/ink1673.xml"/><Relationship Id="rId20" Type="http://schemas.openxmlformats.org/officeDocument/2006/relationships/image" Target="../media/image780.png"/><Relationship Id="rId267" Type="http://schemas.openxmlformats.org/officeDocument/2006/relationships/customXml" Target="../ink/ink994.xml"/><Relationship Id="rId474" Type="http://schemas.openxmlformats.org/officeDocument/2006/relationships/image" Target="../media/image999.png"/><Relationship Id="rId127" Type="http://schemas.openxmlformats.org/officeDocument/2006/relationships/image" Target="../media/image830.png"/><Relationship Id="rId681" Type="http://schemas.openxmlformats.org/officeDocument/2006/relationships/image" Target="../media/image1102.png"/><Relationship Id="rId779" Type="http://schemas.openxmlformats.org/officeDocument/2006/relationships/image" Target="../media/image1151.png"/><Relationship Id="rId986" Type="http://schemas.openxmlformats.org/officeDocument/2006/relationships/customXml" Target="../ink/ink1356.xml"/><Relationship Id="rId334" Type="http://schemas.openxmlformats.org/officeDocument/2006/relationships/customXml" Target="../ink/ink1029.xml"/><Relationship Id="rId541" Type="http://schemas.openxmlformats.org/officeDocument/2006/relationships/image" Target="../media/image1032.png"/><Relationship Id="rId639" Type="http://schemas.openxmlformats.org/officeDocument/2006/relationships/image" Target="../media/image1081.png"/><Relationship Id="rId1171" Type="http://schemas.openxmlformats.org/officeDocument/2006/relationships/image" Target="../media/image1347.png"/><Relationship Id="rId1269" Type="http://schemas.openxmlformats.org/officeDocument/2006/relationships/image" Target="../media/image1396.png"/><Relationship Id="rId1476" Type="http://schemas.openxmlformats.org/officeDocument/2006/relationships/customXml" Target="../ink/ink1601.xml"/><Relationship Id="rId401" Type="http://schemas.openxmlformats.org/officeDocument/2006/relationships/customXml" Target="../ink/ink1063.xml"/><Relationship Id="rId846" Type="http://schemas.openxmlformats.org/officeDocument/2006/relationships/customXml" Target="../ink/ink1286.xml"/><Relationship Id="rId1031" Type="http://schemas.openxmlformats.org/officeDocument/2006/relationships/image" Target="../media/image1277.png"/><Relationship Id="rId1129" Type="http://schemas.openxmlformats.org/officeDocument/2006/relationships/image" Target="../media/image1326.png"/><Relationship Id="rId1683" Type="http://schemas.openxmlformats.org/officeDocument/2006/relationships/customXml" Target="../ink/ink1705.xml"/><Relationship Id="rId706" Type="http://schemas.openxmlformats.org/officeDocument/2006/relationships/customXml" Target="../ink/ink1216.xml"/><Relationship Id="rId913" Type="http://schemas.openxmlformats.org/officeDocument/2006/relationships/image" Target="../media/image1218.png"/><Relationship Id="rId1336" Type="http://schemas.openxmlformats.org/officeDocument/2006/relationships/customXml" Target="../ink/ink1531.xml"/><Relationship Id="rId1543" Type="http://schemas.openxmlformats.org/officeDocument/2006/relationships/image" Target="../media/image1533.png"/><Relationship Id="rId1750" Type="http://schemas.openxmlformats.org/officeDocument/2006/relationships/image" Target="../media/image1636.png"/><Relationship Id="rId42" Type="http://schemas.openxmlformats.org/officeDocument/2006/relationships/image" Target="../media/image789.png"/><Relationship Id="rId1403" Type="http://schemas.openxmlformats.org/officeDocument/2006/relationships/image" Target="../media/image1463.png"/><Relationship Id="rId1610" Type="http://schemas.openxmlformats.org/officeDocument/2006/relationships/image" Target="../media/image1566.png"/><Relationship Id="rId191" Type="http://schemas.openxmlformats.org/officeDocument/2006/relationships/customXml" Target="../ink/ink956.xml"/><Relationship Id="rId1708" Type="http://schemas.openxmlformats.org/officeDocument/2006/relationships/image" Target="../media/image1615.png"/><Relationship Id="rId289" Type="http://schemas.openxmlformats.org/officeDocument/2006/relationships/image" Target="../media/image908.png"/><Relationship Id="rId496" Type="http://schemas.openxmlformats.org/officeDocument/2006/relationships/image" Target="../media/image1010.png"/><Relationship Id="rId149" Type="http://schemas.openxmlformats.org/officeDocument/2006/relationships/image" Target="../media/image841.png"/><Relationship Id="rId356" Type="http://schemas.openxmlformats.org/officeDocument/2006/relationships/image" Target="../media/image940.png"/><Relationship Id="rId563" Type="http://schemas.openxmlformats.org/officeDocument/2006/relationships/image" Target="../media/image1043.png"/><Relationship Id="rId770" Type="http://schemas.openxmlformats.org/officeDocument/2006/relationships/customXml" Target="../ink/ink1248.xml"/><Relationship Id="rId1193" Type="http://schemas.openxmlformats.org/officeDocument/2006/relationships/image" Target="../media/image1358.png"/><Relationship Id="rId216" Type="http://schemas.openxmlformats.org/officeDocument/2006/relationships/image" Target="../media/image872.png"/><Relationship Id="rId423" Type="http://schemas.openxmlformats.org/officeDocument/2006/relationships/customXml" Target="../ink/ink1074.xml"/><Relationship Id="rId868" Type="http://schemas.openxmlformats.org/officeDocument/2006/relationships/customXml" Target="../ink/ink1297.xml"/><Relationship Id="rId1053" Type="http://schemas.openxmlformats.org/officeDocument/2006/relationships/image" Target="../media/image1288.png"/><Relationship Id="rId1260" Type="http://schemas.openxmlformats.org/officeDocument/2006/relationships/customXml" Target="../ink/ink1493.xml"/><Relationship Id="rId1498" Type="http://schemas.openxmlformats.org/officeDocument/2006/relationships/customXml" Target="../ink/ink1612.xml"/><Relationship Id="rId630" Type="http://schemas.openxmlformats.org/officeDocument/2006/relationships/customXml" Target="../ink/ink1178.xml"/><Relationship Id="rId728" Type="http://schemas.openxmlformats.org/officeDocument/2006/relationships/customXml" Target="../ink/ink1227.xml"/><Relationship Id="rId935" Type="http://schemas.openxmlformats.org/officeDocument/2006/relationships/image" Target="../media/image1229.png"/><Relationship Id="rId1358" Type="http://schemas.openxmlformats.org/officeDocument/2006/relationships/customXml" Target="../ink/ink1542.xml"/><Relationship Id="rId1565" Type="http://schemas.openxmlformats.org/officeDocument/2006/relationships/image" Target="../media/image1544.png"/><Relationship Id="rId1772" Type="http://schemas.openxmlformats.org/officeDocument/2006/relationships/image" Target="../media/image1647.png"/><Relationship Id="rId64" Type="http://schemas.openxmlformats.org/officeDocument/2006/relationships/image" Target="../media/image800.png"/><Relationship Id="rId1120" Type="http://schemas.openxmlformats.org/officeDocument/2006/relationships/customXml" Target="../ink/ink1423.xml"/><Relationship Id="rId1218" Type="http://schemas.openxmlformats.org/officeDocument/2006/relationships/customXml" Target="../ink/ink1472.xml"/><Relationship Id="rId1425" Type="http://schemas.openxmlformats.org/officeDocument/2006/relationships/image" Target="../media/image1474.png"/><Relationship Id="rId1632" Type="http://schemas.openxmlformats.org/officeDocument/2006/relationships/image" Target="../media/image1577.png"/><Relationship Id="rId280" Type="http://schemas.openxmlformats.org/officeDocument/2006/relationships/customXml" Target="../ink/ink1001.xml"/><Relationship Id="rId140" Type="http://schemas.openxmlformats.org/officeDocument/2006/relationships/customXml" Target="../ink/ink930.xml"/><Relationship Id="rId378" Type="http://schemas.openxmlformats.org/officeDocument/2006/relationships/image" Target="../media/image951.png"/><Relationship Id="rId585" Type="http://schemas.openxmlformats.org/officeDocument/2006/relationships/image" Target="../media/image1054.png"/><Relationship Id="rId792" Type="http://schemas.openxmlformats.org/officeDocument/2006/relationships/customXml" Target="../ink/ink1259.xml"/><Relationship Id="rId6" Type="http://schemas.openxmlformats.org/officeDocument/2006/relationships/image" Target="../media/image774.png"/><Relationship Id="rId238" Type="http://schemas.openxmlformats.org/officeDocument/2006/relationships/image" Target="../media/image883.png"/><Relationship Id="rId445" Type="http://schemas.openxmlformats.org/officeDocument/2006/relationships/customXml" Target="../ink/ink1085.xml"/><Relationship Id="rId652" Type="http://schemas.openxmlformats.org/officeDocument/2006/relationships/customXml" Target="../ink/ink1189.xml"/><Relationship Id="rId1075" Type="http://schemas.openxmlformats.org/officeDocument/2006/relationships/image" Target="../media/image1299.png"/><Relationship Id="rId1282" Type="http://schemas.openxmlformats.org/officeDocument/2006/relationships/customXml" Target="../ink/ink1504.xml"/><Relationship Id="rId305" Type="http://schemas.openxmlformats.org/officeDocument/2006/relationships/customXml" Target="../ink/ink1014.xml"/><Relationship Id="rId512" Type="http://schemas.openxmlformats.org/officeDocument/2006/relationships/image" Target="../media/image1018.png"/><Relationship Id="rId957" Type="http://schemas.openxmlformats.org/officeDocument/2006/relationships/image" Target="../media/image1240.png"/><Relationship Id="rId1142" Type="http://schemas.openxmlformats.org/officeDocument/2006/relationships/customXml" Target="../ink/ink1434.xml"/><Relationship Id="rId1587" Type="http://schemas.openxmlformats.org/officeDocument/2006/relationships/customXml" Target="../ink/ink1657.xml"/><Relationship Id="rId1794" Type="http://schemas.openxmlformats.org/officeDocument/2006/relationships/image" Target="../media/image1658.png"/><Relationship Id="rId86" Type="http://schemas.openxmlformats.org/officeDocument/2006/relationships/image" Target="../media/image810.png"/><Relationship Id="rId817" Type="http://schemas.openxmlformats.org/officeDocument/2006/relationships/image" Target="../media/image1170.png"/><Relationship Id="rId1002" Type="http://schemas.openxmlformats.org/officeDocument/2006/relationships/customXml" Target="../ink/ink1364.xml"/><Relationship Id="rId1447" Type="http://schemas.openxmlformats.org/officeDocument/2006/relationships/image" Target="../media/image1485.png"/><Relationship Id="rId1654" Type="http://schemas.openxmlformats.org/officeDocument/2006/relationships/image" Target="../media/image1588.png"/><Relationship Id="rId1307" Type="http://schemas.openxmlformats.org/officeDocument/2006/relationships/image" Target="../media/image1415.png"/><Relationship Id="rId1514" Type="http://schemas.openxmlformats.org/officeDocument/2006/relationships/customXml" Target="../ink/ink1620.xml"/><Relationship Id="rId1721" Type="http://schemas.openxmlformats.org/officeDocument/2006/relationships/customXml" Target="../ink/ink1724.xml"/><Relationship Id="rId13" Type="http://schemas.openxmlformats.org/officeDocument/2006/relationships/customXml" Target="../ink/ink866.xml"/><Relationship Id="rId1819" Type="http://schemas.openxmlformats.org/officeDocument/2006/relationships/customXml" Target="../ink/ink1773.xml"/><Relationship Id="rId162" Type="http://schemas.openxmlformats.org/officeDocument/2006/relationships/customXml" Target="../ink/ink941.xml"/><Relationship Id="rId467" Type="http://schemas.openxmlformats.org/officeDocument/2006/relationships/customXml" Target="../ink/ink1096.xml"/><Relationship Id="rId1097" Type="http://schemas.openxmlformats.org/officeDocument/2006/relationships/image" Target="../media/image1310.png"/><Relationship Id="rId674" Type="http://schemas.openxmlformats.org/officeDocument/2006/relationships/customXml" Target="../ink/ink1200.xml"/><Relationship Id="rId881" Type="http://schemas.openxmlformats.org/officeDocument/2006/relationships/image" Target="../media/image1202.png"/><Relationship Id="rId979" Type="http://schemas.openxmlformats.org/officeDocument/2006/relationships/image" Target="../media/image1251.png"/><Relationship Id="rId327" Type="http://schemas.openxmlformats.org/officeDocument/2006/relationships/image" Target="../media/image926.png"/><Relationship Id="rId534" Type="http://schemas.openxmlformats.org/officeDocument/2006/relationships/customXml" Target="../ink/ink1130.xml"/><Relationship Id="rId741" Type="http://schemas.openxmlformats.org/officeDocument/2006/relationships/image" Target="../media/image1132.png"/><Relationship Id="rId839" Type="http://schemas.openxmlformats.org/officeDocument/2006/relationships/image" Target="../media/image1181.png"/><Relationship Id="rId1164" Type="http://schemas.openxmlformats.org/officeDocument/2006/relationships/customXml" Target="../ink/ink1445.xml"/><Relationship Id="rId1371" Type="http://schemas.openxmlformats.org/officeDocument/2006/relationships/image" Target="../media/image1447.png"/><Relationship Id="rId1469" Type="http://schemas.openxmlformats.org/officeDocument/2006/relationships/image" Target="../media/image1496.png"/><Relationship Id="rId601" Type="http://schemas.openxmlformats.org/officeDocument/2006/relationships/image" Target="../media/image1062.png"/><Relationship Id="rId1024" Type="http://schemas.openxmlformats.org/officeDocument/2006/relationships/customXml" Target="../ink/ink1375.xml"/><Relationship Id="rId1231" Type="http://schemas.openxmlformats.org/officeDocument/2006/relationships/image" Target="../media/image1377.png"/><Relationship Id="rId1676" Type="http://schemas.openxmlformats.org/officeDocument/2006/relationships/image" Target="../media/image1599.png"/><Relationship Id="rId906" Type="http://schemas.openxmlformats.org/officeDocument/2006/relationships/customXml" Target="../ink/ink1316.xml"/><Relationship Id="rId1329" Type="http://schemas.openxmlformats.org/officeDocument/2006/relationships/image" Target="../media/image1426.png"/><Relationship Id="rId1536" Type="http://schemas.openxmlformats.org/officeDocument/2006/relationships/customXml" Target="../ink/ink1631.xml"/><Relationship Id="rId1743" Type="http://schemas.openxmlformats.org/officeDocument/2006/relationships/customXml" Target="../ink/ink1735.xml"/><Relationship Id="rId35" Type="http://schemas.openxmlformats.org/officeDocument/2006/relationships/customXml" Target="../ink/ink877.xml"/><Relationship Id="rId1603" Type="http://schemas.openxmlformats.org/officeDocument/2006/relationships/customXml" Target="../ink/ink1665.xml"/><Relationship Id="rId1810" Type="http://schemas.openxmlformats.org/officeDocument/2006/relationships/image" Target="../media/image1666.png"/><Relationship Id="rId184" Type="http://schemas.openxmlformats.org/officeDocument/2006/relationships/image" Target="../media/image858.png"/><Relationship Id="rId391" Type="http://schemas.openxmlformats.org/officeDocument/2006/relationships/customXml" Target="../ink/ink1058.xml"/><Relationship Id="rId251" Type="http://schemas.openxmlformats.org/officeDocument/2006/relationships/customXml" Target="../ink/ink986.xml"/><Relationship Id="rId489" Type="http://schemas.openxmlformats.org/officeDocument/2006/relationships/customXml" Target="../ink/ink1107.xml"/><Relationship Id="rId696" Type="http://schemas.openxmlformats.org/officeDocument/2006/relationships/customXml" Target="../ink/ink1211.xml"/><Relationship Id="rId349" Type="http://schemas.openxmlformats.org/officeDocument/2006/relationships/image" Target="../media/image937.png"/><Relationship Id="rId556" Type="http://schemas.openxmlformats.org/officeDocument/2006/relationships/customXml" Target="../ink/ink1141.xml"/><Relationship Id="rId763" Type="http://schemas.openxmlformats.org/officeDocument/2006/relationships/image" Target="../media/image1143.png"/><Relationship Id="rId1186" Type="http://schemas.openxmlformats.org/officeDocument/2006/relationships/customXml" Target="../ink/ink1456.xml"/><Relationship Id="rId1393" Type="http://schemas.openxmlformats.org/officeDocument/2006/relationships/image" Target="../media/image1458.png"/><Relationship Id="rId111" Type="http://schemas.openxmlformats.org/officeDocument/2006/relationships/customXml" Target="../ink/ink915.xml"/><Relationship Id="rId209" Type="http://schemas.openxmlformats.org/officeDocument/2006/relationships/customXml" Target="../ink/ink965.xml"/><Relationship Id="rId416" Type="http://schemas.openxmlformats.org/officeDocument/2006/relationships/image" Target="../media/image970.png"/><Relationship Id="rId970" Type="http://schemas.openxmlformats.org/officeDocument/2006/relationships/customXml" Target="../ink/ink1348.xml"/><Relationship Id="rId1046" Type="http://schemas.openxmlformats.org/officeDocument/2006/relationships/customXml" Target="../ink/ink1386.xml"/><Relationship Id="rId1253" Type="http://schemas.openxmlformats.org/officeDocument/2006/relationships/image" Target="../media/image1388.png"/><Relationship Id="rId1698" Type="http://schemas.openxmlformats.org/officeDocument/2006/relationships/image" Target="../media/image1610.png"/><Relationship Id="rId623" Type="http://schemas.openxmlformats.org/officeDocument/2006/relationships/image" Target="../media/image1073.png"/><Relationship Id="rId830" Type="http://schemas.openxmlformats.org/officeDocument/2006/relationships/customXml" Target="../ink/ink1278.xml"/><Relationship Id="rId928" Type="http://schemas.openxmlformats.org/officeDocument/2006/relationships/customXml" Target="../ink/ink1327.xml"/><Relationship Id="rId1460" Type="http://schemas.openxmlformats.org/officeDocument/2006/relationships/customXml" Target="../ink/ink1593.xml"/><Relationship Id="rId1558" Type="http://schemas.openxmlformats.org/officeDocument/2006/relationships/customXml" Target="../ink/ink1642.xml"/><Relationship Id="rId1765" Type="http://schemas.openxmlformats.org/officeDocument/2006/relationships/customXml" Target="../ink/ink1746.xml"/><Relationship Id="rId57" Type="http://schemas.openxmlformats.org/officeDocument/2006/relationships/customXml" Target="../ink/ink888.xml"/><Relationship Id="rId1113" Type="http://schemas.openxmlformats.org/officeDocument/2006/relationships/image" Target="../media/image1318.png"/><Relationship Id="rId1320" Type="http://schemas.openxmlformats.org/officeDocument/2006/relationships/customXml" Target="../ink/ink1523.xml"/><Relationship Id="rId1418" Type="http://schemas.openxmlformats.org/officeDocument/2006/relationships/customXml" Target="../ink/ink1572.xml"/><Relationship Id="rId1625" Type="http://schemas.openxmlformats.org/officeDocument/2006/relationships/customXml" Target="../ink/ink1676.xml"/><Relationship Id="rId273" Type="http://schemas.openxmlformats.org/officeDocument/2006/relationships/customXml" Target="../ink/ink997.xml"/><Relationship Id="rId480" Type="http://schemas.openxmlformats.org/officeDocument/2006/relationships/image" Target="../media/image1002.png"/><Relationship Id="rId133" Type="http://schemas.openxmlformats.org/officeDocument/2006/relationships/image" Target="../media/image833.png"/><Relationship Id="rId340" Type="http://schemas.openxmlformats.org/officeDocument/2006/relationships/customXml" Target="../ink/ink1032.xml"/><Relationship Id="rId578" Type="http://schemas.openxmlformats.org/officeDocument/2006/relationships/customXml" Target="../ink/ink1152.xml"/><Relationship Id="rId785" Type="http://schemas.openxmlformats.org/officeDocument/2006/relationships/image" Target="../media/image1154.png"/><Relationship Id="rId992" Type="http://schemas.openxmlformats.org/officeDocument/2006/relationships/customXml" Target="../ink/ink1359.xml"/><Relationship Id="rId200" Type="http://schemas.openxmlformats.org/officeDocument/2006/relationships/image" Target="../media/image865.png"/><Relationship Id="rId438" Type="http://schemas.openxmlformats.org/officeDocument/2006/relationships/image" Target="../media/image981.png"/><Relationship Id="rId645" Type="http://schemas.openxmlformats.org/officeDocument/2006/relationships/image" Target="../media/image1084.png"/><Relationship Id="rId852" Type="http://schemas.openxmlformats.org/officeDocument/2006/relationships/customXml" Target="../ink/ink1289.xml"/><Relationship Id="rId1068" Type="http://schemas.openxmlformats.org/officeDocument/2006/relationships/customXml" Target="../ink/ink1397.xml"/><Relationship Id="rId1275" Type="http://schemas.openxmlformats.org/officeDocument/2006/relationships/image" Target="../media/image1399.png"/><Relationship Id="rId1482" Type="http://schemas.openxmlformats.org/officeDocument/2006/relationships/customXml" Target="../ink/ink1604.xml"/><Relationship Id="rId505" Type="http://schemas.openxmlformats.org/officeDocument/2006/relationships/customXml" Target="../ink/ink1115.xml"/><Relationship Id="rId712" Type="http://schemas.openxmlformats.org/officeDocument/2006/relationships/customXml" Target="../ink/ink1219.xml"/><Relationship Id="rId1135" Type="http://schemas.openxmlformats.org/officeDocument/2006/relationships/image" Target="../media/image1329.png"/><Relationship Id="rId1342" Type="http://schemas.openxmlformats.org/officeDocument/2006/relationships/customXml" Target="../ink/ink1534.xml"/><Relationship Id="rId1787" Type="http://schemas.openxmlformats.org/officeDocument/2006/relationships/customXml" Target="../ink/ink1757.xml"/><Relationship Id="rId79" Type="http://schemas.openxmlformats.org/officeDocument/2006/relationships/customXml" Target="../ink/ink899.xml"/><Relationship Id="rId1202" Type="http://schemas.openxmlformats.org/officeDocument/2006/relationships/customXml" Target="../ink/ink1464.xml"/><Relationship Id="rId1647" Type="http://schemas.openxmlformats.org/officeDocument/2006/relationships/customXml" Target="../ink/ink1687.xml"/><Relationship Id="rId1507" Type="http://schemas.openxmlformats.org/officeDocument/2006/relationships/image" Target="../media/image1515.png"/><Relationship Id="rId1714" Type="http://schemas.openxmlformats.org/officeDocument/2006/relationships/image" Target="../media/image1618.png"/><Relationship Id="rId295" Type="http://schemas.openxmlformats.org/officeDocument/2006/relationships/customXml" Target="../ink/ink1009.xml"/><Relationship Id="rId155" Type="http://schemas.openxmlformats.org/officeDocument/2006/relationships/image" Target="../media/image844.png"/><Relationship Id="rId362" Type="http://schemas.openxmlformats.org/officeDocument/2006/relationships/image" Target="../media/image943.png"/><Relationship Id="rId1297" Type="http://schemas.openxmlformats.org/officeDocument/2006/relationships/image" Target="../media/image1410.png"/><Relationship Id="rId222" Type="http://schemas.openxmlformats.org/officeDocument/2006/relationships/image" Target="../media/image875.png"/><Relationship Id="rId667" Type="http://schemas.openxmlformats.org/officeDocument/2006/relationships/image" Target="../media/image1095.png"/><Relationship Id="rId874" Type="http://schemas.openxmlformats.org/officeDocument/2006/relationships/customXml" Target="../ink/ink1300.xml"/><Relationship Id="rId527" Type="http://schemas.openxmlformats.org/officeDocument/2006/relationships/image" Target="../media/image1025.png"/><Relationship Id="rId734" Type="http://schemas.openxmlformats.org/officeDocument/2006/relationships/customXml" Target="../ink/ink1230.xml"/><Relationship Id="rId941" Type="http://schemas.openxmlformats.org/officeDocument/2006/relationships/image" Target="../media/image1232.png"/><Relationship Id="rId1157" Type="http://schemas.openxmlformats.org/officeDocument/2006/relationships/image" Target="../media/image1340.png"/><Relationship Id="rId1364" Type="http://schemas.openxmlformats.org/officeDocument/2006/relationships/customXml" Target="../ink/ink1545.xml"/><Relationship Id="rId1571" Type="http://schemas.openxmlformats.org/officeDocument/2006/relationships/image" Target="../media/image1547.png"/><Relationship Id="rId70" Type="http://schemas.openxmlformats.org/officeDocument/2006/relationships/image" Target="../media/image803.png"/><Relationship Id="rId801" Type="http://schemas.openxmlformats.org/officeDocument/2006/relationships/image" Target="../media/image1162.png"/><Relationship Id="rId1017" Type="http://schemas.openxmlformats.org/officeDocument/2006/relationships/image" Target="../media/image1270.png"/><Relationship Id="rId1224" Type="http://schemas.openxmlformats.org/officeDocument/2006/relationships/customXml" Target="../ink/ink1475.xml"/><Relationship Id="rId1431" Type="http://schemas.openxmlformats.org/officeDocument/2006/relationships/image" Target="../media/image1477.png"/><Relationship Id="rId1669" Type="http://schemas.openxmlformats.org/officeDocument/2006/relationships/customXml" Target="../ink/ink1698.xml"/><Relationship Id="rId1529" Type="http://schemas.openxmlformats.org/officeDocument/2006/relationships/image" Target="../media/image1526.png"/><Relationship Id="rId1736" Type="http://schemas.openxmlformats.org/officeDocument/2006/relationships/image" Target="../media/image1629.png"/><Relationship Id="rId28" Type="http://schemas.openxmlformats.org/officeDocument/2006/relationships/image" Target="../media/image783.png"/><Relationship Id="rId1803" Type="http://schemas.openxmlformats.org/officeDocument/2006/relationships/customXml" Target="../ink/ink1765.xml"/><Relationship Id="rId177" Type="http://schemas.openxmlformats.org/officeDocument/2006/relationships/customXml" Target="../ink/ink949.xml"/><Relationship Id="rId384" Type="http://schemas.openxmlformats.org/officeDocument/2006/relationships/image" Target="../media/image954.png"/><Relationship Id="rId591" Type="http://schemas.openxmlformats.org/officeDocument/2006/relationships/image" Target="../media/image1057.png"/><Relationship Id="rId244" Type="http://schemas.openxmlformats.org/officeDocument/2006/relationships/image" Target="../media/image886.png"/><Relationship Id="rId689" Type="http://schemas.openxmlformats.org/officeDocument/2006/relationships/image" Target="../media/image1106.png"/><Relationship Id="rId896" Type="http://schemas.openxmlformats.org/officeDocument/2006/relationships/customXml" Target="../ink/ink1311.xml"/><Relationship Id="rId1081" Type="http://schemas.openxmlformats.org/officeDocument/2006/relationships/image" Target="../media/image1302.png"/><Relationship Id="rId451" Type="http://schemas.openxmlformats.org/officeDocument/2006/relationships/customXml" Target="../ink/ink1088.xml"/><Relationship Id="rId549" Type="http://schemas.openxmlformats.org/officeDocument/2006/relationships/image" Target="../media/image1036.png"/><Relationship Id="rId756" Type="http://schemas.openxmlformats.org/officeDocument/2006/relationships/customXml" Target="../ink/ink1241.xml"/><Relationship Id="rId1179" Type="http://schemas.openxmlformats.org/officeDocument/2006/relationships/image" Target="../media/image1351.png"/><Relationship Id="rId1386" Type="http://schemas.openxmlformats.org/officeDocument/2006/relationships/customXml" Target="../ink/ink1556.xml"/><Relationship Id="rId1593" Type="http://schemas.openxmlformats.org/officeDocument/2006/relationships/customXml" Target="../ink/ink1660.xml"/><Relationship Id="rId104" Type="http://schemas.openxmlformats.org/officeDocument/2006/relationships/image" Target="../media/image819.png"/><Relationship Id="rId311" Type="http://schemas.openxmlformats.org/officeDocument/2006/relationships/image" Target="../media/image918.png"/><Relationship Id="rId409" Type="http://schemas.openxmlformats.org/officeDocument/2006/relationships/customXml" Target="../ink/ink1067.xml"/><Relationship Id="rId963" Type="http://schemas.openxmlformats.org/officeDocument/2006/relationships/image" Target="../media/image1243.png"/><Relationship Id="rId1039" Type="http://schemas.openxmlformats.org/officeDocument/2006/relationships/image" Target="../media/image1281.png"/><Relationship Id="rId1246" Type="http://schemas.openxmlformats.org/officeDocument/2006/relationships/customXml" Target="../ink/ink1486.xml"/><Relationship Id="rId92" Type="http://schemas.openxmlformats.org/officeDocument/2006/relationships/image" Target="../media/image813.png"/><Relationship Id="rId616" Type="http://schemas.openxmlformats.org/officeDocument/2006/relationships/customXml" Target="../ink/ink1171.xml"/><Relationship Id="rId823" Type="http://schemas.openxmlformats.org/officeDocument/2006/relationships/image" Target="../media/image1173.png"/><Relationship Id="rId1453" Type="http://schemas.openxmlformats.org/officeDocument/2006/relationships/image" Target="../media/image1488.png"/><Relationship Id="rId1660" Type="http://schemas.openxmlformats.org/officeDocument/2006/relationships/image" Target="../media/image1591.png"/><Relationship Id="rId1758" Type="http://schemas.openxmlformats.org/officeDocument/2006/relationships/image" Target="../media/image1640.png"/><Relationship Id="rId1106" Type="http://schemas.openxmlformats.org/officeDocument/2006/relationships/customXml" Target="../ink/ink1416.xml"/><Relationship Id="rId1313" Type="http://schemas.openxmlformats.org/officeDocument/2006/relationships/image" Target="../media/image1418.png"/><Relationship Id="rId1520" Type="http://schemas.openxmlformats.org/officeDocument/2006/relationships/customXml" Target="../ink/ink1623.xml"/><Relationship Id="rId1618" Type="http://schemas.openxmlformats.org/officeDocument/2006/relationships/image" Target="../media/image1570.png"/><Relationship Id="rId199" Type="http://schemas.openxmlformats.org/officeDocument/2006/relationships/customXml" Target="../ink/ink960.xml"/><Relationship Id="rId266" Type="http://schemas.openxmlformats.org/officeDocument/2006/relationships/image" Target="../media/image897.png"/><Relationship Id="rId473" Type="http://schemas.openxmlformats.org/officeDocument/2006/relationships/customXml" Target="../ink/ink1099.xml"/><Relationship Id="rId680" Type="http://schemas.openxmlformats.org/officeDocument/2006/relationships/customXml" Target="../ink/ink1203.xml"/><Relationship Id="rId126" Type="http://schemas.openxmlformats.org/officeDocument/2006/relationships/customXml" Target="../ink/ink923.xml"/><Relationship Id="rId333" Type="http://schemas.openxmlformats.org/officeDocument/2006/relationships/image" Target="../media/image929.png"/><Relationship Id="rId540" Type="http://schemas.openxmlformats.org/officeDocument/2006/relationships/customXml" Target="../ink/ink1133.xml"/><Relationship Id="rId778" Type="http://schemas.openxmlformats.org/officeDocument/2006/relationships/customXml" Target="../ink/ink1252.xml"/><Relationship Id="rId985" Type="http://schemas.openxmlformats.org/officeDocument/2006/relationships/image" Target="../media/image1254.png"/><Relationship Id="rId1170" Type="http://schemas.openxmlformats.org/officeDocument/2006/relationships/customXml" Target="../ink/ink1448.xml"/><Relationship Id="rId638" Type="http://schemas.openxmlformats.org/officeDocument/2006/relationships/customXml" Target="../ink/ink1182.xml"/><Relationship Id="rId845" Type="http://schemas.openxmlformats.org/officeDocument/2006/relationships/image" Target="../media/image1184.png"/><Relationship Id="rId1030" Type="http://schemas.openxmlformats.org/officeDocument/2006/relationships/customXml" Target="../ink/ink1378.xml"/><Relationship Id="rId1268" Type="http://schemas.openxmlformats.org/officeDocument/2006/relationships/customXml" Target="../ink/ink1497.xml"/><Relationship Id="rId1475" Type="http://schemas.openxmlformats.org/officeDocument/2006/relationships/image" Target="../media/image1499.png"/><Relationship Id="rId1682" Type="http://schemas.openxmlformats.org/officeDocument/2006/relationships/image" Target="../media/image1602.png"/><Relationship Id="rId400" Type="http://schemas.openxmlformats.org/officeDocument/2006/relationships/image" Target="../media/image962.png"/><Relationship Id="rId705" Type="http://schemas.openxmlformats.org/officeDocument/2006/relationships/image" Target="../media/image1114.png"/><Relationship Id="rId1128" Type="http://schemas.openxmlformats.org/officeDocument/2006/relationships/customXml" Target="../ink/ink1427.xml"/><Relationship Id="rId1335" Type="http://schemas.openxmlformats.org/officeDocument/2006/relationships/image" Target="../media/image1429.png"/><Relationship Id="rId1542" Type="http://schemas.openxmlformats.org/officeDocument/2006/relationships/customXml" Target="../ink/ink1634.xml"/><Relationship Id="rId912" Type="http://schemas.openxmlformats.org/officeDocument/2006/relationships/customXml" Target="../ink/ink1319.xml"/><Relationship Id="rId41" Type="http://schemas.openxmlformats.org/officeDocument/2006/relationships/customXml" Target="../ink/ink880.xml"/><Relationship Id="rId1402" Type="http://schemas.openxmlformats.org/officeDocument/2006/relationships/customXml" Target="../ink/ink1564.xml"/><Relationship Id="rId1707" Type="http://schemas.openxmlformats.org/officeDocument/2006/relationships/customXml" Target="../ink/ink1717.xml"/><Relationship Id="rId190" Type="http://schemas.openxmlformats.org/officeDocument/2006/relationships/image" Target="../media/image861.png"/><Relationship Id="rId288" Type="http://schemas.openxmlformats.org/officeDocument/2006/relationships/customXml" Target="../ink/ink1005.xml"/><Relationship Id="rId495" Type="http://schemas.openxmlformats.org/officeDocument/2006/relationships/customXml" Target="../ink/ink1110.xml"/><Relationship Id="rId148" Type="http://schemas.openxmlformats.org/officeDocument/2006/relationships/customXml" Target="../ink/ink934.xml"/><Relationship Id="rId355" Type="http://schemas.openxmlformats.org/officeDocument/2006/relationships/customXml" Target="../ink/ink1040.xml"/><Relationship Id="rId562" Type="http://schemas.openxmlformats.org/officeDocument/2006/relationships/customXml" Target="../ink/ink1144.xml"/><Relationship Id="rId1192" Type="http://schemas.openxmlformats.org/officeDocument/2006/relationships/customXml" Target="../ink/ink1459.xml"/><Relationship Id="rId215" Type="http://schemas.openxmlformats.org/officeDocument/2006/relationships/customXml" Target="../ink/ink968.xml"/><Relationship Id="rId422" Type="http://schemas.openxmlformats.org/officeDocument/2006/relationships/image" Target="../media/image973.png"/><Relationship Id="rId867" Type="http://schemas.openxmlformats.org/officeDocument/2006/relationships/image" Target="../media/image1195.png"/><Relationship Id="rId1052" Type="http://schemas.openxmlformats.org/officeDocument/2006/relationships/customXml" Target="../ink/ink1389.xml"/><Relationship Id="rId1497" Type="http://schemas.openxmlformats.org/officeDocument/2006/relationships/image" Target="../media/image1510.png"/><Relationship Id="rId727" Type="http://schemas.openxmlformats.org/officeDocument/2006/relationships/image" Target="../media/image1125.png"/><Relationship Id="rId934" Type="http://schemas.openxmlformats.org/officeDocument/2006/relationships/customXml" Target="../ink/ink1330.xml"/><Relationship Id="rId1357" Type="http://schemas.openxmlformats.org/officeDocument/2006/relationships/image" Target="../media/image1440.png"/><Relationship Id="rId1564" Type="http://schemas.openxmlformats.org/officeDocument/2006/relationships/customXml" Target="../ink/ink1645.xml"/><Relationship Id="rId1771" Type="http://schemas.openxmlformats.org/officeDocument/2006/relationships/customXml" Target="../ink/ink1749.xml"/><Relationship Id="rId63" Type="http://schemas.openxmlformats.org/officeDocument/2006/relationships/customXml" Target="../ink/ink891.xml"/><Relationship Id="rId1217" Type="http://schemas.openxmlformats.org/officeDocument/2006/relationships/image" Target="../media/image1370.png"/><Relationship Id="rId1424" Type="http://schemas.openxmlformats.org/officeDocument/2006/relationships/customXml" Target="../ink/ink1575.xml"/><Relationship Id="rId1631" Type="http://schemas.openxmlformats.org/officeDocument/2006/relationships/customXml" Target="../ink/ink1679.xml"/><Relationship Id="rId1729" Type="http://schemas.openxmlformats.org/officeDocument/2006/relationships/customXml" Target="../ink/ink1728.xml"/><Relationship Id="rId377" Type="http://schemas.openxmlformats.org/officeDocument/2006/relationships/customXml" Target="../ink/ink1051.xml"/><Relationship Id="rId584" Type="http://schemas.openxmlformats.org/officeDocument/2006/relationships/customXml" Target="../ink/ink1155.xml"/><Relationship Id="rId5" Type="http://schemas.openxmlformats.org/officeDocument/2006/relationships/customXml" Target="../ink/ink862.xml"/><Relationship Id="rId237" Type="http://schemas.openxmlformats.org/officeDocument/2006/relationships/customXml" Target="../ink/ink979.xml"/><Relationship Id="rId791" Type="http://schemas.openxmlformats.org/officeDocument/2006/relationships/image" Target="../media/image1157.png"/><Relationship Id="rId889" Type="http://schemas.openxmlformats.org/officeDocument/2006/relationships/image" Target="../media/image1206.png"/><Relationship Id="rId1074" Type="http://schemas.openxmlformats.org/officeDocument/2006/relationships/customXml" Target="../ink/ink1400.xml"/><Relationship Id="rId444" Type="http://schemas.openxmlformats.org/officeDocument/2006/relationships/image" Target="../media/image984.png"/><Relationship Id="rId651" Type="http://schemas.openxmlformats.org/officeDocument/2006/relationships/image" Target="../media/image1087.png"/><Relationship Id="rId749" Type="http://schemas.openxmlformats.org/officeDocument/2006/relationships/image" Target="../media/image1136.png"/><Relationship Id="rId1281" Type="http://schemas.openxmlformats.org/officeDocument/2006/relationships/image" Target="../media/image1402.png"/><Relationship Id="rId1379" Type="http://schemas.openxmlformats.org/officeDocument/2006/relationships/image" Target="../media/image1451.png"/><Relationship Id="rId1586" Type="http://schemas.openxmlformats.org/officeDocument/2006/relationships/image" Target="../media/image1554.png"/><Relationship Id="rId304" Type="http://schemas.openxmlformats.org/officeDocument/2006/relationships/image" Target="../media/image915.png"/><Relationship Id="rId511" Type="http://schemas.openxmlformats.org/officeDocument/2006/relationships/customXml" Target="../ink/ink1118.xml"/><Relationship Id="rId609" Type="http://schemas.openxmlformats.org/officeDocument/2006/relationships/image" Target="../media/image1066.png"/><Relationship Id="rId956" Type="http://schemas.openxmlformats.org/officeDocument/2006/relationships/customXml" Target="../ink/ink1341.xml"/><Relationship Id="rId1141" Type="http://schemas.openxmlformats.org/officeDocument/2006/relationships/image" Target="../media/image1332.png"/><Relationship Id="rId1239" Type="http://schemas.openxmlformats.org/officeDocument/2006/relationships/image" Target="../media/image1381.png"/><Relationship Id="rId1793" Type="http://schemas.openxmlformats.org/officeDocument/2006/relationships/customXml" Target="../ink/ink1760.xml"/><Relationship Id="rId85" Type="http://schemas.openxmlformats.org/officeDocument/2006/relationships/customXml" Target="../ink/ink902.xml"/><Relationship Id="rId816" Type="http://schemas.openxmlformats.org/officeDocument/2006/relationships/customXml" Target="../ink/ink1271.xml"/><Relationship Id="rId1001" Type="http://schemas.openxmlformats.org/officeDocument/2006/relationships/image" Target="../media/image1262.png"/><Relationship Id="rId1446" Type="http://schemas.openxmlformats.org/officeDocument/2006/relationships/customXml" Target="../ink/ink1586.xml"/><Relationship Id="rId1653" Type="http://schemas.openxmlformats.org/officeDocument/2006/relationships/customXml" Target="../ink/ink1690.xml"/><Relationship Id="rId1306" Type="http://schemas.openxmlformats.org/officeDocument/2006/relationships/customXml" Target="../ink/ink1516.xml"/><Relationship Id="rId1513" Type="http://schemas.openxmlformats.org/officeDocument/2006/relationships/image" Target="../media/image1518.png"/><Relationship Id="rId1720" Type="http://schemas.openxmlformats.org/officeDocument/2006/relationships/image" Target="../media/image1621.png"/><Relationship Id="rId12" Type="http://schemas.openxmlformats.org/officeDocument/2006/relationships/image" Target="../media/image777.png"/><Relationship Id="rId1818" Type="http://schemas.openxmlformats.org/officeDocument/2006/relationships/image" Target="../media/image1670.png"/><Relationship Id="rId161" Type="http://schemas.openxmlformats.org/officeDocument/2006/relationships/image" Target="../media/image847.png"/><Relationship Id="rId399" Type="http://schemas.openxmlformats.org/officeDocument/2006/relationships/customXml" Target="../ink/ink1062.xml"/><Relationship Id="rId259" Type="http://schemas.openxmlformats.org/officeDocument/2006/relationships/customXml" Target="../ink/ink990.xml"/><Relationship Id="rId466" Type="http://schemas.openxmlformats.org/officeDocument/2006/relationships/image" Target="../media/image995.png"/><Relationship Id="rId673" Type="http://schemas.openxmlformats.org/officeDocument/2006/relationships/image" Target="../media/image1098.png"/><Relationship Id="rId880" Type="http://schemas.openxmlformats.org/officeDocument/2006/relationships/customXml" Target="../ink/ink1303.xml"/><Relationship Id="rId1096" Type="http://schemas.openxmlformats.org/officeDocument/2006/relationships/customXml" Target="../ink/ink1411.xml"/><Relationship Id="rId119" Type="http://schemas.openxmlformats.org/officeDocument/2006/relationships/customXml" Target="../ink/ink919.xml"/><Relationship Id="rId326" Type="http://schemas.openxmlformats.org/officeDocument/2006/relationships/customXml" Target="../ink/ink1025.xml"/><Relationship Id="rId533" Type="http://schemas.openxmlformats.org/officeDocument/2006/relationships/image" Target="../media/image1028.png"/><Relationship Id="rId978" Type="http://schemas.openxmlformats.org/officeDocument/2006/relationships/customXml" Target="../ink/ink1352.xml"/><Relationship Id="rId1163" Type="http://schemas.openxmlformats.org/officeDocument/2006/relationships/image" Target="../media/image1343.png"/><Relationship Id="rId1370" Type="http://schemas.openxmlformats.org/officeDocument/2006/relationships/customXml" Target="../ink/ink1548.xml"/><Relationship Id="rId740" Type="http://schemas.openxmlformats.org/officeDocument/2006/relationships/customXml" Target="../ink/ink1233.xml"/><Relationship Id="rId838" Type="http://schemas.openxmlformats.org/officeDocument/2006/relationships/customXml" Target="../ink/ink1282.xml"/><Relationship Id="rId1023" Type="http://schemas.openxmlformats.org/officeDocument/2006/relationships/image" Target="../media/image1273.png"/><Relationship Id="rId1468" Type="http://schemas.openxmlformats.org/officeDocument/2006/relationships/customXml" Target="../ink/ink1597.xml"/><Relationship Id="rId1675" Type="http://schemas.openxmlformats.org/officeDocument/2006/relationships/customXml" Target="../ink/ink1701.xml"/><Relationship Id="rId600" Type="http://schemas.openxmlformats.org/officeDocument/2006/relationships/customXml" Target="../ink/ink1163.xml"/><Relationship Id="rId1230" Type="http://schemas.openxmlformats.org/officeDocument/2006/relationships/customXml" Target="../ink/ink1478.xml"/><Relationship Id="rId1328" Type="http://schemas.openxmlformats.org/officeDocument/2006/relationships/customXml" Target="../ink/ink1527.xml"/><Relationship Id="rId1535" Type="http://schemas.openxmlformats.org/officeDocument/2006/relationships/image" Target="../media/image1529.png"/><Relationship Id="rId905" Type="http://schemas.openxmlformats.org/officeDocument/2006/relationships/image" Target="../media/image1214.png"/><Relationship Id="rId1742" Type="http://schemas.openxmlformats.org/officeDocument/2006/relationships/image" Target="../media/image1632.png"/><Relationship Id="rId34" Type="http://schemas.openxmlformats.org/officeDocument/2006/relationships/image" Target="../media/image785.png"/><Relationship Id="rId1602" Type="http://schemas.openxmlformats.org/officeDocument/2006/relationships/image" Target="../media/image1562.png"/><Relationship Id="rId183" Type="http://schemas.openxmlformats.org/officeDocument/2006/relationships/customXml" Target="../ink/ink952.xml"/><Relationship Id="rId390" Type="http://schemas.openxmlformats.org/officeDocument/2006/relationships/image" Target="../media/image957.png"/><Relationship Id="rId250" Type="http://schemas.openxmlformats.org/officeDocument/2006/relationships/image" Target="../media/image889.png"/><Relationship Id="rId488" Type="http://schemas.openxmlformats.org/officeDocument/2006/relationships/image" Target="../media/image1006.png"/><Relationship Id="rId695" Type="http://schemas.openxmlformats.org/officeDocument/2006/relationships/image" Target="../media/image1109.png"/><Relationship Id="rId110" Type="http://schemas.openxmlformats.org/officeDocument/2006/relationships/image" Target="../media/image822.png"/><Relationship Id="rId348" Type="http://schemas.openxmlformats.org/officeDocument/2006/relationships/customXml" Target="../ink/ink1036.xml"/><Relationship Id="rId555" Type="http://schemas.openxmlformats.org/officeDocument/2006/relationships/image" Target="../media/image1039.png"/><Relationship Id="rId762" Type="http://schemas.openxmlformats.org/officeDocument/2006/relationships/customXml" Target="../ink/ink1244.xml"/><Relationship Id="rId1185" Type="http://schemas.openxmlformats.org/officeDocument/2006/relationships/image" Target="../media/image1354.png"/><Relationship Id="rId1392" Type="http://schemas.openxmlformats.org/officeDocument/2006/relationships/customXml" Target="../ink/ink1559.xml"/><Relationship Id="rId208" Type="http://schemas.openxmlformats.org/officeDocument/2006/relationships/image" Target="../media/image868.png"/><Relationship Id="rId415" Type="http://schemas.openxmlformats.org/officeDocument/2006/relationships/customXml" Target="../ink/ink1070.xml"/><Relationship Id="rId622" Type="http://schemas.openxmlformats.org/officeDocument/2006/relationships/customXml" Target="../ink/ink1174.xml"/><Relationship Id="rId1045" Type="http://schemas.openxmlformats.org/officeDocument/2006/relationships/image" Target="../media/image1284.png"/><Relationship Id="rId1252" Type="http://schemas.openxmlformats.org/officeDocument/2006/relationships/customXml" Target="../ink/ink1489.xml"/><Relationship Id="rId1697" Type="http://schemas.openxmlformats.org/officeDocument/2006/relationships/customXml" Target="../ink/ink1712.xml"/><Relationship Id="rId927" Type="http://schemas.openxmlformats.org/officeDocument/2006/relationships/image" Target="../media/image1225.png"/><Relationship Id="rId1112" Type="http://schemas.openxmlformats.org/officeDocument/2006/relationships/customXml" Target="../ink/ink1419.xml"/><Relationship Id="rId1557" Type="http://schemas.openxmlformats.org/officeDocument/2006/relationships/image" Target="../media/image1540.png"/><Relationship Id="rId1764" Type="http://schemas.openxmlformats.org/officeDocument/2006/relationships/image" Target="../media/image1643.png"/><Relationship Id="rId56" Type="http://schemas.openxmlformats.org/officeDocument/2006/relationships/image" Target="../media/image796.png"/><Relationship Id="rId1417" Type="http://schemas.openxmlformats.org/officeDocument/2006/relationships/image" Target="../media/image1470.png"/><Relationship Id="rId1624" Type="http://schemas.openxmlformats.org/officeDocument/2006/relationships/image" Target="../media/image1573.png"/><Relationship Id="rId272" Type="http://schemas.openxmlformats.org/officeDocument/2006/relationships/image" Target="../media/image900.png"/><Relationship Id="rId577" Type="http://schemas.openxmlformats.org/officeDocument/2006/relationships/image" Target="../media/image1050.png"/><Relationship Id="rId132" Type="http://schemas.openxmlformats.org/officeDocument/2006/relationships/customXml" Target="../ink/ink926.xml"/><Relationship Id="rId784" Type="http://schemas.openxmlformats.org/officeDocument/2006/relationships/customXml" Target="../ink/ink1255.xml"/><Relationship Id="rId991" Type="http://schemas.openxmlformats.org/officeDocument/2006/relationships/image" Target="../media/image1257.png"/><Relationship Id="rId1067" Type="http://schemas.openxmlformats.org/officeDocument/2006/relationships/image" Target="../media/image1295.png"/><Relationship Id="rId437" Type="http://schemas.openxmlformats.org/officeDocument/2006/relationships/customXml" Target="../ink/ink1081.xml"/><Relationship Id="rId644" Type="http://schemas.openxmlformats.org/officeDocument/2006/relationships/customXml" Target="../ink/ink1185.xml"/><Relationship Id="rId851" Type="http://schemas.openxmlformats.org/officeDocument/2006/relationships/image" Target="../media/image1187.png"/><Relationship Id="rId1274" Type="http://schemas.openxmlformats.org/officeDocument/2006/relationships/customXml" Target="../ink/ink1500.xml"/><Relationship Id="rId1481" Type="http://schemas.openxmlformats.org/officeDocument/2006/relationships/image" Target="../media/image1502.png"/><Relationship Id="rId1579" Type="http://schemas.openxmlformats.org/officeDocument/2006/relationships/image" Target="../media/image1551.png"/><Relationship Id="rId504" Type="http://schemas.openxmlformats.org/officeDocument/2006/relationships/image" Target="../media/image1014.png"/><Relationship Id="rId711" Type="http://schemas.openxmlformats.org/officeDocument/2006/relationships/image" Target="../media/image1117.png"/><Relationship Id="rId949" Type="http://schemas.openxmlformats.org/officeDocument/2006/relationships/image" Target="../media/image1236.png"/><Relationship Id="rId1134" Type="http://schemas.openxmlformats.org/officeDocument/2006/relationships/customXml" Target="../ink/ink1430.xml"/><Relationship Id="rId1341" Type="http://schemas.openxmlformats.org/officeDocument/2006/relationships/image" Target="../media/image1432.png"/><Relationship Id="rId1786" Type="http://schemas.openxmlformats.org/officeDocument/2006/relationships/image" Target="../media/image1654.png"/><Relationship Id="rId78" Type="http://schemas.openxmlformats.org/officeDocument/2006/relationships/image" Target="../media/image167.png"/><Relationship Id="rId809" Type="http://schemas.openxmlformats.org/officeDocument/2006/relationships/image" Target="../media/image1166.png"/><Relationship Id="rId1201" Type="http://schemas.openxmlformats.org/officeDocument/2006/relationships/image" Target="../media/image1362.png"/><Relationship Id="rId1439" Type="http://schemas.openxmlformats.org/officeDocument/2006/relationships/image" Target="../media/image1481.png"/><Relationship Id="rId1646" Type="http://schemas.openxmlformats.org/officeDocument/2006/relationships/image" Target="../media/image1584.png"/><Relationship Id="rId1506" Type="http://schemas.openxmlformats.org/officeDocument/2006/relationships/customXml" Target="../ink/ink1616.xml"/><Relationship Id="rId1713" Type="http://schemas.openxmlformats.org/officeDocument/2006/relationships/customXml" Target="../ink/ink1720.xml"/><Relationship Id="rId294" Type="http://schemas.openxmlformats.org/officeDocument/2006/relationships/image" Target="../media/image910.png"/><Relationship Id="rId154" Type="http://schemas.openxmlformats.org/officeDocument/2006/relationships/customXml" Target="../ink/ink937.xml"/><Relationship Id="rId361" Type="http://schemas.openxmlformats.org/officeDocument/2006/relationships/customXml" Target="../ink/ink1043.xml"/><Relationship Id="rId599" Type="http://schemas.openxmlformats.org/officeDocument/2006/relationships/image" Target="../media/image1061.png"/><Relationship Id="rId459" Type="http://schemas.openxmlformats.org/officeDocument/2006/relationships/customXml" Target="../ink/ink1092.xml"/><Relationship Id="rId666" Type="http://schemas.openxmlformats.org/officeDocument/2006/relationships/customXml" Target="../ink/ink1196.xml"/><Relationship Id="rId873" Type="http://schemas.openxmlformats.org/officeDocument/2006/relationships/image" Target="../media/image1198.png"/><Relationship Id="rId1089" Type="http://schemas.openxmlformats.org/officeDocument/2006/relationships/image" Target="../media/image1306.png"/><Relationship Id="rId1296" Type="http://schemas.openxmlformats.org/officeDocument/2006/relationships/customXml" Target="../ink/ink1511.xml"/><Relationship Id="rId221" Type="http://schemas.openxmlformats.org/officeDocument/2006/relationships/customXml" Target="../ink/ink971.xml"/><Relationship Id="rId319" Type="http://schemas.openxmlformats.org/officeDocument/2006/relationships/image" Target="../media/image922.png"/><Relationship Id="rId526" Type="http://schemas.openxmlformats.org/officeDocument/2006/relationships/customXml" Target="../ink/ink1126.xml"/><Relationship Id="rId1156" Type="http://schemas.openxmlformats.org/officeDocument/2006/relationships/customXml" Target="../ink/ink1441.xml"/><Relationship Id="rId1363" Type="http://schemas.openxmlformats.org/officeDocument/2006/relationships/image" Target="../media/image1443.png"/><Relationship Id="rId733" Type="http://schemas.openxmlformats.org/officeDocument/2006/relationships/image" Target="../media/image1128.png"/><Relationship Id="rId940" Type="http://schemas.openxmlformats.org/officeDocument/2006/relationships/customXml" Target="../ink/ink1333.xml"/><Relationship Id="rId1016" Type="http://schemas.openxmlformats.org/officeDocument/2006/relationships/customXml" Target="../ink/ink1371.xml"/><Relationship Id="rId1570" Type="http://schemas.openxmlformats.org/officeDocument/2006/relationships/customXml" Target="../ink/ink1648.xml"/><Relationship Id="rId1668" Type="http://schemas.openxmlformats.org/officeDocument/2006/relationships/image" Target="../media/image1595.png"/><Relationship Id="rId800" Type="http://schemas.openxmlformats.org/officeDocument/2006/relationships/customXml" Target="../ink/ink1263.xml"/><Relationship Id="rId1223" Type="http://schemas.openxmlformats.org/officeDocument/2006/relationships/image" Target="../media/image1373.png"/><Relationship Id="rId1430" Type="http://schemas.openxmlformats.org/officeDocument/2006/relationships/customXml" Target="../ink/ink1578.xml"/><Relationship Id="rId1528" Type="http://schemas.openxmlformats.org/officeDocument/2006/relationships/customXml" Target="../ink/ink1627.xml"/><Relationship Id="rId1735" Type="http://schemas.openxmlformats.org/officeDocument/2006/relationships/customXml" Target="../ink/ink1731.xml"/><Relationship Id="rId27" Type="http://schemas.openxmlformats.org/officeDocument/2006/relationships/customXml" Target="../ink/ink873.xml"/><Relationship Id="rId1802" Type="http://schemas.openxmlformats.org/officeDocument/2006/relationships/image" Target="../media/image1662.png"/><Relationship Id="rId176" Type="http://schemas.openxmlformats.org/officeDocument/2006/relationships/image" Target="../media/image854.png"/><Relationship Id="rId383" Type="http://schemas.openxmlformats.org/officeDocument/2006/relationships/customXml" Target="../ink/ink1054.xml"/><Relationship Id="rId590" Type="http://schemas.openxmlformats.org/officeDocument/2006/relationships/customXml" Target="../ink/ink1158.xml"/><Relationship Id="rId243" Type="http://schemas.openxmlformats.org/officeDocument/2006/relationships/customXml" Target="../ink/ink982.xml"/><Relationship Id="rId450" Type="http://schemas.openxmlformats.org/officeDocument/2006/relationships/image" Target="../media/image987.png"/><Relationship Id="rId688" Type="http://schemas.openxmlformats.org/officeDocument/2006/relationships/customXml" Target="../ink/ink1207.xml"/><Relationship Id="rId895" Type="http://schemas.openxmlformats.org/officeDocument/2006/relationships/image" Target="../media/image1209.png"/><Relationship Id="rId1080" Type="http://schemas.openxmlformats.org/officeDocument/2006/relationships/customXml" Target="../ink/ink1403.xml"/><Relationship Id="rId103" Type="http://schemas.openxmlformats.org/officeDocument/2006/relationships/customXml" Target="../ink/ink911.xml"/><Relationship Id="rId310" Type="http://schemas.openxmlformats.org/officeDocument/2006/relationships/customXml" Target="../ink/ink1017.xml"/><Relationship Id="rId548" Type="http://schemas.openxmlformats.org/officeDocument/2006/relationships/customXml" Target="../ink/ink1137.xml"/><Relationship Id="rId755" Type="http://schemas.openxmlformats.org/officeDocument/2006/relationships/image" Target="../media/image1139.png"/><Relationship Id="rId962" Type="http://schemas.openxmlformats.org/officeDocument/2006/relationships/customXml" Target="../ink/ink1344.xml"/><Relationship Id="rId1178" Type="http://schemas.openxmlformats.org/officeDocument/2006/relationships/customXml" Target="../ink/ink1452.xml"/><Relationship Id="rId1385" Type="http://schemas.openxmlformats.org/officeDocument/2006/relationships/image" Target="../media/image1454.png"/><Relationship Id="rId1592" Type="http://schemas.openxmlformats.org/officeDocument/2006/relationships/image" Target="../media/image1557.png"/><Relationship Id="rId91" Type="http://schemas.openxmlformats.org/officeDocument/2006/relationships/customXml" Target="../ink/ink905.xml"/><Relationship Id="rId408" Type="http://schemas.openxmlformats.org/officeDocument/2006/relationships/image" Target="../media/image966.png"/><Relationship Id="rId615" Type="http://schemas.openxmlformats.org/officeDocument/2006/relationships/image" Target="../media/image1069.png"/><Relationship Id="rId822" Type="http://schemas.openxmlformats.org/officeDocument/2006/relationships/customXml" Target="../ink/ink1274.xml"/><Relationship Id="rId1038" Type="http://schemas.openxmlformats.org/officeDocument/2006/relationships/customXml" Target="../ink/ink1382.xml"/><Relationship Id="rId1245" Type="http://schemas.openxmlformats.org/officeDocument/2006/relationships/image" Target="../media/image1384.png"/><Relationship Id="rId1452" Type="http://schemas.openxmlformats.org/officeDocument/2006/relationships/customXml" Target="../ink/ink1589.xml"/><Relationship Id="rId1105" Type="http://schemas.openxmlformats.org/officeDocument/2006/relationships/image" Target="../media/image1314.png"/><Relationship Id="rId1312" Type="http://schemas.openxmlformats.org/officeDocument/2006/relationships/customXml" Target="../ink/ink1519.xml"/><Relationship Id="rId1757" Type="http://schemas.openxmlformats.org/officeDocument/2006/relationships/customXml" Target="../ink/ink1742.xml"/><Relationship Id="rId49" Type="http://schemas.openxmlformats.org/officeDocument/2006/relationships/customXml" Target="../ink/ink884.xml"/><Relationship Id="rId1617" Type="http://schemas.openxmlformats.org/officeDocument/2006/relationships/customXml" Target="../ink/ink1672.xml"/><Relationship Id="rId198" Type="http://schemas.openxmlformats.org/officeDocument/2006/relationships/image" Target="../media/image542.png"/><Relationship Id="rId265" Type="http://schemas.openxmlformats.org/officeDocument/2006/relationships/customXml" Target="../ink/ink993.xml"/><Relationship Id="rId472" Type="http://schemas.openxmlformats.org/officeDocument/2006/relationships/image" Target="../media/image998.png"/><Relationship Id="rId125" Type="http://schemas.openxmlformats.org/officeDocument/2006/relationships/customXml" Target="../ink/ink922.xml"/><Relationship Id="rId332" Type="http://schemas.openxmlformats.org/officeDocument/2006/relationships/customXml" Target="../ink/ink1028.xml"/><Relationship Id="rId777" Type="http://schemas.openxmlformats.org/officeDocument/2006/relationships/image" Target="../media/image1150.png"/><Relationship Id="rId984" Type="http://schemas.openxmlformats.org/officeDocument/2006/relationships/customXml" Target="../ink/ink1355.xml"/><Relationship Id="rId637" Type="http://schemas.openxmlformats.org/officeDocument/2006/relationships/image" Target="../media/image1080.png"/><Relationship Id="rId844" Type="http://schemas.openxmlformats.org/officeDocument/2006/relationships/customXml" Target="../ink/ink1285.xml"/><Relationship Id="rId1267" Type="http://schemas.openxmlformats.org/officeDocument/2006/relationships/image" Target="../media/image1395.png"/><Relationship Id="rId1474" Type="http://schemas.openxmlformats.org/officeDocument/2006/relationships/customXml" Target="../ink/ink1600.xml"/><Relationship Id="rId1681" Type="http://schemas.openxmlformats.org/officeDocument/2006/relationships/customXml" Target="../ink/ink1704.xml"/><Relationship Id="rId704" Type="http://schemas.openxmlformats.org/officeDocument/2006/relationships/customXml" Target="../ink/ink1215.xml"/><Relationship Id="rId911" Type="http://schemas.openxmlformats.org/officeDocument/2006/relationships/image" Target="../media/image1217.png"/><Relationship Id="rId1127" Type="http://schemas.openxmlformats.org/officeDocument/2006/relationships/image" Target="../media/image1325.png"/><Relationship Id="rId1334" Type="http://schemas.openxmlformats.org/officeDocument/2006/relationships/customXml" Target="../ink/ink1530.xml"/><Relationship Id="rId1541" Type="http://schemas.openxmlformats.org/officeDocument/2006/relationships/image" Target="../media/image1532.png"/><Relationship Id="rId1779" Type="http://schemas.openxmlformats.org/officeDocument/2006/relationships/customXml" Target="../ink/ink1753.xml"/><Relationship Id="rId40" Type="http://schemas.openxmlformats.org/officeDocument/2006/relationships/image" Target="../media/image788.png"/><Relationship Id="rId1401" Type="http://schemas.openxmlformats.org/officeDocument/2006/relationships/image" Target="../media/image1462.png"/><Relationship Id="rId1639" Type="http://schemas.openxmlformats.org/officeDocument/2006/relationships/customXml" Target="../ink/ink1683.xml"/><Relationship Id="rId1706" Type="http://schemas.openxmlformats.org/officeDocument/2006/relationships/image" Target="../media/image1614.png"/><Relationship Id="rId287" Type="http://schemas.openxmlformats.org/officeDocument/2006/relationships/image" Target="../media/image907.png"/><Relationship Id="rId494" Type="http://schemas.openxmlformats.org/officeDocument/2006/relationships/image" Target="../media/image1009.png"/><Relationship Id="rId147" Type="http://schemas.openxmlformats.org/officeDocument/2006/relationships/image" Target="../media/image840.png"/><Relationship Id="rId354" Type="http://schemas.openxmlformats.org/officeDocument/2006/relationships/image" Target="../media/image939.png"/><Relationship Id="rId799" Type="http://schemas.openxmlformats.org/officeDocument/2006/relationships/image" Target="../media/image1161.png"/><Relationship Id="rId1191" Type="http://schemas.openxmlformats.org/officeDocument/2006/relationships/image" Target="../media/image1357.png"/><Relationship Id="rId561" Type="http://schemas.openxmlformats.org/officeDocument/2006/relationships/image" Target="../media/image1042.png"/><Relationship Id="rId659" Type="http://schemas.openxmlformats.org/officeDocument/2006/relationships/image" Target="../media/image1091.png"/><Relationship Id="rId866" Type="http://schemas.openxmlformats.org/officeDocument/2006/relationships/customXml" Target="../ink/ink1296.xml"/><Relationship Id="rId1289" Type="http://schemas.openxmlformats.org/officeDocument/2006/relationships/image" Target="../media/image1406.png"/><Relationship Id="rId1496" Type="http://schemas.openxmlformats.org/officeDocument/2006/relationships/customXml" Target="../ink/ink1611.xml"/><Relationship Id="rId214" Type="http://schemas.openxmlformats.org/officeDocument/2006/relationships/image" Target="../media/image871.png"/><Relationship Id="rId421" Type="http://schemas.openxmlformats.org/officeDocument/2006/relationships/customXml" Target="../ink/ink1073.xml"/><Relationship Id="rId519" Type="http://schemas.openxmlformats.org/officeDocument/2006/relationships/customXml" Target="../ink/ink1122.xml"/><Relationship Id="rId1051" Type="http://schemas.openxmlformats.org/officeDocument/2006/relationships/image" Target="../media/image1287.png"/><Relationship Id="rId1149" Type="http://schemas.openxmlformats.org/officeDocument/2006/relationships/image" Target="../media/image1336.png"/><Relationship Id="rId1356" Type="http://schemas.openxmlformats.org/officeDocument/2006/relationships/customXml" Target="../ink/ink1541.xml"/><Relationship Id="rId726" Type="http://schemas.openxmlformats.org/officeDocument/2006/relationships/customXml" Target="../ink/ink1226.xml"/><Relationship Id="rId933" Type="http://schemas.openxmlformats.org/officeDocument/2006/relationships/image" Target="../media/image1228.png"/><Relationship Id="rId1009" Type="http://schemas.openxmlformats.org/officeDocument/2006/relationships/image" Target="../media/image1266.png"/><Relationship Id="rId1563" Type="http://schemas.openxmlformats.org/officeDocument/2006/relationships/image" Target="../media/image1543.png"/><Relationship Id="rId1770" Type="http://schemas.openxmlformats.org/officeDocument/2006/relationships/image" Target="../media/image1646.png"/><Relationship Id="rId62" Type="http://schemas.openxmlformats.org/officeDocument/2006/relationships/image" Target="../media/image799.png"/><Relationship Id="rId1216" Type="http://schemas.openxmlformats.org/officeDocument/2006/relationships/customXml" Target="../ink/ink1471.xml"/><Relationship Id="rId1423" Type="http://schemas.openxmlformats.org/officeDocument/2006/relationships/image" Target="../media/image1473.png"/><Relationship Id="rId1630" Type="http://schemas.openxmlformats.org/officeDocument/2006/relationships/image" Target="../media/image1576.png"/><Relationship Id="rId1728" Type="http://schemas.openxmlformats.org/officeDocument/2006/relationships/image" Target="../media/image1625.png"/><Relationship Id="rId169" Type="http://schemas.openxmlformats.org/officeDocument/2006/relationships/image" Target="../media/image851.png"/><Relationship Id="rId376" Type="http://schemas.openxmlformats.org/officeDocument/2006/relationships/image" Target="../media/image950.png"/><Relationship Id="rId583" Type="http://schemas.openxmlformats.org/officeDocument/2006/relationships/image" Target="../media/image1053.png"/><Relationship Id="rId790" Type="http://schemas.openxmlformats.org/officeDocument/2006/relationships/customXml" Target="../ink/ink1258.xml"/><Relationship Id="rId4" Type="http://schemas.openxmlformats.org/officeDocument/2006/relationships/image" Target="../media/image7730.png"/><Relationship Id="rId236" Type="http://schemas.openxmlformats.org/officeDocument/2006/relationships/image" Target="../media/image882.png"/><Relationship Id="rId443" Type="http://schemas.openxmlformats.org/officeDocument/2006/relationships/customXml" Target="../ink/ink1084.xml"/><Relationship Id="rId650" Type="http://schemas.openxmlformats.org/officeDocument/2006/relationships/customXml" Target="../ink/ink1188.xml"/><Relationship Id="rId888" Type="http://schemas.openxmlformats.org/officeDocument/2006/relationships/customXml" Target="../ink/ink1307.xml"/><Relationship Id="rId1073" Type="http://schemas.openxmlformats.org/officeDocument/2006/relationships/image" Target="../media/image1298.png"/><Relationship Id="rId1280" Type="http://schemas.openxmlformats.org/officeDocument/2006/relationships/customXml" Target="../ink/ink1503.xml"/><Relationship Id="rId303" Type="http://schemas.openxmlformats.org/officeDocument/2006/relationships/customXml" Target="../ink/ink1013.xml"/><Relationship Id="rId748" Type="http://schemas.openxmlformats.org/officeDocument/2006/relationships/customXml" Target="../ink/ink1237.xml"/><Relationship Id="rId955" Type="http://schemas.openxmlformats.org/officeDocument/2006/relationships/image" Target="../media/image1239.png"/><Relationship Id="rId1140" Type="http://schemas.openxmlformats.org/officeDocument/2006/relationships/customXml" Target="../ink/ink1433.xml"/><Relationship Id="rId1378" Type="http://schemas.openxmlformats.org/officeDocument/2006/relationships/customXml" Target="../ink/ink1552.xml"/><Relationship Id="rId1585" Type="http://schemas.openxmlformats.org/officeDocument/2006/relationships/customXml" Target="../ink/ink1656.xml"/><Relationship Id="rId1792" Type="http://schemas.openxmlformats.org/officeDocument/2006/relationships/image" Target="../media/image1657.png"/><Relationship Id="rId84" Type="http://schemas.openxmlformats.org/officeDocument/2006/relationships/image" Target="../media/image809.png"/><Relationship Id="rId510" Type="http://schemas.openxmlformats.org/officeDocument/2006/relationships/image" Target="../media/image1017.png"/><Relationship Id="rId608" Type="http://schemas.openxmlformats.org/officeDocument/2006/relationships/customXml" Target="../ink/ink1167.xml"/><Relationship Id="rId815" Type="http://schemas.openxmlformats.org/officeDocument/2006/relationships/image" Target="../media/image1169.png"/><Relationship Id="rId1238" Type="http://schemas.openxmlformats.org/officeDocument/2006/relationships/customXml" Target="../ink/ink1482.xml"/><Relationship Id="rId1445" Type="http://schemas.openxmlformats.org/officeDocument/2006/relationships/image" Target="../media/image1484.png"/><Relationship Id="rId1652" Type="http://schemas.openxmlformats.org/officeDocument/2006/relationships/image" Target="../media/image1587.png"/><Relationship Id="rId1000" Type="http://schemas.openxmlformats.org/officeDocument/2006/relationships/customXml" Target="../ink/ink1363.xml"/><Relationship Id="rId1305" Type="http://schemas.openxmlformats.org/officeDocument/2006/relationships/image" Target="../media/image1414.png"/><Relationship Id="rId1512" Type="http://schemas.openxmlformats.org/officeDocument/2006/relationships/customXml" Target="../ink/ink1619.xml"/><Relationship Id="rId1817" Type="http://schemas.openxmlformats.org/officeDocument/2006/relationships/customXml" Target="../ink/ink1772.xml"/><Relationship Id="rId11" Type="http://schemas.openxmlformats.org/officeDocument/2006/relationships/customXml" Target="../ink/ink865.xml"/><Relationship Id="rId398" Type="http://schemas.openxmlformats.org/officeDocument/2006/relationships/image" Target="../media/image961.png"/><Relationship Id="rId160" Type="http://schemas.openxmlformats.org/officeDocument/2006/relationships/customXml" Target="../ink/ink940.xml"/><Relationship Id="rId258" Type="http://schemas.openxmlformats.org/officeDocument/2006/relationships/image" Target="../media/image893.png"/><Relationship Id="rId465" Type="http://schemas.openxmlformats.org/officeDocument/2006/relationships/customXml" Target="../ink/ink1095.xml"/><Relationship Id="rId672" Type="http://schemas.openxmlformats.org/officeDocument/2006/relationships/customXml" Target="../ink/ink1199.xml"/><Relationship Id="rId1095" Type="http://schemas.openxmlformats.org/officeDocument/2006/relationships/image" Target="../media/image1309.png"/><Relationship Id="rId22" Type="http://schemas.openxmlformats.org/officeDocument/2006/relationships/image" Target="../media/image781.png"/><Relationship Id="rId118" Type="http://schemas.openxmlformats.org/officeDocument/2006/relationships/image" Target="../media/image826.png"/><Relationship Id="rId325" Type="http://schemas.openxmlformats.org/officeDocument/2006/relationships/image" Target="../media/image925.png"/><Relationship Id="rId532" Type="http://schemas.openxmlformats.org/officeDocument/2006/relationships/customXml" Target="../ink/ink1129.xml"/><Relationship Id="rId977" Type="http://schemas.openxmlformats.org/officeDocument/2006/relationships/image" Target="../media/image1250.png"/><Relationship Id="rId1162" Type="http://schemas.openxmlformats.org/officeDocument/2006/relationships/customXml" Target="../ink/ink1444.xml"/><Relationship Id="rId171" Type="http://schemas.openxmlformats.org/officeDocument/2006/relationships/image" Target="../media/image852.png"/><Relationship Id="rId837" Type="http://schemas.openxmlformats.org/officeDocument/2006/relationships/image" Target="../media/image1180.png"/><Relationship Id="rId1022" Type="http://schemas.openxmlformats.org/officeDocument/2006/relationships/customXml" Target="../ink/ink1374.xml"/><Relationship Id="rId1467" Type="http://schemas.openxmlformats.org/officeDocument/2006/relationships/image" Target="../media/image1495.png"/><Relationship Id="rId1674" Type="http://schemas.openxmlformats.org/officeDocument/2006/relationships/image" Target="../media/image1598.png"/><Relationship Id="rId269" Type="http://schemas.openxmlformats.org/officeDocument/2006/relationships/customXml" Target="../ink/ink995.xml"/><Relationship Id="rId476" Type="http://schemas.openxmlformats.org/officeDocument/2006/relationships/image" Target="../media/image1000.png"/><Relationship Id="rId683" Type="http://schemas.openxmlformats.org/officeDocument/2006/relationships/image" Target="../media/image1103.png"/><Relationship Id="rId890" Type="http://schemas.openxmlformats.org/officeDocument/2006/relationships/customXml" Target="../ink/ink1308.xml"/><Relationship Id="rId904" Type="http://schemas.openxmlformats.org/officeDocument/2006/relationships/customXml" Target="../ink/ink1315.xml"/><Relationship Id="rId1327" Type="http://schemas.openxmlformats.org/officeDocument/2006/relationships/image" Target="../media/image1425.png"/><Relationship Id="rId1534" Type="http://schemas.openxmlformats.org/officeDocument/2006/relationships/customXml" Target="../ink/ink1630.xml"/><Relationship Id="rId1741" Type="http://schemas.openxmlformats.org/officeDocument/2006/relationships/customXml" Target="../ink/ink1734.xml"/><Relationship Id="rId33" Type="http://schemas.openxmlformats.org/officeDocument/2006/relationships/customXml" Target="../ink/ink876.xml"/><Relationship Id="rId129" Type="http://schemas.openxmlformats.org/officeDocument/2006/relationships/image" Target="../media/image831.png"/><Relationship Id="rId336" Type="http://schemas.openxmlformats.org/officeDocument/2006/relationships/customXml" Target="../ink/ink1030.xml"/><Relationship Id="rId543" Type="http://schemas.openxmlformats.org/officeDocument/2006/relationships/image" Target="../media/image1033.png"/><Relationship Id="rId988" Type="http://schemas.openxmlformats.org/officeDocument/2006/relationships/customXml" Target="../ink/ink1357.xml"/><Relationship Id="rId1173" Type="http://schemas.openxmlformats.org/officeDocument/2006/relationships/image" Target="../media/image1348.png"/><Relationship Id="rId1380" Type="http://schemas.openxmlformats.org/officeDocument/2006/relationships/customXml" Target="../ink/ink1553.xml"/><Relationship Id="rId1601" Type="http://schemas.openxmlformats.org/officeDocument/2006/relationships/customXml" Target="../ink/ink1664.xml"/><Relationship Id="rId182" Type="http://schemas.openxmlformats.org/officeDocument/2006/relationships/image" Target="../media/image857.png"/><Relationship Id="rId403" Type="http://schemas.openxmlformats.org/officeDocument/2006/relationships/customXml" Target="../ink/ink1064.xml"/><Relationship Id="rId750" Type="http://schemas.openxmlformats.org/officeDocument/2006/relationships/customXml" Target="../ink/ink1238.xml"/><Relationship Id="rId848" Type="http://schemas.openxmlformats.org/officeDocument/2006/relationships/customXml" Target="../ink/ink1287.xml"/><Relationship Id="rId1033" Type="http://schemas.openxmlformats.org/officeDocument/2006/relationships/image" Target="../media/image1278.png"/><Relationship Id="rId1478" Type="http://schemas.openxmlformats.org/officeDocument/2006/relationships/customXml" Target="../ink/ink1602.xml"/><Relationship Id="rId1685" Type="http://schemas.openxmlformats.org/officeDocument/2006/relationships/customXml" Target="../ink/ink1706.xml"/><Relationship Id="rId487" Type="http://schemas.openxmlformats.org/officeDocument/2006/relationships/customXml" Target="../ink/ink1106.xml"/><Relationship Id="rId610" Type="http://schemas.openxmlformats.org/officeDocument/2006/relationships/customXml" Target="../ink/ink1168.xml"/><Relationship Id="rId694" Type="http://schemas.openxmlformats.org/officeDocument/2006/relationships/customXml" Target="../ink/ink1210.xml"/><Relationship Id="rId708" Type="http://schemas.openxmlformats.org/officeDocument/2006/relationships/customXml" Target="../ink/ink1217.xml"/><Relationship Id="rId915" Type="http://schemas.openxmlformats.org/officeDocument/2006/relationships/image" Target="../media/image1219.png"/><Relationship Id="rId1240" Type="http://schemas.openxmlformats.org/officeDocument/2006/relationships/customXml" Target="../ink/ink1483.xml"/><Relationship Id="rId1338" Type="http://schemas.openxmlformats.org/officeDocument/2006/relationships/customXml" Target="../ink/ink1532.xml"/><Relationship Id="rId1545" Type="http://schemas.openxmlformats.org/officeDocument/2006/relationships/image" Target="../media/image1534.png"/><Relationship Id="rId347" Type="http://schemas.openxmlformats.org/officeDocument/2006/relationships/image" Target="../media/image936.png"/><Relationship Id="rId999" Type="http://schemas.openxmlformats.org/officeDocument/2006/relationships/image" Target="../media/image1261.png"/><Relationship Id="rId1100" Type="http://schemas.openxmlformats.org/officeDocument/2006/relationships/customXml" Target="../ink/ink1413.xml"/><Relationship Id="rId1184" Type="http://schemas.openxmlformats.org/officeDocument/2006/relationships/customXml" Target="../ink/ink1455.xml"/><Relationship Id="rId1405" Type="http://schemas.openxmlformats.org/officeDocument/2006/relationships/image" Target="../media/image1464.png"/><Relationship Id="rId1752" Type="http://schemas.openxmlformats.org/officeDocument/2006/relationships/image" Target="../media/image1637.png"/><Relationship Id="rId44" Type="http://schemas.openxmlformats.org/officeDocument/2006/relationships/image" Target="../media/image790.png"/><Relationship Id="rId554" Type="http://schemas.openxmlformats.org/officeDocument/2006/relationships/customXml" Target="../ink/ink1140.xml"/><Relationship Id="rId761" Type="http://schemas.openxmlformats.org/officeDocument/2006/relationships/image" Target="../media/image1142.png"/><Relationship Id="rId859" Type="http://schemas.openxmlformats.org/officeDocument/2006/relationships/image" Target="../media/image1191.png"/><Relationship Id="rId1391" Type="http://schemas.openxmlformats.org/officeDocument/2006/relationships/image" Target="../media/image1457.png"/><Relationship Id="rId1489" Type="http://schemas.openxmlformats.org/officeDocument/2006/relationships/image" Target="../media/image1506.png"/><Relationship Id="rId1612" Type="http://schemas.openxmlformats.org/officeDocument/2006/relationships/image" Target="../media/image1567.png"/><Relationship Id="rId1696" Type="http://schemas.openxmlformats.org/officeDocument/2006/relationships/image" Target="../media/image1609.png"/><Relationship Id="rId193" Type="http://schemas.openxmlformats.org/officeDocument/2006/relationships/customXml" Target="../ink/ink957.xml"/><Relationship Id="rId207" Type="http://schemas.openxmlformats.org/officeDocument/2006/relationships/customXml" Target="../ink/ink964.xml"/><Relationship Id="rId414" Type="http://schemas.openxmlformats.org/officeDocument/2006/relationships/image" Target="../media/image969.png"/><Relationship Id="rId498" Type="http://schemas.openxmlformats.org/officeDocument/2006/relationships/image" Target="../media/image1011.png"/><Relationship Id="rId621" Type="http://schemas.openxmlformats.org/officeDocument/2006/relationships/image" Target="../media/image1072.png"/><Relationship Id="rId1044" Type="http://schemas.openxmlformats.org/officeDocument/2006/relationships/customXml" Target="../ink/ink1385.xml"/><Relationship Id="rId1251" Type="http://schemas.openxmlformats.org/officeDocument/2006/relationships/image" Target="../media/image1387.png"/><Relationship Id="rId1349" Type="http://schemas.openxmlformats.org/officeDocument/2006/relationships/image" Target="../media/image1436.png"/><Relationship Id="rId260" Type="http://schemas.openxmlformats.org/officeDocument/2006/relationships/image" Target="../media/image894.png"/><Relationship Id="rId719" Type="http://schemas.openxmlformats.org/officeDocument/2006/relationships/image" Target="../media/image1121.png"/><Relationship Id="rId926" Type="http://schemas.openxmlformats.org/officeDocument/2006/relationships/customXml" Target="../ink/ink1326.xml"/><Relationship Id="rId1111" Type="http://schemas.openxmlformats.org/officeDocument/2006/relationships/image" Target="../media/image1317.png"/><Relationship Id="rId1556" Type="http://schemas.openxmlformats.org/officeDocument/2006/relationships/customXml" Target="../ink/ink1641.xml"/><Relationship Id="rId1763" Type="http://schemas.openxmlformats.org/officeDocument/2006/relationships/customXml" Target="../ink/ink1745.xml"/><Relationship Id="rId55" Type="http://schemas.openxmlformats.org/officeDocument/2006/relationships/customXml" Target="../ink/ink887.xml"/><Relationship Id="rId120" Type="http://schemas.openxmlformats.org/officeDocument/2006/relationships/image" Target="../media/image827.png"/><Relationship Id="rId358" Type="http://schemas.openxmlformats.org/officeDocument/2006/relationships/image" Target="../media/image941.png"/><Relationship Id="rId565" Type="http://schemas.openxmlformats.org/officeDocument/2006/relationships/image" Target="../media/image1044.png"/><Relationship Id="rId772" Type="http://schemas.openxmlformats.org/officeDocument/2006/relationships/customXml" Target="../ink/ink1249.xml"/><Relationship Id="rId1195" Type="http://schemas.openxmlformats.org/officeDocument/2006/relationships/image" Target="../media/image1359.png"/><Relationship Id="rId1209" Type="http://schemas.openxmlformats.org/officeDocument/2006/relationships/image" Target="../media/image1366.png"/><Relationship Id="rId1416" Type="http://schemas.openxmlformats.org/officeDocument/2006/relationships/customXml" Target="../ink/ink1571.xml"/><Relationship Id="rId1623" Type="http://schemas.openxmlformats.org/officeDocument/2006/relationships/customXml" Target="../ink/ink1675.xml"/><Relationship Id="rId218" Type="http://schemas.openxmlformats.org/officeDocument/2006/relationships/image" Target="../media/image873.png"/><Relationship Id="rId425" Type="http://schemas.openxmlformats.org/officeDocument/2006/relationships/customXml" Target="../ink/ink1075.xml"/><Relationship Id="rId632" Type="http://schemas.openxmlformats.org/officeDocument/2006/relationships/customXml" Target="../ink/ink1179.xml"/><Relationship Id="rId1055" Type="http://schemas.openxmlformats.org/officeDocument/2006/relationships/image" Target="../media/image1289.png"/><Relationship Id="rId1262" Type="http://schemas.openxmlformats.org/officeDocument/2006/relationships/customXml" Target="../ink/ink1494.xml"/><Relationship Id="rId271" Type="http://schemas.openxmlformats.org/officeDocument/2006/relationships/customXml" Target="../ink/ink996.xml"/><Relationship Id="rId937" Type="http://schemas.openxmlformats.org/officeDocument/2006/relationships/image" Target="../media/image1230.png"/><Relationship Id="rId1122" Type="http://schemas.openxmlformats.org/officeDocument/2006/relationships/customXml" Target="../ink/ink1424.xml"/><Relationship Id="rId1567" Type="http://schemas.openxmlformats.org/officeDocument/2006/relationships/image" Target="../media/image1545.png"/><Relationship Id="rId1774" Type="http://schemas.openxmlformats.org/officeDocument/2006/relationships/image" Target="../media/image1648.png"/><Relationship Id="rId66" Type="http://schemas.openxmlformats.org/officeDocument/2006/relationships/image" Target="../media/image801.png"/><Relationship Id="rId131" Type="http://schemas.openxmlformats.org/officeDocument/2006/relationships/image" Target="../media/image832.png"/><Relationship Id="rId369" Type="http://schemas.openxmlformats.org/officeDocument/2006/relationships/customXml" Target="../ink/ink1047.xml"/><Relationship Id="rId576" Type="http://schemas.openxmlformats.org/officeDocument/2006/relationships/customXml" Target="../ink/ink1151.xml"/><Relationship Id="rId783" Type="http://schemas.openxmlformats.org/officeDocument/2006/relationships/image" Target="../media/image1153.png"/><Relationship Id="rId990" Type="http://schemas.openxmlformats.org/officeDocument/2006/relationships/customXml" Target="../ink/ink1358.xml"/><Relationship Id="rId1427" Type="http://schemas.openxmlformats.org/officeDocument/2006/relationships/image" Target="../media/image1475.png"/><Relationship Id="rId1634" Type="http://schemas.openxmlformats.org/officeDocument/2006/relationships/image" Target="../media/image1578.png"/><Relationship Id="rId229" Type="http://schemas.openxmlformats.org/officeDocument/2006/relationships/customXml" Target="../ink/ink975.xml"/><Relationship Id="rId436" Type="http://schemas.openxmlformats.org/officeDocument/2006/relationships/image" Target="../media/image980.png"/><Relationship Id="rId643" Type="http://schemas.openxmlformats.org/officeDocument/2006/relationships/image" Target="../media/image1083.png"/><Relationship Id="rId1066" Type="http://schemas.openxmlformats.org/officeDocument/2006/relationships/customXml" Target="../ink/ink1396.xml"/><Relationship Id="rId1273" Type="http://schemas.openxmlformats.org/officeDocument/2006/relationships/image" Target="../media/image1398.png"/><Relationship Id="rId1480" Type="http://schemas.openxmlformats.org/officeDocument/2006/relationships/customXml" Target="../ink/ink1603.xml"/><Relationship Id="rId850" Type="http://schemas.openxmlformats.org/officeDocument/2006/relationships/customXml" Target="../ink/ink1288.xml"/><Relationship Id="rId948" Type="http://schemas.openxmlformats.org/officeDocument/2006/relationships/customXml" Target="../ink/ink1337.xml"/><Relationship Id="rId1133" Type="http://schemas.openxmlformats.org/officeDocument/2006/relationships/image" Target="../media/image1328.png"/><Relationship Id="rId1578" Type="http://schemas.openxmlformats.org/officeDocument/2006/relationships/customXml" Target="../ink/ink1652.xml"/><Relationship Id="rId1701" Type="http://schemas.openxmlformats.org/officeDocument/2006/relationships/customXml" Target="../ink/ink1714.xml"/><Relationship Id="rId1785" Type="http://schemas.openxmlformats.org/officeDocument/2006/relationships/customXml" Target="../ink/ink1756.xml"/><Relationship Id="rId77" Type="http://schemas.openxmlformats.org/officeDocument/2006/relationships/customXml" Target="../ink/ink898.xml"/><Relationship Id="rId282" Type="http://schemas.openxmlformats.org/officeDocument/2006/relationships/customXml" Target="../ink/ink1002.xml"/><Relationship Id="rId503" Type="http://schemas.openxmlformats.org/officeDocument/2006/relationships/customXml" Target="../ink/ink1114.xml"/><Relationship Id="rId587" Type="http://schemas.openxmlformats.org/officeDocument/2006/relationships/image" Target="../media/image1055.png"/><Relationship Id="rId710" Type="http://schemas.openxmlformats.org/officeDocument/2006/relationships/customXml" Target="../ink/ink1218.xml"/><Relationship Id="rId808" Type="http://schemas.openxmlformats.org/officeDocument/2006/relationships/customXml" Target="../ink/ink1267.xml"/><Relationship Id="rId1340" Type="http://schemas.openxmlformats.org/officeDocument/2006/relationships/customXml" Target="../ink/ink1533.xml"/><Relationship Id="rId1438" Type="http://schemas.openxmlformats.org/officeDocument/2006/relationships/customXml" Target="../ink/ink1582.xml"/><Relationship Id="rId1645" Type="http://schemas.openxmlformats.org/officeDocument/2006/relationships/customXml" Target="../ink/ink1686.xml"/><Relationship Id="rId8" Type="http://schemas.openxmlformats.org/officeDocument/2006/relationships/image" Target="../media/image775.png"/><Relationship Id="rId142" Type="http://schemas.openxmlformats.org/officeDocument/2006/relationships/customXml" Target="../ink/ink931.xml"/><Relationship Id="rId447" Type="http://schemas.openxmlformats.org/officeDocument/2006/relationships/customXml" Target="../ink/ink1086.xml"/><Relationship Id="rId794" Type="http://schemas.openxmlformats.org/officeDocument/2006/relationships/customXml" Target="../ink/ink1260.xml"/><Relationship Id="rId1077" Type="http://schemas.openxmlformats.org/officeDocument/2006/relationships/image" Target="../media/image1300.png"/><Relationship Id="rId1200" Type="http://schemas.openxmlformats.org/officeDocument/2006/relationships/customXml" Target="../ink/ink1463.xml"/><Relationship Id="rId654" Type="http://schemas.openxmlformats.org/officeDocument/2006/relationships/customXml" Target="../ink/ink1190.xml"/><Relationship Id="rId861" Type="http://schemas.openxmlformats.org/officeDocument/2006/relationships/image" Target="../media/image1192.png"/><Relationship Id="rId959" Type="http://schemas.openxmlformats.org/officeDocument/2006/relationships/image" Target="../media/image1241.png"/><Relationship Id="rId1284" Type="http://schemas.openxmlformats.org/officeDocument/2006/relationships/customXml" Target="../ink/ink1505.xml"/><Relationship Id="rId1491" Type="http://schemas.openxmlformats.org/officeDocument/2006/relationships/image" Target="../media/image1507.png"/><Relationship Id="rId1505" Type="http://schemas.openxmlformats.org/officeDocument/2006/relationships/image" Target="../media/image1514.png"/><Relationship Id="rId1589" Type="http://schemas.openxmlformats.org/officeDocument/2006/relationships/customXml" Target="../ink/ink1658.xml"/><Relationship Id="rId1712" Type="http://schemas.openxmlformats.org/officeDocument/2006/relationships/image" Target="../media/image1617.png"/><Relationship Id="rId293" Type="http://schemas.openxmlformats.org/officeDocument/2006/relationships/customXml" Target="../ink/ink1008.xml"/><Relationship Id="rId307" Type="http://schemas.openxmlformats.org/officeDocument/2006/relationships/customXml" Target="../ink/ink1015.xml"/><Relationship Id="rId514" Type="http://schemas.openxmlformats.org/officeDocument/2006/relationships/image" Target="../media/image1019.png"/><Relationship Id="rId721" Type="http://schemas.openxmlformats.org/officeDocument/2006/relationships/image" Target="../media/image1122.png"/><Relationship Id="rId1144" Type="http://schemas.openxmlformats.org/officeDocument/2006/relationships/customXml" Target="../ink/ink1435.xml"/><Relationship Id="rId1351" Type="http://schemas.openxmlformats.org/officeDocument/2006/relationships/image" Target="../media/image1437.png"/><Relationship Id="rId1449" Type="http://schemas.openxmlformats.org/officeDocument/2006/relationships/image" Target="../media/image1486.png"/><Relationship Id="rId1796" Type="http://schemas.openxmlformats.org/officeDocument/2006/relationships/image" Target="../media/image1659.png"/><Relationship Id="rId88" Type="http://schemas.openxmlformats.org/officeDocument/2006/relationships/image" Target="../media/image811.png"/><Relationship Id="rId153" Type="http://schemas.openxmlformats.org/officeDocument/2006/relationships/image" Target="../media/image843.png"/><Relationship Id="rId360" Type="http://schemas.openxmlformats.org/officeDocument/2006/relationships/image" Target="../media/image942.png"/><Relationship Id="rId598" Type="http://schemas.openxmlformats.org/officeDocument/2006/relationships/customXml" Target="../ink/ink1162.xml"/><Relationship Id="rId819" Type="http://schemas.openxmlformats.org/officeDocument/2006/relationships/image" Target="../media/image1171.png"/><Relationship Id="rId1004" Type="http://schemas.openxmlformats.org/officeDocument/2006/relationships/customXml" Target="../ink/ink1365.xml"/><Relationship Id="rId1211" Type="http://schemas.openxmlformats.org/officeDocument/2006/relationships/image" Target="../media/image1367.png"/><Relationship Id="rId1656" Type="http://schemas.openxmlformats.org/officeDocument/2006/relationships/image" Target="../media/image1589.png"/><Relationship Id="rId220" Type="http://schemas.openxmlformats.org/officeDocument/2006/relationships/image" Target="../media/image874.png"/><Relationship Id="rId458" Type="http://schemas.openxmlformats.org/officeDocument/2006/relationships/image" Target="../media/image991.png"/><Relationship Id="rId665" Type="http://schemas.openxmlformats.org/officeDocument/2006/relationships/image" Target="../media/image1094.png"/><Relationship Id="rId872" Type="http://schemas.openxmlformats.org/officeDocument/2006/relationships/customXml" Target="../ink/ink1299.xml"/><Relationship Id="rId1088" Type="http://schemas.openxmlformats.org/officeDocument/2006/relationships/customXml" Target="../ink/ink1407.xml"/><Relationship Id="rId1295" Type="http://schemas.openxmlformats.org/officeDocument/2006/relationships/image" Target="../media/image1409.png"/><Relationship Id="rId1309" Type="http://schemas.openxmlformats.org/officeDocument/2006/relationships/image" Target="../media/image1416.png"/><Relationship Id="rId1516" Type="http://schemas.openxmlformats.org/officeDocument/2006/relationships/customXml" Target="../ink/ink1621.xml"/><Relationship Id="rId1723" Type="http://schemas.openxmlformats.org/officeDocument/2006/relationships/customXml" Target="../ink/ink1725.xml"/><Relationship Id="rId15" Type="http://schemas.openxmlformats.org/officeDocument/2006/relationships/customXml" Target="../ink/ink867.xml"/><Relationship Id="rId318" Type="http://schemas.openxmlformats.org/officeDocument/2006/relationships/customXml" Target="../ink/ink1021.xml"/><Relationship Id="rId525" Type="http://schemas.openxmlformats.org/officeDocument/2006/relationships/image" Target="../media/image1024.png"/><Relationship Id="rId732" Type="http://schemas.openxmlformats.org/officeDocument/2006/relationships/customXml" Target="../ink/ink1229.xml"/><Relationship Id="rId1155" Type="http://schemas.openxmlformats.org/officeDocument/2006/relationships/image" Target="../media/image1339.png"/><Relationship Id="rId1362" Type="http://schemas.openxmlformats.org/officeDocument/2006/relationships/customXml" Target="../ink/ink1544.xml"/><Relationship Id="rId99" Type="http://schemas.openxmlformats.org/officeDocument/2006/relationships/customXml" Target="../ink/ink909.xml"/><Relationship Id="rId164" Type="http://schemas.openxmlformats.org/officeDocument/2006/relationships/customXml" Target="../ink/ink942.xml"/><Relationship Id="rId371" Type="http://schemas.openxmlformats.org/officeDocument/2006/relationships/customXml" Target="../ink/ink1048.xml"/><Relationship Id="rId1015" Type="http://schemas.openxmlformats.org/officeDocument/2006/relationships/image" Target="../media/image1269.png"/><Relationship Id="rId1222" Type="http://schemas.openxmlformats.org/officeDocument/2006/relationships/customXml" Target="../ink/ink1474.xml"/><Relationship Id="rId1667" Type="http://schemas.openxmlformats.org/officeDocument/2006/relationships/customXml" Target="../ink/ink1697.xml"/><Relationship Id="rId469" Type="http://schemas.openxmlformats.org/officeDocument/2006/relationships/customXml" Target="../ink/ink1097.xml"/><Relationship Id="rId676" Type="http://schemas.openxmlformats.org/officeDocument/2006/relationships/customXml" Target="../ink/ink1201.xml"/><Relationship Id="rId883" Type="http://schemas.openxmlformats.org/officeDocument/2006/relationships/image" Target="../media/image1203.png"/><Relationship Id="rId1099" Type="http://schemas.openxmlformats.org/officeDocument/2006/relationships/image" Target="../media/image1311.png"/><Relationship Id="rId1527" Type="http://schemas.openxmlformats.org/officeDocument/2006/relationships/image" Target="../media/image1525.png"/><Relationship Id="rId1734" Type="http://schemas.openxmlformats.org/officeDocument/2006/relationships/image" Target="../media/image1628.png"/><Relationship Id="rId26" Type="http://schemas.openxmlformats.org/officeDocument/2006/relationships/image" Target="../media/image46.png"/><Relationship Id="rId231" Type="http://schemas.openxmlformats.org/officeDocument/2006/relationships/customXml" Target="../ink/ink976.xml"/><Relationship Id="rId329" Type="http://schemas.openxmlformats.org/officeDocument/2006/relationships/image" Target="../media/image927.png"/><Relationship Id="rId536" Type="http://schemas.openxmlformats.org/officeDocument/2006/relationships/customXml" Target="../ink/ink1131.xml"/><Relationship Id="rId1166" Type="http://schemas.openxmlformats.org/officeDocument/2006/relationships/customXml" Target="../ink/ink1446.xml"/><Relationship Id="rId1373" Type="http://schemas.openxmlformats.org/officeDocument/2006/relationships/image" Target="../media/image1448.png"/><Relationship Id="rId175" Type="http://schemas.openxmlformats.org/officeDocument/2006/relationships/customXml" Target="../ink/ink948.xml"/><Relationship Id="rId743" Type="http://schemas.openxmlformats.org/officeDocument/2006/relationships/image" Target="../media/image1133.png"/><Relationship Id="rId950" Type="http://schemas.openxmlformats.org/officeDocument/2006/relationships/customXml" Target="../ink/ink1338.xml"/><Relationship Id="rId1026" Type="http://schemas.openxmlformats.org/officeDocument/2006/relationships/customXml" Target="../ink/ink1376.xml"/><Relationship Id="rId1580" Type="http://schemas.openxmlformats.org/officeDocument/2006/relationships/customXml" Target="../ink/ink1653.xml"/><Relationship Id="rId1678" Type="http://schemas.openxmlformats.org/officeDocument/2006/relationships/image" Target="../media/image1600.png"/><Relationship Id="rId1801" Type="http://schemas.openxmlformats.org/officeDocument/2006/relationships/customXml" Target="../ink/ink1764.xml"/><Relationship Id="rId382" Type="http://schemas.openxmlformats.org/officeDocument/2006/relationships/image" Target="../media/image953.png"/><Relationship Id="rId603" Type="http://schemas.openxmlformats.org/officeDocument/2006/relationships/image" Target="../media/image1063.png"/><Relationship Id="rId687" Type="http://schemas.openxmlformats.org/officeDocument/2006/relationships/image" Target="../media/image1105.png"/><Relationship Id="rId810" Type="http://schemas.openxmlformats.org/officeDocument/2006/relationships/customXml" Target="../ink/ink1268.xml"/><Relationship Id="rId908" Type="http://schemas.openxmlformats.org/officeDocument/2006/relationships/customXml" Target="../ink/ink1317.xml"/><Relationship Id="rId1233" Type="http://schemas.openxmlformats.org/officeDocument/2006/relationships/image" Target="../media/image1378.png"/><Relationship Id="rId1440" Type="http://schemas.openxmlformats.org/officeDocument/2006/relationships/customXml" Target="../ink/ink1583.xml"/><Relationship Id="rId1538" Type="http://schemas.openxmlformats.org/officeDocument/2006/relationships/customXml" Target="../ink/ink1632.xml"/><Relationship Id="rId242" Type="http://schemas.openxmlformats.org/officeDocument/2006/relationships/image" Target="../media/image885.png"/><Relationship Id="rId894" Type="http://schemas.openxmlformats.org/officeDocument/2006/relationships/customXml" Target="../ink/ink1310.xml"/><Relationship Id="rId1177" Type="http://schemas.openxmlformats.org/officeDocument/2006/relationships/image" Target="../media/image1350.png"/><Relationship Id="rId1300" Type="http://schemas.openxmlformats.org/officeDocument/2006/relationships/customXml" Target="../ink/ink1513.xml"/><Relationship Id="rId1745" Type="http://schemas.openxmlformats.org/officeDocument/2006/relationships/customXml" Target="../ink/ink1736.xml"/><Relationship Id="rId37" Type="http://schemas.openxmlformats.org/officeDocument/2006/relationships/customXml" Target="../ink/ink878.xml"/><Relationship Id="rId102" Type="http://schemas.openxmlformats.org/officeDocument/2006/relationships/image" Target="../media/image818.png"/><Relationship Id="rId547" Type="http://schemas.openxmlformats.org/officeDocument/2006/relationships/image" Target="../media/image1035.png"/><Relationship Id="rId754" Type="http://schemas.openxmlformats.org/officeDocument/2006/relationships/customXml" Target="../ink/ink1240.xml"/><Relationship Id="rId961" Type="http://schemas.openxmlformats.org/officeDocument/2006/relationships/image" Target="../media/image1242.png"/><Relationship Id="rId1384" Type="http://schemas.openxmlformats.org/officeDocument/2006/relationships/customXml" Target="../ink/ink1555.xml"/><Relationship Id="rId1591" Type="http://schemas.openxmlformats.org/officeDocument/2006/relationships/customXml" Target="../ink/ink1659.xml"/><Relationship Id="rId1605" Type="http://schemas.openxmlformats.org/officeDocument/2006/relationships/customXml" Target="../ink/ink1666.xml"/><Relationship Id="rId1689" Type="http://schemas.openxmlformats.org/officeDocument/2006/relationships/customXml" Target="../ink/ink1708.xml"/><Relationship Id="rId1812" Type="http://schemas.openxmlformats.org/officeDocument/2006/relationships/image" Target="../media/image1667.png"/><Relationship Id="rId90" Type="http://schemas.openxmlformats.org/officeDocument/2006/relationships/image" Target="../media/image812.png"/><Relationship Id="rId186" Type="http://schemas.openxmlformats.org/officeDocument/2006/relationships/image" Target="../media/image859.png"/><Relationship Id="rId393" Type="http://schemas.openxmlformats.org/officeDocument/2006/relationships/customXml" Target="../ink/ink1059.xml"/><Relationship Id="rId407" Type="http://schemas.openxmlformats.org/officeDocument/2006/relationships/customXml" Target="../ink/ink1066.xml"/><Relationship Id="rId614" Type="http://schemas.openxmlformats.org/officeDocument/2006/relationships/customXml" Target="../ink/ink1170.xml"/><Relationship Id="rId821" Type="http://schemas.openxmlformats.org/officeDocument/2006/relationships/image" Target="../media/image1172.png"/><Relationship Id="rId1037" Type="http://schemas.openxmlformats.org/officeDocument/2006/relationships/image" Target="../media/image1280.png"/><Relationship Id="rId1244" Type="http://schemas.openxmlformats.org/officeDocument/2006/relationships/customXml" Target="../ink/ink1485.xml"/><Relationship Id="rId1451" Type="http://schemas.openxmlformats.org/officeDocument/2006/relationships/image" Target="../media/image1487.png"/><Relationship Id="rId253" Type="http://schemas.openxmlformats.org/officeDocument/2006/relationships/customXml" Target="../ink/ink987.xml"/><Relationship Id="rId460" Type="http://schemas.openxmlformats.org/officeDocument/2006/relationships/image" Target="../media/image992.png"/><Relationship Id="rId698" Type="http://schemas.openxmlformats.org/officeDocument/2006/relationships/customXml" Target="../ink/ink1212.xml"/><Relationship Id="rId919" Type="http://schemas.openxmlformats.org/officeDocument/2006/relationships/image" Target="../media/image1221.png"/><Relationship Id="rId1090" Type="http://schemas.openxmlformats.org/officeDocument/2006/relationships/customXml" Target="../ink/ink1408.xml"/><Relationship Id="rId1104" Type="http://schemas.openxmlformats.org/officeDocument/2006/relationships/customXml" Target="../ink/ink1415.xml"/><Relationship Id="rId1311" Type="http://schemas.openxmlformats.org/officeDocument/2006/relationships/image" Target="../media/image1417.png"/><Relationship Id="rId1549" Type="http://schemas.openxmlformats.org/officeDocument/2006/relationships/image" Target="../media/image1536.png"/><Relationship Id="rId1756" Type="http://schemas.openxmlformats.org/officeDocument/2006/relationships/image" Target="../media/image1639.png"/><Relationship Id="rId48" Type="http://schemas.openxmlformats.org/officeDocument/2006/relationships/image" Target="../media/image792.png"/><Relationship Id="rId113" Type="http://schemas.openxmlformats.org/officeDocument/2006/relationships/customXml" Target="../ink/ink916.xml"/><Relationship Id="rId320" Type="http://schemas.openxmlformats.org/officeDocument/2006/relationships/customXml" Target="../ink/ink1022.xml"/><Relationship Id="rId558" Type="http://schemas.openxmlformats.org/officeDocument/2006/relationships/customXml" Target="../ink/ink1142.xml"/><Relationship Id="rId765" Type="http://schemas.openxmlformats.org/officeDocument/2006/relationships/image" Target="../media/image1144.png"/><Relationship Id="rId972" Type="http://schemas.openxmlformats.org/officeDocument/2006/relationships/customXml" Target="../ink/ink1349.xml"/><Relationship Id="rId1188" Type="http://schemas.openxmlformats.org/officeDocument/2006/relationships/customXml" Target="../ink/ink1457.xml"/><Relationship Id="rId1395" Type="http://schemas.openxmlformats.org/officeDocument/2006/relationships/image" Target="../media/image1459.png"/><Relationship Id="rId1409" Type="http://schemas.openxmlformats.org/officeDocument/2006/relationships/image" Target="../media/image1466.png"/><Relationship Id="rId1616" Type="http://schemas.openxmlformats.org/officeDocument/2006/relationships/image" Target="../media/image1569.png"/><Relationship Id="rId197" Type="http://schemas.openxmlformats.org/officeDocument/2006/relationships/customXml" Target="../ink/ink959.xml"/><Relationship Id="rId418" Type="http://schemas.openxmlformats.org/officeDocument/2006/relationships/image" Target="../media/image971.png"/><Relationship Id="rId625" Type="http://schemas.openxmlformats.org/officeDocument/2006/relationships/image" Target="../media/image1074.png"/><Relationship Id="rId832" Type="http://schemas.openxmlformats.org/officeDocument/2006/relationships/customXml" Target="../ink/ink1279.xml"/><Relationship Id="rId1048" Type="http://schemas.openxmlformats.org/officeDocument/2006/relationships/customXml" Target="../ink/ink1387.xml"/><Relationship Id="rId1255" Type="http://schemas.openxmlformats.org/officeDocument/2006/relationships/image" Target="../media/image1389.png"/><Relationship Id="rId1462" Type="http://schemas.openxmlformats.org/officeDocument/2006/relationships/customXml" Target="../ink/ink1594.xml"/><Relationship Id="rId264" Type="http://schemas.openxmlformats.org/officeDocument/2006/relationships/image" Target="../media/image896.png"/><Relationship Id="rId471" Type="http://schemas.openxmlformats.org/officeDocument/2006/relationships/customXml" Target="../ink/ink1098.xml"/><Relationship Id="rId1115" Type="http://schemas.openxmlformats.org/officeDocument/2006/relationships/image" Target="../media/image1319.png"/><Relationship Id="rId1322" Type="http://schemas.openxmlformats.org/officeDocument/2006/relationships/customXml" Target="../ink/ink1524.xml"/><Relationship Id="rId1767" Type="http://schemas.openxmlformats.org/officeDocument/2006/relationships/customXml" Target="../ink/ink1747.xml"/><Relationship Id="rId59" Type="http://schemas.openxmlformats.org/officeDocument/2006/relationships/customXml" Target="../ink/ink889.xml"/><Relationship Id="rId124" Type="http://schemas.openxmlformats.org/officeDocument/2006/relationships/image" Target="../media/image829.png"/><Relationship Id="rId569" Type="http://schemas.openxmlformats.org/officeDocument/2006/relationships/image" Target="../media/image1046.png"/><Relationship Id="rId776" Type="http://schemas.openxmlformats.org/officeDocument/2006/relationships/customXml" Target="../ink/ink1251.xml"/><Relationship Id="rId983" Type="http://schemas.openxmlformats.org/officeDocument/2006/relationships/image" Target="../media/image1253.png"/><Relationship Id="rId1199" Type="http://schemas.openxmlformats.org/officeDocument/2006/relationships/image" Target="../media/image1361.png"/><Relationship Id="rId1627" Type="http://schemas.openxmlformats.org/officeDocument/2006/relationships/customXml" Target="../ink/ink1677.xml"/><Relationship Id="rId331" Type="http://schemas.openxmlformats.org/officeDocument/2006/relationships/image" Target="../media/image928.png"/><Relationship Id="rId429" Type="http://schemas.openxmlformats.org/officeDocument/2006/relationships/customXml" Target="../ink/ink1077.xml"/><Relationship Id="rId636" Type="http://schemas.openxmlformats.org/officeDocument/2006/relationships/customXml" Target="../ink/ink1181.xml"/><Relationship Id="rId1059" Type="http://schemas.openxmlformats.org/officeDocument/2006/relationships/image" Target="../media/image1291.png"/><Relationship Id="rId1266" Type="http://schemas.openxmlformats.org/officeDocument/2006/relationships/customXml" Target="../ink/ink1496.xml"/><Relationship Id="rId1473" Type="http://schemas.openxmlformats.org/officeDocument/2006/relationships/image" Target="../media/image1498.png"/><Relationship Id="rId843" Type="http://schemas.openxmlformats.org/officeDocument/2006/relationships/image" Target="../media/image1183.png"/><Relationship Id="rId1126" Type="http://schemas.openxmlformats.org/officeDocument/2006/relationships/customXml" Target="../ink/ink1426.xml"/><Relationship Id="rId1680" Type="http://schemas.openxmlformats.org/officeDocument/2006/relationships/image" Target="../media/image1601.png"/><Relationship Id="rId1778" Type="http://schemas.openxmlformats.org/officeDocument/2006/relationships/image" Target="../media/image1650.png"/><Relationship Id="rId275" Type="http://schemas.openxmlformats.org/officeDocument/2006/relationships/customXml" Target="../ink/ink998.xml"/><Relationship Id="rId482" Type="http://schemas.openxmlformats.org/officeDocument/2006/relationships/image" Target="../media/image1003.png"/><Relationship Id="rId703" Type="http://schemas.openxmlformats.org/officeDocument/2006/relationships/image" Target="../media/image1113.png"/><Relationship Id="rId910" Type="http://schemas.openxmlformats.org/officeDocument/2006/relationships/customXml" Target="../ink/ink1318.xml"/><Relationship Id="rId1333" Type="http://schemas.openxmlformats.org/officeDocument/2006/relationships/image" Target="../media/image1428.png"/><Relationship Id="rId1540" Type="http://schemas.openxmlformats.org/officeDocument/2006/relationships/customXml" Target="../ink/ink1633.xml"/><Relationship Id="rId1638" Type="http://schemas.openxmlformats.org/officeDocument/2006/relationships/image" Target="../media/image1580.png"/><Relationship Id="rId135" Type="http://schemas.openxmlformats.org/officeDocument/2006/relationships/image" Target="../media/image834.png"/><Relationship Id="rId342" Type="http://schemas.openxmlformats.org/officeDocument/2006/relationships/customXml" Target="../ink/ink1033.xml"/><Relationship Id="rId787" Type="http://schemas.openxmlformats.org/officeDocument/2006/relationships/image" Target="../media/image1155.png"/><Relationship Id="rId994" Type="http://schemas.openxmlformats.org/officeDocument/2006/relationships/customXml" Target="../ink/ink1360.xml"/><Relationship Id="rId1400" Type="http://schemas.openxmlformats.org/officeDocument/2006/relationships/customXml" Target="../ink/ink1563.xml"/><Relationship Id="rId202" Type="http://schemas.openxmlformats.org/officeDocument/2006/relationships/image" Target="../media/image866.png"/><Relationship Id="rId647" Type="http://schemas.openxmlformats.org/officeDocument/2006/relationships/image" Target="../media/image1085.png"/><Relationship Id="rId854" Type="http://schemas.openxmlformats.org/officeDocument/2006/relationships/customXml" Target="../ink/ink1290.xml"/><Relationship Id="rId1277" Type="http://schemas.openxmlformats.org/officeDocument/2006/relationships/image" Target="../media/image1400.png"/><Relationship Id="rId1484" Type="http://schemas.openxmlformats.org/officeDocument/2006/relationships/customXml" Target="../ink/ink1605.xml"/><Relationship Id="rId1691" Type="http://schemas.openxmlformats.org/officeDocument/2006/relationships/customXml" Target="../ink/ink1709.xml"/><Relationship Id="rId1705" Type="http://schemas.openxmlformats.org/officeDocument/2006/relationships/customXml" Target="../ink/ink1716.xml"/><Relationship Id="rId286" Type="http://schemas.openxmlformats.org/officeDocument/2006/relationships/customXml" Target="../ink/ink1004.xml"/><Relationship Id="rId493" Type="http://schemas.openxmlformats.org/officeDocument/2006/relationships/customXml" Target="../ink/ink1109.xml"/><Relationship Id="rId507" Type="http://schemas.openxmlformats.org/officeDocument/2006/relationships/customXml" Target="../ink/ink1116.xml"/><Relationship Id="rId714" Type="http://schemas.openxmlformats.org/officeDocument/2006/relationships/customXml" Target="../ink/ink1220.xml"/><Relationship Id="rId921" Type="http://schemas.openxmlformats.org/officeDocument/2006/relationships/image" Target="../media/image1222.png"/><Relationship Id="rId1137" Type="http://schemas.openxmlformats.org/officeDocument/2006/relationships/image" Target="../media/image1330.png"/><Relationship Id="rId1344" Type="http://schemas.openxmlformats.org/officeDocument/2006/relationships/customXml" Target="../ink/ink1535.xml"/><Relationship Id="rId1551" Type="http://schemas.openxmlformats.org/officeDocument/2006/relationships/image" Target="../media/image1537.png"/><Relationship Id="rId1789" Type="http://schemas.openxmlformats.org/officeDocument/2006/relationships/customXml" Target="../ink/ink1758.xml"/><Relationship Id="rId50" Type="http://schemas.openxmlformats.org/officeDocument/2006/relationships/image" Target="../media/image793.png"/><Relationship Id="rId146" Type="http://schemas.openxmlformats.org/officeDocument/2006/relationships/customXml" Target="../ink/ink933.xml"/><Relationship Id="rId353" Type="http://schemas.openxmlformats.org/officeDocument/2006/relationships/customXml" Target="../ink/ink1039.xml"/><Relationship Id="rId560" Type="http://schemas.openxmlformats.org/officeDocument/2006/relationships/customXml" Target="../ink/ink1143.xml"/><Relationship Id="rId798" Type="http://schemas.openxmlformats.org/officeDocument/2006/relationships/customXml" Target="../ink/ink1262.xml"/><Relationship Id="rId1190" Type="http://schemas.openxmlformats.org/officeDocument/2006/relationships/customXml" Target="../ink/ink1458.xml"/><Relationship Id="rId1204" Type="http://schemas.openxmlformats.org/officeDocument/2006/relationships/customXml" Target="../ink/ink1465.xml"/><Relationship Id="rId1411" Type="http://schemas.openxmlformats.org/officeDocument/2006/relationships/image" Target="../media/image1467.png"/><Relationship Id="rId1649" Type="http://schemas.openxmlformats.org/officeDocument/2006/relationships/customXml" Target="../ink/ink1688.xml"/><Relationship Id="rId213" Type="http://schemas.openxmlformats.org/officeDocument/2006/relationships/customXml" Target="../ink/ink967.xml"/><Relationship Id="rId420" Type="http://schemas.openxmlformats.org/officeDocument/2006/relationships/image" Target="../media/image972.png"/><Relationship Id="rId658" Type="http://schemas.openxmlformats.org/officeDocument/2006/relationships/customXml" Target="../ink/ink1192.xml"/><Relationship Id="rId865" Type="http://schemas.openxmlformats.org/officeDocument/2006/relationships/image" Target="../media/image1194.png"/><Relationship Id="rId1050" Type="http://schemas.openxmlformats.org/officeDocument/2006/relationships/customXml" Target="../ink/ink1388.xml"/><Relationship Id="rId1288" Type="http://schemas.openxmlformats.org/officeDocument/2006/relationships/customXml" Target="../ink/ink1507.xml"/><Relationship Id="rId1495" Type="http://schemas.openxmlformats.org/officeDocument/2006/relationships/image" Target="../media/image1509.png"/><Relationship Id="rId1509" Type="http://schemas.openxmlformats.org/officeDocument/2006/relationships/image" Target="../media/image1516.png"/><Relationship Id="rId1716" Type="http://schemas.openxmlformats.org/officeDocument/2006/relationships/image" Target="../media/image1619.png"/><Relationship Id="rId297" Type="http://schemas.openxmlformats.org/officeDocument/2006/relationships/customXml" Target="../ink/ink1010.xml"/><Relationship Id="rId518" Type="http://schemas.openxmlformats.org/officeDocument/2006/relationships/image" Target="../media/image1021.png"/><Relationship Id="rId725" Type="http://schemas.openxmlformats.org/officeDocument/2006/relationships/image" Target="../media/image1124.png"/><Relationship Id="rId932" Type="http://schemas.openxmlformats.org/officeDocument/2006/relationships/customXml" Target="../ink/ink1329.xml"/><Relationship Id="rId1148" Type="http://schemas.openxmlformats.org/officeDocument/2006/relationships/customXml" Target="../ink/ink1437.xml"/><Relationship Id="rId1355" Type="http://schemas.openxmlformats.org/officeDocument/2006/relationships/image" Target="../media/image1439.png"/><Relationship Id="rId1562" Type="http://schemas.openxmlformats.org/officeDocument/2006/relationships/customXml" Target="../ink/ink1644.xml"/><Relationship Id="rId157" Type="http://schemas.openxmlformats.org/officeDocument/2006/relationships/image" Target="../media/image845.png"/><Relationship Id="rId364" Type="http://schemas.openxmlformats.org/officeDocument/2006/relationships/image" Target="../media/image944.png"/><Relationship Id="rId1008" Type="http://schemas.openxmlformats.org/officeDocument/2006/relationships/customXml" Target="../ink/ink1367.xml"/><Relationship Id="rId1215" Type="http://schemas.openxmlformats.org/officeDocument/2006/relationships/image" Target="../media/image1369.png"/><Relationship Id="rId1422" Type="http://schemas.openxmlformats.org/officeDocument/2006/relationships/customXml" Target="../ink/ink1574.xml"/><Relationship Id="rId61" Type="http://schemas.openxmlformats.org/officeDocument/2006/relationships/customXml" Target="../ink/ink890.xml"/><Relationship Id="rId571" Type="http://schemas.openxmlformats.org/officeDocument/2006/relationships/image" Target="../media/image1047.png"/><Relationship Id="rId669" Type="http://schemas.openxmlformats.org/officeDocument/2006/relationships/image" Target="../media/image1096.png"/><Relationship Id="rId876" Type="http://schemas.openxmlformats.org/officeDocument/2006/relationships/customXml" Target="../ink/ink1301.xml"/><Relationship Id="rId1299" Type="http://schemas.openxmlformats.org/officeDocument/2006/relationships/image" Target="../media/image1411.png"/><Relationship Id="rId1727" Type="http://schemas.openxmlformats.org/officeDocument/2006/relationships/customXml" Target="../ink/ink1727.xml"/><Relationship Id="rId19" Type="http://schemas.openxmlformats.org/officeDocument/2006/relationships/customXml" Target="../ink/ink869.xml"/><Relationship Id="rId224" Type="http://schemas.openxmlformats.org/officeDocument/2006/relationships/image" Target="../media/image876.png"/><Relationship Id="rId431" Type="http://schemas.openxmlformats.org/officeDocument/2006/relationships/customXml" Target="../ink/ink1078.xml"/><Relationship Id="rId529" Type="http://schemas.openxmlformats.org/officeDocument/2006/relationships/image" Target="../media/image1026.png"/><Relationship Id="rId736" Type="http://schemas.openxmlformats.org/officeDocument/2006/relationships/customXml" Target="../ink/ink1231.xml"/><Relationship Id="rId1061" Type="http://schemas.openxmlformats.org/officeDocument/2006/relationships/image" Target="../media/image1292.png"/><Relationship Id="rId1159" Type="http://schemas.openxmlformats.org/officeDocument/2006/relationships/image" Target="../media/image1341.png"/><Relationship Id="rId1366" Type="http://schemas.openxmlformats.org/officeDocument/2006/relationships/customXml" Target="../ink/ink1546.xml"/><Relationship Id="rId168" Type="http://schemas.openxmlformats.org/officeDocument/2006/relationships/customXml" Target="../ink/ink944.xml"/><Relationship Id="rId943" Type="http://schemas.openxmlformats.org/officeDocument/2006/relationships/image" Target="../media/image1233.png"/><Relationship Id="rId1019" Type="http://schemas.openxmlformats.org/officeDocument/2006/relationships/image" Target="../media/image1271.png"/><Relationship Id="rId1573" Type="http://schemas.openxmlformats.org/officeDocument/2006/relationships/image" Target="../media/image1548.png"/><Relationship Id="rId1780" Type="http://schemas.openxmlformats.org/officeDocument/2006/relationships/image" Target="../media/image1651.png"/><Relationship Id="rId72" Type="http://schemas.openxmlformats.org/officeDocument/2006/relationships/image" Target="../media/image804.png"/><Relationship Id="rId375" Type="http://schemas.openxmlformats.org/officeDocument/2006/relationships/customXml" Target="../ink/ink1050.xml"/><Relationship Id="rId582" Type="http://schemas.openxmlformats.org/officeDocument/2006/relationships/customXml" Target="../ink/ink1154.xml"/><Relationship Id="rId803" Type="http://schemas.openxmlformats.org/officeDocument/2006/relationships/image" Target="../media/image1163.png"/><Relationship Id="rId1226" Type="http://schemas.openxmlformats.org/officeDocument/2006/relationships/customXml" Target="../ink/ink1476.xml"/><Relationship Id="rId1433" Type="http://schemas.openxmlformats.org/officeDocument/2006/relationships/image" Target="../media/image1478.png"/><Relationship Id="rId1640" Type="http://schemas.openxmlformats.org/officeDocument/2006/relationships/image" Target="../media/image1581.png"/><Relationship Id="rId1738" Type="http://schemas.openxmlformats.org/officeDocument/2006/relationships/image" Target="../media/image1630.png"/><Relationship Id="rId3" Type="http://schemas.openxmlformats.org/officeDocument/2006/relationships/customXml" Target="../ink/ink861.xml"/><Relationship Id="rId235" Type="http://schemas.openxmlformats.org/officeDocument/2006/relationships/customXml" Target="../ink/ink978.xml"/><Relationship Id="rId442" Type="http://schemas.openxmlformats.org/officeDocument/2006/relationships/image" Target="../media/image983.png"/><Relationship Id="rId887" Type="http://schemas.openxmlformats.org/officeDocument/2006/relationships/image" Target="../media/image1205.png"/><Relationship Id="rId1072" Type="http://schemas.openxmlformats.org/officeDocument/2006/relationships/customXml" Target="../ink/ink1399.xml"/><Relationship Id="rId1500" Type="http://schemas.openxmlformats.org/officeDocument/2006/relationships/customXml" Target="../ink/ink1613.xml"/><Relationship Id="rId302" Type="http://schemas.openxmlformats.org/officeDocument/2006/relationships/image" Target="../media/image914.png"/><Relationship Id="rId747" Type="http://schemas.openxmlformats.org/officeDocument/2006/relationships/image" Target="../media/image1135.png"/><Relationship Id="rId954" Type="http://schemas.openxmlformats.org/officeDocument/2006/relationships/customXml" Target="../ink/ink1340.xml"/><Relationship Id="rId1377" Type="http://schemas.openxmlformats.org/officeDocument/2006/relationships/image" Target="../media/image1450.png"/><Relationship Id="rId1584" Type="http://schemas.openxmlformats.org/officeDocument/2006/relationships/image" Target="../media/image1553.png"/><Relationship Id="rId1791" Type="http://schemas.openxmlformats.org/officeDocument/2006/relationships/customXml" Target="../ink/ink1759.xml"/><Relationship Id="rId1805" Type="http://schemas.openxmlformats.org/officeDocument/2006/relationships/customXml" Target="../ink/ink1766.xml"/><Relationship Id="rId83" Type="http://schemas.openxmlformats.org/officeDocument/2006/relationships/customXml" Target="../ink/ink901.xml"/><Relationship Id="rId179" Type="http://schemas.openxmlformats.org/officeDocument/2006/relationships/customXml" Target="../ink/ink950.xml"/><Relationship Id="rId386" Type="http://schemas.openxmlformats.org/officeDocument/2006/relationships/image" Target="../media/image955.png"/><Relationship Id="rId593" Type="http://schemas.openxmlformats.org/officeDocument/2006/relationships/image" Target="../media/image1058.png"/><Relationship Id="rId607" Type="http://schemas.openxmlformats.org/officeDocument/2006/relationships/image" Target="../media/image1065.png"/><Relationship Id="rId814" Type="http://schemas.openxmlformats.org/officeDocument/2006/relationships/customXml" Target="../ink/ink1270.xml"/><Relationship Id="rId1237" Type="http://schemas.openxmlformats.org/officeDocument/2006/relationships/image" Target="../media/image1380.png"/><Relationship Id="rId1444" Type="http://schemas.openxmlformats.org/officeDocument/2006/relationships/customXml" Target="../ink/ink1585.xml"/><Relationship Id="rId1651" Type="http://schemas.openxmlformats.org/officeDocument/2006/relationships/customXml" Target="../ink/ink1689.xml"/><Relationship Id="rId246" Type="http://schemas.openxmlformats.org/officeDocument/2006/relationships/image" Target="../media/image887.png"/><Relationship Id="rId453" Type="http://schemas.openxmlformats.org/officeDocument/2006/relationships/customXml" Target="../ink/ink1089.xml"/><Relationship Id="rId660" Type="http://schemas.openxmlformats.org/officeDocument/2006/relationships/customXml" Target="../ink/ink1193.xml"/><Relationship Id="rId898" Type="http://schemas.openxmlformats.org/officeDocument/2006/relationships/customXml" Target="../ink/ink1312.xml"/><Relationship Id="rId1083" Type="http://schemas.openxmlformats.org/officeDocument/2006/relationships/image" Target="../media/image1303.png"/><Relationship Id="rId1290" Type="http://schemas.openxmlformats.org/officeDocument/2006/relationships/customXml" Target="../ink/ink1508.xml"/><Relationship Id="rId1304" Type="http://schemas.openxmlformats.org/officeDocument/2006/relationships/customXml" Target="../ink/ink1515.xml"/><Relationship Id="rId1511" Type="http://schemas.openxmlformats.org/officeDocument/2006/relationships/image" Target="../media/image1517.png"/><Relationship Id="rId1749" Type="http://schemas.openxmlformats.org/officeDocument/2006/relationships/customXml" Target="../ink/ink1738.xml"/><Relationship Id="rId106" Type="http://schemas.openxmlformats.org/officeDocument/2006/relationships/image" Target="../media/image820.png"/><Relationship Id="rId313" Type="http://schemas.openxmlformats.org/officeDocument/2006/relationships/image" Target="../media/image919.png"/><Relationship Id="rId758" Type="http://schemas.openxmlformats.org/officeDocument/2006/relationships/customXml" Target="../ink/ink1242.xml"/><Relationship Id="rId965" Type="http://schemas.openxmlformats.org/officeDocument/2006/relationships/image" Target="../media/image1244.png"/><Relationship Id="rId1150" Type="http://schemas.openxmlformats.org/officeDocument/2006/relationships/customXml" Target="../ink/ink1438.xml"/><Relationship Id="rId1388" Type="http://schemas.openxmlformats.org/officeDocument/2006/relationships/customXml" Target="../ink/ink1557.xml"/><Relationship Id="rId1595" Type="http://schemas.openxmlformats.org/officeDocument/2006/relationships/customXml" Target="../ink/ink1661.xml"/><Relationship Id="rId1609" Type="http://schemas.openxmlformats.org/officeDocument/2006/relationships/customXml" Target="../ink/ink1668.xml"/><Relationship Id="rId1816" Type="http://schemas.openxmlformats.org/officeDocument/2006/relationships/image" Target="../media/image1669.png"/><Relationship Id="rId10" Type="http://schemas.openxmlformats.org/officeDocument/2006/relationships/image" Target="../media/image776.png"/><Relationship Id="rId94" Type="http://schemas.openxmlformats.org/officeDocument/2006/relationships/image" Target="../media/image814.png"/><Relationship Id="rId397" Type="http://schemas.openxmlformats.org/officeDocument/2006/relationships/customXml" Target="../ink/ink1061.xml"/><Relationship Id="rId520" Type="http://schemas.openxmlformats.org/officeDocument/2006/relationships/customXml" Target="../ink/ink1123.xml"/><Relationship Id="rId618" Type="http://schemas.openxmlformats.org/officeDocument/2006/relationships/customXml" Target="../ink/ink1172.xml"/><Relationship Id="rId825" Type="http://schemas.openxmlformats.org/officeDocument/2006/relationships/image" Target="../media/image1174.png"/><Relationship Id="rId1248" Type="http://schemas.openxmlformats.org/officeDocument/2006/relationships/customXml" Target="../ink/ink1487.xml"/><Relationship Id="rId1455" Type="http://schemas.openxmlformats.org/officeDocument/2006/relationships/image" Target="../media/image1489.png"/><Relationship Id="rId1662" Type="http://schemas.openxmlformats.org/officeDocument/2006/relationships/image" Target="../media/image1592.png"/><Relationship Id="rId257" Type="http://schemas.openxmlformats.org/officeDocument/2006/relationships/customXml" Target="../ink/ink989.xml"/><Relationship Id="rId464" Type="http://schemas.openxmlformats.org/officeDocument/2006/relationships/image" Target="../media/image994.png"/><Relationship Id="rId1010" Type="http://schemas.openxmlformats.org/officeDocument/2006/relationships/customXml" Target="../ink/ink1368.xml"/><Relationship Id="rId1094" Type="http://schemas.openxmlformats.org/officeDocument/2006/relationships/customXml" Target="../ink/ink1410.xml"/><Relationship Id="rId1108" Type="http://schemas.openxmlformats.org/officeDocument/2006/relationships/customXml" Target="../ink/ink1417.xml"/><Relationship Id="rId1315" Type="http://schemas.openxmlformats.org/officeDocument/2006/relationships/image" Target="../media/image1419.png"/><Relationship Id="rId117" Type="http://schemas.openxmlformats.org/officeDocument/2006/relationships/customXml" Target="../ink/ink918.xml"/><Relationship Id="rId671" Type="http://schemas.openxmlformats.org/officeDocument/2006/relationships/image" Target="../media/image1097.png"/><Relationship Id="rId769" Type="http://schemas.openxmlformats.org/officeDocument/2006/relationships/image" Target="../media/image1146.png"/><Relationship Id="rId976" Type="http://schemas.openxmlformats.org/officeDocument/2006/relationships/customXml" Target="../ink/ink1351.xml"/><Relationship Id="rId1399" Type="http://schemas.openxmlformats.org/officeDocument/2006/relationships/image" Target="../media/image1461.png"/><Relationship Id="rId324" Type="http://schemas.openxmlformats.org/officeDocument/2006/relationships/customXml" Target="../ink/ink1024.xml"/><Relationship Id="rId531" Type="http://schemas.openxmlformats.org/officeDocument/2006/relationships/image" Target="../media/image1027.png"/><Relationship Id="rId629" Type="http://schemas.openxmlformats.org/officeDocument/2006/relationships/image" Target="../media/image1076.png"/><Relationship Id="rId1161" Type="http://schemas.openxmlformats.org/officeDocument/2006/relationships/image" Target="../media/image1342.png"/><Relationship Id="rId1259" Type="http://schemas.openxmlformats.org/officeDocument/2006/relationships/image" Target="../media/image1391.png"/><Relationship Id="rId1466" Type="http://schemas.openxmlformats.org/officeDocument/2006/relationships/customXml" Target="../ink/ink1596.xml"/><Relationship Id="rId836" Type="http://schemas.openxmlformats.org/officeDocument/2006/relationships/customXml" Target="../ink/ink1281.xml"/><Relationship Id="rId1021" Type="http://schemas.openxmlformats.org/officeDocument/2006/relationships/image" Target="../media/image1272.png"/><Relationship Id="rId1119" Type="http://schemas.openxmlformats.org/officeDocument/2006/relationships/image" Target="../media/image1321.png"/><Relationship Id="rId1673" Type="http://schemas.openxmlformats.org/officeDocument/2006/relationships/customXml" Target="../ink/ink1700.xml"/><Relationship Id="rId903" Type="http://schemas.openxmlformats.org/officeDocument/2006/relationships/image" Target="../media/image1213.png"/><Relationship Id="rId1326" Type="http://schemas.openxmlformats.org/officeDocument/2006/relationships/customXml" Target="../ink/ink1526.xml"/><Relationship Id="rId1533" Type="http://schemas.openxmlformats.org/officeDocument/2006/relationships/image" Target="../media/image1528.png"/><Relationship Id="rId1740" Type="http://schemas.openxmlformats.org/officeDocument/2006/relationships/image" Target="../media/image1631.png"/><Relationship Id="rId32" Type="http://schemas.openxmlformats.org/officeDocument/2006/relationships/image" Target="../media/image81.png"/><Relationship Id="rId1600" Type="http://schemas.openxmlformats.org/officeDocument/2006/relationships/image" Target="../media/image1561.png"/><Relationship Id="rId181" Type="http://schemas.openxmlformats.org/officeDocument/2006/relationships/customXml" Target="../ink/ink951.xml"/><Relationship Id="rId279" Type="http://schemas.openxmlformats.org/officeDocument/2006/relationships/image" Target="../media/image903.png"/><Relationship Id="rId486" Type="http://schemas.openxmlformats.org/officeDocument/2006/relationships/image" Target="../media/image1005.png"/><Relationship Id="rId693" Type="http://schemas.openxmlformats.org/officeDocument/2006/relationships/image" Target="../media/image1108.png"/><Relationship Id="rId139" Type="http://schemas.openxmlformats.org/officeDocument/2006/relationships/image" Target="../media/image836.png"/><Relationship Id="rId346" Type="http://schemas.openxmlformats.org/officeDocument/2006/relationships/customXml" Target="../ink/ink1035.xml"/><Relationship Id="rId553" Type="http://schemas.openxmlformats.org/officeDocument/2006/relationships/image" Target="../media/image1038.png"/><Relationship Id="rId760" Type="http://schemas.openxmlformats.org/officeDocument/2006/relationships/customXml" Target="../ink/ink1243.xml"/><Relationship Id="rId998" Type="http://schemas.openxmlformats.org/officeDocument/2006/relationships/customXml" Target="../ink/ink1362.xml"/><Relationship Id="rId1183" Type="http://schemas.openxmlformats.org/officeDocument/2006/relationships/image" Target="../media/image1353.png"/><Relationship Id="rId1390" Type="http://schemas.openxmlformats.org/officeDocument/2006/relationships/customXml" Target="../ink/ink1558.xml"/><Relationship Id="rId206" Type="http://schemas.openxmlformats.org/officeDocument/2006/relationships/image" Target="../media/image322.png"/><Relationship Id="rId413" Type="http://schemas.openxmlformats.org/officeDocument/2006/relationships/customXml" Target="../ink/ink1069.xml"/><Relationship Id="rId858" Type="http://schemas.openxmlformats.org/officeDocument/2006/relationships/customXml" Target="../ink/ink1292.xml"/><Relationship Id="rId1043" Type="http://schemas.openxmlformats.org/officeDocument/2006/relationships/image" Target="../media/image1283.png"/><Relationship Id="rId1488" Type="http://schemas.openxmlformats.org/officeDocument/2006/relationships/customXml" Target="../ink/ink1607.xml"/><Relationship Id="rId1695" Type="http://schemas.openxmlformats.org/officeDocument/2006/relationships/customXml" Target="../ink/ink1711.xml"/><Relationship Id="rId620" Type="http://schemas.openxmlformats.org/officeDocument/2006/relationships/customXml" Target="../ink/ink1173.xml"/><Relationship Id="rId718" Type="http://schemas.openxmlformats.org/officeDocument/2006/relationships/customXml" Target="../ink/ink1222.xml"/><Relationship Id="rId925" Type="http://schemas.openxmlformats.org/officeDocument/2006/relationships/image" Target="../media/image1224.png"/><Relationship Id="rId1250" Type="http://schemas.openxmlformats.org/officeDocument/2006/relationships/customXml" Target="../ink/ink1488.xml"/><Relationship Id="rId1348" Type="http://schemas.openxmlformats.org/officeDocument/2006/relationships/customXml" Target="../ink/ink1537.xml"/><Relationship Id="rId1555" Type="http://schemas.openxmlformats.org/officeDocument/2006/relationships/image" Target="../media/image1539.png"/><Relationship Id="rId1762" Type="http://schemas.openxmlformats.org/officeDocument/2006/relationships/image" Target="../media/image1642.png"/><Relationship Id="rId1110" Type="http://schemas.openxmlformats.org/officeDocument/2006/relationships/customXml" Target="../ink/ink1418.xml"/><Relationship Id="rId1208" Type="http://schemas.openxmlformats.org/officeDocument/2006/relationships/customXml" Target="../ink/ink1467.xml"/><Relationship Id="rId1415" Type="http://schemas.openxmlformats.org/officeDocument/2006/relationships/image" Target="../media/image1469.png"/><Relationship Id="rId54" Type="http://schemas.openxmlformats.org/officeDocument/2006/relationships/image" Target="../media/image795.png"/><Relationship Id="rId1622" Type="http://schemas.openxmlformats.org/officeDocument/2006/relationships/image" Target="../media/image1572.png"/><Relationship Id="rId270" Type="http://schemas.openxmlformats.org/officeDocument/2006/relationships/image" Target="../media/image899.png"/><Relationship Id="rId130" Type="http://schemas.openxmlformats.org/officeDocument/2006/relationships/customXml" Target="../ink/ink925.xml"/><Relationship Id="rId368" Type="http://schemas.openxmlformats.org/officeDocument/2006/relationships/image" Target="../media/image946.png"/><Relationship Id="rId575" Type="http://schemas.openxmlformats.org/officeDocument/2006/relationships/image" Target="../media/image1049.png"/><Relationship Id="rId782" Type="http://schemas.openxmlformats.org/officeDocument/2006/relationships/customXml" Target="../ink/ink1254.xml"/><Relationship Id="rId228" Type="http://schemas.openxmlformats.org/officeDocument/2006/relationships/image" Target="../media/image878.png"/><Relationship Id="rId435" Type="http://schemas.openxmlformats.org/officeDocument/2006/relationships/customXml" Target="../ink/ink1080.xml"/><Relationship Id="rId642" Type="http://schemas.openxmlformats.org/officeDocument/2006/relationships/customXml" Target="../ink/ink1184.xml"/><Relationship Id="rId1065" Type="http://schemas.openxmlformats.org/officeDocument/2006/relationships/image" Target="../media/image1294.png"/><Relationship Id="rId1272" Type="http://schemas.openxmlformats.org/officeDocument/2006/relationships/customXml" Target="../ink/ink1499.xml"/><Relationship Id="rId502" Type="http://schemas.openxmlformats.org/officeDocument/2006/relationships/image" Target="../media/image1013.png"/><Relationship Id="rId947" Type="http://schemas.openxmlformats.org/officeDocument/2006/relationships/image" Target="../media/image1235.png"/><Relationship Id="rId1132" Type="http://schemas.openxmlformats.org/officeDocument/2006/relationships/customXml" Target="../ink/ink1429.xml"/><Relationship Id="rId1577" Type="http://schemas.openxmlformats.org/officeDocument/2006/relationships/image" Target="../media/image1550.png"/><Relationship Id="rId1784" Type="http://schemas.openxmlformats.org/officeDocument/2006/relationships/image" Target="../media/image1653.png"/><Relationship Id="rId76" Type="http://schemas.openxmlformats.org/officeDocument/2006/relationships/image" Target="../media/image806.png"/><Relationship Id="rId807" Type="http://schemas.openxmlformats.org/officeDocument/2006/relationships/image" Target="../media/image1165.png"/><Relationship Id="rId1437" Type="http://schemas.openxmlformats.org/officeDocument/2006/relationships/image" Target="../media/image1480.png"/><Relationship Id="rId1644" Type="http://schemas.openxmlformats.org/officeDocument/2006/relationships/image" Target="../media/image1583.png"/><Relationship Id="rId1504" Type="http://schemas.openxmlformats.org/officeDocument/2006/relationships/customXml" Target="../ink/ink1615.xml"/><Relationship Id="rId1711" Type="http://schemas.openxmlformats.org/officeDocument/2006/relationships/customXml" Target="../ink/ink1719.xml"/><Relationship Id="rId292" Type="http://schemas.openxmlformats.org/officeDocument/2006/relationships/customXml" Target="../ink/ink1007.xml"/><Relationship Id="rId1809" Type="http://schemas.openxmlformats.org/officeDocument/2006/relationships/customXml" Target="../ink/ink1768.xml"/><Relationship Id="rId597" Type="http://schemas.openxmlformats.org/officeDocument/2006/relationships/image" Target="../media/image1060.png"/><Relationship Id="rId152" Type="http://schemas.openxmlformats.org/officeDocument/2006/relationships/customXml" Target="../ink/ink936.xml"/><Relationship Id="rId457" Type="http://schemas.openxmlformats.org/officeDocument/2006/relationships/customXml" Target="../ink/ink1091.xml"/><Relationship Id="rId1087" Type="http://schemas.openxmlformats.org/officeDocument/2006/relationships/image" Target="../media/image1305.png"/><Relationship Id="rId1294" Type="http://schemas.openxmlformats.org/officeDocument/2006/relationships/customXml" Target="../ink/ink1510.xml"/><Relationship Id="rId664" Type="http://schemas.openxmlformats.org/officeDocument/2006/relationships/customXml" Target="../ink/ink1195.xml"/><Relationship Id="rId871" Type="http://schemas.openxmlformats.org/officeDocument/2006/relationships/image" Target="../media/image1197.png"/><Relationship Id="rId969" Type="http://schemas.openxmlformats.org/officeDocument/2006/relationships/image" Target="../media/image1246.png"/><Relationship Id="rId1599" Type="http://schemas.openxmlformats.org/officeDocument/2006/relationships/customXml" Target="../ink/ink1663.xml"/><Relationship Id="rId317" Type="http://schemas.openxmlformats.org/officeDocument/2006/relationships/image" Target="../media/image921.png"/><Relationship Id="rId524" Type="http://schemas.openxmlformats.org/officeDocument/2006/relationships/customXml" Target="../ink/ink1125.xml"/><Relationship Id="rId731" Type="http://schemas.openxmlformats.org/officeDocument/2006/relationships/image" Target="../media/image1127.png"/><Relationship Id="rId1154" Type="http://schemas.openxmlformats.org/officeDocument/2006/relationships/customXml" Target="../ink/ink1440.xml"/><Relationship Id="rId1361" Type="http://schemas.openxmlformats.org/officeDocument/2006/relationships/image" Target="../media/image1442.png"/><Relationship Id="rId1459" Type="http://schemas.openxmlformats.org/officeDocument/2006/relationships/image" Target="../media/image1491.png"/><Relationship Id="rId98" Type="http://schemas.openxmlformats.org/officeDocument/2006/relationships/image" Target="../media/image816.png"/><Relationship Id="rId829" Type="http://schemas.openxmlformats.org/officeDocument/2006/relationships/image" Target="../media/image1176.png"/><Relationship Id="rId1014" Type="http://schemas.openxmlformats.org/officeDocument/2006/relationships/customXml" Target="../ink/ink1370.xml"/><Relationship Id="rId1221" Type="http://schemas.openxmlformats.org/officeDocument/2006/relationships/image" Target="../media/image1372.png"/><Relationship Id="rId1666" Type="http://schemas.openxmlformats.org/officeDocument/2006/relationships/image" Target="../media/image1594.png"/><Relationship Id="rId1319" Type="http://schemas.openxmlformats.org/officeDocument/2006/relationships/image" Target="../media/image1421.png"/><Relationship Id="rId1526" Type="http://schemas.openxmlformats.org/officeDocument/2006/relationships/customXml" Target="../ink/ink1626.xml"/><Relationship Id="rId1733" Type="http://schemas.openxmlformats.org/officeDocument/2006/relationships/customXml" Target="../ink/ink1730.xml"/><Relationship Id="rId25" Type="http://schemas.openxmlformats.org/officeDocument/2006/relationships/customXml" Target="../ink/ink872.xml"/><Relationship Id="rId1800" Type="http://schemas.openxmlformats.org/officeDocument/2006/relationships/image" Target="../media/image1661.png"/><Relationship Id="rId174" Type="http://schemas.openxmlformats.org/officeDocument/2006/relationships/customXml" Target="../ink/ink947.xml"/><Relationship Id="rId381" Type="http://schemas.openxmlformats.org/officeDocument/2006/relationships/customXml" Target="../ink/ink1053.xml"/><Relationship Id="rId241" Type="http://schemas.openxmlformats.org/officeDocument/2006/relationships/customXml" Target="../ink/ink981.xml"/><Relationship Id="rId479" Type="http://schemas.openxmlformats.org/officeDocument/2006/relationships/customXml" Target="../ink/ink1102.xml"/><Relationship Id="rId686" Type="http://schemas.openxmlformats.org/officeDocument/2006/relationships/customXml" Target="../ink/ink1206.xml"/><Relationship Id="rId893" Type="http://schemas.openxmlformats.org/officeDocument/2006/relationships/image" Target="../media/image1208.png"/><Relationship Id="rId339" Type="http://schemas.openxmlformats.org/officeDocument/2006/relationships/image" Target="../media/image932.png"/><Relationship Id="rId546" Type="http://schemas.openxmlformats.org/officeDocument/2006/relationships/customXml" Target="../ink/ink1136.xml"/><Relationship Id="rId753" Type="http://schemas.openxmlformats.org/officeDocument/2006/relationships/image" Target="../media/image1138.png"/><Relationship Id="rId1176" Type="http://schemas.openxmlformats.org/officeDocument/2006/relationships/customXml" Target="../ink/ink1451.xml"/><Relationship Id="rId1383" Type="http://schemas.openxmlformats.org/officeDocument/2006/relationships/image" Target="../media/image1453.png"/><Relationship Id="rId101" Type="http://schemas.openxmlformats.org/officeDocument/2006/relationships/customXml" Target="../ink/ink910.xml"/><Relationship Id="rId406" Type="http://schemas.openxmlformats.org/officeDocument/2006/relationships/image" Target="../media/image965.png"/><Relationship Id="rId960" Type="http://schemas.openxmlformats.org/officeDocument/2006/relationships/customXml" Target="../ink/ink1343.xml"/><Relationship Id="rId1036" Type="http://schemas.openxmlformats.org/officeDocument/2006/relationships/customXml" Target="../ink/ink1381.xml"/><Relationship Id="rId1243" Type="http://schemas.openxmlformats.org/officeDocument/2006/relationships/image" Target="../media/image1383.png"/><Relationship Id="rId1590" Type="http://schemas.openxmlformats.org/officeDocument/2006/relationships/image" Target="../media/image1556.png"/><Relationship Id="rId1688" Type="http://schemas.openxmlformats.org/officeDocument/2006/relationships/image" Target="../media/image1605.png"/><Relationship Id="rId613" Type="http://schemas.openxmlformats.org/officeDocument/2006/relationships/image" Target="../media/image1068.png"/><Relationship Id="rId820" Type="http://schemas.openxmlformats.org/officeDocument/2006/relationships/customXml" Target="../ink/ink1273.xml"/><Relationship Id="rId918" Type="http://schemas.openxmlformats.org/officeDocument/2006/relationships/customXml" Target="../ink/ink1322.xml"/><Relationship Id="rId1450" Type="http://schemas.openxmlformats.org/officeDocument/2006/relationships/customXml" Target="../ink/ink1588.xml"/><Relationship Id="rId1548" Type="http://schemas.openxmlformats.org/officeDocument/2006/relationships/customXml" Target="../ink/ink1637.xml"/><Relationship Id="rId1755" Type="http://schemas.openxmlformats.org/officeDocument/2006/relationships/customXml" Target="../ink/ink1741.xml"/><Relationship Id="rId1103" Type="http://schemas.openxmlformats.org/officeDocument/2006/relationships/image" Target="../media/image1313.png"/><Relationship Id="rId1310" Type="http://schemas.openxmlformats.org/officeDocument/2006/relationships/customXml" Target="../ink/ink1518.xml"/><Relationship Id="rId1408" Type="http://schemas.openxmlformats.org/officeDocument/2006/relationships/customXml" Target="../ink/ink1567.xml"/><Relationship Id="rId47" Type="http://schemas.openxmlformats.org/officeDocument/2006/relationships/customXml" Target="../ink/ink883.xml"/><Relationship Id="rId1615" Type="http://schemas.openxmlformats.org/officeDocument/2006/relationships/customXml" Target="../ink/ink1671.xml"/><Relationship Id="rId196" Type="http://schemas.openxmlformats.org/officeDocument/2006/relationships/image" Target="../media/image864.png"/><Relationship Id="rId263" Type="http://schemas.openxmlformats.org/officeDocument/2006/relationships/customXml" Target="../ink/ink992.xml"/><Relationship Id="rId470" Type="http://schemas.openxmlformats.org/officeDocument/2006/relationships/image" Target="../media/image997.png"/><Relationship Id="rId123" Type="http://schemas.openxmlformats.org/officeDocument/2006/relationships/customXml" Target="../ink/ink921.xml"/><Relationship Id="rId330" Type="http://schemas.openxmlformats.org/officeDocument/2006/relationships/customXml" Target="../ink/ink1027.xml"/><Relationship Id="rId568" Type="http://schemas.openxmlformats.org/officeDocument/2006/relationships/customXml" Target="../ink/ink1147.xml"/><Relationship Id="rId775" Type="http://schemas.openxmlformats.org/officeDocument/2006/relationships/image" Target="../media/image1149.png"/><Relationship Id="rId982" Type="http://schemas.openxmlformats.org/officeDocument/2006/relationships/customXml" Target="../ink/ink1354.xml"/><Relationship Id="rId1198" Type="http://schemas.openxmlformats.org/officeDocument/2006/relationships/customXml" Target="../ink/ink1462.xml"/><Relationship Id="rId428" Type="http://schemas.openxmlformats.org/officeDocument/2006/relationships/image" Target="../media/image976.png"/><Relationship Id="rId635" Type="http://schemas.openxmlformats.org/officeDocument/2006/relationships/image" Target="../media/image1079.png"/><Relationship Id="rId842" Type="http://schemas.openxmlformats.org/officeDocument/2006/relationships/customXml" Target="../ink/ink1284.xml"/><Relationship Id="rId1058" Type="http://schemas.openxmlformats.org/officeDocument/2006/relationships/customXml" Target="../ink/ink1392.xml"/><Relationship Id="rId1265" Type="http://schemas.openxmlformats.org/officeDocument/2006/relationships/image" Target="../media/image1394.png"/><Relationship Id="rId1472" Type="http://schemas.openxmlformats.org/officeDocument/2006/relationships/customXml" Target="../ink/ink1599.xml"/><Relationship Id="rId702" Type="http://schemas.openxmlformats.org/officeDocument/2006/relationships/customXml" Target="../ink/ink1214.xml"/><Relationship Id="rId1125" Type="http://schemas.openxmlformats.org/officeDocument/2006/relationships/image" Target="../media/image1324.png"/><Relationship Id="rId1332" Type="http://schemas.openxmlformats.org/officeDocument/2006/relationships/customXml" Target="../ink/ink1529.xml"/><Relationship Id="rId1777" Type="http://schemas.openxmlformats.org/officeDocument/2006/relationships/customXml" Target="../ink/ink1752.xml"/><Relationship Id="rId69" Type="http://schemas.openxmlformats.org/officeDocument/2006/relationships/customXml" Target="../ink/ink894.xml"/><Relationship Id="rId1637" Type="http://schemas.openxmlformats.org/officeDocument/2006/relationships/customXml" Target="../ink/ink1682.xml"/><Relationship Id="rId1704" Type="http://schemas.openxmlformats.org/officeDocument/2006/relationships/image" Target="../media/image1613.png"/><Relationship Id="rId285" Type="http://schemas.openxmlformats.org/officeDocument/2006/relationships/image" Target="../media/image906.png"/><Relationship Id="rId492" Type="http://schemas.openxmlformats.org/officeDocument/2006/relationships/image" Target="../media/image1008.png"/><Relationship Id="rId797" Type="http://schemas.openxmlformats.org/officeDocument/2006/relationships/image" Target="../media/image1160.png"/><Relationship Id="rId145" Type="http://schemas.openxmlformats.org/officeDocument/2006/relationships/image" Target="../media/image839.png"/><Relationship Id="rId352" Type="http://schemas.openxmlformats.org/officeDocument/2006/relationships/image" Target="../media/image938.png"/><Relationship Id="rId1287" Type="http://schemas.openxmlformats.org/officeDocument/2006/relationships/image" Target="../media/image1405.png"/><Relationship Id="rId212" Type="http://schemas.openxmlformats.org/officeDocument/2006/relationships/image" Target="../media/image870.png"/><Relationship Id="rId657" Type="http://schemas.openxmlformats.org/officeDocument/2006/relationships/image" Target="../media/image1090.png"/><Relationship Id="rId864" Type="http://schemas.openxmlformats.org/officeDocument/2006/relationships/customXml" Target="../ink/ink1295.xml"/><Relationship Id="rId1494" Type="http://schemas.openxmlformats.org/officeDocument/2006/relationships/customXml" Target="../ink/ink1610.xml"/><Relationship Id="rId1799" Type="http://schemas.openxmlformats.org/officeDocument/2006/relationships/customXml" Target="../ink/ink1763.xml"/><Relationship Id="rId517" Type="http://schemas.openxmlformats.org/officeDocument/2006/relationships/customXml" Target="../ink/ink1121.xml"/><Relationship Id="rId724" Type="http://schemas.openxmlformats.org/officeDocument/2006/relationships/customXml" Target="../ink/ink1225.xml"/><Relationship Id="rId931" Type="http://schemas.openxmlformats.org/officeDocument/2006/relationships/image" Target="../media/image1227.png"/><Relationship Id="rId1147" Type="http://schemas.openxmlformats.org/officeDocument/2006/relationships/image" Target="../media/image1335.png"/><Relationship Id="rId1354" Type="http://schemas.openxmlformats.org/officeDocument/2006/relationships/customXml" Target="../ink/ink1540.xml"/><Relationship Id="rId1561" Type="http://schemas.openxmlformats.org/officeDocument/2006/relationships/image" Target="../media/image1542.png"/><Relationship Id="rId60" Type="http://schemas.openxmlformats.org/officeDocument/2006/relationships/image" Target="../media/image798.png"/><Relationship Id="rId1007" Type="http://schemas.openxmlformats.org/officeDocument/2006/relationships/image" Target="../media/image1265.png"/><Relationship Id="rId1214" Type="http://schemas.openxmlformats.org/officeDocument/2006/relationships/customXml" Target="../ink/ink1470.xml"/><Relationship Id="rId1421" Type="http://schemas.openxmlformats.org/officeDocument/2006/relationships/image" Target="../media/image1472.png"/><Relationship Id="rId1659" Type="http://schemas.openxmlformats.org/officeDocument/2006/relationships/customXml" Target="../ink/ink1693.xml"/><Relationship Id="rId1519" Type="http://schemas.openxmlformats.org/officeDocument/2006/relationships/image" Target="../media/image1521.png"/><Relationship Id="rId1726" Type="http://schemas.openxmlformats.org/officeDocument/2006/relationships/image" Target="../media/image1624.png"/><Relationship Id="rId18" Type="http://schemas.openxmlformats.org/officeDocument/2006/relationships/image" Target="../media/image779.png"/><Relationship Id="rId167" Type="http://schemas.openxmlformats.org/officeDocument/2006/relationships/image" Target="../media/image850.png"/><Relationship Id="rId374" Type="http://schemas.openxmlformats.org/officeDocument/2006/relationships/image" Target="../media/image949.png"/><Relationship Id="rId581" Type="http://schemas.openxmlformats.org/officeDocument/2006/relationships/image" Target="../media/image1052.png"/><Relationship Id="rId234" Type="http://schemas.openxmlformats.org/officeDocument/2006/relationships/image" Target="../media/image881.png"/><Relationship Id="rId679" Type="http://schemas.openxmlformats.org/officeDocument/2006/relationships/image" Target="../media/image1101.png"/><Relationship Id="rId886" Type="http://schemas.openxmlformats.org/officeDocument/2006/relationships/customXml" Target="../ink/ink1306.xml"/><Relationship Id="rId2" Type="http://schemas.openxmlformats.org/officeDocument/2006/relationships/image" Target="../media/image4.png"/><Relationship Id="rId441" Type="http://schemas.openxmlformats.org/officeDocument/2006/relationships/customXml" Target="../ink/ink1083.xml"/><Relationship Id="rId539" Type="http://schemas.openxmlformats.org/officeDocument/2006/relationships/image" Target="../media/image1031.png"/><Relationship Id="rId746" Type="http://schemas.openxmlformats.org/officeDocument/2006/relationships/customXml" Target="../ink/ink1236.xml"/><Relationship Id="rId1071" Type="http://schemas.openxmlformats.org/officeDocument/2006/relationships/image" Target="../media/image1297.png"/><Relationship Id="rId1169" Type="http://schemas.openxmlformats.org/officeDocument/2006/relationships/image" Target="../media/image1346.png"/><Relationship Id="rId1376" Type="http://schemas.openxmlformats.org/officeDocument/2006/relationships/customXml" Target="../ink/ink1551.xml"/><Relationship Id="rId1583" Type="http://schemas.openxmlformats.org/officeDocument/2006/relationships/customXml" Target="../ink/ink1655.xml"/><Relationship Id="rId301" Type="http://schemas.openxmlformats.org/officeDocument/2006/relationships/customXml" Target="../ink/ink1012.xml"/><Relationship Id="rId953" Type="http://schemas.openxmlformats.org/officeDocument/2006/relationships/image" Target="../media/image1238.png"/><Relationship Id="rId1029" Type="http://schemas.openxmlformats.org/officeDocument/2006/relationships/image" Target="../media/image1276.png"/><Relationship Id="rId1236" Type="http://schemas.openxmlformats.org/officeDocument/2006/relationships/customXml" Target="../ink/ink1481.xml"/><Relationship Id="rId1790" Type="http://schemas.openxmlformats.org/officeDocument/2006/relationships/image" Target="../media/image1656.png"/><Relationship Id="rId82" Type="http://schemas.openxmlformats.org/officeDocument/2006/relationships/image" Target="../media/image808.png"/><Relationship Id="rId606" Type="http://schemas.openxmlformats.org/officeDocument/2006/relationships/customXml" Target="../ink/ink1166.xml"/><Relationship Id="rId813" Type="http://schemas.openxmlformats.org/officeDocument/2006/relationships/image" Target="../media/image1168.png"/><Relationship Id="rId1443" Type="http://schemas.openxmlformats.org/officeDocument/2006/relationships/image" Target="../media/image1483.png"/><Relationship Id="rId1650" Type="http://schemas.openxmlformats.org/officeDocument/2006/relationships/image" Target="../media/image1586.png"/><Relationship Id="rId1748" Type="http://schemas.openxmlformats.org/officeDocument/2006/relationships/image" Target="../media/image1635.png"/><Relationship Id="rId1303" Type="http://schemas.openxmlformats.org/officeDocument/2006/relationships/image" Target="../media/image1413.png"/><Relationship Id="rId1510" Type="http://schemas.openxmlformats.org/officeDocument/2006/relationships/customXml" Target="../ink/ink1618.xml"/><Relationship Id="rId1608" Type="http://schemas.openxmlformats.org/officeDocument/2006/relationships/image" Target="../media/image1565.png"/><Relationship Id="rId1815" Type="http://schemas.openxmlformats.org/officeDocument/2006/relationships/customXml" Target="../ink/ink1771.xml"/><Relationship Id="rId189" Type="http://schemas.openxmlformats.org/officeDocument/2006/relationships/customXml" Target="../ink/ink955.xml"/><Relationship Id="rId396" Type="http://schemas.openxmlformats.org/officeDocument/2006/relationships/image" Target="../media/image960.png"/><Relationship Id="rId256" Type="http://schemas.openxmlformats.org/officeDocument/2006/relationships/image" Target="../media/image892.png"/><Relationship Id="rId463" Type="http://schemas.openxmlformats.org/officeDocument/2006/relationships/customXml" Target="../ink/ink1094.xml"/><Relationship Id="rId670" Type="http://schemas.openxmlformats.org/officeDocument/2006/relationships/customXml" Target="../ink/ink1198.xml"/><Relationship Id="rId1093" Type="http://schemas.openxmlformats.org/officeDocument/2006/relationships/image" Target="../media/image1308.png"/><Relationship Id="rId116" Type="http://schemas.openxmlformats.org/officeDocument/2006/relationships/image" Target="../media/image825.png"/><Relationship Id="rId323" Type="http://schemas.openxmlformats.org/officeDocument/2006/relationships/image" Target="../media/image924.png"/><Relationship Id="rId530" Type="http://schemas.openxmlformats.org/officeDocument/2006/relationships/customXml" Target="../ink/ink1128.xml"/><Relationship Id="rId768" Type="http://schemas.openxmlformats.org/officeDocument/2006/relationships/customXml" Target="../ink/ink1247.xml"/><Relationship Id="rId975" Type="http://schemas.openxmlformats.org/officeDocument/2006/relationships/image" Target="../media/image1249.png"/><Relationship Id="rId1160" Type="http://schemas.openxmlformats.org/officeDocument/2006/relationships/customXml" Target="../ink/ink1443.xml"/><Relationship Id="rId1398" Type="http://schemas.openxmlformats.org/officeDocument/2006/relationships/customXml" Target="../ink/ink1562.xml"/><Relationship Id="rId628" Type="http://schemas.openxmlformats.org/officeDocument/2006/relationships/customXml" Target="../ink/ink1177.xml"/><Relationship Id="rId835" Type="http://schemas.openxmlformats.org/officeDocument/2006/relationships/image" Target="../media/image1179.png"/><Relationship Id="rId1258" Type="http://schemas.openxmlformats.org/officeDocument/2006/relationships/customXml" Target="../ink/ink1492.xml"/><Relationship Id="rId1465" Type="http://schemas.openxmlformats.org/officeDocument/2006/relationships/image" Target="../media/image1494.png"/><Relationship Id="rId1672" Type="http://schemas.openxmlformats.org/officeDocument/2006/relationships/image" Target="../media/image1597.png"/><Relationship Id="rId1020" Type="http://schemas.openxmlformats.org/officeDocument/2006/relationships/customXml" Target="../ink/ink1373.xml"/><Relationship Id="rId1118" Type="http://schemas.openxmlformats.org/officeDocument/2006/relationships/customXml" Target="../ink/ink1422.xml"/><Relationship Id="rId1325" Type="http://schemas.openxmlformats.org/officeDocument/2006/relationships/image" Target="../media/image1424.png"/><Relationship Id="rId1532" Type="http://schemas.openxmlformats.org/officeDocument/2006/relationships/customXml" Target="../ink/ink1629.xml"/><Relationship Id="rId902" Type="http://schemas.openxmlformats.org/officeDocument/2006/relationships/customXml" Target="../ink/ink1314.xml"/><Relationship Id="rId31" Type="http://schemas.openxmlformats.org/officeDocument/2006/relationships/customXml" Target="../ink/ink875.xml"/><Relationship Id="rId180" Type="http://schemas.openxmlformats.org/officeDocument/2006/relationships/image" Target="../media/image856.png"/><Relationship Id="rId278" Type="http://schemas.openxmlformats.org/officeDocument/2006/relationships/customXml" Target="../ink/ink1000.xml"/><Relationship Id="rId485" Type="http://schemas.openxmlformats.org/officeDocument/2006/relationships/customXml" Target="../ink/ink1105.xml"/><Relationship Id="rId692" Type="http://schemas.openxmlformats.org/officeDocument/2006/relationships/customXml" Target="../ink/ink1209.xml"/><Relationship Id="rId138" Type="http://schemas.openxmlformats.org/officeDocument/2006/relationships/customXml" Target="../ink/ink929.xml"/><Relationship Id="rId345" Type="http://schemas.openxmlformats.org/officeDocument/2006/relationships/image" Target="../media/image935.png"/><Relationship Id="rId552" Type="http://schemas.openxmlformats.org/officeDocument/2006/relationships/customXml" Target="../ink/ink1139.xml"/><Relationship Id="rId997" Type="http://schemas.openxmlformats.org/officeDocument/2006/relationships/image" Target="../media/image1260.png"/><Relationship Id="rId1182" Type="http://schemas.openxmlformats.org/officeDocument/2006/relationships/customXml" Target="../ink/ink1454.xml"/><Relationship Id="rId205" Type="http://schemas.openxmlformats.org/officeDocument/2006/relationships/customXml" Target="../ink/ink963.xml"/><Relationship Id="rId412" Type="http://schemas.openxmlformats.org/officeDocument/2006/relationships/image" Target="../media/image968.png"/><Relationship Id="rId857" Type="http://schemas.openxmlformats.org/officeDocument/2006/relationships/image" Target="../media/image1190.png"/><Relationship Id="rId1042" Type="http://schemas.openxmlformats.org/officeDocument/2006/relationships/customXml" Target="../ink/ink1384.xml"/><Relationship Id="rId1487" Type="http://schemas.openxmlformats.org/officeDocument/2006/relationships/image" Target="../media/image1505.png"/><Relationship Id="rId1694" Type="http://schemas.openxmlformats.org/officeDocument/2006/relationships/image" Target="../media/image1608.png"/><Relationship Id="rId717" Type="http://schemas.openxmlformats.org/officeDocument/2006/relationships/image" Target="../media/image1120.png"/><Relationship Id="rId924" Type="http://schemas.openxmlformats.org/officeDocument/2006/relationships/customXml" Target="../ink/ink1325.xml"/><Relationship Id="rId1347" Type="http://schemas.openxmlformats.org/officeDocument/2006/relationships/image" Target="../media/image1435.png"/><Relationship Id="rId1554" Type="http://schemas.openxmlformats.org/officeDocument/2006/relationships/customXml" Target="../ink/ink1640.xml"/><Relationship Id="rId1761" Type="http://schemas.openxmlformats.org/officeDocument/2006/relationships/customXml" Target="../ink/ink1744.xml"/><Relationship Id="rId53" Type="http://schemas.openxmlformats.org/officeDocument/2006/relationships/customXml" Target="../ink/ink886.xml"/><Relationship Id="rId1207" Type="http://schemas.openxmlformats.org/officeDocument/2006/relationships/image" Target="../media/image1365.png"/><Relationship Id="rId1414" Type="http://schemas.openxmlformats.org/officeDocument/2006/relationships/customXml" Target="../ink/ink1570.xml"/><Relationship Id="rId1621" Type="http://schemas.openxmlformats.org/officeDocument/2006/relationships/customXml" Target="../ink/ink1674.xml"/><Relationship Id="rId1719" Type="http://schemas.openxmlformats.org/officeDocument/2006/relationships/customXml" Target="../ink/ink1723.xml"/><Relationship Id="rId367" Type="http://schemas.openxmlformats.org/officeDocument/2006/relationships/customXml" Target="../ink/ink1046.xml"/><Relationship Id="rId574" Type="http://schemas.openxmlformats.org/officeDocument/2006/relationships/customXml" Target="../ink/ink1150.xml"/><Relationship Id="rId227" Type="http://schemas.openxmlformats.org/officeDocument/2006/relationships/customXml" Target="../ink/ink974.xml"/><Relationship Id="rId781" Type="http://schemas.openxmlformats.org/officeDocument/2006/relationships/image" Target="../media/image1152.png"/><Relationship Id="rId879" Type="http://schemas.openxmlformats.org/officeDocument/2006/relationships/image" Target="../media/image1201.png"/><Relationship Id="rId434" Type="http://schemas.openxmlformats.org/officeDocument/2006/relationships/image" Target="../media/image979.png"/><Relationship Id="rId641" Type="http://schemas.openxmlformats.org/officeDocument/2006/relationships/image" Target="../media/image1082.png"/><Relationship Id="rId739" Type="http://schemas.openxmlformats.org/officeDocument/2006/relationships/image" Target="../media/image1131.png"/><Relationship Id="rId1064" Type="http://schemas.openxmlformats.org/officeDocument/2006/relationships/customXml" Target="../ink/ink1395.xml"/><Relationship Id="rId1271" Type="http://schemas.openxmlformats.org/officeDocument/2006/relationships/image" Target="../media/image1397.png"/><Relationship Id="rId1369" Type="http://schemas.openxmlformats.org/officeDocument/2006/relationships/image" Target="../media/image1446.png"/><Relationship Id="rId1576" Type="http://schemas.openxmlformats.org/officeDocument/2006/relationships/customXml" Target="../ink/ink1651.xml"/><Relationship Id="rId501" Type="http://schemas.openxmlformats.org/officeDocument/2006/relationships/customXml" Target="../ink/ink1113.xml"/><Relationship Id="rId946" Type="http://schemas.openxmlformats.org/officeDocument/2006/relationships/customXml" Target="../ink/ink1336.xml"/><Relationship Id="rId1131" Type="http://schemas.openxmlformats.org/officeDocument/2006/relationships/image" Target="../media/image1327.png"/><Relationship Id="rId1229" Type="http://schemas.openxmlformats.org/officeDocument/2006/relationships/image" Target="../media/image1376.png"/><Relationship Id="rId1783" Type="http://schemas.openxmlformats.org/officeDocument/2006/relationships/customXml" Target="../ink/ink1755.xml"/><Relationship Id="rId75" Type="http://schemas.openxmlformats.org/officeDocument/2006/relationships/customXml" Target="../ink/ink897.xml"/><Relationship Id="rId806" Type="http://schemas.openxmlformats.org/officeDocument/2006/relationships/customXml" Target="../ink/ink1266.xml"/><Relationship Id="rId1436" Type="http://schemas.openxmlformats.org/officeDocument/2006/relationships/customXml" Target="../ink/ink1581.xml"/><Relationship Id="rId1643" Type="http://schemas.openxmlformats.org/officeDocument/2006/relationships/customXml" Target="../ink/ink1685.xml"/><Relationship Id="rId1503" Type="http://schemas.openxmlformats.org/officeDocument/2006/relationships/image" Target="../media/image1513.png"/><Relationship Id="rId1710" Type="http://schemas.openxmlformats.org/officeDocument/2006/relationships/image" Target="../media/image1616.png"/><Relationship Id="rId291" Type="http://schemas.openxmlformats.org/officeDocument/2006/relationships/image" Target="../media/image909.png"/><Relationship Id="rId1808" Type="http://schemas.openxmlformats.org/officeDocument/2006/relationships/image" Target="../media/image1665.png"/><Relationship Id="rId151" Type="http://schemas.openxmlformats.org/officeDocument/2006/relationships/image" Target="../media/image842.png"/><Relationship Id="rId389" Type="http://schemas.openxmlformats.org/officeDocument/2006/relationships/customXml" Target="../ink/ink1057.xml"/><Relationship Id="rId596" Type="http://schemas.openxmlformats.org/officeDocument/2006/relationships/customXml" Target="../ink/ink1161.xml"/><Relationship Id="rId249" Type="http://schemas.openxmlformats.org/officeDocument/2006/relationships/customXml" Target="../ink/ink985.xml"/><Relationship Id="rId456" Type="http://schemas.openxmlformats.org/officeDocument/2006/relationships/image" Target="../media/image990.png"/><Relationship Id="rId663" Type="http://schemas.openxmlformats.org/officeDocument/2006/relationships/image" Target="../media/image1093.png"/><Relationship Id="rId870" Type="http://schemas.openxmlformats.org/officeDocument/2006/relationships/customXml" Target="../ink/ink1298.xml"/><Relationship Id="rId1086" Type="http://schemas.openxmlformats.org/officeDocument/2006/relationships/customXml" Target="../ink/ink1406.xml"/><Relationship Id="rId1293" Type="http://schemas.openxmlformats.org/officeDocument/2006/relationships/image" Target="../media/image1408.png"/><Relationship Id="rId109" Type="http://schemas.openxmlformats.org/officeDocument/2006/relationships/customXml" Target="../ink/ink914.xml"/><Relationship Id="rId316" Type="http://schemas.openxmlformats.org/officeDocument/2006/relationships/customXml" Target="../ink/ink1020.xml"/><Relationship Id="rId523" Type="http://schemas.openxmlformats.org/officeDocument/2006/relationships/image" Target="../media/image1023.png"/><Relationship Id="rId968" Type="http://schemas.openxmlformats.org/officeDocument/2006/relationships/customXml" Target="../ink/ink1347.xml"/><Relationship Id="rId1153" Type="http://schemas.openxmlformats.org/officeDocument/2006/relationships/image" Target="../media/image1338.png"/><Relationship Id="rId1598" Type="http://schemas.openxmlformats.org/officeDocument/2006/relationships/image" Target="../media/image1560.png"/><Relationship Id="rId97" Type="http://schemas.openxmlformats.org/officeDocument/2006/relationships/customXml" Target="../ink/ink908.xml"/><Relationship Id="rId730" Type="http://schemas.openxmlformats.org/officeDocument/2006/relationships/customXml" Target="../ink/ink1228.xml"/><Relationship Id="rId828" Type="http://schemas.openxmlformats.org/officeDocument/2006/relationships/customXml" Target="../ink/ink1277.xml"/><Relationship Id="rId1013" Type="http://schemas.openxmlformats.org/officeDocument/2006/relationships/image" Target="../media/image1268.png"/><Relationship Id="rId1360" Type="http://schemas.openxmlformats.org/officeDocument/2006/relationships/customXml" Target="../ink/ink1543.xml"/><Relationship Id="rId1458" Type="http://schemas.openxmlformats.org/officeDocument/2006/relationships/customXml" Target="../ink/ink1592.xml"/><Relationship Id="rId1665" Type="http://schemas.openxmlformats.org/officeDocument/2006/relationships/customXml" Target="../ink/ink1696.xml"/><Relationship Id="rId1220" Type="http://schemas.openxmlformats.org/officeDocument/2006/relationships/customXml" Target="../ink/ink1473.xml"/><Relationship Id="rId1318" Type="http://schemas.openxmlformats.org/officeDocument/2006/relationships/customXml" Target="../ink/ink1522.xml"/><Relationship Id="rId1525" Type="http://schemas.openxmlformats.org/officeDocument/2006/relationships/image" Target="../media/image1524.png"/><Relationship Id="rId1732" Type="http://schemas.openxmlformats.org/officeDocument/2006/relationships/image" Target="../media/image1627.png"/><Relationship Id="rId24" Type="http://schemas.openxmlformats.org/officeDocument/2006/relationships/image" Target="../media/image782.png"/><Relationship Id="rId173" Type="http://schemas.openxmlformats.org/officeDocument/2006/relationships/image" Target="../media/image853.png"/><Relationship Id="rId380" Type="http://schemas.openxmlformats.org/officeDocument/2006/relationships/image" Target="../media/image952.png"/><Relationship Id="rId240" Type="http://schemas.openxmlformats.org/officeDocument/2006/relationships/image" Target="../media/image884.png"/><Relationship Id="rId478" Type="http://schemas.openxmlformats.org/officeDocument/2006/relationships/image" Target="../media/image1001.png"/><Relationship Id="rId685" Type="http://schemas.openxmlformats.org/officeDocument/2006/relationships/image" Target="../media/image1104.png"/><Relationship Id="rId892" Type="http://schemas.openxmlformats.org/officeDocument/2006/relationships/customXml" Target="../ink/ink1309.xml"/><Relationship Id="rId100" Type="http://schemas.openxmlformats.org/officeDocument/2006/relationships/image" Target="../media/image817.png"/><Relationship Id="rId338" Type="http://schemas.openxmlformats.org/officeDocument/2006/relationships/customXml" Target="../ink/ink1031.xml"/><Relationship Id="rId545" Type="http://schemas.openxmlformats.org/officeDocument/2006/relationships/image" Target="../media/image1034.png"/><Relationship Id="rId752" Type="http://schemas.openxmlformats.org/officeDocument/2006/relationships/customXml" Target="../ink/ink1239.xml"/><Relationship Id="rId1175" Type="http://schemas.openxmlformats.org/officeDocument/2006/relationships/image" Target="../media/image1349.png"/><Relationship Id="rId1382" Type="http://schemas.openxmlformats.org/officeDocument/2006/relationships/customXml" Target="../ink/ink1554.xml"/><Relationship Id="rId405" Type="http://schemas.openxmlformats.org/officeDocument/2006/relationships/customXml" Target="../ink/ink1065.xml"/><Relationship Id="rId612" Type="http://schemas.openxmlformats.org/officeDocument/2006/relationships/customXml" Target="../ink/ink1169.xml"/><Relationship Id="rId1035" Type="http://schemas.openxmlformats.org/officeDocument/2006/relationships/image" Target="../media/image1279.png"/><Relationship Id="rId1242" Type="http://schemas.openxmlformats.org/officeDocument/2006/relationships/customXml" Target="../ink/ink1484.xml"/><Relationship Id="rId1687" Type="http://schemas.openxmlformats.org/officeDocument/2006/relationships/customXml" Target="../ink/ink1707.xml"/><Relationship Id="rId917" Type="http://schemas.openxmlformats.org/officeDocument/2006/relationships/image" Target="../media/image1220.png"/><Relationship Id="rId1102" Type="http://schemas.openxmlformats.org/officeDocument/2006/relationships/customXml" Target="../ink/ink1414.xml"/><Relationship Id="rId1547" Type="http://schemas.openxmlformats.org/officeDocument/2006/relationships/image" Target="../media/image1535.png"/><Relationship Id="rId1754" Type="http://schemas.openxmlformats.org/officeDocument/2006/relationships/image" Target="../media/image1638.png"/><Relationship Id="rId46" Type="http://schemas.openxmlformats.org/officeDocument/2006/relationships/image" Target="../media/image791.png"/><Relationship Id="rId1407" Type="http://schemas.openxmlformats.org/officeDocument/2006/relationships/image" Target="../media/image1465.png"/><Relationship Id="rId1614" Type="http://schemas.openxmlformats.org/officeDocument/2006/relationships/image" Target="../media/image1568.png"/><Relationship Id="rId195" Type="http://schemas.openxmlformats.org/officeDocument/2006/relationships/customXml" Target="../ink/ink958.xml"/><Relationship Id="rId262" Type="http://schemas.openxmlformats.org/officeDocument/2006/relationships/image" Target="../media/image895.png"/><Relationship Id="rId567" Type="http://schemas.openxmlformats.org/officeDocument/2006/relationships/image" Target="../media/image1045.png"/><Relationship Id="rId1197" Type="http://schemas.openxmlformats.org/officeDocument/2006/relationships/image" Target="../media/image1360.png"/><Relationship Id="rId122" Type="http://schemas.openxmlformats.org/officeDocument/2006/relationships/image" Target="../media/image828.png"/><Relationship Id="rId774" Type="http://schemas.openxmlformats.org/officeDocument/2006/relationships/customXml" Target="../ink/ink1250.xml"/><Relationship Id="rId981" Type="http://schemas.openxmlformats.org/officeDocument/2006/relationships/image" Target="../media/image1252.png"/><Relationship Id="rId1057" Type="http://schemas.openxmlformats.org/officeDocument/2006/relationships/image" Target="../media/image1290.png"/><Relationship Id="rId427" Type="http://schemas.openxmlformats.org/officeDocument/2006/relationships/customXml" Target="../ink/ink1076.xml"/><Relationship Id="rId634" Type="http://schemas.openxmlformats.org/officeDocument/2006/relationships/customXml" Target="../ink/ink1180.xml"/><Relationship Id="rId841" Type="http://schemas.openxmlformats.org/officeDocument/2006/relationships/image" Target="../media/image1182.png"/><Relationship Id="rId1264" Type="http://schemas.openxmlformats.org/officeDocument/2006/relationships/customXml" Target="../ink/ink1495.xml"/><Relationship Id="rId1471" Type="http://schemas.openxmlformats.org/officeDocument/2006/relationships/image" Target="../media/image1497.png"/><Relationship Id="rId1569" Type="http://schemas.openxmlformats.org/officeDocument/2006/relationships/image" Target="../media/image1546.png"/><Relationship Id="rId701" Type="http://schemas.openxmlformats.org/officeDocument/2006/relationships/image" Target="../media/image1112.png"/><Relationship Id="rId939" Type="http://schemas.openxmlformats.org/officeDocument/2006/relationships/image" Target="../media/image1231.png"/><Relationship Id="rId1124" Type="http://schemas.openxmlformats.org/officeDocument/2006/relationships/customXml" Target="../ink/ink1425.xml"/><Relationship Id="rId1331" Type="http://schemas.openxmlformats.org/officeDocument/2006/relationships/image" Target="../media/image1427.png"/><Relationship Id="rId1776" Type="http://schemas.openxmlformats.org/officeDocument/2006/relationships/image" Target="../media/image1649.png"/><Relationship Id="rId68" Type="http://schemas.openxmlformats.org/officeDocument/2006/relationships/image" Target="../media/image802.png"/><Relationship Id="rId1429" Type="http://schemas.openxmlformats.org/officeDocument/2006/relationships/image" Target="../media/image1476.png"/><Relationship Id="rId1636" Type="http://schemas.openxmlformats.org/officeDocument/2006/relationships/image" Target="../media/image1579.png"/><Relationship Id="rId1703" Type="http://schemas.openxmlformats.org/officeDocument/2006/relationships/customXml" Target="../ink/ink1715.xml"/><Relationship Id="rId284" Type="http://schemas.openxmlformats.org/officeDocument/2006/relationships/customXml" Target="../ink/ink1003.xml"/><Relationship Id="rId491" Type="http://schemas.openxmlformats.org/officeDocument/2006/relationships/customXml" Target="../ink/ink1108.xml"/><Relationship Id="rId144" Type="http://schemas.openxmlformats.org/officeDocument/2006/relationships/customXml" Target="../ink/ink932.xml"/><Relationship Id="rId589" Type="http://schemas.openxmlformats.org/officeDocument/2006/relationships/image" Target="../media/image1056.png"/><Relationship Id="rId796" Type="http://schemas.openxmlformats.org/officeDocument/2006/relationships/customXml" Target="../ink/ink1261.xml"/><Relationship Id="rId351" Type="http://schemas.openxmlformats.org/officeDocument/2006/relationships/customXml" Target="../ink/ink1038.xml"/><Relationship Id="rId449" Type="http://schemas.openxmlformats.org/officeDocument/2006/relationships/customXml" Target="../ink/ink1087.xml"/><Relationship Id="rId656" Type="http://schemas.openxmlformats.org/officeDocument/2006/relationships/customXml" Target="../ink/ink1191.xml"/><Relationship Id="rId863" Type="http://schemas.openxmlformats.org/officeDocument/2006/relationships/image" Target="../media/image1193.png"/><Relationship Id="rId1079" Type="http://schemas.openxmlformats.org/officeDocument/2006/relationships/image" Target="../media/image1301.png"/><Relationship Id="rId1286" Type="http://schemas.openxmlformats.org/officeDocument/2006/relationships/customXml" Target="../ink/ink1506.xml"/><Relationship Id="rId1493" Type="http://schemas.openxmlformats.org/officeDocument/2006/relationships/image" Target="../media/image1508.png"/><Relationship Id="rId211" Type="http://schemas.openxmlformats.org/officeDocument/2006/relationships/customXml" Target="../ink/ink966.xml"/><Relationship Id="rId309" Type="http://schemas.openxmlformats.org/officeDocument/2006/relationships/image" Target="../media/image917.png"/><Relationship Id="rId516" Type="http://schemas.openxmlformats.org/officeDocument/2006/relationships/image" Target="../media/image1020.png"/><Relationship Id="rId1146" Type="http://schemas.openxmlformats.org/officeDocument/2006/relationships/customXml" Target="../ink/ink1436.xml"/><Relationship Id="rId1798" Type="http://schemas.openxmlformats.org/officeDocument/2006/relationships/image" Target="../media/image1660.png"/><Relationship Id="rId723" Type="http://schemas.openxmlformats.org/officeDocument/2006/relationships/image" Target="../media/image1123.png"/><Relationship Id="rId930" Type="http://schemas.openxmlformats.org/officeDocument/2006/relationships/customXml" Target="../ink/ink1328.xml"/><Relationship Id="rId1006" Type="http://schemas.openxmlformats.org/officeDocument/2006/relationships/customXml" Target="../ink/ink1366.xml"/><Relationship Id="rId1353" Type="http://schemas.openxmlformats.org/officeDocument/2006/relationships/image" Target="../media/image1438.png"/><Relationship Id="rId1560" Type="http://schemas.openxmlformats.org/officeDocument/2006/relationships/customXml" Target="../ink/ink1643.xml"/><Relationship Id="rId1658" Type="http://schemas.openxmlformats.org/officeDocument/2006/relationships/image" Target="../media/image1590.png"/><Relationship Id="rId1213" Type="http://schemas.openxmlformats.org/officeDocument/2006/relationships/image" Target="../media/image1368.png"/><Relationship Id="rId1420" Type="http://schemas.openxmlformats.org/officeDocument/2006/relationships/customXml" Target="../ink/ink1573.xml"/><Relationship Id="rId1518" Type="http://schemas.openxmlformats.org/officeDocument/2006/relationships/customXml" Target="../ink/ink1622.xml"/><Relationship Id="rId1725" Type="http://schemas.openxmlformats.org/officeDocument/2006/relationships/customXml" Target="../ink/ink1726.xml"/><Relationship Id="rId17" Type="http://schemas.openxmlformats.org/officeDocument/2006/relationships/customXml" Target="../ink/ink868.xml"/><Relationship Id="rId166" Type="http://schemas.openxmlformats.org/officeDocument/2006/relationships/customXml" Target="../ink/ink943.xml"/><Relationship Id="rId373" Type="http://schemas.openxmlformats.org/officeDocument/2006/relationships/customXml" Target="../ink/ink1049.xml"/><Relationship Id="rId580" Type="http://schemas.openxmlformats.org/officeDocument/2006/relationships/customXml" Target="../ink/ink1153.xml"/><Relationship Id="rId1" Type="http://schemas.openxmlformats.org/officeDocument/2006/relationships/slideLayout" Target="../slideLayouts/slideLayout1.xml"/><Relationship Id="rId233" Type="http://schemas.openxmlformats.org/officeDocument/2006/relationships/customXml" Target="../ink/ink977.xml"/><Relationship Id="rId440" Type="http://schemas.openxmlformats.org/officeDocument/2006/relationships/image" Target="../media/image982.png"/><Relationship Id="rId678" Type="http://schemas.openxmlformats.org/officeDocument/2006/relationships/customXml" Target="../ink/ink1202.xml"/><Relationship Id="rId885" Type="http://schemas.openxmlformats.org/officeDocument/2006/relationships/image" Target="../media/image1204.png"/><Relationship Id="rId1070" Type="http://schemas.openxmlformats.org/officeDocument/2006/relationships/customXml" Target="../ink/ink1398.xml"/><Relationship Id="rId300" Type="http://schemas.openxmlformats.org/officeDocument/2006/relationships/image" Target="../media/image913.png"/><Relationship Id="rId538" Type="http://schemas.openxmlformats.org/officeDocument/2006/relationships/customXml" Target="../ink/ink1132.xml"/><Relationship Id="rId745" Type="http://schemas.openxmlformats.org/officeDocument/2006/relationships/image" Target="../media/image1134.png"/><Relationship Id="rId952" Type="http://schemas.openxmlformats.org/officeDocument/2006/relationships/customXml" Target="../ink/ink1339.xml"/><Relationship Id="rId1168" Type="http://schemas.openxmlformats.org/officeDocument/2006/relationships/customXml" Target="../ink/ink1447.xml"/><Relationship Id="rId1375" Type="http://schemas.openxmlformats.org/officeDocument/2006/relationships/image" Target="../media/image1449.png"/><Relationship Id="rId1582" Type="http://schemas.openxmlformats.org/officeDocument/2006/relationships/customXml" Target="../ink/ink1654.xml"/><Relationship Id="rId81" Type="http://schemas.openxmlformats.org/officeDocument/2006/relationships/customXml" Target="../ink/ink900.xml"/><Relationship Id="rId605" Type="http://schemas.openxmlformats.org/officeDocument/2006/relationships/image" Target="../media/image1064.png"/><Relationship Id="rId812" Type="http://schemas.openxmlformats.org/officeDocument/2006/relationships/customXml" Target="../ink/ink1269.xml"/><Relationship Id="rId1028" Type="http://schemas.openxmlformats.org/officeDocument/2006/relationships/customXml" Target="../ink/ink1377.xml"/><Relationship Id="rId1235" Type="http://schemas.openxmlformats.org/officeDocument/2006/relationships/image" Target="../media/image1379.png"/><Relationship Id="rId1442" Type="http://schemas.openxmlformats.org/officeDocument/2006/relationships/customXml" Target="../ink/ink1584.xml"/><Relationship Id="rId1302" Type="http://schemas.openxmlformats.org/officeDocument/2006/relationships/customXml" Target="../ink/ink1514.xml"/><Relationship Id="rId1747" Type="http://schemas.openxmlformats.org/officeDocument/2006/relationships/customXml" Target="../ink/ink1737.xml"/><Relationship Id="rId39" Type="http://schemas.openxmlformats.org/officeDocument/2006/relationships/customXml" Target="../ink/ink879.xml"/><Relationship Id="rId1607" Type="http://schemas.openxmlformats.org/officeDocument/2006/relationships/customXml" Target="../ink/ink1667.xml"/><Relationship Id="rId1814" Type="http://schemas.openxmlformats.org/officeDocument/2006/relationships/image" Target="../media/image1668.png"/><Relationship Id="rId188" Type="http://schemas.openxmlformats.org/officeDocument/2006/relationships/image" Target="../media/image860.png"/><Relationship Id="rId395" Type="http://schemas.openxmlformats.org/officeDocument/2006/relationships/customXml" Target="../ink/ink1060.xml"/><Relationship Id="rId255" Type="http://schemas.openxmlformats.org/officeDocument/2006/relationships/customXml" Target="../ink/ink988.xml"/><Relationship Id="rId462" Type="http://schemas.openxmlformats.org/officeDocument/2006/relationships/image" Target="../media/image993.png"/><Relationship Id="rId1092" Type="http://schemas.openxmlformats.org/officeDocument/2006/relationships/customXml" Target="../ink/ink1409.xml"/><Relationship Id="rId1397" Type="http://schemas.openxmlformats.org/officeDocument/2006/relationships/image" Target="../media/image1460.png"/><Relationship Id="rId115" Type="http://schemas.openxmlformats.org/officeDocument/2006/relationships/customXml" Target="../ink/ink917.xml"/><Relationship Id="rId322" Type="http://schemas.openxmlformats.org/officeDocument/2006/relationships/customXml" Target="../ink/ink1023.xml"/><Relationship Id="rId767" Type="http://schemas.openxmlformats.org/officeDocument/2006/relationships/image" Target="../media/image1145.png"/><Relationship Id="rId974" Type="http://schemas.openxmlformats.org/officeDocument/2006/relationships/customXml" Target="../ink/ink1350.xml"/><Relationship Id="rId627" Type="http://schemas.openxmlformats.org/officeDocument/2006/relationships/image" Target="../media/image1075.png"/><Relationship Id="rId834" Type="http://schemas.openxmlformats.org/officeDocument/2006/relationships/customXml" Target="../ink/ink1280.xml"/><Relationship Id="rId1257" Type="http://schemas.openxmlformats.org/officeDocument/2006/relationships/image" Target="../media/image1390.png"/><Relationship Id="rId1464" Type="http://schemas.openxmlformats.org/officeDocument/2006/relationships/customXml" Target="../ink/ink1595.xml"/><Relationship Id="rId1671" Type="http://schemas.openxmlformats.org/officeDocument/2006/relationships/customXml" Target="../ink/ink1699.xml"/><Relationship Id="rId901" Type="http://schemas.openxmlformats.org/officeDocument/2006/relationships/image" Target="../media/image1212.png"/><Relationship Id="rId1117" Type="http://schemas.openxmlformats.org/officeDocument/2006/relationships/image" Target="../media/image1320.png"/><Relationship Id="rId1324" Type="http://schemas.openxmlformats.org/officeDocument/2006/relationships/customXml" Target="../ink/ink1525.xml"/><Relationship Id="rId1531" Type="http://schemas.openxmlformats.org/officeDocument/2006/relationships/image" Target="../media/image1527.png"/><Relationship Id="rId1769" Type="http://schemas.openxmlformats.org/officeDocument/2006/relationships/customXml" Target="../ink/ink1748.xml"/><Relationship Id="rId30" Type="http://schemas.openxmlformats.org/officeDocument/2006/relationships/image" Target="../media/image784.png"/><Relationship Id="rId1629" Type="http://schemas.openxmlformats.org/officeDocument/2006/relationships/customXml" Target="../ink/ink1678.xml"/><Relationship Id="rId277" Type="http://schemas.openxmlformats.org/officeDocument/2006/relationships/customXml" Target="../ink/ink999.xml"/><Relationship Id="rId484" Type="http://schemas.openxmlformats.org/officeDocument/2006/relationships/image" Target="../media/image1004.png"/><Relationship Id="rId137" Type="http://schemas.openxmlformats.org/officeDocument/2006/relationships/image" Target="../media/image835.png"/><Relationship Id="rId344" Type="http://schemas.openxmlformats.org/officeDocument/2006/relationships/customXml" Target="../ink/ink1034.xml"/><Relationship Id="rId691" Type="http://schemas.openxmlformats.org/officeDocument/2006/relationships/image" Target="../media/image1107.png"/><Relationship Id="rId789" Type="http://schemas.openxmlformats.org/officeDocument/2006/relationships/image" Target="../media/image1156.png"/><Relationship Id="rId996" Type="http://schemas.openxmlformats.org/officeDocument/2006/relationships/customXml" Target="../ink/ink1361.xml"/><Relationship Id="rId551" Type="http://schemas.openxmlformats.org/officeDocument/2006/relationships/image" Target="../media/image1037.png"/><Relationship Id="rId649" Type="http://schemas.openxmlformats.org/officeDocument/2006/relationships/image" Target="../media/image1086.png"/><Relationship Id="rId856" Type="http://schemas.openxmlformats.org/officeDocument/2006/relationships/customXml" Target="../ink/ink1291.xml"/><Relationship Id="rId1181" Type="http://schemas.openxmlformats.org/officeDocument/2006/relationships/image" Target="../media/image1352.png"/><Relationship Id="rId1279" Type="http://schemas.openxmlformats.org/officeDocument/2006/relationships/image" Target="../media/image1401.png"/><Relationship Id="rId1486" Type="http://schemas.openxmlformats.org/officeDocument/2006/relationships/customXml" Target="../ink/ink1606.xml"/><Relationship Id="rId204" Type="http://schemas.openxmlformats.org/officeDocument/2006/relationships/image" Target="../media/image867.png"/><Relationship Id="rId411" Type="http://schemas.openxmlformats.org/officeDocument/2006/relationships/customXml" Target="../ink/ink1068.xml"/><Relationship Id="rId509" Type="http://schemas.openxmlformats.org/officeDocument/2006/relationships/customXml" Target="../ink/ink1117.xml"/><Relationship Id="rId1041" Type="http://schemas.openxmlformats.org/officeDocument/2006/relationships/image" Target="../media/image1282.png"/><Relationship Id="rId1139" Type="http://schemas.openxmlformats.org/officeDocument/2006/relationships/image" Target="../media/image1331.png"/><Relationship Id="rId1346" Type="http://schemas.openxmlformats.org/officeDocument/2006/relationships/customXml" Target="../ink/ink1536.xml"/><Relationship Id="rId1693" Type="http://schemas.openxmlformats.org/officeDocument/2006/relationships/customXml" Target="../ink/ink1710.xml"/><Relationship Id="rId716" Type="http://schemas.openxmlformats.org/officeDocument/2006/relationships/customXml" Target="../ink/ink1221.xml"/><Relationship Id="rId923" Type="http://schemas.openxmlformats.org/officeDocument/2006/relationships/image" Target="../media/image1223.png"/><Relationship Id="rId1553" Type="http://schemas.openxmlformats.org/officeDocument/2006/relationships/image" Target="../media/image1538.png"/><Relationship Id="rId1760" Type="http://schemas.openxmlformats.org/officeDocument/2006/relationships/image" Target="../media/image1641.png"/><Relationship Id="rId52" Type="http://schemas.openxmlformats.org/officeDocument/2006/relationships/image" Target="../media/image794.png"/><Relationship Id="rId1206" Type="http://schemas.openxmlformats.org/officeDocument/2006/relationships/customXml" Target="../ink/ink1466.xml"/><Relationship Id="rId1413" Type="http://schemas.openxmlformats.org/officeDocument/2006/relationships/image" Target="../media/image1468.png"/><Relationship Id="rId1620" Type="http://schemas.openxmlformats.org/officeDocument/2006/relationships/image" Target="../media/image1571.png"/><Relationship Id="rId1718" Type="http://schemas.openxmlformats.org/officeDocument/2006/relationships/image" Target="../media/image1620.png"/><Relationship Id="rId299" Type="http://schemas.openxmlformats.org/officeDocument/2006/relationships/customXml" Target="../ink/ink1011.xml"/><Relationship Id="rId159" Type="http://schemas.openxmlformats.org/officeDocument/2006/relationships/image" Target="../media/image846.png"/><Relationship Id="rId366" Type="http://schemas.openxmlformats.org/officeDocument/2006/relationships/image" Target="../media/image945.png"/><Relationship Id="rId573" Type="http://schemas.openxmlformats.org/officeDocument/2006/relationships/image" Target="../media/image1048.png"/><Relationship Id="rId780" Type="http://schemas.openxmlformats.org/officeDocument/2006/relationships/customXml" Target="../ink/ink1253.xml"/><Relationship Id="rId226" Type="http://schemas.openxmlformats.org/officeDocument/2006/relationships/image" Target="../media/image877.png"/><Relationship Id="rId433" Type="http://schemas.openxmlformats.org/officeDocument/2006/relationships/customXml" Target="../ink/ink1079.xml"/><Relationship Id="rId878" Type="http://schemas.openxmlformats.org/officeDocument/2006/relationships/customXml" Target="../ink/ink1302.xml"/><Relationship Id="rId1063" Type="http://schemas.openxmlformats.org/officeDocument/2006/relationships/image" Target="../media/image1293.png"/><Relationship Id="rId1270" Type="http://schemas.openxmlformats.org/officeDocument/2006/relationships/customXml" Target="../ink/ink1498.xml"/><Relationship Id="rId640" Type="http://schemas.openxmlformats.org/officeDocument/2006/relationships/customXml" Target="../ink/ink1183.xml"/><Relationship Id="rId738" Type="http://schemas.openxmlformats.org/officeDocument/2006/relationships/customXml" Target="../ink/ink1232.xml"/><Relationship Id="rId945" Type="http://schemas.openxmlformats.org/officeDocument/2006/relationships/image" Target="../media/image1234.png"/><Relationship Id="rId1368" Type="http://schemas.openxmlformats.org/officeDocument/2006/relationships/customXml" Target="../ink/ink1547.xml"/><Relationship Id="rId1575" Type="http://schemas.openxmlformats.org/officeDocument/2006/relationships/image" Target="../media/image1549.png"/><Relationship Id="rId1782" Type="http://schemas.openxmlformats.org/officeDocument/2006/relationships/image" Target="../media/image1652.png"/><Relationship Id="rId74" Type="http://schemas.openxmlformats.org/officeDocument/2006/relationships/image" Target="../media/image805.png"/><Relationship Id="rId500" Type="http://schemas.openxmlformats.org/officeDocument/2006/relationships/image" Target="../media/image1012.png"/><Relationship Id="rId805" Type="http://schemas.openxmlformats.org/officeDocument/2006/relationships/image" Target="../media/image1164.png"/><Relationship Id="rId1130" Type="http://schemas.openxmlformats.org/officeDocument/2006/relationships/customXml" Target="../ink/ink1428.xml"/><Relationship Id="rId1228" Type="http://schemas.openxmlformats.org/officeDocument/2006/relationships/customXml" Target="../ink/ink1477.xml"/><Relationship Id="rId1435" Type="http://schemas.openxmlformats.org/officeDocument/2006/relationships/image" Target="../media/image1479.png"/><Relationship Id="rId1642" Type="http://schemas.openxmlformats.org/officeDocument/2006/relationships/image" Target="../media/image1582.png"/><Relationship Id="rId1502" Type="http://schemas.openxmlformats.org/officeDocument/2006/relationships/customXml" Target="../ink/ink1614.xml"/><Relationship Id="rId1807" Type="http://schemas.openxmlformats.org/officeDocument/2006/relationships/customXml" Target="../ink/ink1767.xml"/><Relationship Id="rId290" Type="http://schemas.openxmlformats.org/officeDocument/2006/relationships/customXml" Target="../ink/ink1006.xml"/><Relationship Id="rId388" Type="http://schemas.openxmlformats.org/officeDocument/2006/relationships/image" Target="../media/image956.png"/><Relationship Id="rId150" Type="http://schemas.openxmlformats.org/officeDocument/2006/relationships/customXml" Target="../ink/ink935.xml"/><Relationship Id="rId595" Type="http://schemas.openxmlformats.org/officeDocument/2006/relationships/image" Target="../media/image1059.png"/><Relationship Id="rId248" Type="http://schemas.openxmlformats.org/officeDocument/2006/relationships/image" Target="../media/image888.png"/><Relationship Id="rId455" Type="http://schemas.openxmlformats.org/officeDocument/2006/relationships/customXml" Target="../ink/ink1090.xml"/><Relationship Id="rId662" Type="http://schemas.openxmlformats.org/officeDocument/2006/relationships/customXml" Target="../ink/ink1194.xml"/><Relationship Id="rId1085" Type="http://schemas.openxmlformats.org/officeDocument/2006/relationships/image" Target="../media/image1304.png"/><Relationship Id="rId1292" Type="http://schemas.openxmlformats.org/officeDocument/2006/relationships/customXml" Target="../ink/ink1509.xml"/><Relationship Id="rId108" Type="http://schemas.openxmlformats.org/officeDocument/2006/relationships/image" Target="../media/image821.png"/><Relationship Id="rId315" Type="http://schemas.openxmlformats.org/officeDocument/2006/relationships/image" Target="../media/image920.png"/><Relationship Id="rId522" Type="http://schemas.openxmlformats.org/officeDocument/2006/relationships/customXml" Target="../ink/ink1124.xml"/><Relationship Id="rId967" Type="http://schemas.openxmlformats.org/officeDocument/2006/relationships/image" Target="../media/image1245.png"/><Relationship Id="rId1152" Type="http://schemas.openxmlformats.org/officeDocument/2006/relationships/customXml" Target="../ink/ink1439.xml"/><Relationship Id="rId1597" Type="http://schemas.openxmlformats.org/officeDocument/2006/relationships/customXml" Target="../ink/ink1662.xml"/><Relationship Id="rId96" Type="http://schemas.openxmlformats.org/officeDocument/2006/relationships/image" Target="../media/image815.png"/><Relationship Id="rId827" Type="http://schemas.openxmlformats.org/officeDocument/2006/relationships/image" Target="../media/image1175.png"/><Relationship Id="rId1012" Type="http://schemas.openxmlformats.org/officeDocument/2006/relationships/customXml" Target="../ink/ink1369.xml"/><Relationship Id="rId1457" Type="http://schemas.openxmlformats.org/officeDocument/2006/relationships/image" Target="../media/image1490.png"/><Relationship Id="rId1664" Type="http://schemas.openxmlformats.org/officeDocument/2006/relationships/image" Target="../media/image1593.png"/><Relationship Id="rId1317" Type="http://schemas.openxmlformats.org/officeDocument/2006/relationships/image" Target="../media/image1420.png"/><Relationship Id="rId1524" Type="http://schemas.openxmlformats.org/officeDocument/2006/relationships/customXml" Target="../ink/ink1625.xml"/><Relationship Id="rId1731" Type="http://schemas.openxmlformats.org/officeDocument/2006/relationships/customXml" Target="../ink/ink1729.xml"/><Relationship Id="rId23" Type="http://schemas.openxmlformats.org/officeDocument/2006/relationships/customXml" Target="../ink/ink871.xml"/><Relationship Id="rId172" Type="http://schemas.openxmlformats.org/officeDocument/2006/relationships/customXml" Target="../ink/ink946.xml"/><Relationship Id="rId477" Type="http://schemas.openxmlformats.org/officeDocument/2006/relationships/customXml" Target="../ink/ink1101.xml"/><Relationship Id="rId684" Type="http://schemas.openxmlformats.org/officeDocument/2006/relationships/customXml" Target="../ink/ink1205.xml"/><Relationship Id="rId337" Type="http://schemas.openxmlformats.org/officeDocument/2006/relationships/image" Target="../media/image931.png"/><Relationship Id="rId891" Type="http://schemas.openxmlformats.org/officeDocument/2006/relationships/image" Target="../media/image1207.png"/><Relationship Id="rId989" Type="http://schemas.openxmlformats.org/officeDocument/2006/relationships/image" Target="../media/image1256.png"/><Relationship Id="rId544" Type="http://schemas.openxmlformats.org/officeDocument/2006/relationships/customXml" Target="../ink/ink1135.xml"/><Relationship Id="rId751" Type="http://schemas.openxmlformats.org/officeDocument/2006/relationships/image" Target="../media/image1137.png"/><Relationship Id="rId849" Type="http://schemas.openxmlformats.org/officeDocument/2006/relationships/image" Target="../media/image1186.png"/><Relationship Id="rId1174" Type="http://schemas.openxmlformats.org/officeDocument/2006/relationships/customXml" Target="../ink/ink1450.xml"/><Relationship Id="rId1381" Type="http://schemas.openxmlformats.org/officeDocument/2006/relationships/image" Target="../media/image1452.png"/><Relationship Id="rId1479" Type="http://schemas.openxmlformats.org/officeDocument/2006/relationships/image" Target="../media/image1501.png"/><Relationship Id="rId1686" Type="http://schemas.openxmlformats.org/officeDocument/2006/relationships/image" Target="../media/image1604.png"/><Relationship Id="rId404" Type="http://schemas.openxmlformats.org/officeDocument/2006/relationships/image" Target="../media/image964.png"/><Relationship Id="rId611" Type="http://schemas.openxmlformats.org/officeDocument/2006/relationships/image" Target="../media/image1067.png"/><Relationship Id="rId1034" Type="http://schemas.openxmlformats.org/officeDocument/2006/relationships/customXml" Target="../ink/ink1380.xml"/><Relationship Id="rId1241" Type="http://schemas.openxmlformats.org/officeDocument/2006/relationships/image" Target="../media/image1382.png"/><Relationship Id="rId1339" Type="http://schemas.openxmlformats.org/officeDocument/2006/relationships/image" Target="../media/image1431.png"/><Relationship Id="rId709" Type="http://schemas.openxmlformats.org/officeDocument/2006/relationships/image" Target="../media/image1116.png"/><Relationship Id="rId916" Type="http://schemas.openxmlformats.org/officeDocument/2006/relationships/customXml" Target="../ink/ink1321.xml"/><Relationship Id="rId1101" Type="http://schemas.openxmlformats.org/officeDocument/2006/relationships/image" Target="../media/image1312.png"/><Relationship Id="rId1546" Type="http://schemas.openxmlformats.org/officeDocument/2006/relationships/customXml" Target="../ink/ink1636.xml"/><Relationship Id="rId1753" Type="http://schemas.openxmlformats.org/officeDocument/2006/relationships/customXml" Target="../ink/ink1740.xml"/><Relationship Id="rId45" Type="http://schemas.openxmlformats.org/officeDocument/2006/relationships/customXml" Target="../ink/ink882.xml"/><Relationship Id="rId1406" Type="http://schemas.openxmlformats.org/officeDocument/2006/relationships/customXml" Target="../ink/ink1566.xml"/><Relationship Id="rId1613" Type="http://schemas.openxmlformats.org/officeDocument/2006/relationships/customXml" Target="../ink/ink1670.xml"/><Relationship Id="rId1820" Type="http://schemas.openxmlformats.org/officeDocument/2006/relationships/image" Target="../media/image1671.png"/><Relationship Id="rId194" Type="http://schemas.openxmlformats.org/officeDocument/2006/relationships/image" Target="../media/image863.png"/><Relationship Id="rId261" Type="http://schemas.openxmlformats.org/officeDocument/2006/relationships/customXml" Target="../ink/ink991.xml"/><Relationship Id="rId499" Type="http://schemas.openxmlformats.org/officeDocument/2006/relationships/customXml" Target="../ink/ink1112.xml"/><Relationship Id="rId359" Type="http://schemas.openxmlformats.org/officeDocument/2006/relationships/customXml" Target="../ink/ink1042.xml"/><Relationship Id="rId566" Type="http://schemas.openxmlformats.org/officeDocument/2006/relationships/customXml" Target="../ink/ink1146.xml"/><Relationship Id="rId773" Type="http://schemas.openxmlformats.org/officeDocument/2006/relationships/image" Target="../media/image1148.png"/><Relationship Id="rId1196" Type="http://schemas.openxmlformats.org/officeDocument/2006/relationships/customXml" Target="../ink/ink1461.xml"/><Relationship Id="rId121" Type="http://schemas.openxmlformats.org/officeDocument/2006/relationships/customXml" Target="../ink/ink920.xml"/><Relationship Id="rId219" Type="http://schemas.openxmlformats.org/officeDocument/2006/relationships/customXml" Target="../ink/ink970.xml"/><Relationship Id="rId426" Type="http://schemas.openxmlformats.org/officeDocument/2006/relationships/image" Target="../media/image975.png"/><Relationship Id="rId633" Type="http://schemas.openxmlformats.org/officeDocument/2006/relationships/image" Target="../media/image1078.png"/><Relationship Id="rId980" Type="http://schemas.openxmlformats.org/officeDocument/2006/relationships/customXml" Target="../ink/ink1353.xml"/><Relationship Id="rId1056" Type="http://schemas.openxmlformats.org/officeDocument/2006/relationships/customXml" Target="../ink/ink1391.xml"/><Relationship Id="rId1263" Type="http://schemas.openxmlformats.org/officeDocument/2006/relationships/image" Target="../media/image1393.png"/><Relationship Id="rId840" Type="http://schemas.openxmlformats.org/officeDocument/2006/relationships/customXml" Target="../ink/ink1283.xml"/><Relationship Id="rId938" Type="http://schemas.openxmlformats.org/officeDocument/2006/relationships/customXml" Target="../ink/ink1332.xml"/><Relationship Id="rId1470" Type="http://schemas.openxmlformats.org/officeDocument/2006/relationships/customXml" Target="../ink/ink1598.xml"/><Relationship Id="rId1568" Type="http://schemas.openxmlformats.org/officeDocument/2006/relationships/customXml" Target="../ink/ink1647.xml"/><Relationship Id="rId1775" Type="http://schemas.openxmlformats.org/officeDocument/2006/relationships/customXml" Target="../ink/ink1751.xml"/><Relationship Id="rId67" Type="http://schemas.openxmlformats.org/officeDocument/2006/relationships/customXml" Target="../ink/ink893.xml"/><Relationship Id="rId700" Type="http://schemas.openxmlformats.org/officeDocument/2006/relationships/customXml" Target="../ink/ink1213.xml"/><Relationship Id="rId1123" Type="http://schemas.openxmlformats.org/officeDocument/2006/relationships/image" Target="../media/image1323.png"/><Relationship Id="rId1330" Type="http://schemas.openxmlformats.org/officeDocument/2006/relationships/customXml" Target="../ink/ink1528.xml"/><Relationship Id="rId1428" Type="http://schemas.openxmlformats.org/officeDocument/2006/relationships/customXml" Target="../ink/ink1577.xml"/><Relationship Id="rId1635" Type="http://schemas.openxmlformats.org/officeDocument/2006/relationships/customXml" Target="../ink/ink1681.xml"/><Relationship Id="rId1702" Type="http://schemas.openxmlformats.org/officeDocument/2006/relationships/image" Target="../media/image1612.png"/><Relationship Id="rId283" Type="http://schemas.openxmlformats.org/officeDocument/2006/relationships/image" Target="../media/image905.png"/><Relationship Id="rId490" Type="http://schemas.openxmlformats.org/officeDocument/2006/relationships/image" Target="../media/image1007.png"/><Relationship Id="rId143" Type="http://schemas.openxmlformats.org/officeDocument/2006/relationships/image" Target="../media/image838.png"/><Relationship Id="rId350" Type="http://schemas.openxmlformats.org/officeDocument/2006/relationships/customXml" Target="../ink/ink1037.xml"/><Relationship Id="rId588" Type="http://schemas.openxmlformats.org/officeDocument/2006/relationships/customXml" Target="../ink/ink1157.xml"/><Relationship Id="rId795" Type="http://schemas.openxmlformats.org/officeDocument/2006/relationships/image" Target="../media/image1159.png"/><Relationship Id="rId9" Type="http://schemas.openxmlformats.org/officeDocument/2006/relationships/customXml" Target="../ink/ink864.xml"/><Relationship Id="rId210" Type="http://schemas.openxmlformats.org/officeDocument/2006/relationships/image" Target="../media/image869.png"/><Relationship Id="rId448" Type="http://schemas.openxmlformats.org/officeDocument/2006/relationships/image" Target="../media/image986.png"/><Relationship Id="rId655" Type="http://schemas.openxmlformats.org/officeDocument/2006/relationships/image" Target="../media/image1089.png"/><Relationship Id="rId862" Type="http://schemas.openxmlformats.org/officeDocument/2006/relationships/customXml" Target="../ink/ink1294.xml"/><Relationship Id="rId1078" Type="http://schemas.openxmlformats.org/officeDocument/2006/relationships/customXml" Target="../ink/ink1402.xml"/><Relationship Id="rId1285" Type="http://schemas.openxmlformats.org/officeDocument/2006/relationships/image" Target="../media/image1404.png"/><Relationship Id="rId1492" Type="http://schemas.openxmlformats.org/officeDocument/2006/relationships/customXml" Target="../ink/ink1609.xml"/><Relationship Id="rId308" Type="http://schemas.openxmlformats.org/officeDocument/2006/relationships/customXml" Target="../ink/ink1016.xml"/><Relationship Id="rId515" Type="http://schemas.openxmlformats.org/officeDocument/2006/relationships/customXml" Target="../ink/ink1120.xml"/><Relationship Id="rId722" Type="http://schemas.openxmlformats.org/officeDocument/2006/relationships/customXml" Target="../ink/ink1224.xml"/><Relationship Id="rId1145" Type="http://schemas.openxmlformats.org/officeDocument/2006/relationships/image" Target="../media/image1334.png"/><Relationship Id="rId1352" Type="http://schemas.openxmlformats.org/officeDocument/2006/relationships/customXml" Target="../ink/ink1539.xml"/><Relationship Id="rId1797" Type="http://schemas.openxmlformats.org/officeDocument/2006/relationships/customXml" Target="../ink/ink1762.xml"/><Relationship Id="rId89" Type="http://schemas.openxmlformats.org/officeDocument/2006/relationships/customXml" Target="../ink/ink904.xml"/><Relationship Id="rId1005" Type="http://schemas.openxmlformats.org/officeDocument/2006/relationships/image" Target="../media/image1264.png"/><Relationship Id="rId1212" Type="http://schemas.openxmlformats.org/officeDocument/2006/relationships/customXml" Target="../ink/ink1469.xml"/><Relationship Id="rId1657" Type="http://schemas.openxmlformats.org/officeDocument/2006/relationships/customXml" Target="../ink/ink1692.xml"/><Relationship Id="rId1517" Type="http://schemas.openxmlformats.org/officeDocument/2006/relationships/image" Target="../media/image1520.png"/><Relationship Id="rId1724" Type="http://schemas.openxmlformats.org/officeDocument/2006/relationships/image" Target="../media/image1623.png"/><Relationship Id="rId16" Type="http://schemas.openxmlformats.org/officeDocument/2006/relationships/image" Target="../media/image122.png"/><Relationship Id="rId165" Type="http://schemas.openxmlformats.org/officeDocument/2006/relationships/image" Target="../media/image849.png"/><Relationship Id="rId372" Type="http://schemas.openxmlformats.org/officeDocument/2006/relationships/image" Target="../media/image948.png"/><Relationship Id="rId677" Type="http://schemas.openxmlformats.org/officeDocument/2006/relationships/image" Target="../media/image1100.png"/><Relationship Id="rId232" Type="http://schemas.openxmlformats.org/officeDocument/2006/relationships/image" Target="../media/image880.png"/><Relationship Id="rId884" Type="http://schemas.openxmlformats.org/officeDocument/2006/relationships/customXml" Target="../ink/ink1305.xml"/><Relationship Id="rId537" Type="http://schemas.openxmlformats.org/officeDocument/2006/relationships/image" Target="../media/image1030.png"/><Relationship Id="rId744" Type="http://schemas.openxmlformats.org/officeDocument/2006/relationships/customXml" Target="../ink/ink1235.xml"/><Relationship Id="rId951" Type="http://schemas.openxmlformats.org/officeDocument/2006/relationships/image" Target="../media/image1237.png"/><Relationship Id="rId1167" Type="http://schemas.openxmlformats.org/officeDocument/2006/relationships/image" Target="../media/image1345.png"/><Relationship Id="rId1374" Type="http://schemas.openxmlformats.org/officeDocument/2006/relationships/customXml" Target="../ink/ink1550.xml"/><Relationship Id="rId1581" Type="http://schemas.openxmlformats.org/officeDocument/2006/relationships/image" Target="../media/image1552.png"/><Relationship Id="rId1679" Type="http://schemas.openxmlformats.org/officeDocument/2006/relationships/customXml" Target="../ink/ink1703.xml"/><Relationship Id="rId80" Type="http://schemas.openxmlformats.org/officeDocument/2006/relationships/image" Target="../media/image807.png"/><Relationship Id="rId604" Type="http://schemas.openxmlformats.org/officeDocument/2006/relationships/customXml" Target="../ink/ink1165.xml"/><Relationship Id="rId811" Type="http://schemas.openxmlformats.org/officeDocument/2006/relationships/image" Target="../media/image1167.png"/><Relationship Id="rId1027" Type="http://schemas.openxmlformats.org/officeDocument/2006/relationships/image" Target="../media/image1275.png"/><Relationship Id="rId1234" Type="http://schemas.openxmlformats.org/officeDocument/2006/relationships/customXml" Target="../ink/ink1480.xml"/><Relationship Id="rId1441" Type="http://schemas.openxmlformats.org/officeDocument/2006/relationships/image" Target="../media/image1482.png"/><Relationship Id="rId909" Type="http://schemas.openxmlformats.org/officeDocument/2006/relationships/image" Target="../media/image1216.png"/><Relationship Id="rId1301" Type="http://schemas.openxmlformats.org/officeDocument/2006/relationships/image" Target="../media/image1412.png"/><Relationship Id="rId1539" Type="http://schemas.openxmlformats.org/officeDocument/2006/relationships/image" Target="../media/image1531.png"/><Relationship Id="rId1746" Type="http://schemas.openxmlformats.org/officeDocument/2006/relationships/image" Target="../media/image1634.png"/><Relationship Id="rId38" Type="http://schemas.openxmlformats.org/officeDocument/2006/relationships/image" Target="../media/image787.png"/><Relationship Id="rId1606" Type="http://schemas.openxmlformats.org/officeDocument/2006/relationships/image" Target="../media/image1564.png"/><Relationship Id="rId1813" Type="http://schemas.openxmlformats.org/officeDocument/2006/relationships/customXml" Target="../ink/ink1770.xml"/><Relationship Id="rId187" Type="http://schemas.openxmlformats.org/officeDocument/2006/relationships/customXml" Target="../ink/ink954.xml"/><Relationship Id="rId394" Type="http://schemas.openxmlformats.org/officeDocument/2006/relationships/image" Target="../media/image959.png"/><Relationship Id="rId254" Type="http://schemas.openxmlformats.org/officeDocument/2006/relationships/image" Target="../media/image891.png"/><Relationship Id="rId699" Type="http://schemas.openxmlformats.org/officeDocument/2006/relationships/image" Target="../media/image1111.png"/><Relationship Id="rId1091" Type="http://schemas.openxmlformats.org/officeDocument/2006/relationships/image" Target="../media/image1307.png"/><Relationship Id="rId114" Type="http://schemas.openxmlformats.org/officeDocument/2006/relationships/image" Target="../media/image824.png"/><Relationship Id="rId461" Type="http://schemas.openxmlformats.org/officeDocument/2006/relationships/customXml" Target="../ink/ink1093.xml"/><Relationship Id="rId559" Type="http://schemas.openxmlformats.org/officeDocument/2006/relationships/image" Target="../media/image1041.png"/><Relationship Id="rId766" Type="http://schemas.openxmlformats.org/officeDocument/2006/relationships/customXml" Target="../ink/ink1246.xml"/><Relationship Id="rId1189" Type="http://schemas.openxmlformats.org/officeDocument/2006/relationships/image" Target="../media/image1356.png"/><Relationship Id="rId1396" Type="http://schemas.openxmlformats.org/officeDocument/2006/relationships/customXml" Target="../ink/ink1561.xml"/><Relationship Id="rId321" Type="http://schemas.openxmlformats.org/officeDocument/2006/relationships/image" Target="../media/image923.png"/><Relationship Id="rId419" Type="http://schemas.openxmlformats.org/officeDocument/2006/relationships/customXml" Target="../ink/ink1072.xml"/><Relationship Id="rId626" Type="http://schemas.openxmlformats.org/officeDocument/2006/relationships/customXml" Target="../ink/ink1176.xml"/><Relationship Id="rId973" Type="http://schemas.openxmlformats.org/officeDocument/2006/relationships/image" Target="../media/image1248.png"/><Relationship Id="rId1049" Type="http://schemas.openxmlformats.org/officeDocument/2006/relationships/image" Target="../media/image1286.png"/><Relationship Id="rId1256" Type="http://schemas.openxmlformats.org/officeDocument/2006/relationships/customXml" Target="../ink/ink1491.xml"/><Relationship Id="rId833" Type="http://schemas.openxmlformats.org/officeDocument/2006/relationships/image" Target="../media/image1178.png"/><Relationship Id="rId1116" Type="http://schemas.openxmlformats.org/officeDocument/2006/relationships/customXml" Target="../ink/ink1421.xml"/><Relationship Id="rId1463" Type="http://schemas.openxmlformats.org/officeDocument/2006/relationships/image" Target="../media/image1493.png"/><Relationship Id="rId1670" Type="http://schemas.openxmlformats.org/officeDocument/2006/relationships/image" Target="../media/image1596.png"/><Relationship Id="rId1768" Type="http://schemas.openxmlformats.org/officeDocument/2006/relationships/image" Target="../media/image1645.png"/><Relationship Id="rId900" Type="http://schemas.openxmlformats.org/officeDocument/2006/relationships/customXml" Target="../ink/ink1313.xml"/><Relationship Id="rId1323" Type="http://schemas.openxmlformats.org/officeDocument/2006/relationships/image" Target="../media/image1423.png"/><Relationship Id="rId1530" Type="http://schemas.openxmlformats.org/officeDocument/2006/relationships/customXml" Target="../ink/ink1628.xml"/><Relationship Id="rId1628" Type="http://schemas.openxmlformats.org/officeDocument/2006/relationships/image" Target="../media/image1575.png"/><Relationship Id="rId276" Type="http://schemas.openxmlformats.org/officeDocument/2006/relationships/image" Target="../media/image902.png"/><Relationship Id="rId483" Type="http://schemas.openxmlformats.org/officeDocument/2006/relationships/customXml" Target="../ink/ink1104.xml"/><Relationship Id="rId690" Type="http://schemas.openxmlformats.org/officeDocument/2006/relationships/customXml" Target="../ink/ink1208.xml"/><Relationship Id="rId136" Type="http://schemas.openxmlformats.org/officeDocument/2006/relationships/customXml" Target="../ink/ink928.xml"/><Relationship Id="rId343" Type="http://schemas.openxmlformats.org/officeDocument/2006/relationships/image" Target="../media/image934.png"/><Relationship Id="rId550" Type="http://schemas.openxmlformats.org/officeDocument/2006/relationships/customXml" Target="../ink/ink1138.xml"/><Relationship Id="rId788" Type="http://schemas.openxmlformats.org/officeDocument/2006/relationships/customXml" Target="../ink/ink1257.xml"/><Relationship Id="rId995" Type="http://schemas.openxmlformats.org/officeDocument/2006/relationships/image" Target="../media/image1259.png"/><Relationship Id="rId1180" Type="http://schemas.openxmlformats.org/officeDocument/2006/relationships/customXml" Target="../ink/ink1453.xml"/><Relationship Id="rId203" Type="http://schemas.openxmlformats.org/officeDocument/2006/relationships/customXml" Target="../ink/ink962.xml"/><Relationship Id="rId648" Type="http://schemas.openxmlformats.org/officeDocument/2006/relationships/customXml" Target="../ink/ink1187.xml"/><Relationship Id="rId855" Type="http://schemas.openxmlformats.org/officeDocument/2006/relationships/image" Target="../media/image1189.png"/><Relationship Id="rId1040" Type="http://schemas.openxmlformats.org/officeDocument/2006/relationships/customXml" Target="../ink/ink1383.xml"/><Relationship Id="rId1278" Type="http://schemas.openxmlformats.org/officeDocument/2006/relationships/customXml" Target="../ink/ink1502.xml"/><Relationship Id="rId1485" Type="http://schemas.openxmlformats.org/officeDocument/2006/relationships/image" Target="../media/image1504.png"/><Relationship Id="rId1692" Type="http://schemas.openxmlformats.org/officeDocument/2006/relationships/image" Target="../media/image1607.png"/><Relationship Id="rId410" Type="http://schemas.openxmlformats.org/officeDocument/2006/relationships/image" Target="../media/image967.png"/><Relationship Id="rId508" Type="http://schemas.openxmlformats.org/officeDocument/2006/relationships/image" Target="../media/image1016.png"/><Relationship Id="rId715" Type="http://schemas.openxmlformats.org/officeDocument/2006/relationships/image" Target="../media/image1119.png"/><Relationship Id="rId922" Type="http://schemas.openxmlformats.org/officeDocument/2006/relationships/customXml" Target="../ink/ink1324.xml"/><Relationship Id="rId1138" Type="http://schemas.openxmlformats.org/officeDocument/2006/relationships/customXml" Target="../ink/ink1432.xml"/><Relationship Id="rId1345" Type="http://schemas.openxmlformats.org/officeDocument/2006/relationships/image" Target="../media/image1434.png"/><Relationship Id="rId1552" Type="http://schemas.openxmlformats.org/officeDocument/2006/relationships/customXml" Target="../ink/ink1639.xml"/><Relationship Id="rId1205" Type="http://schemas.openxmlformats.org/officeDocument/2006/relationships/image" Target="../media/image1364.png"/><Relationship Id="rId51" Type="http://schemas.openxmlformats.org/officeDocument/2006/relationships/customXml" Target="../ink/ink885.xml"/><Relationship Id="rId1412" Type="http://schemas.openxmlformats.org/officeDocument/2006/relationships/customXml" Target="../ink/ink1569.xml"/><Relationship Id="rId1717" Type="http://schemas.openxmlformats.org/officeDocument/2006/relationships/customXml" Target="../ink/ink1722.xml"/><Relationship Id="rId298" Type="http://schemas.openxmlformats.org/officeDocument/2006/relationships/image" Target="../media/image912.png"/><Relationship Id="rId158" Type="http://schemas.openxmlformats.org/officeDocument/2006/relationships/customXml" Target="../ink/ink939.xml"/><Relationship Id="rId365" Type="http://schemas.openxmlformats.org/officeDocument/2006/relationships/customXml" Target="../ink/ink1045.xml"/><Relationship Id="rId572" Type="http://schemas.openxmlformats.org/officeDocument/2006/relationships/customXml" Target="../ink/ink1149.xml"/><Relationship Id="rId225" Type="http://schemas.openxmlformats.org/officeDocument/2006/relationships/customXml" Target="../ink/ink973.xml"/><Relationship Id="rId432" Type="http://schemas.openxmlformats.org/officeDocument/2006/relationships/image" Target="../media/image978.png"/><Relationship Id="rId877" Type="http://schemas.openxmlformats.org/officeDocument/2006/relationships/image" Target="../media/image1200.png"/><Relationship Id="rId1062" Type="http://schemas.openxmlformats.org/officeDocument/2006/relationships/customXml" Target="../ink/ink1394.xml"/><Relationship Id="rId737" Type="http://schemas.openxmlformats.org/officeDocument/2006/relationships/image" Target="../media/image1130.png"/><Relationship Id="rId944" Type="http://schemas.openxmlformats.org/officeDocument/2006/relationships/customXml" Target="../ink/ink1335.xml"/><Relationship Id="rId1367" Type="http://schemas.openxmlformats.org/officeDocument/2006/relationships/image" Target="../media/image1445.png"/><Relationship Id="rId1574" Type="http://schemas.openxmlformats.org/officeDocument/2006/relationships/customXml" Target="../ink/ink1650.xml"/><Relationship Id="rId1781" Type="http://schemas.openxmlformats.org/officeDocument/2006/relationships/customXml" Target="../ink/ink1754.xml"/><Relationship Id="rId73" Type="http://schemas.openxmlformats.org/officeDocument/2006/relationships/customXml" Target="../ink/ink896.xml"/><Relationship Id="rId804" Type="http://schemas.openxmlformats.org/officeDocument/2006/relationships/customXml" Target="../ink/ink1265.xml"/><Relationship Id="rId1227" Type="http://schemas.openxmlformats.org/officeDocument/2006/relationships/image" Target="../media/image1375.png"/><Relationship Id="rId1434" Type="http://schemas.openxmlformats.org/officeDocument/2006/relationships/customXml" Target="../ink/ink1580.xml"/><Relationship Id="rId1641" Type="http://schemas.openxmlformats.org/officeDocument/2006/relationships/customXml" Target="../ink/ink1684.xml"/><Relationship Id="rId1501" Type="http://schemas.openxmlformats.org/officeDocument/2006/relationships/image" Target="../media/image1512.png"/><Relationship Id="rId1739" Type="http://schemas.openxmlformats.org/officeDocument/2006/relationships/customXml" Target="../ink/ink1733.xml"/><Relationship Id="rId1806" Type="http://schemas.openxmlformats.org/officeDocument/2006/relationships/image" Target="../media/image1664.png"/><Relationship Id="rId387" Type="http://schemas.openxmlformats.org/officeDocument/2006/relationships/customXml" Target="../ink/ink1056.xml"/><Relationship Id="rId594" Type="http://schemas.openxmlformats.org/officeDocument/2006/relationships/customXml" Target="../ink/ink1160.xml"/><Relationship Id="rId247" Type="http://schemas.openxmlformats.org/officeDocument/2006/relationships/customXml" Target="../ink/ink984.xml"/><Relationship Id="rId899" Type="http://schemas.openxmlformats.org/officeDocument/2006/relationships/image" Target="../media/image1211.png"/><Relationship Id="rId1084" Type="http://schemas.openxmlformats.org/officeDocument/2006/relationships/customXml" Target="../ink/ink1405.xml"/><Relationship Id="rId107" Type="http://schemas.openxmlformats.org/officeDocument/2006/relationships/customXml" Target="../ink/ink913.xml"/><Relationship Id="rId454" Type="http://schemas.openxmlformats.org/officeDocument/2006/relationships/image" Target="../media/image989.png"/><Relationship Id="rId661" Type="http://schemas.openxmlformats.org/officeDocument/2006/relationships/image" Target="../media/image1092.png"/><Relationship Id="rId759" Type="http://schemas.openxmlformats.org/officeDocument/2006/relationships/image" Target="../media/image1141.png"/><Relationship Id="rId966" Type="http://schemas.openxmlformats.org/officeDocument/2006/relationships/customXml" Target="../ink/ink1346.xml"/><Relationship Id="rId1291" Type="http://schemas.openxmlformats.org/officeDocument/2006/relationships/image" Target="../media/image1407.png"/><Relationship Id="rId1389" Type="http://schemas.openxmlformats.org/officeDocument/2006/relationships/image" Target="../media/image1456.png"/><Relationship Id="rId1596" Type="http://schemas.openxmlformats.org/officeDocument/2006/relationships/image" Target="../media/image1559.png"/><Relationship Id="rId314" Type="http://schemas.openxmlformats.org/officeDocument/2006/relationships/customXml" Target="../ink/ink1019.xml"/><Relationship Id="rId521" Type="http://schemas.openxmlformats.org/officeDocument/2006/relationships/image" Target="../media/image1022.png"/><Relationship Id="rId619" Type="http://schemas.openxmlformats.org/officeDocument/2006/relationships/image" Target="../media/image1071.png"/><Relationship Id="rId1151" Type="http://schemas.openxmlformats.org/officeDocument/2006/relationships/image" Target="../media/image1337.png"/><Relationship Id="rId1249" Type="http://schemas.openxmlformats.org/officeDocument/2006/relationships/image" Target="../media/image1386.png"/><Relationship Id="rId95" Type="http://schemas.openxmlformats.org/officeDocument/2006/relationships/customXml" Target="../ink/ink907.xml"/><Relationship Id="rId826" Type="http://schemas.openxmlformats.org/officeDocument/2006/relationships/customXml" Target="../ink/ink1276.xml"/><Relationship Id="rId1011" Type="http://schemas.openxmlformats.org/officeDocument/2006/relationships/image" Target="../media/image1267.png"/><Relationship Id="rId1109" Type="http://schemas.openxmlformats.org/officeDocument/2006/relationships/image" Target="../media/image1316.png"/><Relationship Id="rId1456" Type="http://schemas.openxmlformats.org/officeDocument/2006/relationships/customXml" Target="../ink/ink1591.xml"/><Relationship Id="rId1663" Type="http://schemas.openxmlformats.org/officeDocument/2006/relationships/customXml" Target="../ink/ink1695.xml"/><Relationship Id="rId1316" Type="http://schemas.openxmlformats.org/officeDocument/2006/relationships/customXml" Target="../ink/ink1521.xml"/><Relationship Id="rId1523" Type="http://schemas.openxmlformats.org/officeDocument/2006/relationships/image" Target="../media/image1523.png"/><Relationship Id="rId1730" Type="http://schemas.openxmlformats.org/officeDocument/2006/relationships/image" Target="../media/image1626.png"/></Relationships>
</file>

<file path=ppt/slides/_rels/slide8.xml.rels><?xml version="1.0" encoding="UTF-8" standalone="yes"?>
<Relationships xmlns="http://schemas.openxmlformats.org/package/2006/relationships"><Relationship Id="rId117" Type="http://schemas.openxmlformats.org/officeDocument/2006/relationships/customXml" Target="../ink/ink1831.xml"/><Relationship Id="rId671" Type="http://schemas.openxmlformats.org/officeDocument/2006/relationships/customXml" Target="../ink/ink2110.xml"/><Relationship Id="rId769" Type="http://schemas.openxmlformats.org/officeDocument/2006/relationships/customXml" Target="../ink/ink2159.xml"/><Relationship Id="rId21" Type="http://schemas.openxmlformats.org/officeDocument/2006/relationships/customXml" Target="../ink/ink1783.xml"/><Relationship Id="rId324" Type="http://schemas.openxmlformats.org/officeDocument/2006/relationships/image" Target="../media/image1808.png"/><Relationship Id="rId531" Type="http://schemas.openxmlformats.org/officeDocument/2006/relationships/image" Target="../media/image1910.png"/><Relationship Id="rId629" Type="http://schemas.openxmlformats.org/officeDocument/2006/relationships/image" Target="../media/image1958.png"/><Relationship Id="rId170" Type="http://schemas.openxmlformats.org/officeDocument/2006/relationships/image" Target="../media/image1732.png"/><Relationship Id="rId836" Type="http://schemas.openxmlformats.org/officeDocument/2006/relationships/image" Target="../media/image2060.png"/><Relationship Id="rId268" Type="http://schemas.openxmlformats.org/officeDocument/2006/relationships/image" Target="../media/image1780.png"/><Relationship Id="rId475" Type="http://schemas.openxmlformats.org/officeDocument/2006/relationships/customXml" Target="../ink/ink2011.xml"/><Relationship Id="rId682" Type="http://schemas.openxmlformats.org/officeDocument/2006/relationships/image" Target="../media/image1983.png"/><Relationship Id="rId903" Type="http://schemas.openxmlformats.org/officeDocument/2006/relationships/image" Target="../media/image2093.png"/><Relationship Id="rId32" Type="http://schemas.openxmlformats.org/officeDocument/2006/relationships/image" Target="../media/image16650.png"/><Relationship Id="rId128" Type="http://schemas.openxmlformats.org/officeDocument/2006/relationships/image" Target="../media/image1712.png"/><Relationship Id="rId335" Type="http://schemas.openxmlformats.org/officeDocument/2006/relationships/customXml" Target="../ink/ink1940.xml"/><Relationship Id="rId542" Type="http://schemas.openxmlformats.org/officeDocument/2006/relationships/customXml" Target="../ink/ink2045.xml"/><Relationship Id="rId181" Type="http://schemas.openxmlformats.org/officeDocument/2006/relationships/customXml" Target="../ink/ink1863.xml"/><Relationship Id="rId402" Type="http://schemas.openxmlformats.org/officeDocument/2006/relationships/image" Target="../media/image1847.png"/><Relationship Id="rId847" Type="http://schemas.openxmlformats.org/officeDocument/2006/relationships/customXml" Target="../ink/ink2198.xml"/><Relationship Id="rId279" Type="http://schemas.openxmlformats.org/officeDocument/2006/relationships/customXml" Target="../ink/ink1912.xml"/><Relationship Id="rId486" Type="http://schemas.openxmlformats.org/officeDocument/2006/relationships/image" Target="../media/image1888.png"/><Relationship Id="rId693" Type="http://schemas.openxmlformats.org/officeDocument/2006/relationships/customXml" Target="../ink/ink2121.xml"/><Relationship Id="rId707" Type="http://schemas.openxmlformats.org/officeDocument/2006/relationships/customXml" Target="../ink/ink2128.xml"/><Relationship Id="rId914" Type="http://schemas.openxmlformats.org/officeDocument/2006/relationships/customXml" Target="../ink/ink2232.xml"/><Relationship Id="rId43" Type="http://schemas.openxmlformats.org/officeDocument/2006/relationships/image" Target="../media/image16700.png"/><Relationship Id="rId139" Type="http://schemas.openxmlformats.org/officeDocument/2006/relationships/customXml" Target="../ink/ink1842.xml"/><Relationship Id="rId346" Type="http://schemas.openxmlformats.org/officeDocument/2006/relationships/image" Target="../media/image1819.png"/><Relationship Id="rId553" Type="http://schemas.openxmlformats.org/officeDocument/2006/relationships/image" Target="../media/image1921.png"/><Relationship Id="rId760" Type="http://schemas.openxmlformats.org/officeDocument/2006/relationships/image" Target="../media/image2022.png"/><Relationship Id="rId192" Type="http://schemas.openxmlformats.org/officeDocument/2006/relationships/image" Target="../media/image1743.png"/><Relationship Id="rId206" Type="http://schemas.openxmlformats.org/officeDocument/2006/relationships/image" Target="../media/image1750.png"/><Relationship Id="rId413" Type="http://schemas.openxmlformats.org/officeDocument/2006/relationships/customXml" Target="../ink/ink1979.xml"/><Relationship Id="rId858" Type="http://schemas.openxmlformats.org/officeDocument/2006/relationships/customXml" Target="../ink/ink2204.xml"/><Relationship Id="rId497" Type="http://schemas.openxmlformats.org/officeDocument/2006/relationships/customXml" Target="../ink/ink2022.xml"/><Relationship Id="rId620" Type="http://schemas.openxmlformats.org/officeDocument/2006/relationships/customXml" Target="../ink/ink2084.xml"/><Relationship Id="rId718" Type="http://schemas.openxmlformats.org/officeDocument/2006/relationships/image" Target="../media/image2001.png"/><Relationship Id="rId925" Type="http://schemas.openxmlformats.org/officeDocument/2006/relationships/image" Target="../media/image2104.png"/><Relationship Id="rId357" Type="http://schemas.openxmlformats.org/officeDocument/2006/relationships/customXml" Target="../ink/ink1951.xml"/><Relationship Id="rId54" Type="http://schemas.openxmlformats.org/officeDocument/2006/relationships/customXml" Target="../ink/ink1799.xml"/><Relationship Id="rId217" Type="http://schemas.openxmlformats.org/officeDocument/2006/relationships/customXml" Target="../ink/ink1881.xml"/><Relationship Id="rId564" Type="http://schemas.openxmlformats.org/officeDocument/2006/relationships/customXml" Target="../ink/ink2056.xml"/><Relationship Id="rId771" Type="http://schemas.openxmlformats.org/officeDocument/2006/relationships/customXml" Target="../ink/ink2160.xml"/><Relationship Id="rId869" Type="http://schemas.openxmlformats.org/officeDocument/2006/relationships/image" Target="../media/image2076.png"/><Relationship Id="rId424" Type="http://schemas.openxmlformats.org/officeDocument/2006/relationships/image" Target="../media/image1858.png"/><Relationship Id="rId631" Type="http://schemas.openxmlformats.org/officeDocument/2006/relationships/image" Target="../media/image1959.png"/><Relationship Id="rId729" Type="http://schemas.openxmlformats.org/officeDocument/2006/relationships/customXml" Target="../ink/ink2139.xml"/><Relationship Id="rId270" Type="http://schemas.openxmlformats.org/officeDocument/2006/relationships/image" Target="../media/image1781.png"/><Relationship Id="rId936" Type="http://schemas.openxmlformats.org/officeDocument/2006/relationships/customXml" Target="../ink/ink2243.xml"/><Relationship Id="rId65" Type="http://schemas.openxmlformats.org/officeDocument/2006/relationships/image" Target="../media/image1681.png"/><Relationship Id="rId130" Type="http://schemas.openxmlformats.org/officeDocument/2006/relationships/image" Target="../media/image1713.png"/><Relationship Id="rId368" Type="http://schemas.openxmlformats.org/officeDocument/2006/relationships/image" Target="../media/image1830.png"/><Relationship Id="rId575" Type="http://schemas.openxmlformats.org/officeDocument/2006/relationships/image" Target="../media/image1932.png"/><Relationship Id="rId782" Type="http://schemas.openxmlformats.org/officeDocument/2006/relationships/image" Target="../media/image2033.png"/><Relationship Id="rId228" Type="http://schemas.openxmlformats.org/officeDocument/2006/relationships/image" Target="../media/image1760.png"/><Relationship Id="rId435" Type="http://schemas.openxmlformats.org/officeDocument/2006/relationships/customXml" Target="../ink/ink1990.xml"/><Relationship Id="rId642" Type="http://schemas.openxmlformats.org/officeDocument/2006/relationships/customXml" Target="../ink/ink2095.xml"/><Relationship Id="rId281" Type="http://schemas.openxmlformats.org/officeDocument/2006/relationships/customXml" Target="../ink/ink1913.xml"/><Relationship Id="rId502" Type="http://schemas.openxmlformats.org/officeDocument/2006/relationships/customXml" Target="../ink/ink2025.xml"/><Relationship Id="rId947" Type="http://schemas.openxmlformats.org/officeDocument/2006/relationships/image" Target="../media/image2115.png"/><Relationship Id="rId76" Type="http://schemas.openxmlformats.org/officeDocument/2006/relationships/customXml" Target="../ink/ink1810.xml"/><Relationship Id="rId141" Type="http://schemas.openxmlformats.org/officeDocument/2006/relationships/customXml" Target="../ink/ink1843.xml"/><Relationship Id="rId379" Type="http://schemas.openxmlformats.org/officeDocument/2006/relationships/customXml" Target="../ink/ink1962.xml"/><Relationship Id="rId586" Type="http://schemas.openxmlformats.org/officeDocument/2006/relationships/customXml" Target="../ink/ink2067.xml"/><Relationship Id="rId793" Type="http://schemas.openxmlformats.org/officeDocument/2006/relationships/customXml" Target="../ink/ink2171.xml"/><Relationship Id="rId807" Type="http://schemas.openxmlformats.org/officeDocument/2006/relationships/customXml" Target="../ink/ink2178.xml"/><Relationship Id="rId7" Type="http://schemas.openxmlformats.org/officeDocument/2006/relationships/customXml" Target="../ink/ink1776.xml"/><Relationship Id="rId239" Type="http://schemas.openxmlformats.org/officeDocument/2006/relationships/customXml" Target="../ink/ink1892.xml"/><Relationship Id="rId446" Type="http://schemas.openxmlformats.org/officeDocument/2006/relationships/customXml" Target="../ink/ink1996.xml"/><Relationship Id="rId653" Type="http://schemas.openxmlformats.org/officeDocument/2006/relationships/image" Target="../media/image1969.png"/><Relationship Id="rId292" Type="http://schemas.openxmlformats.org/officeDocument/2006/relationships/image" Target="../media/image1792.png"/><Relationship Id="rId306" Type="http://schemas.openxmlformats.org/officeDocument/2006/relationships/image" Target="../media/image1799.png"/><Relationship Id="rId860" Type="http://schemas.openxmlformats.org/officeDocument/2006/relationships/customXml" Target="../ink/ink2205.xml"/><Relationship Id="rId87" Type="http://schemas.openxmlformats.org/officeDocument/2006/relationships/customXml" Target="../ink/ink1816.xml"/><Relationship Id="rId513" Type="http://schemas.openxmlformats.org/officeDocument/2006/relationships/image" Target="../media/image1901.png"/><Relationship Id="rId597" Type="http://schemas.openxmlformats.org/officeDocument/2006/relationships/image" Target="../media/image1942.png"/><Relationship Id="rId720" Type="http://schemas.openxmlformats.org/officeDocument/2006/relationships/image" Target="../media/image2002.png"/><Relationship Id="rId818" Type="http://schemas.openxmlformats.org/officeDocument/2006/relationships/image" Target="../media/image2051.png"/><Relationship Id="rId152" Type="http://schemas.openxmlformats.org/officeDocument/2006/relationships/image" Target="../media/image1724.png"/><Relationship Id="rId457" Type="http://schemas.openxmlformats.org/officeDocument/2006/relationships/customXml" Target="../ink/ink2002.xml"/><Relationship Id="rId664" Type="http://schemas.openxmlformats.org/officeDocument/2006/relationships/image" Target="../media/image1974.png"/><Relationship Id="rId871" Type="http://schemas.openxmlformats.org/officeDocument/2006/relationships/image" Target="../media/image2077.png"/><Relationship Id="rId14" Type="http://schemas.openxmlformats.org/officeDocument/2006/relationships/image" Target="../media/image16560.png"/><Relationship Id="rId317" Type="http://schemas.openxmlformats.org/officeDocument/2006/relationships/customXml" Target="../ink/ink1931.xml"/><Relationship Id="rId524" Type="http://schemas.openxmlformats.org/officeDocument/2006/relationships/customXml" Target="../ink/ink2036.xml"/><Relationship Id="rId731" Type="http://schemas.openxmlformats.org/officeDocument/2006/relationships/customXml" Target="../ink/ink2140.xml"/><Relationship Id="rId98" Type="http://schemas.openxmlformats.org/officeDocument/2006/relationships/image" Target="../media/image1697.png"/><Relationship Id="rId163" Type="http://schemas.openxmlformats.org/officeDocument/2006/relationships/customXml" Target="../ink/ink1854.xml"/><Relationship Id="rId370" Type="http://schemas.openxmlformats.org/officeDocument/2006/relationships/image" Target="../media/image1831.png"/><Relationship Id="rId829" Type="http://schemas.openxmlformats.org/officeDocument/2006/relationships/customXml" Target="../ink/ink2189.xml"/><Relationship Id="rId230" Type="http://schemas.openxmlformats.org/officeDocument/2006/relationships/image" Target="../media/image1761.png"/><Relationship Id="rId468" Type="http://schemas.openxmlformats.org/officeDocument/2006/relationships/image" Target="../media/image1879.png"/><Relationship Id="rId675" Type="http://schemas.openxmlformats.org/officeDocument/2006/relationships/customXml" Target="../ink/ink2112.xml"/><Relationship Id="rId882" Type="http://schemas.openxmlformats.org/officeDocument/2006/relationships/customXml" Target="../ink/ink2216.xml"/><Relationship Id="rId25" Type="http://schemas.openxmlformats.org/officeDocument/2006/relationships/customXml" Target="../ink/ink1785.xml"/><Relationship Id="rId328" Type="http://schemas.openxmlformats.org/officeDocument/2006/relationships/image" Target="../media/image1810.png"/><Relationship Id="rId535" Type="http://schemas.openxmlformats.org/officeDocument/2006/relationships/image" Target="../media/image1912.png"/><Relationship Id="rId742" Type="http://schemas.openxmlformats.org/officeDocument/2006/relationships/image" Target="../media/image2013.png"/><Relationship Id="rId174" Type="http://schemas.openxmlformats.org/officeDocument/2006/relationships/image" Target="../media/image1734.png"/><Relationship Id="rId381" Type="http://schemas.openxmlformats.org/officeDocument/2006/relationships/customXml" Target="../ink/ink1963.xml"/><Relationship Id="rId602" Type="http://schemas.openxmlformats.org/officeDocument/2006/relationships/customXml" Target="../ink/ink2075.xml"/><Relationship Id="rId241" Type="http://schemas.openxmlformats.org/officeDocument/2006/relationships/customXml" Target="../ink/ink1893.xml"/><Relationship Id="rId479" Type="http://schemas.openxmlformats.org/officeDocument/2006/relationships/customXml" Target="../ink/ink2013.xml"/><Relationship Id="rId686" Type="http://schemas.openxmlformats.org/officeDocument/2006/relationships/image" Target="../media/image1985.png"/><Relationship Id="rId893" Type="http://schemas.openxmlformats.org/officeDocument/2006/relationships/image" Target="../media/image2088.png"/><Relationship Id="rId907" Type="http://schemas.openxmlformats.org/officeDocument/2006/relationships/image" Target="../media/image2095.png"/><Relationship Id="rId36" Type="http://schemas.openxmlformats.org/officeDocument/2006/relationships/customXml" Target="../ink/ink1790.xml"/><Relationship Id="rId339" Type="http://schemas.openxmlformats.org/officeDocument/2006/relationships/customXml" Target="../ink/ink1942.xml"/><Relationship Id="rId546" Type="http://schemas.openxmlformats.org/officeDocument/2006/relationships/customXml" Target="../ink/ink2047.xml"/><Relationship Id="rId753" Type="http://schemas.openxmlformats.org/officeDocument/2006/relationships/customXml" Target="../ink/ink2151.xml"/><Relationship Id="rId101" Type="http://schemas.openxmlformats.org/officeDocument/2006/relationships/customXml" Target="../ink/ink1823.xml"/><Relationship Id="rId185" Type="http://schemas.openxmlformats.org/officeDocument/2006/relationships/customXml" Target="../ink/ink1865.xml"/><Relationship Id="rId406" Type="http://schemas.openxmlformats.org/officeDocument/2006/relationships/image" Target="../media/image1849.png"/><Relationship Id="rId392" Type="http://schemas.openxmlformats.org/officeDocument/2006/relationships/image" Target="../media/image1842.png"/><Relationship Id="rId613" Type="http://schemas.openxmlformats.org/officeDocument/2006/relationships/image" Target="../media/image1950.png"/><Relationship Id="rId697" Type="http://schemas.openxmlformats.org/officeDocument/2006/relationships/customXml" Target="../ink/ink2123.xml"/><Relationship Id="rId820" Type="http://schemas.openxmlformats.org/officeDocument/2006/relationships/image" Target="../media/image2052.png"/><Relationship Id="rId918" Type="http://schemas.openxmlformats.org/officeDocument/2006/relationships/customXml" Target="../ink/ink2234.xml"/><Relationship Id="rId252" Type="http://schemas.openxmlformats.org/officeDocument/2006/relationships/image" Target="../media/image1772.png"/><Relationship Id="rId47" Type="http://schemas.openxmlformats.org/officeDocument/2006/relationships/image" Target="../media/image16720.png"/><Relationship Id="rId112" Type="http://schemas.openxmlformats.org/officeDocument/2006/relationships/image" Target="../media/image1704.png"/><Relationship Id="rId557" Type="http://schemas.openxmlformats.org/officeDocument/2006/relationships/image" Target="../media/image1923.png"/><Relationship Id="rId764" Type="http://schemas.openxmlformats.org/officeDocument/2006/relationships/image" Target="../media/image2024.png"/><Relationship Id="rId196" Type="http://schemas.openxmlformats.org/officeDocument/2006/relationships/image" Target="../media/image1745.png"/><Relationship Id="rId417" Type="http://schemas.openxmlformats.org/officeDocument/2006/relationships/customXml" Target="../ink/ink1981.xml"/><Relationship Id="rId624" Type="http://schemas.openxmlformats.org/officeDocument/2006/relationships/customXml" Target="../ink/ink2086.xml"/><Relationship Id="rId831" Type="http://schemas.openxmlformats.org/officeDocument/2006/relationships/customXml" Target="../ink/ink2190.xml"/><Relationship Id="rId263" Type="http://schemas.openxmlformats.org/officeDocument/2006/relationships/customXml" Target="../ink/ink1904.xml"/><Relationship Id="rId470" Type="http://schemas.openxmlformats.org/officeDocument/2006/relationships/image" Target="../media/image1880.png"/><Relationship Id="rId929" Type="http://schemas.openxmlformats.org/officeDocument/2006/relationships/image" Target="../media/image2106.png"/><Relationship Id="rId58" Type="http://schemas.openxmlformats.org/officeDocument/2006/relationships/customXml" Target="../ink/ink1801.xml"/><Relationship Id="rId123" Type="http://schemas.openxmlformats.org/officeDocument/2006/relationships/customXml" Target="../ink/ink1834.xml"/><Relationship Id="rId330" Type="http://schemas.openxmlformats.org/officeDocument/2006/relationships/image" Target="../media/image1811.png"/><Relationship Id="rId568" Type="http://schemas.openxmlformats.org/officeDocument/2006/relationships/customXml" Target="../ink/ink2058.xml"/><Relationship Id="rId775" Type="http://schemas.openxmlformats.org/officeDocument/2006/relationships/customXml" Target="../ink/ink2162.xml"/><Relationship Id="rId428" Type="http://schemas.openxmlformats.org/officeDocument/2006/relationships/image" Target="../media/image1860.png"/><Relationship Id="rId635" Type="http://schemas.openxmlformats.org/officeDocument/2006/relationships/image" Target="../media/image1960.png"/><Relationship Id="rId842" Type="http://schemas.openxmlformats.org/officeDocument/2006/relationships/image" Target="../media/image2063.png"/><Relationship Id="rId274" Type="http://schemas.openxmlformats.org/officeDocument/2006/relationships/image" Target="../media/image1783.png"/><Relationship Id="rId481" Type="http://schemas.openxmlformats.org/officeDocument/2006/relationships/customXml" Target="../ink/ink2014.xml"/><Relationship Id="rId702" Type="http://schemas.openxmlformats.org/officeDocument/2006/relationships/image" Target="../media/image1993.png"/><Relationship Id="rId69" Type="http://schemas.openxmlformats.org/officeDocument/2006/relationships/image" Target="../media/image1683.png"/><Relationship Id="rId134" Type="http://schemas.openxmlformats.org/officeDocument/2006/relationships/image" Target="../media/image1715.png"/><Relationship Id="rId579" Type="http://schemas.openxmlformats.org/officeDocument/2006/relationships/image" Target="../media/image321.png"/><Relationship Id="rId786" Type="http://schemas.openxmlformats.org/officeDocument/2006/relationships/image" Target="../media/image2035.png"/><Relationship Id="rId341" Type="http://schemas.openxmlformats.org/officeDocument/2006/relationships/customXml" Target="../ink/ink1943.xml"/><Relationship Id="rId439" Type="http://schemas.openxmlformats.org/officeDocument/2006/relationships/customXml" Target="../ink/ink1992.xml"/><Relationship Id="rId646" Type="http://schemas.openxmlformats.org/officeDocument/2006/relationships/customXml" Target="../ink/ink2097.xml"/><Relationship Id="rId201" Type="http://schemas.openxmlformats.org/officeDocument/2006/relationships/customXml" Target="../ink/ink1873.xml"/><Relationship Id="rId285" Type="http://schemas.openxmlformats.org/officeDocument/2006/relationships/customXml" Target="../ink/ink1915.xml"/><Relationship Id="rId506" Type="http://schemas.openxmlformats.org/officeDocument/2006/relationships/customXml" Target="../ink/ink2027.xml"/><Relationship Id="rId853" Type="http://schemas.openxmlformats.org/officeDocument/2006/relationships/image" Target="../media/image2068.png"/><Relationship Id="rId492" Type="http://schemas.openxmlformats.org/officeDocument/2006/relationships/image" Target="../media/image1891.png"/><Relationship Id="rId713" Type="http://schemas.openxmlformats.org/officeDocument/2006/relationships/customXml" Target="../ink/ink2131.xml"/><Relationship Id="rId797" Type="http://schemas.openxmlformats.org/officeDocument/2006/relationships/customXml" Target="../ink/ink2173.xml"/><Relationship Id="rId920" Type="http://schemas.openxmlformats.org/officeDocument/2006/relationships/customXml" Target="../ink/ink2235.xml"/><Relationship Id="rId145" Type="http://schemas.openxmlformats.org/officeDocument/2006/relationships/customXml" Target="../ink/ink1845.xml"/><Relationship Id="rId352" Type="http://schemas.openxmlformats.org/officeDocument/2006/relationships/image" Target="../media/image1822.png"/><Relationship Id="rId212" Type="http://schemas.openxmlformats.org/officeDocument/2006/relationships/image" Target="../media/image1753.png"/><Relationship Id="rId657" Type="http://schemas.openxmlformats.org/officeDocument/2006/relationships/image" Target="../media/image1971.png"/><Relationship Id="rId864" Type="http://schemas.openxmlformats.org/officeDocument/2006/relationships/customXml" Target="../ink/ink2207.xml"/><Relationship Id="rId296" Type="http://schemas.openxmlformats.org/officeDocument/2006/relationships/image" Target="../media/image1794.png"/><Relationship Id="rId517" Type="http://schemas.openxmlformats.org/officeDocument/2006/relationships/image" Target="../media/image1903.png"/><Relationship Id="rId724" Type="http://schemas.openxmlformats.org/officeDocument/2006/relationships/image" Target="../media/image2004.png"/><Relationship Id="rId931" Type="http://schemas.openxmlformats.org/officeDocument/2006/relationships/image" Target="../media/image2107.png"/><Relationship Id="rId60" Type="http://schemas.openxmlformats.org/officeDocument/2006/relationships/customXml" Target="../ink/ink1802.xml"/><Relationship Id="rId156" Type="http://schemas.openxmlformats.org/officeDocument/2006/relationships/image" Target="../media/image1726.png"/><Relationship Id="rId363" Type="http://schemas.openxmlformats.org/officeDocument/2006/relationships/customXml" Target="../ink/ink1954.xml"/><Relationship Id="rId570" Type="http://schemas.openxmlformats.org/officeDocument/2006/relationships/customXml" Target="../ink/ink2059.xml"/><Relationship Id="rId223" Type="http://schemas.openxmlformats.org/officeDocument/2006/relationships/customXml" Target="../ink/ink1884.xml"/><Relationship Id="rId430" Type="http://schemas.openxmlformats.org/officeDocument/2006/relationships/image" Target="../media/image1861.png"/><Relationship Id="rId668" Type="http://schemas.openxmlformats.org/officeDocument/2006/relationships/image" Target="../media/image1976.png"/><Relationship Id="rId875" Type="http://schemas.openxmlformats.org/officeDocument/2006/relationships/image" Target="../media/image2079.png"/><Relationship Id="rId18" Type="http://schemas.openxmlformats.org/officeDocument/2006/relationships/image" Target="../media/image16580.png"/><Relationship Id="rId528" Type="http://schemas.openxmlformats.org/officeDocument/2006/relationships/customXml" Target="../ink/ink2038.xml"/><Relationship Id="rId735" Type="http://schemas.openxmlformats.org/officeDocument/2006/relationships/customXml" Target="../ink/ink2142.xml"/><Relationship Id="rId942" Type="http://schemas.openxmlformats.org/officeDocument/2006/relationships/customXml" Target="../ink/ink2246.xml"/><Relationship Id="rId167" Type="http://schemas.openxmlformats.org/officeDocument/2006/relationships/customXml" Target="../ink/ink1856.xml"/><Relationship Id="rId374" Type="http://schemas.openxmlformats.org/officeDocument/2006/relationships/image" Target="../media/image1833.png"/><Relationship Id="rId581" Type="http://schemas.openxmlformats.org/officeDocument/2006/relationships/image" Target="../media/image1934.png"/><Relationship Id="rId71" Type="http://schemas.openxmlformats.org/officeDocument/2006/relationships/image" Target="../media/image1684.png"/><Relationship Id="rId234" Type="http://schemas.openxmlformats.org/officeDocument/2006/relationships/image" Target="../media/image1763.png"/><Relationship Id="rId679" Type="http://schemas.openxmlformats.org/officeDocument/2006/relationships/customXml" Target="../ink/ink2114.xml"/><Relationship Id="rId802" Type="http://schemas.openxmlformats.org/officeDocument/2006/relationships/image" Target="../media/image2043.png"/><Relationship Id="rId886" Type="http://schemas.openxmlformats.org/officeDocument/2006/relationships/customXml" Target="../ink/ink2218.xml"/><Relationship Id="rId2" Type="http://schemas.openxmlformats.org/officeDocument/2006/relationships/image" Target="../media/image1672.png"/><Relationship Id="rId29" Type="http://schemas.openxmlformats.org/officeDocument/2006/relationships/customXml" Target="../ink/ink1787.xml"/><Relationship Id="rId441" Type="http://schemas.openxmlformats.org/officeDocument/2006/relationships/image" Target="../media/image1866.png"/><Relationship Id="rId539" Type="http://schemas.openxmlformats.org/officeDocument/2006/relationships/image" Target="../media/image1914.png"/><Relationship Id="rId746" Type="http://schemas.openxmlformats.org/officeDocument/2006/relationships/image" Target="../media/image2015.png"/><Relationship Id="rId178" Type="http://schemas.openxmlformats.org/officeDocument/2006/relationships/image" Target="../media/image1736.png"/><Relationship Id="rId301" Type="http://schemas.openxmlformats.org/officeDocument/2006/relationships/customXml" Target="../ink/ink1923.xml"/><Relationship Id="rId953" Type="http://schemas.openxmlformats.org/officeDocument/2006/relationships/image" Target="../media/image2118.png"/><Relationship Id="rId82" Type="http://schemas.openxmlformats.org/officeDocument/2006/relationships/image" Target="../media/image1689.png"/><Relationship Id="rId385" Type="http://schemas.openxmlformats.org/officeDocument/2006/relationships/customXml" Target="../ink/ink1965.xml"/><Relationship Id="rId592" Type="http://schemas.openxmlformats.org/officeDocument/2006/relationships/customXml" Target="../ink/ink2070.xml"/><Relationship Id="rId606" Type="http://schemas.openxmlformats.org/officeDocument/2006/relationships/customXml" Target="../ink/ink2077.xml"/><Relationship Id="rId813" Type="http://schemas.openxmlformats.org/officeDocument/2006/relationships/customXml" Target="../ink/ink2181.xml"/><Relationship Id="rId245" Type="http://schemas.openxmlformats.org/officeDocument/2006/relationships/customXml" Target="../ink/ink1895.xml"/><Relationship Id="rId452" Type="http://schemas.openxmlformats.org/officeDocument/2006/relationships/customXml" Target="../ink/ink1999.xml"/><Relationship Id="rId897" Type="http://schemas.openxmlformats.org/officeDocument/2006/relationships/image" Target="../media/image2090.png"/><Relationship Id="rId105" Type="http://schemas.openxmlformats.org/officeDocument/2006/relationships/customXml" Target="../ink/ink1825.xml"/><Relationship Id="rId312" Type="http://schemas.openxmlformats.org/officeDocument/2006/relationships/image" Target="../media/image1802.png"/><Relationship Id="rId757" Type="http://schemas.openxmlformats.org/officeDocument/2006/relationships/customXml" Target="../ink/ink2153.xml"/><Relationship Id="rId93" Type="http://schemas.openxmlformats.org/officeDocument/2006/relationships/customXml" Target="../ink/ink1819.xml"/><Relationship Id="rId189" Type="http://schemas.openxmlformats.org/officeDocument/2006/relationships/customXml" Target="../ink/ink1867.xml"/><Relationship Id="rId396" Type="http://schemas.openxmlformats.org/officeDocument/2006/relationships/image" Target="../media/image1844.png"/><Relationship Id="rId617" Type="http://schemas.openxmlformats.org/officeDocument/2006/relationships/image" Target="../media/image1952.png"/><Relationship Id="rId824" Type="http://schemas.openxmlformats.org/officeDocument/2006/relationships/image" Target="../media/image2054.png"/><Relationship Id="rId256" Type="http://schemas.openxmlformats.org/officeDocument/2006/relationships/image" Target="../media/image1774.png"/><Relationship Id="rId463" Type="http://schemas.openxmlformats.org/officeDocument/2006/relationships/customXml" Target="../ink/ink2005.xml"/><Relationship Id="rId670" Type="http://schemas.openxmlformats.org/officeDocument/2006/relationships/image" Target="../media/image1977.png"/><Relationship Id="rId116" Type="http://schemas.openxmlformats.org/officeDocument/2006/relationships/image" Target="../media/image1706.png"/><Relationship Id="rId323" Type="http://schemas.openxmlformats.org/officeDocument/2006/relationships/customXml" Target="../ink/ink1934.xml"/><Relationship Id="rId530" Type="http://schemas.openxmlformats.org/officeDocument/2006/relationships/customXml" Target="../ink/ink2039.xml"/><Relationship Id="rId768" Type="http://schemas.openxmlformats.org/officeDocument/2006/relationships/image" Target="../media/image2026.png"/><Relationship Id="rId20" Type="http://schemas.openxmlformats.org/officeDocument/2006/relationships/image" Target="../media/image16590.png"/><Relationship Id="rId628" Type="http://schemas.openxmlformats.org/officeDocument/2006/relationships/customXml" Target="../ink/ink2088.xml"/><Relationship Id="rId835" Type="http://schemas.openxmlformats.org/officeDocument/2006/relationships/customXml" Target="../ink/ink2192.xml"/><Relationship Id="rId267" Type="http://schemas.openxmlformats.org/officeDocument/2006/relationships/customXml" Target="../ink/ink1906.xml"/><Relationship Id="rId474" Type="http://schemas.openxmlformats.org/officeDocument/2006/relationships/image" Target="../media/image1882.png"/><Relationship Id="rId127" Type="http://schemas.openxmlformats.org/officeDocument/2006/relationships/customXml" Target="../ink/ink1836.xml"/><Relationship Id="rId681" Type="http://schemas.openxmlformats.org/officeDocument/2006/relationships/customXml" Target="../ink/ink2115.xml"/><Relationship Id="rId779" Type="http://schemas.openxmlformats.org/officeDocument/2006/relationships/customXml" Target="../ink/ink2164.xml"/><Relationship Id="rId902" Type="http://schemas.openxmlformats.org/officeDocument/2006/relationships/customXml" Target="../ink/ink2226.xml"/><Relationship Id="rId31" Type="http://schemas.openxmlformats.org/officeDocument/2006/relationships/customXml" Target="../ink/ink1788.xml"/><Relationship Id="rId334" Type="http://schemas.openxmlformats.org/officeDocument/2006/relationships/image" Target="../media/image1813.png"/><Relationship Id="rId541" Type="http://schemas.openxmlformats.org/officeDocument/2006/relationships/image" Target="../media/image1915.png"/><Relationship Id="rId639" Type="http://schemas.openxmlformats.org/officeDocument/2006/relationships/image" Target="../media/image1962.png"/><Relationship Id="rId180" Type="http://schemas.openxmlformats.org/officeDocument/2006/relationships/image" Target="../media/image1737.png"/><Relationship Id="rId278" Type="http://schemas.openxmlformats.org/officeDocument/2006/relationships/image" Target="../media/image1785.png"/><Relationship Id="rId401" Type="http://schemas.openxmlformats.org/officeDocument/2006/relationships/customXml" Target="../ink/ink1973.xml"/><Relationship Id="rId846" Type="http://schemas.openxmlformats.org/officeDocument/2006/relationships/image" Target="../media/image2065.png"/><Relationship Id="rId485" Type="http://schemas.openxmlformats.org/officeDocument/2006/relationships/customXml" Target="../ink/ink2016.xml"/><Relationship Id="rId692" Type="http://schemas.openxmlformats.org/officeDocument/2006/relationships/image" Target="../media/image1988.png"/><Relationship Id="rId706" Type="http://schemas.openxmlformats.org/officeDocument/2006/relationships/image" Target="../media/image1995.png"/><Relationship Id="rId913" Type="http://schemas.openxmlformats.org/officeDocument/2006/relationships/image" Target="../media/image2098.png"/><Relationship Id="rId42" Type="http://schemas.openxmlformats.org/officeDocument/2006/relationships/customXml" Target="../ink/ink1793.xml"/><Relationship Id="rId138" Type="http://schemas.openxmlformats.org/officeDocument/2006/relationships/image" Target="../media/image1717.png"/><Relationship Id="rId345" Type="http://schemas.openxmlformats.org/officeDocument/2006/relationships/customXml" Target="../ink/ink1945.xml"/><Relationship Id="rId552" Type="http://schemas.openxmlformats.org/officeDocument/2006/relationships/customXml" Target="../ink/ink2050.xml"/><Relationship Id="rId191" Type="http://schemas.openxmlformats.org/officeDocument/2006/relationships/customXml" Target="../ink/ink1868.xml"/><Relationship Id="rId205" Type="http://schemas.openxmlformats.org/officeDocument/2006/relationships/customXml" Target="../ink/ink1875.xml"/><Relationship Id="rId412" Type="http://schemas.openxmlformats.org/officeDocument/2006/relationships/image" Target="../media/image1852.png"/><Relationship Id="rId857" Type="http://schemas.openxmlformats.org/officeDocument/2006/relationships/image" Target="../media/image2070.png"/><Relationship Id="rId289" Type="http://schemas.openxmlformats.org/officeDocument/2006/relationships/customXml" Target="../ink/ink1917.xml"/><Relationship Id="rId496" Type="http://schemas.openxmlformats.org/officeDocument/2006/relationships/image" Target="../media/image1893.png"/><Relationship Id="rId717" Type="http://schemas.openxmlformats.org/officeDocument/2006/relationships/customXml" Target="../ink/ink2133.xml"/><Relationship Id="rId924" Type="http://schemas.openxmlformats.org/officeDocument/2006/relationships/customXml" Target="../ink/ink2237.xml"/><Relationship Id="rId53" Type="http://schemas.openxmlformats.org/officeDocument/2006/relationships/image" Target="../media/image1675.png"/><Relationship Id="rId149" Type="http://schemas.openxmlformats.org/officeDocument/2006/relationships/customXml" Target="../ink/ink1847.xml"/><Relationship Id="rId356" Type="http://schemas.openxmlformats.org/officeDocument/2006/relationships/image" Target="../media/image1824.png"/><Relationship Id="rId563" Type="http://schemas.openxmlformats.org/officeDocument/2006/relationships/image" Target="../media/image1926.png"/><Relationship Id="rId770" Type="http://schemas.openxmlformats.org/officeDocument/2006/relationships/image" Target="../media/image2027.png"/><Relationship Id="rId216" Type="http://schemas.openxmlformats.org/officeDocument/2006/relationships/image" Target="../media/image1755.png"/><Relationship Id="rId423" Type="http://schemas.openxmlformats.org/officeDocument/2006/relationships/customXml" Target="../ink/ink1984.xml"/><Relationship Id="rId868" Type="http://schemas.openxmlformats.org/officeDocument/2006/relationships/customXml" Target="../ink/ink2209.xml"/><Relationship Id="rId630" Type="http://schemas.openxmlformats.org/officeDocument/2006/relationships/customXml" Target="../ink/ink2089.xml"/><Relationship Id="rId728" Type="http://schemas.openxmlformats.org/officeDocument/2006/relationships/image" Target="../media/image2006.png"/><Relationship Id="rId935" Type="http://schemas.openxmlformats.org/officeDocument/2006/relationships/image" Target="../media/image2109.png"/><Relationship Id="rId64" Type="http://schemas.openxmlformats.org/officeDocument/2006/relationships/customXml" Target="../ink/ink1804.xml"/><Relationship Id="rId367" Type="http://schemas.openxmlformats.org/officeDocument/2006/relationships/customXml" Target="../ink/ink1956.xml"/><Relationship Id="rId574" Type="http://schemas.openxmlformats.org/officeDocument/2006/relationships/customXml" Target="../ink/ink2061.xml"/><Relationship Id="rId227" Type="http://schemas.openxmlformats.org/officeDocument/2006/relationships/customXml" Target="../ink/ink1886.xml"/><Relationship Id="rId781" Type="http://schemas.openxmlformats.org/officeDocument/2006/relationships/customXml" Target="../ink/ink2165.xml"/><Relationship Id="rId879" Type="http://schemas.openxmlformats.org/officeDocument/2006/relationships/image" Target="../media/image2081.png"/><Relationship Id="rId434" Type="http://schemas.openxmlformats.org/officeDocument/2006/relationships/image" Target="../media/image1863.png"/><Relationship Id="rId641" Type="http://schemas.openxmlformats.org/officeDocument/2006/relationships/image" Target="../media/image1963.png"/><Relationship Id="rId739" Type="http://schemas.openxmlformats.org/officeDocument/2006/relationships/customXml" Target="../ink/ink2144.xml"/><Relationship Id="rId280" Type="http://schemas.openxmlformats.org/officeDocument/2006/relationships/image" Target="../media/image1786.png"/><Relationship Id="rId501" Type="http://schemas.openxmlformats.org/officeDocument/2006/relationships/customXml" Target="../ink/ink2024.xml"/><Relationship Id="rId946" Type="http://schemas.openxmlformats.org/officeDocument/2006/relationships/customXml" Target="../ink/ink2248.xml"/><Relationship Id="rId75" Type="http://schemas.openxmlformats.org/officeDocument/2006/relationships/image" Target="../media/image1686.png"/><Relationship Id="rId140" Type="http://schemas.openxmlformats.org/officeDocument/2006/relationships/image" Target="../media/image1718.png"/><Relationship Id="rId378" Type="http://schemas.openxmlformats.org/officeDocument/2006/relationships/image" Target="../media/image1835.png"/><Relationship Id="rId585" Type="http://schemas.openxmlformats.org/officeDocument/2006/relationships/image" Target="../media/image1936.png"/><Relationship Id="rId792" Type="http://schemas.openxmlformats.org/officeDocument/2006/relationships/image" Target="../media/image2038.png"/><Relationship Id="rId806" Type="http://schemas.openxmlformats.org/officeDocument/2006/relationships/image" Target="../media/image2045.png"/><Relationship Id="rId6" Type="http://schemas.openxmlformats.org/officeDocument/2006/relationships/image" Target="../media/image16520.png"/><Relationship Id="rId238" Type="http://schemas.openxmlformats.org/officeDocument/2006/relationships/image" Target="../media/image1765.png"/><Relationship Id="rId445" Type="http://schemas.openxmlformats.org/officeDocument/2006/relationships/image" Target="../media/image1868.png"/><Relationship Id="rId652" Type="http://schemas.openxmlformats.org/officeDocument/2006/relationships/customXml" Target="../ink/ink2100.xml"/><Relationship Id="rId291" Type="http://schemas.openxmlformats.org/officeDocument/2006/relationships/customXml" Target="../ink/ink1918.xml"/><Relationship Id="rId305" Type="http://schemas.openxmlformats.org/officeDocument/2006/relationships/customXml" Target="../ink/ink1925.xml"/><Relationship Id="rId512" Type="http://schemas.openxmlformats.org/officeDocument/2006/relationships/customXml" Target="../ink/ink2030.xml"/><Relationship Id="rId86" Type="http://schemas.openxmlformats.org/officeDocument/2006/relationships/image" Target="../media/image1691.png"/><Relationship Id="rId151" Type="http://schemas.openxmlformats.org/officeDocument/2006/relationships/customXml" Target="../ink/ink1848.xml"/><Relationship Id="rId389" Type="http://schemas.openxmlformats.org/officeDocument/2006/relationships/customXml" Target="../ink/ink1967.xml"/><Relationship Id="rId596" Type="http://schemas.openxmlformats.org/officeDocument/2006/relationships/customXml" Target="../ink/ink2072.xml"/><Relationship Id="rId817" Type="http://schemas.openxmlformats.org/officeDocument/2006/relationships/customXml" Target="../ink/ink2183.xml"/><Relationship Id="rId249" Type="http://schemas.openxmlformats.org/officeDocument/2006/relationships/customXml" Target="../ink/ink1897.xml"/><Relationship Id="rId456" Type="http://schemas.openxmlformats.org/officeDocument/2006/relationships/image" Target="../media/image1873.png"/><Relationship Id="rId663" Type="http://schemas.openxmlformats.org/officeDocument/2006/relationships/customXml" Target="../ink/ink2106.xml"/><Relationship Id="rId870" Type="http://schemas.openxmlformats.org/officeDocument/2006/relationships/customXml" Target="../ink/ink2210.xml"/><Relationship Id="rId13" Type="http://schemas.openxmlformats.org/officeDocument/2006/relationships/customXml" Target="../ink/ink1779.xml"/><Relationship Id="rId109" Type="http://schemas.openxmlformats.org/officeDocument/2006/relationships/customXml" Target="../ink/ink1827.xml"/><Relationship Id="rId316" Type="http://schemas.openxmlformats.org/officeDocument/2006/relationships/image" Target="../media/image1804.png"/><Relationship Id="rId523" Type="http://schemas.openxmlformats.org/officeDocument/2006/relationships/image" Target="../media/image1906.png"/><Relationship Id="rId97" Type="http://schemas.openxmlformats.org/officeDocument/2006/relationships/customXml" Target="../ink/ink1821.xml"/><Relationship Id="rId730" Type="http://schemas.openxmlformats.org/officeDocument/2006/relationships/image" Target="../media/image2007.png"/><Relationship Id="rId828" Type="http://schemas.openxmlformats.org/officeDocument/2006/relationships/image" Target="../media/image2056.png"/><Relationship Id="rId162" Type="http://schemas.openxmlformats.org/officeDocument/2006/relationships/image" Target="../media/image1728.png"/><Relationship Id="rId467" Type="http://schemas.openxmlformats.org/officeDocument/2006/relationships/customXml" Target="../ink/ink2007.xml"/><Relationship Id="rId674" Type="http://schemas.openxmlformats.org/officeDocument/2006/relationships/image" Target="../media/image1979.png"/><Relationship Id="rId881" Type="http://schemas.openxmlformats.org/officeDocument/2006/relationships/image" Target="../media/image2082.png"/><Relationship Id="rId24" Type="http://schemas.openxmlformats.org/officeDocument/2006/relationships/image" Target="../media/image16610.png"/><Relationship Id="rId327" Type="http://schemas.openxmlformats.org/officeDocument/2006/relationships/customXml" Target="../ink/ink1936.xml"/><Relationship Id="rId534" Type="http://schemas.openxmlformats.org/officeDocument/2006/relationships/customXml" Target="../ink/ink2041.xml"/><Relationship Id="rId741" Type="http://schemas.openxmlformats.org/officeDocument/2006/relationships/customXml" Target="../ink/ink2145.xml"/><Relationship Id="rId839" Type="http://schemas.openxmlformats.org/officeDocument/2006/relationships/customXml" Target="../ink/ink2194.xml"/><Relationship Id="rId173" Type="http://schemas.openxmlformats.org/officeDocument/2006/relationships/customXml" Target="../ink/ink1859.xml"/><Relationship Id="rId380" Type="http://schemas.openxmlformats.org/officeDocument/2006/relationships/image" Target="../media/image1836.png"/><Relationship Id="rId601" Type="http://schemas.openxmlformats.org/officeDocument/2006/relationships/image" Target="../media/image1944.png"/><Relationship Id="rId240" Type="http://schemas.openxmlformats.org/officeDocument/2006/relationships/image" Target="../media/image1766.png"/><Relationship Id="rId478" Type="http://schemas.openxmlformats.org/officeDocument/2006/relationships/image" Target="../media/image1884.png"/><Relationship Id="rId685" Type="http://schemas.openxmlformats.org/officeDocument/2006/relationships/customXml" Target="../ink/ink2117.xml"/><Relationship Id="rId892" Type="http://schemas.openxmlformats.org/officeDocument/2006/relationships/customXml" Target="../ink/ink2221.xml"/><Relationship Id="rId906" Type="http://schemas.openxmlformats.org/officeDocument/2006/relationships/customXml" Target="../ink/ink2228.xml"/><Relationship Id="rId35" Type="http://schemas.openxmlformats.org/officeDocument/2006/relationships/image" Target="../media/image1673.png"/><Relationship Id="rId100" Type="http://schemas.openxmlformats.org/officeDocument/2006/relationships/image" Target="../media/image1698.png"/><Relationship Id="rId338" Type="http://schemas.openxmlformats.org/officeDocument/2006/relationships/image" Target="../media/image1815.png"/><Relationship Id="rId545" Type="http://schemas.openxmlformats.org/officeDocument/2006/relationships/image" Target="../media/image1917.png"/><Relationship Id="rId752" Type="http://schemas.openxmlformats.org/officeDocument/2006/relationships/image" Target="../media/image2018.png"/><Relationship Id="rId184" Type="http://schemas.openxmlformats.org/officeDocument/2006/relationships/image" Target="../media/image1739.png"/><Relationship Id="rId391" Type="http://schemas.openxmlformats.org/officeDocument/2006/relationships/customXml" Target="../ink/ink1968.xml"/><Relationship Id="rId405" Type="http://schemas.openxmlformats.org/officeDocument/2006/relationships/customXml" Target="../ink/ink1975.xml"/><Relationship Id="rId612" Type="http://schemas.openxmlformats.org/officeDocument/2006/relationships/customXml" Target="../ink/ink2080.xml"/><Relationship Id="rId251" Type="http://schemas.openxmlformats.org/officeDocument/2006/relationships/customXml" Target="../ink/ink1898.xml"/><Relationship Id="rId489" Type="http://schemas.openxmlformats.org/officeDocument/2006/relationships/customXml" Target="../ink/ink2018.xml"/><Relationship Id="rId696" Type="http://schemas.openxmlformats.org/officeDocument/2006/relationships/image" Target="../media/image1990.png"/><Relationship Id="rId917" Type="http://schemas.openxmlformats.org/officeDocument/2006/relationships/image" Target="../media/image2100.png"/><Relationship Id="rId46" Type="http://schemas.openxmlformats.org/officeDocument/2006/relationships/customXml" Target="../ink/ink1795.xml"/><Relationship Id="rId349" Type="http://schemas.openxmlformats.org/officeDocument/2006/relationships/customXml" Target="../ink/ink1947.xml"/><Relationship Id="rId556" Type="http://schemas.openxmlformats.org/officeDocument/2006/relationships/customXml" Target="../ink/ink2052.xml"/><Relationship Id="rId763" Type="http://schemas.openxmlformats.org/officeDocument/2006/relationships/customXml" Target="../ink/ink2156.xml"/><Relationship Id="rId111" Type="http://schemas.openxmlformats.org/officeDocument/2006/relationships/customXml" Target="../ink/ink1828.xml"/><Relationship Id="rId195" Type="http://schemas.openxmlformats.org/officeDocument/2006/relationships/customXml" Target="../ink/ink1870.xml"/><Relationship Id="rId209" Type="http://schemas.openxmlformats.org/officeDocument/2006/relationships/customXml" Target="../ink/ink1877.xml"/><Relationship Id="rId416" Type="http://schemas.openxmlformats.org/officeDocument/2006/relationships/image" Target="../media/image1854.png"/><Relationship Id="rId623" Type="http://schemas.openxmlformats.org/officeDocument/2006/relationships/image" Target="../media/image1955.png"/><Relationship Id="rId830" Type="http://schemas.openxmlformats.org/officeDocument/2006/relationships/image" Target="../media/image2057.png"/><Relationship Id="rId928" Type="http://schemas.openxmlformats.org/officeDocument/2006/relationships/customXml" Target="../ink/ink2239.xml"/><Relationship Id="rId57" Type="http://schemas.openxmlformats.org/officeDocument/2006/relationships/image" Target="../media/image1677.png"/><Relationship Id="rId262" Type="http://schemas.openxmlformats.org/officeDocument/2006/relationships/image" Target="../media/image1777.png"/><Relationship Id="rId567" Type="http://schemas.openxmlformats.org/officeDocument/2006/relationships/image" Target="../media/image1928.png"/><Relationship Id="rId122" Type="http://schemas.openxmlformats.org/officeDocument/2006/relationships/image" Target="../media/image1709.png"/><Relationship Id="rId774" Type="http://schemas.openxmlformats.org/officeDocument/2006/relationships/image" Target="../media/image2029.png"/><Relationship Id="rId427" Type="http://schemas.openxmlformats.org/officeDocument/2006/relationships/customXml" Target="../ink/ink1986.xml"/><Relationship Id="rId634" Type="http://schemas.openxmlformats.org/officeDocument/2006/relationships/customXml" Target="../ink/ink2091.xml"/><Relationship Id="rId841" Type="http://schemas.openxmlformats.org/officeDocument/2006/relationships/customXml" Target="../ink/ink2195.xml"/><Relationship Id="rId273" Type="http://schemas.openxmlformats.org/officeDocument/2006/relationships/customXml" Target="../ink/ink1909.xml"/><Relationship Id="rId480" Type="http://schemas.openxmlformats.org/officeDocument/2006/relationships/image" Target="../media/image1885.png"/><Relationship Id="rId701" Type="http://schemas.openxmlformats.org/officeDocument/2006/relationships/customXml" Target="../ink/ink2125.xml"/><Relationship Id="rId939" Type="http://schemas.openxmlformats.org/officeDocument/2006/relationships/image" Target="../media/image2111.png"/><Relationship Id="rId68" Type="http://schemas.openxmlformats.org/officeDocument/2006/relationships/customXml" Target="../ink/ink1806.xml"/><Relationship Id="rId133" Type="http://schemas.openxmlformats.org/officeDocument/2006/relationships/customXml" Target="../ink/ink1839.xml"/><Relationship Id="rId340" Type="http://schemas.openxmlformats.org/officeDocument/2006/relationships/image" Target="../media/image1816.png"/><Relationship Id="rId578" Type="http://schemas.openxmlformats.org/officeDocument/2006/relationships/customXml" Target="../ink/ink2063.xml"/><Relationship Id="rId785" Type="http://schemas.openxmlformats.org/officeDocument/2006/relationships/customXml" Target="../ink/ink2167.xml"/><Relationship Id="rId200" Type="http://schemas.openxmlformats.org/officeDocument/2006/relationships/image" Target="../media/image1747.png"/><Relationship Id="rId438" Type="http://schemas.openxmlformats.org/officeDocument/2006/relationships/image" Target="../media/image1865.png"/><Relationship Id="rId645" Type="http://schemas.openxmlformats.org/officeDocument/2006/relationships/image" Target="../media/image1965.png"/><Relationship Id="rId852" Type="http://schemas.openxmlformats.org/officeDocument/2006/relationships/customXml" Target="../ink/ink2201.xml"/><Relationship Id="rId284" Type="http://schemas.openxmlformats.org/officeDocument/2006/relationships/image" Target="../media/image1788.png"/><Relationship Id="rId491" Type="http://schemas.openxmlformats.org/officeDocument/2006/relationships/customXml" Target="../ink/ink2019.xml"/><Relationship Id="rId505" Type="http://schemas.openxmlformats.org/officeDocument/2006/relationships/image" Target="../media/image1897.png"/><Relationship Id="rId712" Type="http://schemas.openxmlformats.org/officeDocument/2006/relationships/image" Target="../media/image1998.png"/><Relationship Id="rId79" Type="http://schemas.openxmlformats.org/officeDocument/2006/relationships/customXml" Target="../ink/ink1812.xml"/><Relationship Id="rId144" Type="http://schemas.openxmlformats.org/officeDocument/2006/relationships/image" Target="../media/image1720.png"/><Relationship Id="rId589" Type="http://schemas.openxmlformats.org/officeDocument/2006/relationships/image" Target="../media/image1938.png"/><Relationship Id="rId796" Type="http://schemas.openxmlformats.org/officeDocument/2006/relationships/image" Target="../media/image2040.png"/><Relationship Id="rId351" Type="http://schemas.openxmlformats.org/officeDocument/2006/relationships/customXml" Target="../ink/ink1948.xml"/><Relationship Id="rId449" Type="http://schemas.openxmlformats.org/officeDocument/2006/relationships/image" Target="../media/image1870.png"/><Relationship Id="rId656" Type="http://schemas.openxmlformats.org/officeDocument/2006/relationships/customXml" Target="../ink/ink2102.xml"/><Relationship Id="rId863" Type="http://schemas.openxmlformats.org/officeDocument/2006/relationships/image" Target="../media/image2073.png"/><Relationship Id="rId211" Type="http://schemas.openxmlformats.org/officeDocument/2006/relationships/customXml" Target="../ink/ink1878.xml"/><Relationship Id="rId295" Type="http://schemas.openxmlformats.org/officeDocument/2006/relationships/customXml" Target="../ink/ink1920.xml"/><Relationship Id="rId309" Type="http://schemas.openxmlformats.org/officeDocument/2006/relationships/customXml" Target="../ink/ink1927.xml"/><Relationship Id="rId516" Type="http://schemas.openxmlformats.org/officeDocument/2006/relationships/customXml" Target="../ink/ink2032.xml"/><Relationship Id="rId723" Type="http://schemas.openxmlformats.org/officeDocument/2006/relationships/customXml" Target="../ink/ink2136.xml"/><Relationship Id="rId930" Type="http://schemas.openxmlformats.org/officeDocument/2006/relationships/customXml" Target="../ink/ink2240.xml"/><Relationship Id="rId155" Type="http://schemas.openxmlformats.org/officeDocument/2006/relationships/customXml" Target="../ink/ink1850.xml"/><Relationship Id="rId362" Type="http://schemas.openxmlformats.org/officeDocument/2006/relationships/image" Target="../media/image1827.png"/><Relationship Id="rId222" Type="http://schemas.openxmlformats.org/officeDocument/2006/relationships/image" Target="../media/image202.png"/><Relationship Id="rId667" Type="http://schemas.openxmlformats.org/officeDocument/2006/relationships/customXml" Target="../ink/ink2108.xml"/><Relationship Id="rId874" Type="http://schemas.openxmlformats.org/officeDocument/2006/relationships/customXml" Target="../ink/ink2212.xml"/><Relationship Id="rId17" Type="http://schemas.openxmlformats.org/officeDocument/2006/relationships/customXml" Target="../ink/ink1781.xml"/><Relationship Id="rId527" Type="http://schemas.openxmlformats.org/officeDocument/2006/relationships/image" Target="../media/image1908.png"/><Relationship Id="rId734" Type="http://schemas.openxmlformats.org/officeDocument/2006/relationships/image" Target="../media/image2009.png"/><Relationship Id="rId941" Type="http://schemas.openxmlformats.org/officeDocument/2006/relationships/image" Target="../media/image2112.png"/><Relationship Id="rId70" Type="http://schemas.openxmlformats.org/officeDocument/2006/relationships/customXml" Target="../ink/ink1807.xml"/><Relationship Id="rId166" Type="http://schemas.openxmlformats.org/officeDocument/2006/relationships/image" Target="../media/image1730.png"/><Relationship Id="rId373" Type="http://schemas.openxmlformats.org/officeDocument/2006/relationships/customXml" Target="../ink/ink1959.xml"/><Relationship Id="rId580" Type="http://schemas.openxmlformats.org/officeDocument/2006/relationships/customXml" Target="../ink/ink2064.xml"/><Relationship Id="rId801" Type="http://schemas.openxmlformats.org/officeDocument/2006/relationships/customXml" Target="../ink/ink2175.xml"/><Relationship Id="rId1" Type="http://schemas.openxmlformats.org/officeDocument/2006/relationships/slideLayout" Target="../slideLayouts/slideLayout1.xml"/><Relationship Id="rId233" Type="http://schemas.openxmlformats.org/officeDocument/2006/relationships/customXml" Target="../ink/ink1889.xml"/><Relationship Id="rId440" Type="http://schemas.openxmlformats.org/officeDocument/2006/relationships/customXml" Target="../ink/ink1993.xml"/><Relationship Id="rId678" Type="http://schemas.openxmlformats.org/officeDocument/2006/relationships/image" Target="../media/image1981.png"/><Relationship Id="rId885" Type="http://schemas.openxmlformats.org/officeDocument/2006/relationships/image" Target="../media/image2084.png"/><Relationship Id="rId28" Type="http://schemas.openxmlformats.org/officeDocument/2006/relationships/image" Target="../media/image16630.png"/><Relationship Id="rId300" Type="http://schemas.openxmlformats.org/officeDocument/2006/relationships/image" Target="../media/image1796.png"/><Relationship Id="rId538" Type="http://schemas.openxmlformats.org/officeDocument/2006/relationships/customXml" Target="../ink/ink2043.xml"/><Relationship Id="rId745" Type="http://schemas.openxmlformats.org/officeDocument/2006/relationships/customXml" Target="../ink/ink2147.xml"/><Relationship Id="rId952" Type="http://schemas.openxmlformats.org/officeDocument/2006/relationships/customXml" Target="../ink/ink2251.xml"/><Relationship Id="rId81" Type="http://schemas.openxmlformats.org/officeDocument/2006/relationships/customXml" Target="../ink/ink1813.xml"/><Relationship Id="rId177" Type="http://schemas.openxmlformats.org/officeDocument/2006/relationships/customXml" Target="../ink/ink1861.xml"/><Relationship Id="rId384" Type="http://schemas.openxmlformats.org/officeDocument/2006/relationships/image" Target="../media/image1838.png"/><Relationship Id="rId591" Type="http://schemas.openxmlformats.org/officeDocument/2006/relationships/image" Target="../media/image1939.png"/><Relationship Id="rId605" Type="http://schemas.openxmlformats.org/officeDocument/2006/relationships/image" Target="../media/image1946.png"/><Relationship Id="rId812" Type="http://schemas.openxmlformats.org/officeDocument/2006/relationships/image" Target="../media/image2048.png"/><Relationship Id="rId202" Type="http://schemas.openxmlformats.org/officeDocument/2006/relationships/image" Target="../media/image1748.png"/><Relationship Id="rId244" Type="http://schemas.openxmlformats.org/officeDocument/2006/relationships/image" Target="../media/image1768.png"/><Relationship Id="rId647" Type="http://schemas.openxmlformats.org/officeDocument/2006/relationships/image" Target="../media/image1966.png"/><Relationship Id="rId689" Type="http://schemas.openxmlformats.org/officeDocument/2006/relationships/customXml" Target="../ink/ink2119.xml"/><Relationship Id="rId854" Type="http://schemas.openxmlformats.org/officeDocument/2006/relationships/customXml" Target="../ink/ink2202.xml"/><Relationship Id="rId896" Type="http://schemas.openxmlformats.org/officeDocument/2006/relationships/customXml" Target="../ink/ink2223.xml"/><Relationship Id="rId39" Type="http://schemas.openxmlformats.org/officeDocument/2006/relationships/image" Target="../media/image16680.png"/><Relationship Id="rId286" Type="http://schemas.openxmlformats.org/officeDocument/2006/relationships/image" Target="../media/image1789.png"/><Relationship Id="rId451" Type="http://schemas.openxmlformats.org/officeDocument/2006/relationships/image" Target="../media/image1871.png"/><Relationship Id="rId493" Type="http://schemas.openxmlformats.org/officeDocument/2006/relationships/customXml" Target="../ink/ink2020.xml"/><Relationship Id="rId507" Type="http://schemas.openxmlformats.org/officeDocument/2006/relationships/image" Target="../media/image1898.png"/><Relationship Id="rId549" Type="http://schemas.openxmlformats.org/officeDocument/2006/relationships/image" Target="../media/image1919.png"/><Relationship Id="rId714" Type="http://schemas.openxmlformats.org/officeDocument/2006/relationships/image" Target="../media/image1999.png"/><Relationship Id="rId756" Type="http://schemas.openxmlformats.org/officeDocument/2006/relationships/image" Target="../media/image2020.png"/><Relationship Id="rId921" Type="http://schemas.openxmlformats.org/officeDocument/2006/relationships/image" Target="../media/image2102.png"/><Relationship Id="rId50" Type="http://schemas.openxmlformats.org/officeDocument/2006/relationships/customXml" Target="../ink/ink1797.xml"/><Relationship Id="rId104" Type="http://schemas.openxmlformats.org/officeDocument/2006/relationships/image" Target="../media/image1700.png"/><Relationship Id="rId146" Type="http://schemas.openxmlformats.org/officeDocument/2006/relationships/image" Target="../media/image1721.png"/><Relationship Id="rId188" Type="http://schemas.openxmlformats.org/officeDocument/2006/relationships/image" Target="../media/image1741.png"/><Relationship Id="rId311" Type="http://schemas.openxmlformats.org/officeDocument/2006/relationships/customXml" Target="../ink/ink1928.xml"/><Relationship Id="rId353" Type="http://schemas.openxmlformats.org/officeDocument/2006/relationships/customXml" Target="../ink/ink1949.xml"/><Relationship Id="rId395" Type="http://schemas.openxmlformats.org/officeDocument/2006/relationships/customXml" Target="../ink/ink1970.xml"/><Relationship Id="rId409" Type="http://schemas.openxmlformats.org/officeDocument/2006/relationships/customXml" Target="../ink/ink1977.xml"/><Relationship Id="rId560" Type="http://schemas.openxmlformats.org/officeDocument/2006/relationships/customXml" Target="../ink/ink2054.xml"/><Relationship Id="rId798" Type="http://schemas.openxmlformats.org/officeDocument/2006/relationships/image" Target="../media/image2041.png"/><Relationship Id="rId92" Type="http://schemas.openxmlformats.org/officeDocument/2006/relationships/image" Target="../media/image1694.png"/><Relationship Id="rId213" Type="http://schemas.openxmlformats.org/officeDocument/2006/relationships/customXml" Target="../ink/ink1879.xml"/><Relationship Id="rId420" Type="http://schemas.openxmlformats.org/officeDocument/2006/relationships/image" Target="../media/image1856.png"/><Relationship Id="rId616" Type="http://schemas.openxmlformats.org/officeDocument/2006/relationships/customXml" Target="../ink/ink2082.xml"/><Relationship Id="rId658" Type="http://schemas.openxmlformats.org/officeDocument/2006/relationships/customXml" Target="../ink/ink2103.xml"/><Relationship Id="rId823" Type="http://schemas.openxmlformats.org/officeDocument/2006/relationships/customXml" Target="../ink/ink2186.xml"/><Relationship Id="rId865" Type="http://schemas.openxmlformats.org/officeDocument/2006/relationships/image" Target="../media/image2074.png"/><Relationship Id="rId255" Type="http://schemas.openxmlformats.org/officeDocument/2006/relationships/customXml" Target="../ink/ink1900.xml"/><Relationship Id="rId297" Type="http://schemas.openxmlformats.org/officeDocument/2006/relationships/customXml" Target="../ink/ink1921.xml"/><Relationship Id="rId462" Type="http://schemas.openxmlformats.org/officeDocument/2006/relationships/image" Target="../media/image1876.png"/><Relationship Id="rId518" Type="http://schemas.openxmlformats.org/officeDocument/2006/relationships/customXml" Target="../ink/ink2033.xml"/><Relationship Id="rId725" Type="http://schemas.openxmlformats.org/officeDocument/2006/relationships/customXml" Target="../ink/ink2137.xml"/><Relationship Id="rId932" Type="http://schemas.openxmlformats.org/officeDocument/2006/relationships/customXml" Target="../ink/ink2241.xml"/><Relationship Id="rId115" Type="http://schemas.openxmlformats.org/officeDocument/2006/relationships/customXml" Target="../ink/ink1830.xml"/><Relationship Id="rId157" Type="http://schemas.openxmlformats.org/officeDocument/2006/relationships/customXml" Target="../ink/ink1851.xml"/><Relationship Id="rId322" Type="http://schemas.openxmlformats.org/officeDocument/2006/relationships/image" Target="../media/image1807.png"/><Relationship Id="rId364" Type="http://schemas.openxmlformats.org/officeDocument/2006/relationships/image" Target="../media/image1828.png"/><Relationship Id="rId767" Type="http://schemas.openxmlformats.org/officeDocument/2006/relationships/customXml" Target="../ink/ink2158.xml"/><Relationship Id="rId61" Type="http://schemas.openxmlformats.org/officeDocument/2006/relationships/image" Target="../media/image1679.png"/><Relationship Id="rId199" Type="http://schemas.openxmlformats.org/officeDocument/2006/relationships/customXml" Target="../ink/ink1872.xml"/><Relationship Id="rId571" Type="http://schemas.openxmlformats.org/officeDocument/2006/relationships/image" Target="../media/image1930.png"/><Relationship Id="rId627" Type="http://schemas.openxmlformats.org/officeDocument/2006/relationships/image" Target="../media/image1957.png"/><Relationship Id="rId669" Type="http://schemas.openxmlformats.org/officeDocument/2006/relationships/customXml" Target="../ink/ink2109.xml"/><Relationship Id="rId834" Type="http://schemas.openxmlformats.org/officeDocument/2006/relationships/image" Target="../media/image2059.png"/><Relationship Id="rId876" Type="http://schemas.openxmlformats.org/officeDocument/2006/relationships/customXml" Target="../ink/ink2213.xml"/><Relationship Id="rId19" Type="http://schemas.openxmlformats.org/officeDocument/2006/relationships/customXml" Target="../ink/ink1782.xml"/><Relationship Id="rId224" Type="http://schemas.openxmlformats.org/officeDocument/2006/relationships/image" Target="../media/image1758.png"/><Relationship Id="rId266" Type="http://schemas.openxmlformats.org/officeDocument/2006/relationships/image" Target="../media/image1779.png"/><Relationship Id="rId431" Type="http://schemas.openxmlformats.org/officeDocument/2006/relationships/customXml" Target="../ink/ink1988.xml"/><Relationship Id="rId473" Type="http://schemas.openxmlformats.org/officeDocument/2006/relationships/customXml" Target="../ink/ink2010.xml"/><Relationship Id="rId529" Type="http://schemas.openxmlformats.org/officeDocument/2006/relationships/image" Target="../media/image1909.png"/><Relationship Id="rId680" Type="http://schemas.openxmlformats.org/officeDocument/2006/relationships/image" Target="../media/image1982.png"/><Relationship Id="rId736" Type="http://schemas.openxmlformats.org/officeDocument/2006/relationships/image" Target="../media/image2010.png"/><Relationship Id="rId901" Type="http://schemas.openxmlformats.org/officeDocument/2006/relationships/image" Target="../media/image2092.png"/><Relationship Id="rId30" Type="http://schemas.openxmlformats.org/officeDocument/2006/relationships/image" Target="../media/image16640.png"/><Relationship Id="rId126" Type="http://schemas.openxmlformats.org/officeDocument/2006/relationships/image" Target="../media/image1711.png"/><Relationship Id="rId168" Type="http://schemas.openxmlformats.org/officeDocument/2006/relationships/image" Target="../media/image1731.png"/><Relationship Id="rId333" Type="http://schemas.openxmlformats.org/officeDocument/2006/relationships/customXml" Target="../ink/ink1939.xml"/><Relationship Id="rId540" Type="http://schemas.openxmlformats.org/officeDocument/2006/relationships/customXml" Target="../ink/ink2044.xml"/><Relationship Id="rId778" Type="http://schemas.openxmlformats.org/officeDocument/2006/relationships/image" Target="../media/image2031.png"/><Relationship Id="rId943" Type="http://schemas.openxmlformats.org/officeDocument/2006/relationships/image" Target="../media/image2113.png"/><Relationship Id="rId72" Type="http://schemas.openxmlformats.org/officeDocument/2006/relationships/customXml" Target="../ink/ink1808.xml"/><Relationship Id="rId375" Type="http://schemas.openxmlformats.org/officeDocument/2006/relationships/customXml" Target="../ink/ink1960.xml"/><Relationship Id="rId582" Type="http://schemas.openxmlformats.org/officeDocument/2006/relationships/customXml" Target="../ink/ink2065.xml"/><Relationship Id="rId638" Type="http://schemas.openxmlformats.org/officeDocument/2006/relationships/customXml" Target="../ink/ink2093.xml"/><Relationship Id="rId803" Type="http://schemas.openxmlformats.org/officeDocument/2006/relationships/customXml" Target="../ink/ink2176.xml"/><Relationship Id="rId845" Type="http://schemas.openxmlformats.org/officeDocument/2006/relationships/customXml" Target="../ink/ink2197.xml"/><Relationship Id="rId3" Type="http://schemas.openxmlformats.org/officeDocument/2006/relationships/customXml" Target="../ink/ink1774.xml"/><Relationship Id="rId235" Type="http://schemas.openxmlformats.org/officeDocument/2006/relationships/customXml" Target="../ink/ink1890.xml"/><Relationship Id="rId277" Type="http://schemas.openxmlformats.org/officeDocument/2006/relationships/customXml" Target="../ink/ink1911.xml"/><Relationship Id="rId400" Type="http://schemas.openxmlformats.org/officeDocument/2006/relationships/image" Target="../media/image1846.png"/><Relationship Id="rId442" Type="http://schemas.openxmlformats.org/officeDocument/2006/relationships/customXml" Target="../ink/ink1994.xml"/><Relationship Id="rId484" Type="http://schemas.openxmlformats.org/officeDocument/2006/relationships/image" Target="../media/image1887.png"/><Relationship Id="rId705" Type="http://schemas.openxmlformats.org/officeDocument/2006/relationships/customXml" Target="../ink/ink2127.xml"/><Relationship Id="rId887" Type="http://schemas.openxmlformats.org/officeDocument/2006/relationships/image" Target="../media/image2085.png"/><Relationship Id="rId137" Type="http://schemas.openxmlformats.org/officeDocument/2006/relationships/customXml" Target="../ink/ink1841.xml"/><Relationship Id="rId302" Type="http://schemas.openxmlformats.org/officeDocument/2006/relationships/image" Target="../media/image1797.png"/><Relationship Id="rId344" Type="http://schemas.openxmlformats.org/officeDocument/2006/relationships/image" Target="../media/image1818.png"/><Relationship Id="rId691" Type="http://schemas.openxmlformats.org/officeDocument/2006/relationships/customXml" Target="../ink/ink2120.xml"/><Relationship Id="rId747" Type="http://schemas.openxmlformats.org/officeDocument/2006/relationships/customXml" Target="../ink/ink2148.xml"/><Relationship Id="rId789" Type="http://schemas.openxmlformats.org/officeDocument/2006/relationships/customXml" Target="../ink/ink2169.xml"/><Relationship Id="rId912" Type="http://schemas.openxmlformats.org/officeDocument/2006/relationships/customXml" Target="../ink/ink2231.xml"/><Relationship Id="rId954" Type="http://schemas.openxmlformats.org/officeDocument/2006/relationships/customXml" Target="../ink/ink2252.xml"/><Relationship Id="rId41" Type="http://schemas.openxmlformats.org/officeDocument/2006/relationships/image" Target="../media/image16690.png"/><Relationship Id="rId83" Type="http://schemas.openxmlformats.org/officeDocument/2006/relationships/customXml" Target="../ink/ink1814.xml"/><Relationship Id="rId179" Type="http://schemas.openxmlformats.org/officeDocument/2006/relationships/customXml" Target="../ink/ink1862.xml"/><Relationship Id="rId386" Type="http://schemas.openxmlformats.org/officeDocument/2006/relationships/image" Target="../media/image1839.png"/><Relationship Id="rId551" Type="http://schemas.openxmlformats.org/officeDocument/2006/relationships/image" Target="../media/image1920.png"/><Relationship Id="rId593" Type="http://schemas.openxmlformats.org/officeDocument/2006/relationships/image" Target="../media/image1940.png"/><Relationship Id="rId607" Type="http://schemas.openxmlformats.org/officeDocument/2006/relationships/image" Target="../media/image1947.png"/><Relationship Id="rId649" Type="http://schemas.openxmlformats.org/officeDocument/2006/relationships/image" Target="../media/image1967.png"/><Relationship Id="rId814" Type="http://schemas.openxmlformats.org/officeDocument/2006/relationships/image" Target="../media/image2049.png"/><Relationship Id="rId856" Type="http://schemas.openxmlformats.org/officeDocument/2006/relationships/customXml" Target="../ink/ink2203.xml"/><Relationship Id="rId190" Type="http://schemas.openxmlformats.org/officeDocument/2006/relationships/image" Target="../media/image1742.png"/><Relationship Id="rId204" Type="http://schemas.openxmlformats.org/officeDocument/2006/relationships/image" Target="../media/image1749.png"/><Relationship Id="rId246" Type="http://schemas.openxmlformats.org/officeDocument/2006/relationships/image" Target="../media/image1769.png"/><Relationship Id="rId288" Type="http://schemas.openxmlformats.org/officeDocument/2006/relationships/image" Target="../media/image1790.png"/><Relationship Id="rId411" Type="http://schemas.openxmlformats.org/officeDocument/2006/relationships/customXml" Target="../ink/ink1978.xml"/><Relationship Id="rId453" Type="http://schemas.openxmlformats.org/officeDocument/2006/relationships/image" Target="../media/image1872.png"/><Relationship Id="rId509" Type="http://schemas.openxmlformats.org/officeDocument/2006/relationships/image" Target="../media/image1899.png"/><Relationship Id="rId660" Type="http://schemas.openxmlformats.org/officeDocument/2006/relationships/image" Target="../media/image1972.png"/><Relationship Id="rId898" Type="http://schemas.openxmlformats.org/officeDocument/2006/relationships/customXml" Target="../ink/ink2224.xml"/><Relationship Id="rId106" Type="http://schemas.openxmlformats.org/officeDocument/2006/relationships/image" Target="../media/image1701.png"/><Relationship Id="rId313" Type="http://schemas.openxmlformats.org/officeDocument/2006/relationships/customXml" Target="../ink/ink1929.xml"/><Relationship Id="rId495" Type="http://schemas.openxmlformats.org/officeDocument/2006/relationships/customXml" Target="../ink/ink2021.xml"/><Relationship Id="rId716" Type="http://schemas.openxmlformats.org/officeDocument/2006/relationships/image" Target="../media/image2000.png"/><Relationship Id="rId758" Type="http://schemas.openxmlformats.org/officeDocument/2006/relationships/image" Target="../media/image2021.png"/><Relationship Id="rId923" Type="http://schemas.openxmlformats.org/officeDocument/2006/relationships/image" Target="../media/image2103.png"/><Relationship Id="rId10" Type="http://schemas.openxmlformats.org/officeDocument/2006/relationships/image" Target="../media/image16540.png"/><Relationship Id="rId52" Type="http://schemas.openxmlformats.org/officeDocument/2006/relationships/customXml" Target="../ink/ink1798.xml"/><Relationship Id="rId94" Type="http://schemas.openxmlformats.org/officeDocument/2006/relationships/image" Target="../media/image1695.png"/><Relationship Id="rId148" Type="http://schemas.openxmlformats.org/officeDocument/2006/relationships/image" Target="../media/image1722.png"/><Relationship Id="rId355" Type="http://schemas.openxmlformats.org/officeDocument/2006/relationships/customXml" Target="../ink/ink1950.xml"/><Relationship Id="rId397" Type="http://schemas.openxmlformats.org/officeDocument/2006/relationships/customXml" Target="../ink/ink1971.xml"/><Relationship Id="rId520" Type="http://schemas.openxmlformats.org/officeDocument/2006/relationships/customXml" Target="../ink/ink2034.xml"/><Relationship Id="rId562" Type="http://schemas.openxmlformats.org/officeDocument/2006/relationships/customXml" Target="../ink/ink2055.xml"/><Relationship Id="rId618" Type="http://schemas.openxmlformats.org/officeDocument/2006/relationships/customXml" Target="../ink/ink2083.xml"/><Relationship Id="rId825" Type="http://schemas.openxmlformats.org/officeDocument/2006/relationships/customXml" Target="../ink/ink2187.xml"/><Relationship Id="rId215" Type="http://schemas.openxmlformats.org/officeDocument/2006/relationships/customXml" Target="../ink/ink1880.xml"/><Relationship Id="rId257" Type="http://schemas.openxmlformats.org/officeDocument/2006/relationships/customXml" Target="../ink/ink1901.xml"/><Relationship Id="rId422" Type="http://schemas.openxmlformats.org/officeDocument/2006/relationships/image" Target="../media/image1857.png"/><Relationship Id="rId464" Type="http://schemas.openxmlformats.org/officeDocument/2006/relationships/image" Target="../media/image1877.png"/><Relationship Id="rId867" Type="http://schemas.openxmlformats.org/officeDocument/2006/relationships/image" Target="../media/image2075.png"/><Relationship Id="rId299" Type="http://schemas.openxmlformats.org/officeDocument/2006/relationships/customXml" Target="../ink/ink1922.xml"/><Relationship Id="rId727" Type="http://schemas.openxmlformats.org/officeDocument/2006/relationships/customXml" Target="../ink/ink2138.xml"/><Relationship Id="rId934" Type="http://schemas.openxmlformats.org/officeDocument/2006/relationships/customXml" Target="../ink/ink2242.xml"/><Relationship Id="rId63" Type="http://schemas.openxmlformats.org/officeDocument/2006/relationships/image" Target="../media/image1680.png"/><Relationship Id="rId159" Type="http://schemas.openxmlformats.org/officeDocument/2006/relationships/customXml" Target="../ink/ink1852.xml"/><Relationship Id="rId366" Type="http://schemas.openxmlformats.org/officeDocument/2006/relationships/image" Target="../media/image1829.png"/><Relationship Id="rId573" Type="http://schemas.openxmlformats.org/officeDocument/2006/relationships/image" Target="../media/image1931.png"/><Relationship Id="rId780" Type="http://schemas.openxmlformats.org/officeDocument/2006/relationships/image" Target="../media/image2032.png"/><Relationship Id="rId226" Type="http://schemas.openxmlformats.org/officeDocument/2006/relationships/image" Target="../media/image1759.png"/><Relationship Id="rId433" Type="http://schemas.openxmlformats.org/officeDocument/2006/relationships/customXml" Target="../ink/ink1989.xml"/><Relationship Id="rId878" Type="http://schemas.openxmlformats.org/officeDocument/2006/relationships/customXml" Target="../ink/ink2214.xml"/><Relationship Id="rId640" Type="http://schemas.openxmlformats.org/officeDocument/2006/relationships/customXml" Target="../ink/ink2094.xml"/><Relationship Id="rId738" Type="http://schemas.openxmlformats.org/officeDocument/2006/relationships/image" Target="../media/image2011.png"/><Relationship Id="rId945" Type="http://schemas.openxmlformats.org/officeDocument/2006/relationships/image" Target="../media/image2114.png"/><Relationship Id="rId74" Type="http://schemas.openxmlformats.org/officeDocument/2006/relationships/customXml" Target="../ink/ink1809.xml"/><Relationship Id="rId377" Type="http://schemas.openxmlformats.org/officeDocument/2006/relationships/customXml" Target="../ink/ink1961.xml"/><Relationship Id="rId500" Type="http://schemas.openxmlformats.org/officeDocument/2006/relationships/image" Target="../media/image1895.png"/><Relationship Id="rId584" Type="http://schemas.openxmlformats.org/officeDocument/2006/relationships/customXml" Target="../ink/ink2066.xml"/><Relationship Id="rId805" Type="http://schemas.openxmlformats.org/officeDocument/2006/relationships/customXml" Target="../ink/ink2177.xml"/><Relationship Id="rId5" Type="http://schemas.openxmlformats.org/officeDocument/2006/relationships/customXml" Target="../ink/ink1775.xml"/><Relationship Id="rId237" Type="http://schemas.openxmlformats.org/officeDocument/2006/relationships/customXml" Target="../ink/ink1891.xml"/><Relationship Id="rId791" Type="http://schemas.openxmlformats.org/officeDocument/2006/relationships/customXml" Target="../ink/ink2170.xml"/><Relationship Id="rId889" Type="http://schemas.openxmlformats.org/officeDocument/2006/relationships/image" Target="../media/image2086.png"/><Relationship Id="rId444" Type="http://schemas.openxmlformats.org/officeDocument/2006/relationships/customXml" Target="../ink/ink1995.xml"/><Relationship Id="rId651" Type="http://schemas.openxmlformats.org/officeDocument/2006/relationships/image" Target="../media/image1968.png"/><Relationship Id="rId749" Type="http://schemas.openxmlformats.org/officeDocument/2006/relationships/customXml" Target="../ink/ink2149.xml"/><Relationship Id="rId290" Type="http://schemas.openxmlformats.org/officeDocument/2006/relationships/image" Target="../media/image1791.png"/><Relationship Id="rId304" Type="http://schemas.openxmlformats.org/officeDocument/2006/relationships/image" Target="../media/image1798.png"/><Relationship Id="rId388" Type="http://schemas.openxmlformats.org/officeDocument/2006/relationships/image" Target="../media/image1840.png"/><Relationship Id="rId511" Type="http://schemas.openxmlformats.org/officeDocument/2006/relationships/image" Target="../media/image1900.png"/><Relationship Id="rId609" Type="http://schemas.openxmlformats.org/officeDocument/2006/relationships/image" Target="../media/image1948.png"/><Relationship Id="rId85" Type="http://schemas.openxmlformats.org/officeDocument/2006/relationships/customXml" Target="../ink/ink1815.xml"/><Relationship Id="rId150" Type="http://schemas.openxmlformats.org/officeDocument/2006/relationships/image" Target="../media/image1723.png"/><Relationship Id="rId595" Type="http://schemas.openxmlformats.org/officeDocument/2006/relationships/image" Target="../media/image1941.png"/><Relationship Id="rId816" Type="http://schemas.openxmlformats.org/officeDocument/2006/relationships/image" Target="../media/image2050.png"/><Relationship Id="rId248" Type="http://schemas.openxmlformats.org/officeDocument/2006/relationships/image" Target="../media/image1770.png"/><Relationship Id="rId455" Type="http://schemas.openxmlformats.org/officeDocument/2006/relationships/customXml" Target="../ink/ink2001.xml"/><Relationship Id="rId662" Type="http://schemas.openxmlformats.org/officeDocument/2006/relationships/image" Target="../media/image1973.png"/><Relationship Id="rId12" Type="http://schemas.openxmlformats.org/officeDocument/2006/relationships/image" Target="../media/image16550.png"/><Relationship Id="rId108" Type="http://schemas.openxmlformats.org/officeDocument/2006/relationships/image" Target="../media/image1702.png"/><Relationship Id="rId315" Type="http://schemas.openxmlformats.org/officeDocument/2006/relationships/customXml" Target="../ink/ink1930.xml"/><Relationship Id="rId522" Type="http://schemas.openxmlformats.org/officeDocument/2006/relationships/customXml" Target="../ink/ink2035.xml"/><Relationship Id="rId96" Type="http://schemas.openxmlformats.org/officeDocument/2006/relationships/image" Target="../media/image1696.png"/><Relationship Id="rId161" Type="http://schemas.openxmlformats.org/officeDocument/2006/relationships/customXml" Target="../ink/ink1853.xml"/><Relationship Id="rId399" Type="http://schemas.openxmlformats.org/officeDocument/2006/relationships/customXml" Target="../ink/ink1972.xml"/><Relationship Id="rId827" Type="http://schemas.openxmlformats.org/officeDocument/2006/relationships/customXml" Target="../ink/ink2188.xml"/><Relationship Id="rId259" Type="http://schemas.openxmlformats.org/officeDocument/2006/relationships/customXml" Target="../ink/ink1902.xml"/><Relationship Id="rId466" Type="http://schemas.openxmlformats.org/officeDocument/2006/relationships/image" Target="../media/image1878.png"/><Relationship Id="rId673" Type="http://schemas.openxmlformats.org/officeDocument/2006/relationships/customXml" Target="../ink/ink2111.xml"/><Relationship Id="rId880" Type="http://schemas.openxmlformats.org/officeDocument/2006/relationships/customXml" Target="../ink/ink2215.xml"/><Relationship Id="rId23" Type="http://schemas.openxmlformats.org/officeDocument/2006/relationships/customXml" Target="../ink/ink1784.xml"/><Relationship Id="rId119" Type="http://schemas.openxmlformats.org/officeDocument/2006/relationships/customXml" Target="../ink/ink1832.xml"/><Relationship Id="rId326" Type="http://schemas.openxmlformats.org/officeDocument/2006/relationships/image" Target="../media/image1809.png"/><Relationship Id="rId533" Type="http://schemas.openxmlformats.org/officeDocument/2006/relationships/image" Target="../media/image1911.png"/><Relationship Id="rId740" Type="http://schemas.openxmlformats.org/officeDocument/2006/relationships/image" Target="../media/image2012.png"/><Relationship Id="rId838" Type="http://schemas.openxmlformats.org/officeDocument/2006/relationships/image" Target="../media/image2061.png"/><Relationship Id="rId172" Type="http://schemas.openxmlformats.org/officeDocument/2006/relationships/image" Target="../media/image1733.png"/><Relationship Id="rId477" Type="http://schemas.openxmlformats.org/officeDocument/2006/relationships/customXml" Target="../ink/ink2012.xml"/><Relationship Id="rId600" Type="http://schemas.openxmlformats.org/officeDocument/2006/relationships/customXml" Target="../ink/ink2074.xml"/><Relationship Id="rId684" Type="http://schemas.openxmlformats.org/officeDocument/2006/relationships/image" Target="../media/image1984.png"/><Relationship Id="rId337" Type="http://schemas.openxmlformats.org/officeDocument/2006/relationships/customXml" Target="../ink/ink1941.xml"/><Relationship Id="rId891" Type="http://schemas.openxmlformats.org/officeDocument/2006/relationships/image" Target="../media/image2087.png"/><Relationship Id="rId905" Type="http://schemas.openxmlformats.org/officeDocument/2006/relationships/image" Target="../media/image2094.png"/><Relationship Id="rId34" Type="http://schemas.openxmlformats.org/officeDocument/2006/relationships/image" Target="../media/image643.png"/><Relationship Id="rId544" Type="http://schemas.openxmlformats.org/officeDocument/2006/relationships/customXml" Target="../ink/ink2046.xml"/><Relationship Id="rId751" Type="http://schemas.openxmlformats.org/officeDocument/2006/relationships/customXml" Target="../ink/ink2150.xml"/><Relationship Id="rId849" Type="http://schemas.openxmlformats.org/officeDocument/2006/relationships/image" Target="../media/image2066.png"/><Relationship Id="rId183" Type="http://schemas.openxmlformats.org/officeDocument/2006/relationships/customXml" Target="../ink/ink1864.xml"/><Relationship Id="rId390" Type="http://schemas.openxmlformats.org/officeDocument/2006/relationships/image" Target="../media/image1841.png"/><Relationship Id="rId404" Type="http://schemas.openxmlformats.org/officeDocument/2006/relationships/image" Target="../media/image1848.png"/><Relationship Id="rId611" Type="http://schemas.openxmlformats.org/officeDocument/2006/relationships/image" Target="../media/image1949.png"/><Relationship Id="rId250" Type="http://schemas.openxmlformats.org/officeDocument/2006/relationships/image" Target="../media/image1771.png"/><Relationship Id="rId488" Type="http://schemas.openxmlformats.org/officeDocument/2006/relationships/image" Target="../media/image1889.png"/><Relationship Id="rId695" Type="http://schemas.openxmlformats.org/officeDocument/2006/relationships/customXml" Target="../ink/ink2122.xml"/><Relationship Id="rId709" Type="http://schemas.openxmlformats.org/officeDocument/2006/relationships/customXml" Target="../ink/ink2129.xml"/><Relationship Id="rId916" Type="http://schemas.openxmlformats.org/officeDocument/2006/relationships/customXml" Target="../ink/ink2233.xml"/><Relationship Id="rId45" Type="http://schemas.openxmlformats.org/officeDocument/2006/relationships/image" Target="../media/image16710.png"/><Relationship Id="rId110" Type="http://schemas.openxmlformats.org/officeDocument/2006/relationships/image" Target="../media/image1703.png"/><Relationship Id="rId348" Type="http://schemas.openxmlformats.org/officeDocument/2006/relationships/image" Target="../media/image1820.png"/><Relationship Id="rId555" Type="http://schemas.openxmlformats.org/officeDocument/2006/relationships/image" Target="../media/image1922.png"/><Relationship Id="rId762" Type="http://schemas.openxmlformats.org/officeDocument/2006/relationships/image" Target="../media/image2023.png"/><Relationship Id="rId194" Type="http://schemas.openxmlformats.org/officeDocument/2006/relationships/image" Target="../media/image1744.png"/><Relationship Id="rId208" Type="http://schemas.openxmlformats.org/officeDocument/2006/relationships/image" Target="../media/image1751.png"/><Relationship Id="rId415" Type="http://schemas.openxmlformats.org/officeDocument/2006/relationships/customXml" Target="../ink/ink1980.xml"/><Relationship Id="rId622" Type="http://schemas.openxmlformats.org/officeDocument/2006/relationships/customXml" Target="../ink/ink2085.xml"/><Relationship Id="rId261" Type="http://schemas.openxmlformats.org/officeDocument/2006/relationships/customXml" Target="../ink/ink1903.xml"/><Relationship Id="rId499" Type="http://schemas.openxmlformats.org/officeDocument/2006/relationships/customXml" Target="../ink/ink2023.xml"/><Relationship Id="rId927" Type="http://schemas.openxmlformats.org/officeDocument/2006/relationships/image" Target="../media/image2105.png"/><Relationship Id="rId56" Type="http://schemas.openxmlformats.org/officeDocument/2006/relationships/customXml" Target="../ink/ink1800.xml"/><Relationship Id="rId359" Type="http://schemas.openxmlformats.org/officeDocument/2006/relationships/customXml" Target="../ink/ink1952.xml"/><Relationship Id="rId566" Type="http://schemas.openxmlformats.org/officeDocument/2006/relationships/customXml" Target="../ink/ink2057.xml"/><Relationship Id="rId773" Type="http://schemas.openxmlformats.org/officeDocument/2006/relationships/customXml" Target="../ink/ink2161.xml"/><Relationship Id="rId121" Type="http://schemas.openxmlformats.org/officeDocument/2006/relationships/customXml" Target="../ink/ink1833.xml"/><Relationship Id="rId219" Type="http://schemas.openxmlformats.org/officeDocument/2006/relationships/customXml" Target="../ink/ink1882.xml"/><Relationship Id="rId426" Type="http://schemas.openxmlformats.org/officeDocument/2006/relationships/image" Target="../media/image1859.png"/><Relationship Id="rId633" Type="http://schemas.openxmlformats.org/officeDocument/2006/relationships/image" Target="../media/image854.png"/><Relationship Id="rId840" Type="http://schemas.openxmlformats.org/officeDocument/2006/relationships/image" Target="../media/image2062.png"/><Relationship Id="rId938" Type="http://schemas.openxmlformats.org/officeDocument/2006/relationships/customXml" Target="../ink/ink2244.xml"/><Relationship Id="rId67" Type="http://schemas.openxmlformats.org/officeDocument/2006/relationships/image" Target="../media/image1682.png"/><Relationship Id="rId272" Type="http://schemas.openxmlformats.org/officeDocument/2006/relationships/image" Target="../media/image1782.png"/><Relationship Id="rId577" Type="http://schemas.openxmlformats.org/officeDocument/2006/relationships/image" Target="../media/image1933.png"/><Relationship Id="rId700" Type="http://schemas.openxmlformats.org/officeDocument/2006/relationships/image" Target="../media/image1992.png"/><Relationship Id="rId132" Type="http://schemas.openxmlformats.org/officeDocument/2006/relationships/image" Target="../media/image1714.png"/><Relationship Id="rId784" Type="http://schemas.openxmlformats.org/officeDocument/2006/relationships/image" Target="../media/image2034.png"/><Relationship Id="rId437" Type="http://schemas.openxmlformats.org/officeDocument/2006/relationships/customXml" Target="../ink/ink1991.xml"/><Relationship Id="rId644" Type="http://schemas.openxmlformats.org/officeDocument/2006/relationships/customXml" Target="../ink/ink2096.xml"/><Relationship Id="rId851" Type="http://schemas.openxmlformats.org/officeDocument/2006/relationships/image" Target="../media/image2067.png"/><Relationship Id="rId283" Type="http://schemas.openxmlformats.org/officeDocument/2006/relationships/customXml" Target="../ink/ink1914.xml"/><Relationship Id="rId490" Type="http://schemas.openxmlformats.org/officeDocument/2006/relationships/image" Target="../media/image1890.png"/><Relationship Id="rId504" Type="http://schemas.openxmlformats.org/officeDocument/2006/relationships/customXml" Target="../ink/ink2026.xml"/><Relationship Id="rId711" Type="http://schemas.openxmlformats.org/officeDocument/2006/relationships/customXml" Target="../ink/ink2130.xml"/><Relationship Id="rId949" Type="http://schemas.openxmlformats.org/officeDocument/2006/relationships/image" Target="../media/image2116.png"/><Relationship Id="rId78" Type="http://schemas.openxmlformats.org/officeDocument/2006/relationships/customXml" Target="../ink/ink1811.xml"/><Relationship Id="rId143" Type="http://schemas.openxmlformats.org/officeDocument/2006/relationships/customXml" Target="../ink/ink1844.xml"/><Relationship Id="rId350" Type="http://schemas.openxmlformats.org/officeDocument/2006/relationships/image" Target="../media/image1821.png"/><Relationship Id="rId588" Type="http://schemas.openxmlformats.org/officeDocument/2006/relationships/customXml" Target="../ink/ink2068.xml"/><Relationship Id="rId795" Type="http://schemas.openxmlformats.org/officeDocument/2006/relationships/customXml" Target="../ink/ink2172.xml"/><Relationship Id="rId809" Type="http://schemas.openxmlformats.org/officeDocument/2006/relationships/customXml" Target="../ink/ink2179.xml"/><Relationship Id="rId9" Type="http://schemas.openxmlformats.org/officeDocument/2006/relationships/customXml" Target="../ink/ink1777.xml"/><Relationship Id="rId210" Type="http://schemas.openxmlformats.org/officeDocument/2006/relationships/image" Target="../media/image1752.png"/><Relationship Id="rId448" Type="http://schemas.openxmlformats.org/officeDocument/2006/relationships/customXml" Target="../ink/ink1997.xml"/><Relationship Id="rId655" Type="http://schemas.openxmlformats.org/officeDocument/2006/relationships/image" Target="../media/image1970.png"/><Relationship Id="rId862" Type="http://schemas.openxmlformats.org/officeDocument/2006/relationships/customXml" Target="../ink/ink2206.xml"/><Relationship Id="rId294" Type="http://schemas.openxmlformats.org/officeDocument/2006/relationships/image" Target="../media/image1793.png"/><Relationship Id="rId308" Type="http://schemas.openxmlformats.org/officeDocument/2006/relationships/image" Target="../media/image1800.png"/><Relationship Id="rId515" Type="http://schemas.openxmlformats.org/officeDocument/2006/relationships/image" Target="../media/image1902.png"/><Relationship Id="rId722" Type="http://schemas.openxmlformats.org/officeDocument/2006/relationships/image" Target="../media/image2003.png"/><Relationship Id="rId89" Type="http://schemas.openxmlformats.org/officeDocument/2006/relationships/customXml" Target="../ink/ink1817.xml"/><Relationship Id="rId154" Type="http://schemas.openxmlformats.org/officeDocument/2006/relationships/image" Target="../media/image1725.png"/><Relationship Id="rId361" Type="http://schemas.openxmlformats.org/officeDocument/2006/relationships/customXml" Target="../ink/ink1953.xml"/><Relationship Id="rId599" Type="http://schemas.openxmlformats.org/officeDocument/2006/relationships/image" Target="../media/image1943.png"/><Relationship Id="rId459" Type="http://schemas.openxmlformats.org/officeDocument/2006/relationships/customXml" Target="../ink/ink2003.xml"/><Relationship Id="rId666" Type="http://schemas.openxmlformats.org/officeDocument/2006/relationships/image" Target="../media/image1975.png"/><Relationship Id="rId873" Type="http://schemas.openxmlformats.org/officeDocument/2006/relationships/image" Target="../media/image2078.png"/><Relationship Id="rId16" Type="http://schemas.openxmlformats.org/officeDocument/2006/relationships/image" Target="../media/image16570.png"/><Relationship Id="rId221" Type="http://schemas.openxmlformats.org/officeDocument/2006/relationships/customXml" Target="../ink/ink1883.xml"/><Relationship Id="rId319" Type="http://schemas.openxmlformats.org/officeDocument/2006/relationships/customXml" Target="../ink/ink1932.xml"/><Relationship Id="rId526" Type="http://schemas.openxmlformats.org/officeDocument/2006/relationships/customXml" Target="../ink/ink2037.xml"/><Relationship Id="rId733" Type="http://schemas.openxmlformats.org/officeDocument/2006/relationships/customXml" Target="../ink/ink2141.xml"/><Relationship Id="rId940" Type="http://schemas.openxmlformats.org/officeDocument/2006/relationships/customXml" Target="../ink/ink2245.xml"/><Relationship Id="rId165" Type="http://schemas.openxmlformats.org/officeDocument/2006/relationships/customXml" Target="../ink/ink1855.xml"/><Relationship Id="rId372" Type="http://schemas.openxmlformats.org/officeDocument/2006/relationships/image" Target="../media/image1832.png"/><Relationship Id="rId677" Type="http://schemas.openxmlformats.org/officeDocument/2006/relationships/customXml" Target="../ink/ink2113.xml"/><Relationship Id="rId800" Type="http://schemas.openxmlformats.org/officeDocument/2006/relationships/image" Target="../media/image2042.png"/><Relationship Id="rId232" Type="http://schemas.openxmlformats.org/officeDocument/2006/relationships/image" Target="../media/image1762.png"/><Relationship Id="rId884" Type="http://schemas.openxmlformats.org/officeDocument/2006/relationships/customXml" Target="../ink/ink2217.xml"/><Relationship Id="rId27" Type="http://schemas.openxmlformats.org/officeDocument/2006/relationships/customXml" Target="../ink/ink1786.xml"/><Relationship Id="rId537" Type="http://schemas.openxmlformats.org/officeDocument/2006/relationships/image" Target="../media/image1913.png"/><Relationship Id="rId744" Type="http://schemas.openxmlformats.org/officeDocument/2006/relationships/image" Target="../media/image2014.png"/><Relationship Id="rId951" Type="http://schemas.openxmlformats.org/officeDocument/2006/relationships/image" Target="../media/image2117.png"/><Relationship Id="rId80" Type="http://schemas.openxmlformats.org/officeDocument/2006/relationships/image" Target="../media/image1688.png"/><Relationship Id="rId176" Type="http://schemas.openxmlformats.org/officeDocument/2006/relationships/image" Target="../media/image1735.png"/><Relationship Id="rId383" Type="http://schemas.openxmlformats.org/officeDocument/2006/relationships/customXml" Target="../ink/ink1964.xml"/><Relationship Id="rId590" Type="http://schemas.openxmlformats.org/officeDocument/2006/relationships/customXml" Target="../ink/ink2069.xml"/><Relationship Id="rId604" Type="http://schemas.openxmlformats.org/officeDocument/2006/relationships/customXml" Target="../ink/ink2076.xml"/><Relationship Id="rId811" Type="http://schemas.openxmlformats.org/officeDocument/2006/relationships/customXml" Target="../ink/ink2180.xml"/><Relationship Id="rId243" Type="http://schemas.openxmlformats.org/officeDocument/2006/relationships/customXml" Target="../ink/ink1894.xml"/><Relationship Id="rId450" Type="http://schemas.openxmlformats.org/officeDocument/2006/relationships/customXml" Target="../ink/ink1998.xml"/><Relationship Id="rId688" Type="http://schemas.openxmlformats.org/officeDocument/2006/relationships/image" Target="../media/image1986.png"/><Relationship Id="rId895" Type="http://schemas.openxmlformats.org/officeDocument/2006/relationships/image" Target="../media/image2089.png"/><Relationship Id="rId909" Type="http://schemas.openxmlformats.org/officeDocument/2006/relationships/image" Target="../media/image2096.png"/><Relationship Id="rId38" Type="http://schemas.openxmlformats.org/officeDocument/2006/relationships/customXml" Target="../ink/ink1791.xml"/><Relationship Id="rId103" Type="http://schemas.openxmlformats.org/officeDocument/2006/relationships/customXml" Target="../ink/ink1824.xml"/><Relationship Id="rId310" Type="http://schemas.openxmlformats.org/officeDocument/2006/relationships/image" Target="../media/image1801.png"/><Relationship Id="rId548" Type="http://schemas.openxmlformats.org/officeDocument/2006/relationships/customXml" Target="../ink/ink2048.xml"/><Relationship Id="rId755" Type="http://schemas.openxmlformats.org/officeDocument/2006/relationships/customXml" Target="../ink/ink2152.xml"/><Relationship Id="rId91" Type="http://schemas.openxmlformats.org/officeDocument/2006/relationships/customXml" Target="../ink/ink1818.xml"/><Relationship Id="rId187" Type="http://schemas.openxmlformats.org/officeDocument/2006/relationships/customXml" Target="../ink/ink1866.xml"/><Relationship Id="rId394" Type="http://schemas.openxmlformats.org/officeDocument/2006/relationships/image" Target="../media/image1843.png"/><Relationship Id="rId408" Type="http://schemas.openxmlformats.org/officeDocument/2006/relationships/image" Target="../media/image1850.png"/><Relationship Id="rId615" Type="http://schemas.openxmlformats.org/officeDocument/2006/relationships/image" Target="../media/image1951.png"/><Relationship Id="rId822" Type="http://schemas.openxmlformats.org/officeDocument/2006/relationships/image" Target="../media/image2053.png"/><Relationship Id="rId254" Type="http://schemas.openxmlformats.org/officeDocument/2006/relationships/image" Target="../media/image1773.png"/><Relationship Id="rId699" Type="http://schemas.openxmlformats.org/officeDocument/2006/relationships/customXml" Target="../ink/ink2124.xml"/><Relationship Id="rId49" Type="http://schemas.openxmlformats.org/officeDocument/2006/relationships/image" Target="../media/image16730.png"/><Relationship Id="rId114" Type="http://schemas.openxmlformats.org/officeDocument/2006/relationships/image" Target="../media/image1705.png"/><Relationship Id="rId461" Type="http://schemas.openxmlformats.org/officeDocument/2006/relationships/customXml" Target="../ink/ink2004.xml"/><Relationship Id="rId559" Type="http://schemas.openxmlformats.org/officeDocument/2006/relationships/image" Target="../media/image1924.png"/><Relationship Id="rId766" Type="http://schemas.openxmlformats.org/officeDocument/2006/relationships/image" Target="../media/image2025.png"/><Relationship Id="rId198" Type="http://schemas.openxmlformats.org/officeDocument/2006/relationships/image" Target="../media/image1746.png"/><Relationship Id="rId321" Type="http://schemas.openxmlformats.org/officeDocument/2006/relationships/customXml" Target="../ink/ink1933.xml"/><Relationship Id="rId419" Type="http://schemas.openxmlformats.org/officeDocument/2006/relationships/customXml" Target="../ink/ink1982.xml"/><Relationship Id="rId626" Type="http://schemas.openxmlformats.org/officeDocument/2006/relationships/customXml" Target="../ink/ink2087.xml"/><Relationship Id="rId833" Type="http://schemas.openxmlformats.org/officeDocument/2006/relationships/customXml" Target="../ink/ink2191.xml"/><Relationship Id="rId265" Type="http://schemas.openxmlformats.org/officeDocument/2006/relationships/customXml" Target="../ink/ink1905.xml"/><Relationship Id="rId472" Type="http://schemas.openxmlformats.org/officeDocument/2006/relationships/image" Target="../media/image1881.png"/><Relationship Id="rId900" Type="http://schemas.openxmlformats.org/officeDocument/2006/relationships/customXml" Target="../ink/ink2225.xml"/><Relationship Id="rId125" Type="http://schemas.openxmlformats.org/officeDocument/2006/relationships/customXml" Target="../ink/ink1835.xml"/><Relationship Id="rId332" Type="http://schemas.openxmlformats.org/officeDocument/2006/relationships/image" Target="../media/image1812.png"/><Relationship Id="rId777" Type="http://schemas.openxmlformats.org/officeDocument/2006/relationships/customXml" Target="../ink/ink2163.xml"/><Relationship Id="rId637" Type="http://schemas.openxmlformats.org/officeDocument/2006/relationships/image" Target="../media/image1961.png"/><Relationship Id="rId844" Type="http://schemas.openxmlformats.org/officeDocument/2006/relationships/image" Target="../media/image2064.png"/><Relationship Id="rId276" Type="http://schemas.openxmlformats.org/officeDocument/2006/relationships/image" Target="../media/image1784.png"/><Relationship Id="rId483" Type="http://schemas.openxmlformats.org/officeDocument/2006/relationships/customXml" Target="../ink/ink2015.xml"/><Relationship Id="rId690" Type="http://schemas.openxmlformats.org/officeDocument/2006/relationships/image" Target="../media/image1987.png"/><Relationship Id="rId704" Type="http://schemas.openxmlformats.org/officeDocument/2006/relationships/image" Target="../media/image1994.png"/><Relationship Id="rId911" Type="http://schemas.openxmlformats.org/officeDocument/2006/relationships/image" Target="../media/image2097.png"/><Relationship Id="rId40" Type="http://schemas.openxmlformats.org/officeDocument/2006/relationships/customXml" Target="../ink/ink1792.xml"/><Relationship Id="rId136" Type="http://schemas.openxmlformats.org/officeDocument/2006/relationships/image" Target="../media/image1716.png"/><Relationship Id="rId343" Type="http://schemas.openxmlformats.org/officeDocument/2006/relationships/customXml" Target="../ink/ink1944.xml"/><Relationship Id="rId550" Type="http://schemas.openxmlformats.org/officeDocument/2006/relationships/customXml" Target="../ink/ink2049.xml"/><Relationship Id="rId788" Type="http://schemas.openxmlformats.org/officeDocument/2006/relationships/image" Target="../media/image2036.png"/><Relationship Id="rId203" Type="http://schemas.openxmlformats.org/officeDocument/2006/relationships/customXml" Target="../ink/ink1874.xml"/><Relationship Id="rId648" Type="http://schemas.openxmlformats.org/officeDocument/2006/relationships/customXml" Target="../ink/ink2098.xml"/><Relationship Id="rId855" Type="http://schemas.openxmlformats.org/officeDocument/2006/relationships/image" Target="../media/image2069.png"/><Relationship Id="rId287" Type="http://schemas.openxmlformats.org/officeDocument/2006/relationships/customXml" Target="../ink/ink1916.xml"/><Relationship Id="rId410" Type="http://schemas.openxmlformats.org/officeDocument/2006/relationships/image" Target="../media/image1851.png"/><Relationship Id="rId494" Type="http://schemas.openxmlformats.org/officeDocument/2006/relationships/image" Target="../media/image1892.png"/><Relationship Id="rId508" Type="http://schemas.openxmlformats.org/officeDocument/2006/relationships/customXml" Target="../ink/ink2028.xml"/><Relationship Id="rId715" Type="http://schemas.openxmlformats.org/officeDocument/2006/relationships/customXml" Target="../ink/ink2132.xml"/><Relationship Id="rId922" Type="http://schemas.openxmlformats.org/officeDocument/2006/relationships/customXml" Target="../ink/ink2236.xml"/><Relationship Id="rId147" Type="http://schemas.openxmlformats.org/officeDocument/2006/relationships/customXml" Target="../ink/ink1846.xml"/><Relationship Id="rId354" Type="http://schemas.openxmlformats.org/officeDocument/2006/relationships/image" Target="../media/image1823.png"/><Relationship Id="rId799" Type="http://schemas.openxmlformats.org/officeDocument/2006/relationships/customXml" Target="../ink/ink2174.xml"/><Relationship Id="rId51" Type="http://schemas.openxmlformats.org/officeDocument/2006/relationships/image" Target="../media/image1674.png"/><Relationship Id="rId561" Type="http://schemas.openxmlformats.org/officeDocument/2006/relationships/image" Target="../media/image1925.png"/><Relationship Id="rId659" Type="http://schemas.openxmlformats.org/officeDocument/2006/relationships/customXml" Target="../ink/ink2104.xml"/><Relationship Id="rId866" Type="http://schemas.openxmlformats.org/officeDocument/2006/relationships/customXml" Target="../ink/ink2208.xml"/><Relationship Id="rId214" Type="http://schemas.openxmlformats.org/officeDocument/2006/relationships/image" Target="../media/image1754.png"/><Relationship Id="rId298" Type="http://schemas.openxmlformats.org/officeDocument/2006/relationships/image" Target="../media/image1795.png"/><Relationship Id="rId421" Type="http://schemas.openxmlformats.org/officeDocument/2006/relationships/customXml" Target="../ink/ink1983.xml"/><Relationship Id="rId519" Type="http://schemas.openxmlformats.org/officeDocument/2006/relationships/image" Target="../media/image1904.png"/><Relationship Id="rId158" Type="http://schemas.openxmlformats.org/officeDocument/2006/relationships/image" Target="../media/image81.png"/><Relationship Id="rId726" Type="http://schemas.openxmlformats.org/officeDocument/2006/relationships/image" Target="../media/image2005.png"/><Relationship Id="rId933" Type="http://schemas.openxmlformats.org/officeDocument/2006/relationships/image" Target="../media/image2108.png"/><Relationship Id="rId62" Type="http://schemas.openxmlformats.org/officeDocument/2006/relationships/customXml" Target="../ink/ink1803.xml"/><Relationship Id="rId365" Type="http://schemas.openxmlformats.org/officeDocument/2006/relationships/customXml" Target="../ink/ink1955.xml"/><Relationship Id="rId572" Type="http://schemas.openxmlformats.org/officeDocument/2006/relationships/customXml" Target="../ink/ink2060.xml"/><Relationship Id="rId225" Type="http://schemas.openxmlformats.org/officeDocument/2006/relationships/customXml" Target="../ink/ink1885.xml"/><Relationship Id="rId432" Type="http://schemas.openxmlformats.org/officeDocument/2006/relationships/image" Target="../media/image1862.png"/><Relationship Id="rId877" Type="http://schemas.openxmlformats.org/officeDocument/2006/relationships/image" Target="../media/image2080.png"/><Relationship Id="rId737" Type="http://schemas.openxmlformats.org/officeDocument/2006/relationships/customXml" Target="../ink/ink2143.xml"/><Relationship Id="rId944" Type="http://schemas.openxmlformats.org/officeDocument/2006/relationships/customXml" Target="../ink/ink2247.xml"/><Relationship Id="rId73" Type="http://schemas.openxmlformats.org/officeDocument/2006/relationships/image" Target="../media/image1685.png"/><Relationship Id="rId169" Type="http://schemas.openxmlformats.org/officeDocument/2006/relationships/customXml" Target="../ink/ink1857.xml"/><Relationship Id="rId376" Type="http://schemas.openxmlformats.org/officeDocument/2006/relationships/image" Target="../media/image1834.png"/><Relationship Id="rId583" Type="http://schemas.openxmlformats.org/officeDocument/2006/relationships/image" Target="../media/image1935.png"/><Relationship Id="rId790" Type="http://schemas.openxmlformats.org/officeDocument/2006/relationships/image" Target="../media/image2037.png"/><Relationship Id="rId804" Type="http://schemas.openxmlformats.org/officeDocument/2006/relationships/image" Target="../media/image2044.png"/><Relationship Id="rId4" Type="http://schemas.openxmlformats.org/officeDocument/2006/relationships/image" Target="../media/image16510.png"/><Relationship Id="rId236" Type="http://schemas.openxmlformats.org/officeDocument/2006/relationships/image" Target="../media/image1764.png"/><Relationship Id="rId443" Type="http://schemas.openxmlformats.org/officeDocument/2006/relationships/image" Target="../media/image1867.png"/><Relationship Id="rId650" Type="http://schemas.openxmlformats.org/officeDocument/2006/relationships/customXml" Target="../ink/ink2099.xml"/><Relationship Id="rId888" Type="http://schemas.openxmlformats.org/officeDocument/2006/relationships/customXml" Target="../ink/ink2219.xml"/><Relationship Id="rId303" Type="http://schemas.openxmlformats.org/officeDocument/2006/relationships/customXml" Target="../ink/ink1924.xml"/><Relationship Id="rId748" Type="http://schemas.openxmlformats.org/officeDocument/2006/relationships/image" Target="../media/image2016.png"/><Relationship Id="rId955" Type="http://schemas.openxmlformats.org/officeDocument/2006/relationships/image" Target="../media/image2119.png"/><Relationship Id="rId84" Type="http://schemas.openxmlformats.org/officeDocument/2006/relationships/image" Target="../media/image1690.png"/><Relationship Id="rId387" Type="http://schemas.openxmlformats.org/officeDocument/2006/relationships/customXml" Target="../ink/ink1966.xml"/><Relationship Id="rId510" Type="http://schemas.openxmlformats.org/officeDocument/2006/relationships/customXml" Target="../ink/ink2029.xml"/><Relationship Id="rId594" Type="http://schemas.openxmlformats.org/officeDocument/2006/relationships/customXml" Target="../ink/ink2071.xml"/><Relationship Id="rId608" Type="http://schemas.openxmlformats.org/officeDocument/2006/relationships/customXml" Target="../ink/ink2078.xml"/><Relationship Id="rId815" Type="http://schemas.openxmlformats.org/officeDocument/2006/relationships/customXml" Target="../ink/ink2182.xml"/><Relationship Id="rId247" Type="http://schemas.openxmlformats.org/officeDocument/2006/relationships/customXml" Target="../ink/ink1896.xml"/><Relationship Id="rId899" Type="http://schemas.openxmlformats.org/officeDocument/2006/relationships/image" Target="../media/image2091.png"/><Relationship Id="rId107" Type="http://schemas.openxmlformats.org/officeDocument/2006/relationships/customXml" Target="../ink/ink1826.xml"/><Relationship Id="rId454" Type="http://schemas.openxmlformats.org/officeDocument/2006/relationships/customXml" Target="../ink/ink2000.xml"/><Relationship Id="rId661" Type="http://schemas.openxmlformats.org/officeDocument/2006/relationships/customXml" Target="../ink/ink2105.xml"/><Relationship Id="rId759" Type="http://schemas.openxmlformats.org/officeDocument/2006/relationships/customXml" Target="../ink/ink2154.xml"/><Relationship Id="rId11" Type="http://schemas.openxmlformats.org/officeDocument/2006/relationships/customXml" Target="../ink/ink1778.xml"/><Relationship Id="rId314" Type="http://schemas.openxmlformats.org/officeDocument/2006/relationships/image" Target="../media/image1803.png"/><Relationship Id="rId398" Type="http://schemas.openxmlformats.org/officeDocument/2006/relationships/image" Target="../media/image1845.png"/><Relationship Id="rId521" Type="http://schemas.openxmlformats.org/officeDocument/2006/relationships/image" Target="../media/image1905.png"/><Relationship Id="rId619" Type="http://schemas.openxmlformats.org/officeDocument/2006/relationships/image" Target="../media/image1953.png"/><Relationship Id="rId95" Type="http://schemas.openxmlformats.org/officeDocument/2006/relationships/customXml" Target="../ink/ink1820.xml"/><Relationship Id="rId160" Type="http://schemas.openxmlformats.org/officeDocument/2006/relationships/image" Target="../media/image1727.png"/><Relationship Id="rId826" Type="http://schemas.openxmlformats.org/officeDocument/2006/relationships/image" Target="../media/image2055.png"/><Relationship Id="rId258" Type="http://schemas.openxmlformats.org/officeDocument/2006/relationships/image" Target="../media/image1775.png"/><Relationship Id="rId465" Type="http://schemas.openxmlformats.org/officeDocument/2006/relationships/customXml" Target="../ink/ink2006.xml"/><Relationship Id="rId672" Type="http://schemas.openxmlformats.org/officeDocument/2006/relationships/image" Target="../media/image1978.png"/><Relationship Id="rId22" Type="http://schemas.openxmlformats.org/officeDocument/2006/relationships/image" Target="../media/image16600.png"/><Relationship Id="rId118" Type="http://schemas.openxmlformats.org/officeDocument/2006/relationships/image" Target="../media/image1707.png"/><Relationship Id="rId325" Type="http://schemas.openxmlformats.org/officeDocument/2006/relationships/customXml" Target="../ink/ink1935.xml"/><Relationship Id="rId532" Type="http://schemas.openxmlformats.org/officeDocument/2006/relationships/customXml" Target="../ink/ink2040.xml"/><Relationship Id="rId171" Type="http://schemas.openxmlformats.org/officeDocument/2006/relationships/customXml" Target="../ink/ink1858.xml"/><Relationship Id="rId837" Type="http://schemas.openxmlformats.org/officeDocument/2006/relationships/customXml" Target="../ink/ink2193.xml"/><Relationship Id="rId269" Type="http://schemas.openxmlformats.org/officeDocument/2006/relationships/customXml" Target="../ink/ink1907.xml"/><Relationship Id="rId476" Type="http://schemas.openxmlformats.org/officeDocument/2006/relationships/image" Target="../media/image1883.png"/><Relationship Id="rId683" Type="http://schemas.openxmlformats.org/officeDocument/2006/relationships/customXml" Target="../ink/ink2116.xml"/><Relationship Id="rId890" Type="http://schemas.openxmlformats.org/officeDocument/2006/relationships/customXml" Target="../ink/ink2220.xml"/><Relationship Id="rId904" Type="http://schemas.openxmlformats.org/officeDocument/2006/relationships/customXml" Target="../ink/ink2227.xml"/><Relationship Id="rId33" Type="http://schemas.openxmlformats.org/officeDocument/2006/relationships/customXml" Target="../ink/ink1789.xml"/><Relationship Id="rId129" Type="http://schemas.openxmlformats.org/officeDocument/2006/relationships/customXml" Target="../ink/ink1837.xml"/><Relationship Id="rId336" Type="http://schemas.openxmlformats.org/officeDocument/2006/relationships/image" Target="../media/image1814.png"/><Relationship Id="rId543" Type="http://schemas.openxmlformats.org/officeDocument/2006/relationships/image" Target="../media/image1916.png"/><Relationship Id="rId182" Type="http://schemas.openxmlformats.org/officeDocument/2006/relationships/image" Target="../media/image1738.png"/><Relationship Id="rId403" Type="http://schemas.openxmlformats.org/officeDocument/2006/relationships/customXml" Target="../ink/ink1974.xml"/><Relationship Id="rId750" Type="http://schemas.openxmlformats.org/officeDocument/2006/relationships/image" Target="../media/image2017.png"/><Relationship Id="rId848" Type="http://schemas.openxmlformats.org/officeDocument/2006/relationships/customXml" Target="../ink/ink2199.xml"/><Relationship Id="rId487" Type="http://schemas.openxmlformats.org/officeDocument/2006/relationships/customXml" Target="../ink/ink2017.xml"/><Relationship Id="rId610" Type="http://schemas.openxmlformats.org/officeDocument/2006/relationships/customXml" Target="../ink/ink2079.xml"/><Relationship Id="rId694" Type="http://schemas.openxmlformats.org/officeDocument/2006/relationships/image" Target="../media/image1989.png"/><Relationship Id="rId708" Type="http://schemas.openxmlformats.org/officeDocument/2006/relationships/image" Target="../media/image1996.png"/><Relationship Id="rId915" Type="http://schemas.openxmlformats.org/officeDocument/2006/relationships/image" Target="../media/image2099.png"/><Relationship Id="rId347" Type="http://schemas.openxmlformats.org/officeDocument/2006/relationships/customXml" Target="../ink/ink1946.xml"/><Relationship Id="rId44" Type="http://schemas.openxmlformats.org/officeDocument/2006/relationships/customXml" Target="../ink/ink1794.xml"/><Relationship Id="rId554" Type="http://schemas.openxmlformats.org/officeDocument/2006/relationships/customXml" Target="../ink/ink2051.xml"/><Relationship Id="rId761" Type="http://schemas.openxmlformats.org/officeDocument/2006/relationships/customXml" Target="../ink/ink2155.xml"/><Relationship Id="rId859" Type="http://schemas.openxmlformats.org/officeDocument/2006/relationships/image" Target="../media/image2071.png"/><Relationship Id="rId193" Type="http://schemas.openxmlformats.org/officeDocument/2006/relationships/customXml" Target="../ink/ink1869.xml"/><Relationship Id="rId207" Type="http://schemas.openxmlformats.org/officeDocument/2006/relationships/customXml" Target="../ink/ink1876.xml"/><Relationship Id="rId414" Type="http://schemas.openxmlformats.org/officeDocument/2006/relationships/image" Target="../media/image1853.png"/><Relationship Id="rId498" Type="http://schemas.openxmlformats.org/officeDocument/2006/relationships/image" Target="../media/image1894.png"/><Relationship Id="rId621" Type="http://schemas.openxmlformats.org/officeDocument/2006/relationships/image" Target="../media/image1954.png"/><Relationship Id="rId260" Type="http://schemas.openxmlformats.org/officeDocument/2006/relationships/image" Target="../media/image1776.png"/><Relationship Id="rId719" Type="http://schemas.openxmlformats.org/officeDocument/2006/relationships/customXml" Target="../ink/ink2134.xml"/><Relationship Id="rId926" Type="http://schemas.openxmlformats.org/officeDocument/2006/relationships/customXml" Target="../ink/ink2238.xml"/><Relationship Id="rId55" Type="http://schemas.openxmlformats.org/officeDocument/2006/relationships/image" Target="../media/image1676.png"/><Relationship Id="rId120" Type="http://schemas.openxmlformats.org/officeDocument/2006/relationships/image" Target="../media/image1708.png"/><Relationship Id="rId358" Type="http://schemas.openxmlformats.org/officeDocument/2006/relationships/image" Target="../media/image1825.png"/><Relationship Id="rId565" Type="http://schemas.openxmlformats.org/officeDocument/2006/relationships/image" Target="../media/image1927.png"/><Relationship Id="rId772" Type="http://schemas.openxmlformats.org/officeDocument/2006/relationships/image" Target="../media/image2028.png"/><Relationship Id="rId218" Type="http://schemas.openxmlformats.org/officeDocument/2006/relationships/image" Target="../media/image1756.png"/><Relationship Id="rId425" Type="http://schemas.openxmlformats.org/officeDocument/2006/relationships/customXml" Target="../ink/ink1985.xml"/><Relationship Id="rId632" Type="http://schemas.openxmlformats.org/officeDocument/2006/relationships/customXml" Target="../ink/ink2090.xml"/><Relationship Id="rId271" Type="http://schemas.openxmlformats.org/officeDocument/2006/relationships/customXml" Target="../ink/ink1908.xml"/><Relationship Id="rId937" Type="http://schemas.openxmlformats.org/officeDocument/2006/relationships/image" Target="../media/image2110.png"/><Relationship Id="rId66" Type="http://schemas.openxmlformats.org/officeDocument/2006/relationships/customXml" Target="../ink/ink1805.xml"/><Relationship Id="rId131" Type="http://schemas.openxmlformats.org/officeDocument/2006/relationships/customXml" Target="../ink/ink1838.xml"/><Relationship Id="rId369" Type="http://schemas.openxmlformats.org/officeDocument/2006/relationships/customXml" Target="../ink/ink1957.xml"/><Relationship Id="rId576" Type="http://schemas.openxmlformats.org/officeDocument/2006/relationships/customXml" Target="../ink/ink2062.xml"/><Relationship Id="rId783" Type="http://schemas.openxmlformats.org/officeDocument/2006/relationships/customXml" Target="../ink/ink2166.xml"/><Relationship Id="rId229" Type="http://schemas.openxmlformats.org/officeDocument/2006/relationships/customXml" Target="../ink/ink1887.xml"/><Relationship Id="rId436" Type="http://schemas.openxmlformats.org/officeDocument/2006/relationships/image" Target="../media/image1864.png"/><Relationship Id="rId643" Type="http://schemas.openxmlformats.org/officeDocument/2006/relationships/image" Target="../media/image1964.png"/><Relationship Id="rId850" Type="http://schemas.openxmlformats.org/officeDocument/2006/relationships/customXml" Target="../ink/ink2200.xml"/><Relationship Id="rId948" Type="http://schemas.openxmlformats.org/officeDocument/2006/relationships/customXml" Target="../ink/ink2249.xml"/><Relationship Id="rId77" Type="http://schemas.openxmlformats.org/officeDocument/2006/relationships/image" Target="../media/image1687.png"/><Relationship Id="rId282" Type="http://schemas.openxmlformats.org/officeDocument/2006/relationships/image" Target="../media/image1787.png"/><Relationship Id="rId503" Type="http://schemas.openxmlformats.org/officeDocument/2006/relationships/image" Target="../media/image1896.png"/><Relationship Id="rId587" Type="http://schemas.openxmlformats.org/officeDocument/2006/relationships/image" Target="../media/image1937.png"/><Relationship Id="rId710" Type="http://schemas.openxmlformats.org/officeDocument/2006/relationships/image" Target="../media/image1997.png"/><Relationship Id="rId808" Type="http://schemas.openxmlformats.org/officeDocument/2006/relationships/image" Target="../media/image2046.png"/><Relationship Id="rId8" Type="http://schemas.openxmlformats.org/officeDocument/2006/relationships/image" Target="../media/image16530.png"/><Relationship Id="rId142" Type="http://schemas.openxmlformats.org/officeDocument/2006/relationships/image" Target="../media/image1719.png"/><Relationship Id="rId447" Type="http://schemas.openxmlformats.org/officeDocument/2006/relationships/image" Target="../media/image1869.png"/><Relationship Id="rId794" Type="http://schemas.openxmlformats.org/officeDocument/2006/relationships/image" Target="../media/image2039.png"/><Relationship Id="rId654" Type="http://schemas.openxmlformats.org/officeDocument/2006/relationships/customXml" Target="../ink/ink2101.xml"/><Relationship Id="rId861" Type="http://schemas.openxmlformats.org/officeDocument/2006/relationships/image" Target="../media/image2072.png"/><Relationship Id="rId293" Type="http://schemas.openxmlformats.org/officeDocument/2006/relationships/customXml" Target="../ink/ink1919.xml"/><Relationship Id="rId307" Type="http://schemas.openxmlformats.org/officeDocument/2006/relationships/customXml" Target="../ink/ink1926.xml"/><Relationship Id="rId514" Type="http://schemas.openxmlformats.org/officeDocument/2006/relationships/customXml" Target="../ink/ink2031.xml"/><Relationship Id="rId721" Type="http://schemas.openxmlformats.org/officeDocument/2006/relationships/customXml" Target="../ink/ink2135.xml"/><Relationship Id="rId88" Type="http://schemas.openxmlformats.org/officeDocument/2006/relationships/image" Target="../media/image1692.png"/><Relationship Id="rId153" Type="http://schemas.openxmlformats.org/officeDocument/2006/relationships/customXml" Target="../ink/ink1849.xml"/><Relationship Id="rId360" Type="http://schemas.openxmlformats.org/officeDocument/2006/relationships/image" Target="../media/image1826.png"/><Relationship Id="rId598" Type="http://schemas.openxmlformats.org/officeDocument/2006/relationships/customXml" Target="../ink/ink2073.xml"/><Relationship Id="rId819" Type="http://schemas.openxmlformats.org/officeDocument/2006/relationships/customXml" Target="../ink/ink2184.xml"/><Relationship Id="rId220" Type="http://schemas.openxmlformats.org/officeDocument/2006/relationships/image" Target="../media/image1757.png"/><Relationship Id="rId458" Type="http://schemas.openxmlformats.org/officeDocument/2006/relationships/image" Target="../media/image1874.png"/><Relationship Id="rId665" Type="http://schemas.openxmlformats.org/officeDocument/2006/relationships/customXml" Target="../ink/ink2107.xml"/><Relationship Id="rId872" Type="http://schemas.openxmlformats.org/officeDocument/2006/relationships/customXml" Target="../ink/ink2211.xml"/><Relationship Id="rId15" Type="http://schemas.openxmlformats.org/officeDocument/2006/relationships/customXml" Target="../ink/ink1780.xml"/><Relationship Id="rId318" Type="http://schemas.openxmlformats.org/officeDocument/2006/relationships/image" Target="../media/image1805.png"/><Relationship Id="rId525" Type="http://schemas.openxmlformats.org/officeDocument/2006/relationships/image" Target="../media/image1907.png"/><Relationship Id="rId732" Type="http://schemas.openxmlformats.org/officeDocument/2006/relationships/image" Target="../media/image2008.png"/><Relationship Id="rId99" Type="http://schemas.openxmlformats.org/officeDocument/2006/relationships/customXml" Target="../ink/ink1822.xml"/><Relationship Id="rId164" Type="http://schemas.openxmlformats.org/officeDocument/2006/relationships/image" Target="../media/image1729.png"/><Relationship Id="rId371" Type="http://schemas.openxmlformats.org/officeDocument/2006/relationships/customXml" Target="../ink/ink1958.xml"/><Relationship Id="rId469" Type="http://schemas.openxmlformats.org/officeDocument/2006/relationships/customXml" Target="../ink/ink2008.xml"/><Relationship Id="rId676" Type="http://schemas.openxmlformats.org/officeDocument/2006/relationships/image" Target="../media/image1980.png"/><Relationship Id="rId883" Type="http://schemas.openxmlformats.org/officeDocument/2006/relationships/image" Target="../media/image2083.png"/><Relationship Id="rId26" Type="http://schemas.openxmlformats.org/officeDocument/2006/relationships/image" Target="../media/image16620.png"/><Relationship Id="rId231" Type="http://schemas.openxmlformats.org/officeDocument/2006/relationships/customXml" Target="../ink/ink1888.xml"/><Relationship Id="rId329" Type="http://schemas.openxmlformats.org/officeDocument/2006/relationships/customXml" Target="../ink/ink1937.xml"/><Relationship Id="rId536" Type="http://schemas.openxmlformats.org/officeDocument/2006/relationships/customXml" Target="../ink/ink2042.xml"/><Relationship Id="rId175" Type="http://schemas.openxmlformats.org/officeDocument/2006/relationships/customXml" Target="../ink/ink1860.xml"/><Relationship Id="rId743" Type="http://schemas.openxmlformats.org/officeDocument/2006/relationships/customXml" Target="../ink/ink2146.xml"/><Relationship Id="rId950" Type="http://schemas.openxmlformats.org/officeDocument/2006/relationships/customXml" Target="../ink/ink2250.xml"/><Relationship Id="rId382" Type="http://schemas.openxmlformats.org/officeDocument/2006/relationships/image" Target="../media/image1837.png"/><Relationship Id="rId603" Type="http://schemas.openxmlformats.org/officeDocument/2006/relationships/image" Target="../media/image1945.png"/><Relationship Id="rId687" Type="http://schemas.openxmlformats.org/officeDocument/2006/relationships/customXml" Target="../ink/ink2118.xml"/><Relationship Id="rId810" Type="http://schemas.openxmlformats.org/officeDocument/2006/relationships/image" Target="../media/image2047.png"/><Relationship Id="rId908" Type="http://schemas.openxmlformats.org/officeDocument/2006/relationships/customXml" Target="../ink/ink2229.xml"/><Relationship Id="rId242" Type="http://schemas.openxmlformats.org/officeDocument/2006/relationships/image" Target="../media/image1767.png"/><Relationship Id="rId894" Type="http://schemas.openxmlformats.org/officeDocument/2006/relationships/customXml" Target="../ink/ink2222.xml"/><Relationship Id="rId37" Type="http://schemas.openxmlformats.org/officeDocument/2006/relationships/image" Target="../media/image16670.png"/><Relationship Id="rId102" Type="http://schemas.openxmlformats.org/officeDocument/2006/relationships/image" Target="../media/image1699.png"/><Relationship Id="rId547" Type="http://schemas.openxmlformats.org/officeDocument/2006/relationships/image" Target="../media/image1918.png"/><Relationship Id="rId754" Type="http://schemas.openxmlformats.org/officeDocument/2006/relationships/image" Target="../media/image2019.png"/><Relationship Id="rId90" Type="http://schemas.openxmlformats.org/officeDocument/2006/relationships/image" Target="../media/image1693.png"/><Relationship Id="rId186" Type="http://schemas.openxmlformats.org/officeDocument/2006/relationships/image" Target="../media/image1740.png"/><Relationship Id="rId393" Type="http://schemas.openxmlformats.org/officeDocument/2006/relationships/customXml" Target="../ink/ink1969.xml"/><Relationship Id="rId407" Type="http://schemas.openxmlformats.org/officeDocument/2006/relationships/customXml" Target="../ink/ink1976.xml"/><Relationship Id="rId614" Type="http://schemas.openxmlformats.org/officeDocument/2006/relationships/customXml" Target="../ink/ink2081.xml"/><Relationship Id="rId821" Type="http://schemas.openxmlformats.org/officeDocument/2006/relationships/customXml" Target="../ink/ink2185.xml"/><Relationship Id="rId253" Type="http://schemas.openxmlformats.org/officeDocument/2006/relationships/customXml" Target="../ink/ink1899.xml"/><Relationship Id="rId460" Type="http://schemas.openxmlformats.org/officeDocument/2006/relationships/image" Target="../media/image1875.png"/><Relationship Id="rId698" Type="http://schemas.openxmlformats.org/officeDocument/2006/relationships/image" Target="../media/image1991.png"/><Relationship Id="rId919" Type="http://schemas.openxmlformats.org/officeDocument/2006/relationships/image" Target="../media/image2101.png"/><Relationship Id="rId48" Type="http://schemas.openxmlformats.org/officeDocument/2006/relationships/customXml" Target="../ink/ink1796.xml"/><Relationship Id="rId113" Type="http://schemas.openxmlformats.org/officeDocument/2006/relationships/customXml" Target="../ink/ink1829.xml"/><Relationship Id="rId320" Type="http://schemas.openxmlformats.org/officeDocument/2006/relationships/image" Target="../media/image1806.png"/><Relationship Id="rId558" Type="http://schemas.openxmlformats.org/officeDocument/2006/relationships/customXml" Target="../ink/ink2053.xml"/><Relationship Id="rId765" Type="http://schemas.openxmlformats.org/officeDocument/2006/relationships/customXml" Target="../ink/ink2157.xml"/><Relationship Id="rId197" Type="http://schemas.openxmlformats.org/officeDocument/2006/relationships/customXml" Target="../ink/ink1871.xml"/><Relationship Id="rId418" Type="http://schemas.openxmlformats.org/officeDocument/2006/relationships/image" Target="../media/image1855.png"/><Relationship Id="rId625" Type="http://schemas.openxmlformats.org/officeDocument/2006/relationships/image" Target="../media/image1956.png"/><Relationship Id="rId832" Type="http://schemas.openxmlformats.org/officeDocument/2006/relationships/image" Target="../media/image2058.png"/><Relationship Id="rId264" Type="http://schemas.openxmlformats.org/officeDocument/2006/relationships/image" Target="../media/image1778.png"/><Relationship Id="rId471" Type="http://schemas.openxmlformats.org/officeDocument/2006/relationships/customXml" Target="../ink/ink2009.xml"/><Relationship Id="rId59" Type="http://schemas.openxmlformats.org/officeDocument/2006/relationships/image" Target="../media/image1678.png"/><Relationship Id="rId124" Type="http://schemas.openxmlformats.org/officeDocument/2006/relationships/image" Target="../media/image1710.png"/><Relationship Id="rId569" Type="http://schemas.openxmlformats.org/officeDocument/2006/relationships/image" Target="../media/image1929.png"/><Relationship Id="rId776" Type="http://schemas.openxmlformats.org/officeDocument/2006/relationships/image" Target="../media/image2030.png"/><Relationship Id="rId331" Type="http://schemas.openxmlformats.org/officeDocument/2006/relationships/customXml" Target="../ink/ink1938.xml"/><Relationship Id="rId429" Type="http://schemas.openxmlformats.org/officeDocument/2006/relationships/customXml" Target="../ink/ink1987.xml"/><Relationship Id="rId636" Type="http://schemas.openxmlformats.org/officeDocument/2006/relationships/customXml" Target="../ink/ink2092.xml"/><Relationship Id="rId843" Type="http://schemas.openxmlformats.org/officeDocument/2006/relationships/customXml" Target="../ink/ink2196.xml"/><Relationship Id="rId275" Type="http://schemas.openxmlformats.org/officeDocument/2006/relationships/customXml" Target="../ink/ink1910.xml"/><Relationship Id="rId482" Type="http://schemas.openxmlformats.org/officeDocument/2006/relationships/image" Target="../media/image1886.png"/><Relationship Id="rId703" Type="http://schemas.openxmlformats.org/officeDocument/2006/relationships/customXml" Target="../ink/ink2126.xml"/><Relationship Id="rId910" Type="http://schemas.openxmlformats.org/officeDocument/2006/relationships/customXml" Target="../ink/ink2230.xml"/><Relationship Id="rId135" Type="http://schemas.openxmlformats.org/officeDocument/2006/relationships/customXml" Target="../ink/ink1840.xml"/><Relationship Id="rId342" Type="http://schemas.openxmlformats.org/officeDocument/2006/relationships/image" Target="../media/image1817.png"/><Relationship Id="rId787" Type="http://schemas.openxmlformats.org/officeDocument/2006/relationships/customXml" Target="../ink/ink2168.xml"/></Relationships>
</file>

<file path=ppt/slides/_rels/slide9.xml.rels><?xml version="1.0" encoding="UTF-8" standalone="yes"?>
<Relationships xmlns="http://schemas.openxmlformats.org/package/2006/relationships"><Relationship Id="rId117" Type="http://schemas.openxmlformats.org/officeDocument/2006/relationships/customXml" Target="../ink/ink2311.xml"/><Relationship Id="rId671" Type="http://schemas.openxmlformats.org/officeDocument/2006/relationships/customXml" Target="../ink/ink2590.xml"/><Relationship Id="rId769" Type="http://schemas.openxmlformats.org/officeDocument/2006/relationships/image" Target="../media/image2498.png"/><Relationship Id="rId21" Type="http://schemas.openxmlformats.org/officeDocument/2006/relationships/customXml" Target="../ink/ink2262.xml"/><Relationship Id="rId324" Type="http://schemas.openxmlformats.org/officeDocument/2006/relationships/customXml" Target="../ink/ink2415.xml"/><Relationship Id="rId531" Type="http://schemas.openxmlformats.org/officeDocument/2006/relationships/image" Target="../media/image2380.png"/><Relationship Id="rId629" Type="http://schemas.openxmlformats.org/officeDocument/2006/relationships/image" Target="../media/image2429.png"/><Relationship Id="rId170" Type="http://schemas.openxmlformats.org/officeDocument/2006/relationships/image" Target="../media/image2201.png"/><Relationship Id="rId268" Type="http://schemas.openxmlformats.org/officeDocument/2006/relationships/image" Target="../media/image2250.png"/><Relationship Id="rId475" Type="http://schemas.openxmlformats.org/officeDocument/2006/relationships/customXml" Target="../ink/ink2491.xml"/><Relationship Id="rId682" Type="http://schemas.openxmlformats.org/officeDocument/2006/relationships/image" Target="../media/image2455.png"/><Relationship Id="rId32" Type="http://schemas.openxmlformats.org/officeDocument/2006/relationships/image" Target="../media/image2133.png"/><Relationship Id="rId128" Type="http://schemas.openxmlformats.org/officeDocument/2006/relationships/image" Target="../media/image2180.png"/><Relationship Id="rId335" Type="http://schemas.openxmlformats.org/officeDocument/2006/relationships/image" Target="../media/image2283.png"/><Relationship Id="rId542" Type="http://schemas.openxmlformats.org/officeDocument/2006/relationships/customXml" Target="../ink/ink2525.xml"/><Relationship Id="rId181" Type="http://schemas.openxmlformats.org/officeDocument/2006/relationships/customXml" Target="../ink/ink2343.xml"/><Relationship Id="rId402" Type="http://schemas.openxmlformats.org/officeDocument/2006/relationships/customXml" Target="../ink/ink2454.xml"/><Relationship Id="rId279" Type="http://schemas.openxmlformats.org/officeDocument/2006/relationships/image" Target="../media/image2255.png"/><Relationship Id="rId486" Type="http://schemas.openxmlformats.org/officeDocument/2006/relationships/image" Target="../media/image2358.png"/><Relationship Id="rId693" Type="http://schemas.openxmlformats.org/officeDocument/2006/relationships/customXml" Target="../ink/ink2601.xml"/><Relationship Id="rId707" Type="http://schemas.openxmlformats.org/officeDocument/2006/relationships/customXml" Target="../ink/ink2608.xml"/><Relationship Id="rId43" Type="http://schemas.openxmlformats.org/officeDocument/2006/relationships/customXml" Target="../ink/ink2273.xml"/><Relationship Id="rId139" Type="http://schemas.openxmlformats.org/officeDocument/2006/relationships/customXml" Target="../ink/ink2322.xml"/><Relationship Id="rId346" Type="http://schemas.openxmlformats.org/officeDocument/2006/relationships/customXml" Target="../ink/ink2426.xml"/><Relationship Id="rId553" Type="http://schemas.openxmlformats.org/officeDocument/2006/relationships/image" Target="../media/image2391.png"/><Relationship Id="rId760" Type="http://schemas.openxmlformats.org/officeDocument/2006/relationships/customXml" Target="../ink/ink2635.xml"/><Relationship Id="rId192" Type="http://schemas.openxmlformats.org/officeDocument/2006/relationships/image" Target="../media/image2212.png"/><Relationship Id="rId206" Type="http://schemas.openxmlformats.org/officeDocument/2006/relationships/image" Target="../media/image2219.png"/><Relationship Id="rId413" Type="http://schemas.openxmlformats.org/officeDocument/2006/relationships/image" Target="../media/image2322.png"/><Relationship Id="rId497" Type="http://schemas.openxmlformats.org/officeDocument/2006/relationships/image" Target="../media/image2363.png"/><Relationship Id="rId620" Type="http://schemas.openxmlformats.org/officeDocument/2006/relationships/customXml" Target="../ink/ink2564.xml"/><Relationship Id="rId718" Type="http://schemas.openxmlformats.org/officeDocument/2006/relationships/image" Target="../media/image2473.png"/><Relationship Id="rId357" Type="http://schemas.openxmlformats.org/officeDocument/2006/relationships/image" Target="../media/image2294.png"/><Relationship Id="rId54" Type="http://schemas.openxmlformats.org/officeDocument/2006/relationships/customXml" Target="../ink/ink2279.xml"/><Relationship Id="rId217" Type="http://schemas.openxmlformats.org/officeDocument/2006/relationships/customXml" Target="../ink/ink2361.xml"/><Relationship Id="rId564" Type="http://schemas.openxmlformats.org/officeDocument/2006/relationships/customXml" Target="../ink/ink2536.xml"/><Relationship Id="rId771" Type="http://schemas.openxmlformats.org/officeDocument/2006/relationships/image" Target="../media/image2499.png"/><Relationship Id="rId424" Type="http://schemas.openxmlformats.org/officeDocument/2006/relationships/customXml" Target="../ink/ink2465.xml"/><Relationship Id="rId631" Type="http://schemas.openxmlformats.org/officeDocument/2006/relationships/image" Target="../media/image2430.png"/><Relationship Id="rId729" Type="http://schemas.openxmlformats.org/officeDocument/2006/relationships/customXml" Target="../ink/ink2619.xml"/><Relationship Id="rId270" Type="http://schemas.openxmlformats.org/officeDocument/2006/relationships/image" Target="../media/image2251.png"/><Relationship Id="rId65" Type="http://schemas.openxmlformats.org/officeDocument/2006/relationships/image" Target="../media/image2149.png"/><Relationship Id="rId130" Type="http://schemas.openxmlformats.org/officeDocument/2006/relationships/image" Target="../media/image2181.png"/><Relationship Id="rId368" Type="http://schemas.openxmlformats.org/officeDocument/2006/relationships/customXml" Target="../ink/ink2437.xml"/><Relationship Id="rId575" Type="http://schemas.openxmlformats.org/officeDocument/2006/relationships/image" Target="../media/image2402.png"/><Relationship Id="rId782" Type="http://schemas.openxmlformats.org/officeDocument/2006/relationships/customXml" Target="../ink/ink2646.xml"/><Relationship Id="rId228" Type="http://schemas.openxmlformats.org/officeDocument/2006/relationships/image" Target="../media/image2230.png"/><Relationship Id="rId435" Type="http://schemas.openxmlformats.org/officeDocument/2006/relationships/image" Target="../media/image2333.png"/><Relationship Id="rId642" Type="http://schemas.openxmlformats.org/officeDocument/2006/relationships/customXml" Target="../ink/ink2575.xml"/><Relationship Id="rId281" Type="http://schemas.openxmlformats.org/officeDocument/2006/relationships/image" Target="../media/image2256.png"/><Relationship Id="rId502" Type="http://schemas.openxmlformats.org/officeDocument/2006/relationships/customXml" Target="../ink/ink2505.xml"/><Relationship Id="rId76" Type="http://schemas.openxmlformats.org/officeDocument/2006/relationships/customXml" Target="../ink/ink2290.xml"/><Relationship Id="rId141" Type="http://schemas.openxmlformats.org/officeDocument/2006/relationships/customXml" Target="../ink/ink2323.xml"/><Relationship Id="rId379" Type="http://schemas.openxmlformats.org/officeDocument/2006/relationships/image" Target="../media/image2305.png"/><Relationship Id="rId586" Type="http://schemas.openxmlformats.org/officeDocument/2006/relationships/customXml" Target="../ink/ink2547.xml"/><Relationship Id="rId7" Type="http://schemas.openxmlformats.org/officeDocument/2006/relationships/customXml" Target="../ink/ink2255.xml"/><Relationship Id="rId239" Type="http://schemas.openxmlformats.org/officeDocument/2006/relationships/customXml" Target="../ink/ink2372.xml"/><Relationship Id="rId446" Type="http://schemas.openxmlformats.org/officeDocument/2006/relationships/customXml" Target="../ink/ink2476.xml"/><Relationship Id="rId653" Type="http://schemas.openxmlformats.org/officeDocument/2006/relationships/customXml" Target="../ink/ink2581.xml"/><Relationship Id="rId292" Type="http://schemas.openxmlformats.org/officeDocument/2006/relationships/customXml" Target="../ink/ink2399.xml"/><Relationship Id="rId306" Type="http://schemas.openxmlformats.org/officeDocument/2006/relationships/customXml" Target="../ink/ink2406.xml"/><Relationship Id="rId87" Type="http://schemas.openxmlformats.org/officeDocument/2006/relationships/image" Target="../media/image2160.png"/><Relationship Id="rId513" Type="http://schemas.openxmlformats.org/officeDocument/2006/relationships/image" Target="../media/image2371.png"/><Relationship Id="rId597" Type="http://schemas.openxmlformats.org/officeDocument/2006/relationships/image" Target="../media/image2413.png"/><Relationship Id="rId720" Type="http://schemas.openxmlformats.org/officeDocument/2006/relationships/image" Target="../media/image2474.png"/><Relationship Id="rId152" Type="http://schemas.openxmlformats.org/officeDocument/2006/relationships/image" Target="../media/image2192.png"/><Relationship Id="rId457" Type="http://schemas.openxmlformats.org/officeDocument/2006/relationships/image" Target="../media/image2344.png"/><Relationship Id="rId664" Type="http://schemas.openxmlformats.org/officeDocument/2006/relationships/image" Target="../media/image2446.png"/><Relationship Id="rId14" Type="http://schemas.openxmlformats.org/officeDocument/2006/relationships/image" Target="../media/image2124.png"/><Relationship Id="rId317" Type="http://schemas.openxmlformats.org/officeDocument/2006/relationships/image" Target="../media/image2274.png"/><Relationship Id="rId524" Type="http://schemas.openxmlformats.org/officeDocument/2006/relationships/customXml" Target="../ink/ink2516.xml"/><Relationship Id="rId731" Type="http://schemas.openxmlformats.org/officeDocument/2006/relationships/image" Target="../media/image2479.png"/><Relationship Id="rId98" Type="http://schemas.openxmlformats.org/officeDocument/2006/relationships/customXml" Target="../ink/ink2301.xml"/><Relationship Id="rId163" Type="http://schemas.openxmlformats.org/officeDocument/2006/relationships/customXml" Target="../ink/ink2334.xml"/><Relationship Id="rId370" Type="http://schemas.openxmlformats.org/officeDocument/2006/relationships/customXml" Target="../ink/ink2438.xml"/><Relationship Id="rId230" Type="http://schemas.openxmlformats.org/officeDocument/2006/relationships/image" Target="../media/image2231.png"/><Relationship Id="rId468" Type="http://schemas.openxmlformats.org/officeDocument/2006/relationships/customXml" Target="../ink/ink2487.xml"/><Relationship Id="rId675" Type="http://schemas.openxmlformats.org/officeDocument/2006/relationships/customXml" Target="../ink/ink2592.xml"/><Relationship Id="rId25" Type="http://schemas.openxmlformats.org/officeDocument/2006/relationships/customXml" Target="../ink/ink2264.xml"/><Relationship Id="rId328" Type="http://schemas.openxmlformats.org/officeDocument/2006/relationships/customXml" Target="../ink/ink2417.xml"/><Relationship Id="rId535" Type="http://schemas.openxmlformats.org/officeDocument/2006/relationships/image" Target="../media/image2382.png"/><Relationship Id="rId742" Type="http://schemas.openxmlformats.org/officeDocument/2006/relationships/customXml" Target="../ink/ink2626.xml"/><Relationship Id="rId174" Type="http://schemas.openxmlformats.org/officeDocument/2006/relationships/image" Target="../media/image2203.png"/><Relationship Id="rId381" Type="http://schemas.openxmlformats.org/officeDocument/2006/relationships/image" Target="../media/image2306.png"/><Relationship Id="rId602" Type="http://schemas.openxmlformats.org/officeDocument/2006/relationships/customXml" Target="../ink/ink2555.xml"/><Relationship Id="rId241" Type="http://schemas.openxmlformats.org/officeDocument/2006/relationships/customXml" Target="../ink/ink2373.xml"/><Relationship Id="rId479" Type="http://schemas.openxmlformats.org/officeDocument/2006/relationships/customXml" Target="../ink/ink2493.xml"/><Relationship Id="rId686" Type="http://schemas.openxmlformats.org/officeDocument/2006/relationships/image" Target="../media/image2457.png"/><Relationship Id="rId36" Type="http://schemas.openxmlformats.org/officeDocument/2006/relationships/image" Target="../media/image2135.png"/><Relationship Id="rId339" Type="http://schemas.openxmlformats.org/officeDocument/2006/relationships/image" Target="../media/image2285.png"/><Relationship Id="rId546" Type="http://schemas.openxmlformats.org/officeDocument/2006/relationships/customXml" Target="../ink/ink2527.xml"/><Relationship Id="rId753" Type="http://schemas.openxmlformats.org/officeDocument/2006/relationships/image" Target="../media/image2490.png"/><Relationship Id="rId101" Type="http://schemas.openxmlformats.org/officeDocument/2006/relationships/image" Target="../media/image2167.png"/><Relationship Id="rId185" Type="http://schemas.openxmlformats.org/officeDocument/2006/relationships/customXml" Target="../ink/ink2345.xml"/><Relationship Id="rId406" Type="http://schemas.openxmlformats.org/officeDocument/2006/relationships/customXml" Target="../ink/ink2456.xml"/><Relationship Id="rId392" Type="http://schemas.openxmlformats.org/officeDocument/2006/relationships/customXml" Target="../ink/ink2449.xml"/><Relationship Id="rId613" Type="http://schemas.openxmlformats.org/officeDocument/2006/relationships/image" Target="../media/image2421.png"/><Relationship Id="rId697" Type="http://schemas.openxmlformats.org/officeDocument/2006/relationships/customXml" Target="../ink/ink2603.xml"/><Relationship Id="rId252" Type="http://schemas.openxmlformats.org/officeDocument/2006/relationships/image" Target="../media/image2242.png"/><Relationship Id="rId47" Type="http://schemas.openxmlformats.org/officeDocument/2006/relationships/image" Target="../media/image2140.png"/><Relationship Id="rId112" Type="http://schemas.openxmlformats.org/officeDocument/2006/relationships/customXml" Target="../ink/ink2308.xml"/><Relationship Id="rId557" Type="http://schemas.openxmlformats.org/officeDocument/2006/relationships/image" Target="../media/image2393.png"/><Relationship Id="rId764" Type="http://schemas.openxmlformats.org/officeDocument/2006/relationships/customXml" Target="../ink/ink2637.xml"/><Relationship Id="rId196" Type="http://schemas.openxmlformats.org/officeDocument/2006/relationships/image" Target="../media/image2214.png"/><Relationship Id="rId417" Type="http://schemas.openxmlformats.org/officeDocument/2006/relationships/image" Target="../media/image2324.png"/><Relationship Id="rId624" Type="http://schemas.openxmlformats.org/officeDocument/2006/relationships/customXml" Target="../ink/ink2566.xml"/><Relationship Id="rId263" Type="http://schemas.openxmlformats.org/officeDocument/2006/relationships/customXml" Target="../ink/ink2384.xml"/><Relationship Id="rId470" Type="http://schemas.openxmlformats.org/officeDocument/2006/relationships/customXml" Target="../ink/ink2488.xml"/><Relationship Id="rId58" Type="http://schemas.openxmlformats.org/officeDocument/2006/relationships/customXml" Target="../ink/ink2281.xml"/><Relationship Id="rId123" Type="http://schemas.openxmlformats.org/officeDocument/2006/relationships/customXml" Target="../ink/ink2314.xml"/><Relationship Id="rId330" Type="http://schemas.openxmlformats.org/officeDocument/2006/relationships/customXml" Target="../ink/ink2418.xml"/><Relationship Id="rId568" Type="http://schemas.openxmlformats.org/officeDocument/2006/relationships/customXml" Target="../ink/ink2538.xml"/><Relationship Id="rId775" Type="http://schemas.openxmlformats.org/officeDocument/2006/relationships/image" Target="../media/image2501.png"/><Relationship Id="rId428" Type="http://schemas.openxmlformats.org/officeDocument/2006/relationships/customXml" Target="../ink/ink2467.xml"/><Relationship Id="rId635" Type="http://schemas.openxmlformats.org/officeDocument/2006/relationships/image" Target="../media/image2432.png"/><Relationship Id="rId274" Type="http://schemas.openxmlformats.org/officeDocument/2006/relationships/customXml" Target="../ink/ink2390.xml"/><Relationship Id="rId481" Type="http://schemas.openxmlformats.org/officeDocument/2006/relationships/customXml" Target="../ink/ink2494.xml"/><Relationship Id="rId702" Type="http://schemas.openxmlformats.org/officeDocument/2006/relationships/image" Target="../media/image2465.png"/><Relationship Id="rId69" Type="http://schemas.openxmlformats.org/officeDocument/2006/relationships/image" Target="../media/image2151.png"/><Relationship Id="rId134" Type="http://schemas.openxmlformats.org/officeDocument/2006/relationships/image" Target="../media/image2183.png"/><Relationship Id="rId579" Type="http://schemas.openxmlformats.org/officeDocument/2006/relationships/image" Target="../media/image2404.png"/><Relationship Id="rId341" Type="http://schemas.openxmlformats.org/officeDocument/2006/relationships/image" Target="../media/image2286.png"/><Relationship Id="rId439" Type="http://schemas.openxmlformats.org/officeDocument/2006/relationships/image" Target="../media/image2335.png"/><Relationship Id="rId646" Type="http://schemas.openxmlformats.org/officeDocument/2006/relationships/customXml" Target="../ink/ink2577.xml"/><Relationship Id="rId201" Type="http://schemas.openxmlformats.org/officeDocument/2006/relationships/customXml" Target="../ink/ink2353.xml"/><Relationship Id="rId285" Type="http://schemas.openxmlformats.org/officeDocument/2006/relationships/image" Target="../media/image2258.png"/><Relationship Id="rId506" Type="http://schemas.openxmlformats.org/officeDocument/2006/relationships/customXml" Target="../ink/ink2507.xml"/><Relationship Id="rId492" Type="http://schemas.openxmlformats.org/officeDocument/2006/relationships/customXml" Target="../ink/ink2500.xml"/><Relationship Id="rId713" Type="http://schemas.openxmlformats.org/officeDocument/2006/relationships/customXml" Target="../ink/ink2611.xml"/><Relationship Id="rId145" Type="http://schemas.openxmlformats.org/officeDocument/2006/relationships/customXml" Target="../ink/ink2325.xml"/><Relationship Id="rId352" Type="http://schemas.openxmlformats.org/officeDocument/2006/relationships/customXml" Target="../ink/ink2429.xml"/><Relationship Id="rId212" Type="http://schemas.openxmlformats.org/officeDocument/2006/relationships/image" Target="../media/image2222.png"/><Relationship Id="rId657" Type="http://schemas.openxmlformats.org/officeDocument/2006/relationships/customXml" Target="../ink/ink2583.xml"/><Relationship Id="rId296" Type="http://schemas.openxmlformats.org/officeDocument/2006/relationships/customXml" Target="../ink/ink2401.xml"/><Relationship Id="rId517" Type="http://schemas.openxmlformats.org/officeDocument/2006/relationships/image" Target="../media/image2373.png"/><Relationship Id="rId724" Type="http://schemas.openxmlformats.org/officeDocument/2006/relationships/image" Target="../media/image2476.png"/><Relationship Id="rId60" Type="http://schemas.openxmlformats.org/officeDocument/2006/relationships/customXml" Target="../ink/ink2282.xml"/><Relationship Id="rId156" Type="http://schemas.openxmlformats.org/officeDocument/2006/relationships/image" Target="../media/image2194.png"/><Relationship Id="rId363" Type="http://schemas.openxmlformats.org/officeDocument/2006/relationships/image" Target="../media/image2297.png"/><Relationship Id="rId570" Type="http://schemas.openxmlformats.org/officeDocument/2006/relationships/customXml" Target="../ink/ink2539.xml"/><Relationship Id="rId223" Type="http://schemas.openxmlformats.org/officeDocument/2006/relationships/customXml" Target="../ink/ink2364.xml"/><Relationship Id="rId430" Type="http://schemas.openxmlformats.org/officeDocument/2006/relationships/customXml" Target="../ink/ink2468.xml"/><Relationship Id="rId668" Type="http://schemas.openxmlformats.org/officeDocument/2006/relationships/image" Target="../media/image2448.png"/><Relationship Id="rId18" Type="http://schemas.openxmlformats.org/officeDocument/2006/relationships/image" Target="../media/image2126.png"/><Relationship Id="rId528" Type="http://schemas.openxmlformats.org/officeDocument/2006/relationships/customXml" Target="../ink/ink2518.xml"/><Relationship Id="rId735" Type="http://schemas.openxmlformats.org/officeDocument/2006/relationships/image" Target="../media/image2481.png"/><Relationship Id="rId167" Type="http://schemas.openxmlformats.org/officeDocument/2006/relationships/customXml" Target="../ink/ink2336.xml"/><Relationship Id="rId374" Type="http://schemas.openxmlformats.org/officeDocument/2006/relationships/customXml" Target="../ink/ink2440.xml"/><Relationship Id="rId581" Type="http://schemas.openxmlformats.org/officeDocument/2006/relationships/image" Target="../media/image2405.png"/><Relationship Id="rId71" Type="http://schemas.openxmlformats.org/officeDocument/2006/relationships/image" Target="../media/image2152.png"/><Relationship Id="rId234" Type="http://schemas.openxmlformats.org/officeDocument/2006/relationships/image" Target="../media/image2233.png"/><Relationship Id="rId679" Type="http://schemas.openxmlformats.org/officeDocument/2006/relationships/customXml" Target="../ink/ink2594.xml"/><Relationship Id="rId2" Type="http://schemas.openxmlformats.org/officeDocument/2006/relationships/notesSlide" Target="../notesSlides/notesSlide1.xml"/><Relationship Id="rId29" Type="http://schemas.openxmlformats.org/officeDocument/2006/relationships/customXml" Target="../ink/ink2266.xml"/><Relationship Id="rId441" Type="http://schemas.openxmlformats.org/officeDocument/2006/relationships/image" Target="../media/image2336.png"/><Relationship Id="rId539" Type="http://schemas.openxmlformats.org/officeDocument/2006/relationships/image" Target="../media/image2384.png"/><Relationship Id="rId746" Type="http://schemas.openxmlformats.org/officeDocument/2006/relationships/customXml" Target="../ink/ink2628.xml"/><Relationship Id="rId178" Type="http://schemas.openxmlformats.org/officeDocument/2006/relationships/image" Target="../media/image2205.png"/><Relationship Id="rId301" Type="http://schemas.openxmlformats.org/officeDocument/2006/relationships/image" Target="../media/image2266.png"/><Relationship Id="rId82" Type="http://schemas.openxmlformats.org/officeDocument/2006/relationships/customXml" Target="../ink/ink2293.xml"/><Relationship Id="rId385" Type="http://schemas.openxmlformats.org/officeDocument/2006/relationships/image" Target="../media/image2308.png"/><Relationship Id="rId592" Type="http://schemas.openxmlformats.org/officeDocument/2006/relationships/customXml" Target="../ink/ink2550.xml"/><Relationship Id="rId606" Type="http://schemas.openxmlformats.org/officeDocument/2006/relationships/customXml" Target="../ink/ink2557.xml"/><Relationship Id="rId245" Type="http://schemas.openxmlformats.org/officeDocument/2006/relationships/customXml" Target="../ink/ink2375.xml"/><Relationship Id="rId452" Type="http://schemas.openxmlformats.org/officeDocument/2006/relationships/customXml" Target="../ink/ink2479.xml"/><Relationship Id="rId105" Type="http://schemas.openxmlformats.org/officeDocument/2006/relationships/image" Target="../media/image2169.png"/><Relationship Id="rId312" Type="http://schemas.openxmlformats.org/officeDocument/2006/relationships/customXml" Target="../ink/ink2409.xml"/><Relationship Id="rId757" Type="http://schemas.openxmlformats.org/officeDocument/2006/relationships/image" Target="../media/image2492.png"/><Relationship Id="rId93" Type="http://schemas.openxmlformats.org/officeDocument/2006/relationships/image" Target="../media/image2163.png"/><Relationship Id="rId189" Type="http://schemas.openxmlformats.org/officeDocument/2006/relationships/customXml" Target="../ink/ink2347.xml"/><Relationship Id="rId396" Type="http://schemas.openxmlformats.org/officeDocument/2006/relationships/customXml" Target="../ink/ink2451.xml"/><Relationship Id="rId617" Type="http://schemas.openxmlformats.org/officeDocument/2006/relationships/image" Target="../media/image2423.png"/><Relationship Id="rId256" Type="http://schemas.openxmlformats.org/officeDocument/2006/relationships/image" Target="../media/image2244.png"/><Relationship Id="rId463" Type="http://schemas.openxmlformats.org/officeDocument/2006/relationships/image" Target="../media/image2347.png"/><Relationship Id="rId670" Type="http://schemas.openxmlformats.org/officeDocument/2006/relationships/image" Target="../media/image2449.png"/><Relationship Id="rId116" Type="http://schemas.openxmlformats.org/officeDocument/2006/relationships/customXml" Target="../ink/ink2310.xml"/><Relationship Id="rId323" Type="http://schemas.openxmlformats.org/officeDocument/2006/relationships/image" Target="../media/image2277.png"/><Relationship Id="rId530" Type="http://schemas.openxmlformats.org/officeDocument/2006/relationships/customXml" Target="../ink/ink2519.xml"/><Relationship Id="rId768" Type="http://schemas.openxmlformats.org/officeDocument/2006/relationships/customXml" Target="../ink/ink2639.xml"/><Relationship Id="rId20" Type="http://schemas.openxmlformats.org/officeDocument/2006/relationships/image" Target="../media/image2127.png"/><Relationship Id="rId628" Type="http://schemas.openxmlformats.org/officeDocument/2006/relationships/customXml" Target="../ink/ink2568.xml"/><Relationship Id="rId267" Type="http://schemas.openxmlformats.org/officeDocument/2006/relationships/customXml" Target="../ink/ink2386.xml"/><Relationship Id="rId474" Type="http://schemas.openxmlformats.org/officeDocument/2006/relationships/customXml" Target="../ink/ink2490.xml"/><Relationship Id="rId127" Type="http://schemas.openxmlformats.org/officeDocument/2006/relationships/customXml" Target="../ink/ink2316.xml"/><Relationship Id="rId681" Type="http://schemas.openxmlformats.org/officeDocument/2006/relationships/customXml" Target="../ink/ink2595.xml"/><Relationship Id="rId779" Type="http://schemas.openxmlformats.org/officeDocument/2006/relationships/image" Target="../media/image2503.png"/><Relationship Id="rId31" Type="http://schemas.openxmlformats.org/officeDocument/2006/relationships/customXml" Target="../ink/ink2267.xml"/><Relationship Id="rId334" Type="http://schemas.openxmlformats.org/officeDocument/2006/relationships/customXml" Target="../ink/ink2420.xml"/><Relationship Id="rId541" Type="http://schemas.openxmlformats.org/officeDocument/2006/relationships/image" Target="../media/image2385.png"/><Relationship Id="rId639" Type="http://schemas.openxmlformats.org/officeDocument/2006/relationships/image" Target="../media/image2434.png"/><Relationship Id="rId180" Type="http://schemas.openxmlformats.org/officeDocument/2006/relationships/image" Target="../media/image2206.png"/><Relationship Id="rId278" Type="http://schemas.openxmlformats.org/officeDocument/2006/relationships/customXml" Target="../ink/ink2392.xml"/><Relationship Id="rId401" Type="http://schemas.openxmlformats.org/officeDocument/2006/relationships/image" Target="../media/image2316.png"/><Relationship Id="rId485" Type="http://schemas.openxmlformats.org/officeDocument/2006/relationships/customXml" Target="../ink/ink2496.xml"/><Relationship Id="rId692" Type="http://schemas.openxmlformats.org/officeDocument/2006/relationships/image" Target="../media/image2460.png"/><Relationship Id="rId706" Type="http://schemas.openxmlformats.org/officeDocument/2006/relationships/image" Target="../media/image2467.png"/><Relationship Id="rId42" Type="http://schemas.openxmlformats.org/officeDocument/2006/relationships/image" Target="../media/image2138.png"/><Relationship Id="rId138" Type="http://schemas.openxmlformats.org/officeDocument/2006/relationships/image" Target="../media/image2185.png"/><Relationship Id="rId345" Type="http://schemas.openxmlformats.org/officeDocument/2006/relationships/image" Target="../media/image2288.png"/><Relationship Id="rId552" Type="http://schemas.openxmlformats.org/officeDocument/2006/relationships/customXml" Target="../ink/ink2530.xml"/><Relationship Id="rId191" Type="http://schemas.openxmlformats.org/officeDocument/2006/relationships/customXml" Target="../ink/ink2348.xml"/><Relationship Id="rId205" Type="http://schemas.openxmlformats.org/officeDocument/2006/relationships/customXml" Target="../ink/ink2355.xml"/><Relationship Id="rId412" Type="http://schemas.openxmlformats.org/officeDocument/2006/relationships/customXml" Target="../ink/ink2459.xml"/><Relationship Id="rId289" Type="http://schemas.openxmlformats.org/officeDocument/2006/relationships/image" Target="../media/image2260.png"/><Relationship Id="rId496" Type="http://schemas.openxmlformats.org/officeDocument/2006/relationships/customXml" Target="../ink/ink2502.xml"/><Relationship Id="rId717" Type="http://schemas.openxmlformats.org/officeDocument/2006/relationships/customXml" Target="../ink/ink2613.xml"/><Relationship Id="rId11" Type="http://schemas.openxmlformats.org/officeDocument/2006/relationships/customXml" Target="../ink/ink2257.xml"/><Relationship Id="rId53" Type="http://schemas.openxmlformats.org/officeDocument/2006/relationships/image" Target="../media/image2143.png"/><Relationship Id="rId149" Type="http://schemas.openxmlformats.org/officeDocument/2006/relationships/customXml" Target="../ink/ink2327.xml"/><Relationship Id="rId314" Type="http://schemas.openxmlformats.org/officeDocument/2006/relationships/customXml" Target="../ink/ink2410.xml"/><Relationship Id="rId356" Type="http://schemas.openxmlformats.org/officeDocument/2006/relationships/customXml" Target="../ink/ink2431.xml"/><Relationship Id="rId398" Type="http://schemas.openxmlformats.org/officeDocument/2006/relationships/customXml" Target="../ink/ink2452.xml"/><Relationship Id="rId521" Type="http://schemas.openxmlformats.org/officeDocument/2006/relationships/image" Target="../media/image2375.png"/><Relationship Id="rId563" Type="http://schemas.openxmlformats.org/officeDocument/2006/relationships/image" Target="../media/image2396.png"/><Relationship Id="rId619" Type="http://schemas.openxmlformats.org/officeDocument/2006/relationships/image" Target="../media/image2424.png"/><Relationship Id="rId770" Type="http://schemas.openxmlformats.org/officeDocument/2006/relationships/customXml" Target="../ink/ink2640.xml"/><Relationship Id="rId95" Type="http://schemas.openxmlformats.org/officeDocument/2006/relationships/image" Target="../media/image2164.png"/><Relationship Id="rId160" Type="http://schemas.openxmlformats.org/officeDocument/2006/relationships/image" Target="../media/image2196.png"/><Relationship Id="rId216" Type="http://schemas.openxmlformats.org/officeDocument/2006/relationships/image" Target="../media/image2224.png"/><Relationship Id="rId423" Type="http://schemas.openxmlformats.org/officeDocument/2006/relationships/image" Target="../media/image2327.png"/><Relationship Id="rId258" Type="http://schemas.openxmlformats.org/officeDocument/2006/relationships/image" Target="../media/image2245.png"/><Relationship Id="rId465" Type="http://schemas.openxmlformats.org/officeDocument/2006/relationships/image" Target="../media/image2348.png"/><Relationship Id="rId630" Type="http://schemas.openxmlformats.org/officeDocument/2006/relationships/customXml" Target="../ink/ink2569.xml"/><Relationship Id="rId672" Type="http://schemas.openxmlformats.org/officeDocument/2006/relationships/image" Target="../media/image2450.png"/><Relationship Id="rId728" Type="http://schemas.openxmlformats.org/officeDocument/2006/relationships/image" Target="../media/image2478.png"/><Relationship Id="rId22" Type="http://schemas.openxmlformats.org/officeDocument/2006/relationships/image" Target="../media/image2128.png"/><Relationship Id="rId64" Type="http://schemas.openxmlformats.org/officeDocument/2006/relationships/customXml" Target="../ink/ink2284.xml"/><Relationship Id="rId118" Type="http://schemas.openxmlformats.org/officeDocument/2006/relationships/image" Target="../media/image2175.png"/><Relationship Id="rId325" Type="http://schemas.openxmlformats.org/officeDocument/2006/relationships/image" Target="../media/image2278.png"/><Relationship Id="rId367" Type="http://schemas.openxmlformats.org/officeDocument/2006/relationships/image" Target="../media/image2299.png"/><Relationship Id="rId532" Type="http://schemas.openxmlformats.org/officeDocument/2006/relationships/customXml" Target="../ink/ink2520.xml"/><Relationship Id="rId574" Type="http://schemas.openxmlformats.org/officeDocument/2006/relationships/customXml" Target="../ink/ink2541.xml"/><Relationship Id="rId171" Type="http://schemas.openxmlformats.org/officeDocument/2006/relationships/customXml" Target="../ink/ink2338.xml"/><Relationship Id="rId227" Type="http://schemas.openxmlformats.org/officeDocument/2006/relationships/customXml" Target="../ink/ink2366.xml"/><Relationship Id="rId781" Type="http://schemas.openxmlformats.org/officeDocument/2006/relationships/image" Target="../media/image2504.png"/><Relationship Id="rId269" Type="http://schemas.openxmlformats.org/officeDocument/2006/relationships/customXml" Target="../ink/ink2387.xml"/><Relationship Id="rId434" Type="http://schemas.openxmlformats.org/officeDocument/2006/relationships/customXml" Target="../ink/ink2470.xml"/><Relationship Id="rId476" Type="http://schemas.openxmlformats.org/officeDocument/2006/relationships/image" Target="../media/image2353.png"/><Relationship Id="rId641" Type="http://schemas.openxmlformats.org/officeDocument/2006/relationships/image" Target="../media/image2435.png"/><Relationship Id="rId683" Type="http://schemas.openxmlformats.org/officeDocument/2006/relationships/customXml" Target="../ink/ink2596.xml"/><Relationship Id="rId739" Type="http://schemas.openxmlformats.org/officeDocument/2006/relationships/image" Target="../media/image2483.png"/><Relationship Id="rId33" Type="http://schemas.openxmlformats.org/officeDocument/2006/relationships/customXml" Target="../ink/ink2268.xml"/><Relationship Id="rId129" Type="http://schemas.openxmlformats.org/officeDocument/2006/relationships/customXml" Target="../ink/ink2317.xml"/><Relationship Id="rId280" Type="http://schemas.openxmlformats.org/officeDocument/2006/relationships/customXml" Target="../ink/ink2393.xml"/><Relationship Id="rId336" Type="http://schemas.openxmlformats.org/officeDocument/2006/relationships/customXml" Target="../ink/ink2421.xml"/><Relationship Id="rId501" Type="http://schemas.openxmlformats.org/officeDocument/2006/relationships/image" Target="../media/image2365.png"/><Relationship Id="rId543" Type="http://schemas.openxmlformats.org/officeDocument/2006/relationships/image" Target="../media/image2386.png"/><Relationship Id="rId75" Type="http://schemas.openxmlformats.org/officeDocument/2006/relationships/image" Target="../media/image2154.png"/><Relationship Id="rId140" Type="http://schemas.openxmlformats.org/officeDocument/2006/relationships/image" Target="../media/image2186.png"/><Relationship Id="rId182" Type="http://schemas.openxmlformats.org/officeDocument/2006/relationships/image" Target="../media/image2207.png"/><Relationship Id="rId378" Type="http://schemas.openxmlformats.org/officeDocument/2006/relationships/customXml" Target="../ink/ink2442.xml"/><Relationship Id="rId403" Type="http://schemas.openxmlformats.org/officeDocument/2006/relationships/image" Target="../media/image2317.png"/><Relationship Id="rId585" Type="http://schemas.openxmlformats.org/officeDocument/2006/relationships/image" Target="../media/image2407.png"/><Relationship Id="rId750" Type="http://schemas.openxmlformats.org/officeDocument/2006/relationships/customXml" Target="../ink/ink2630.xml"/><Relationship Id="rId6" Type="http://schemas.openxmlformats.org/officeDocument/2006/relationships/image" Target="../media/image2120.png"/><Relationship Id="rId238" Type="http://schemas.openxmlformats.org/officeDocument/2006/relationships/image" Target="../media/image2235.png"/><Relationship Id="rId445" Type="http://schemas.openxmlformats.org/officeDocument/2006/relationships/image" Target="../media/image2338.png"/><Relationship Id="rId487" Type="http://schemas.openxmlformats.org/officeDocument/2006/relationships/customXml" Target="../ink/ink2497.xml"/><Relationship Id="rId610" Type="http://schemas.openxmlformats.org/officeDocument/2006/relationships/customXml" Target="../ink/ink2559.xml"/><Relationship Id="rId652" Type="http://schemas.openxmlformats.org/officeDocument/2006/relationships/image" Target="../media/image2440.png"/><Relationship Id="rId694" Type="http://schemas.openxmlformats.org/officeDocument/2006/relationships/image" Target="../media/image2461.png"/><Relationship Id="rId708" Type="http://schemas.openxmlformats.org/officeDocument/2006/relationships/image" Target="../media/image2468.png"/><Relationship Id="rId291" Type="http://schemas.openxmlformats.org/officeDocument/2006/relationships/image" Target="../media/image2261.png"/><Relationship Id="rId305" Type="http://schemas.openxmlformats.org/officeDocument/2006/relationships/image" Target="../media/image2268.png"/><Relationship Id="rId347" Type="http://schemas.openxmlformats.org/officeDocument/2006/relationships/image" Target="../media/image2289.png"/><Relationship Id="rId512" Type="http://schemas.openxmlformats.org/officeDocument/2006/relationships/customXml" Target="../ink/ink2510.xml"/><Relationship Id="rId44" Type="http://schemas.openxmlformats.org/officeDocument/2006/relationships/customXml" Target="../ink/ink2274.xml"/><Relationship Id="rId86" Type="http://schemas.openxmlformats.org/officeDocument/2006/relationships/customXml" Target="../ink/ink2295.xml"/><Relationship Id="rId151" Type="http://schemas.openxmlformats.org/officeDocument/2006/relationships/customXml" Target="../ink/ink2328.xml"/><Relationship Id="rId389" Type="http://schemas.openxmlformats.org/officeDocument/2006/relationships/image" Target="../media/image2310.png"/><Relationship Id="rId554" Type="http://schemas.openxmlformats.org/officeDocument/2006/relationships/customXml" Target="../ink/ink2531.xml"/><Relationship Id="rId596" Type="http://schemas.openxmlformats.org/officeDocument/2006/relationships/customXml" Target="../ink/ink2552.xml"/><Relationship Id="rId761" Type="http://schemas.openxmlformats.org/officeDocument/2006/relationships/image" Target="../media/image2494.png"/><Relationship Id="rId193" Type="http://schemas.openxmlformats.org/officeDocument/2006/relationships/customXml" Target="../ink/ink2349.xml"/><Relationship Id="rId207" Type="http://schemas.openxmlformats.org/officeDocument/2006/relationships/customXml" Target="../ink/ink2356.xml"/><Relationship Id="rId249" Type="http://schemas.openxmlformats.org/officeDocument/2006/relationships/customXml" Target="../ink/ink2377.xml"/><Relationship Id="rId414" Type="http://schemas.openxmlformats.org/officeDocument/2006/relationships/customXml" Target="../ink/ink2460.xml"/><Relationship Id="rId456" Type="http://schemas.openxmlformats.org/officeDocument/2006/relationships/customXml" Target="../ink/ink2481.xml"/><Relationship Id="rId498" Type="http://schemas.openxmlformats.org/officeDocument/2006/relationships/customXml" Target="../ink/ink2503.xml"/><Relationship Id="rId621" Type="http://schemas.openxmlformats.org/officeDocument/2006/relationships/image" Target="../media/image2425.png"/><Relationship Id="rId663" Type="http://schemas.openxmlformats.org/officeDocument/2006/relationships/customXml" Target="../ink/ink2586.xml"/><Relationship Id="rId13" Type="http://schemas.openxmlformats.org/officeDocument/2006/relationships/customXml" Target="../ink/ink2258.xml"/><Relationship Id="rId109" Type="http://schemas.openxmlformats.org/officeDocument/2006/relationships/image" Target="../media/image2171.png"/><Relationship Id="rId260" Type="http://schemas.openxmlformats.org/officeDocument/2006/relationships/image" Target="../media/image2246.png"/><Relationship Id="rId316" Type="http://schemas.openxmlformats.org/officeDocument/2006/relationships/customXml" Target="../ink/ink2411.xml"/><Relationship Id="rId523" Type="http://schemas.openxmlformats.org/officeDocument/2006/relationships/image" Target="../media/image2376.png"/><Relationship Id="rId719" Type="http://schemas.openxmlformats.org/officeDocument/2006/relationships/customXml" Target="../ink/ink2614.xml"/><Relationship Id="rId55" Type="http://schemas.openxmlformats.org/officeDocument/2006/relationships/image" Target="../media/image2144.png"/><Relationship Id="rId97" Type="http://schemas.openxmlformats.org/officeDocument/2006/relationships/image" Target="../media/image2165.png"/><Relationship Id="rId120" Type="http://schemas.openxmlformats.org/officeDocument/2006/relationships/image" Target="../media/image2176.png"/><Relationship Id="rId358" Type="http://schemas.openxmlformats.org/officeDocument/2006/relationships/customXml" Target="../ink/ink2432.xml"/><Relationship Id="rId565" Type="http://schemas.openxmlformats.org/officeDocument/2006/relationships/image" Target="../media/image2397.png"/><Relationship Id="rId730" Type="http://schemas.openxmlformats.org/officeDocument/2006/relationships/customXml" Target="../ink/ink2620.xml"/><Relationship Id="rId772" Type="http://schemas.openxmlformats.org/officeDocument/2006/relationships/customXml" Target="../ink/ink2641.xml"/><Relationship Id="rId162" Type="http://schemas.openxmlformats.org/officeDocument/2006/relationships/image" Target="../media/image2197.png"/><Relationship Id="rId218" Type="http://schemas.openxmlformats.org/officeDocument/2006/relationships/image" Target="../media/image2225.png"/><Relationship Id="rId425" Type="http://schemas.openxmlformats.org/officeDocument/2006/relationships/image" Target="../media/image2328.png"/><Relationship Id="rId467" Type="http://schemas.openxmlformats.org/officeDocument/2006/relationships/image" Target="../media/image2349.png"/><Relationship Id="rId632" Type="http://schemas.openxmlformats.org/officeDocument/2006/relationships/customXml" Target="../ink/ink2570.xml"/><Relationship Id="rId271" Type="http://schemas.openxmlformats.org/officeDocument/2006/relationships/customXml" Target="../ink/ink2388.xml"/><Relationship Id="rId674" Type="http://schemas.openxmlformats.org/officeDocument/2006/relationships/image" Target="../media/image2451.png"/><Relationship Id="rId24" Type="http://schemas.openxmlformats.org/officeDocument/2006/relationships/image" Target="../media/image2129.png"/><Relationship Id="rId66" Type="http://schemas.openxmlformats.org/officeDocument/2006/relationships/customXml" Target="../ink/ink2285.xml"/><Relationship Id="rId131" Type="http://schemas.openxmlformats.org/officeDocument/2006/relationships/customXml" Target="../ink/ink2318.xml"/><Relationship Id="rId327" Type="http://schemas.openxmlformats.org/officeDocument/2006/relationships/image" Target="../media/image2279.png"/><Relationship Id="rId369" Type="http://schemas.openxmlformats.org/officeDocument/2006/relationships/image" Target="../media/image2300.png"/><Relationship Id="rId534" Type="http://schemas.openxmlformats.org/officeDocument/2006/relationships/customXml" Target="../ink/ink2521.xml"/><Relationship Id="rId576" Type="http://schemas.openxmlformats.org/officeDocument/2006/relationships/customXml" Target="../ink/ink2542.xml"/><Relationship Id="rId741" Type="http://schemas.openxmlformats.org/officeDocument/2006/relationships/image" Target="../media/image2484.png"/><Relationship Id="rId783" Type="http://schemas.openxmlformats.org/officeDocument/2006/relationships/image" Target="../media/image2505.png"/><Relationship Id="rId173" Type="http://schemas.openxmlformats.org/officeDocument/2006/relationships/customXml" Target="../ink/ink2339.xml"/><Relationship Id="rId229" Type="http://schemas.openxmlformats.org/officeDocument/2006/relationships/customXml" Target="../ink/ink2367.xml"/><Relationship Id="rId380" Type="http://schemas.openxmlformats.org/officeDocument/2006/relationships/customXml" Target="../ink/ink2443.xml"/><Relationship Id="rId436" Type="http://schemas.openxmlformats.org/officeDocument/2006/relationships/customXml" Target="../ink/ink2471.xml"/><Relationship Id="rId601" Type="http://schemas.openxmlformats.org/officeDocument/2006/relationships/image" Target="../media/image2415.png"/><Relationship Id="rId643" Type="http://schemas.openxmlformats.org/officeDocument/2006/relationships/image" Target="../media/image2436.png"/><Relationship Id="rId240" Type="http://schemas.openxmlformats.org/officeDocument/2006/relationships/image" Target="../media/image2236.png"/><Relationship Id="rId478" Type="http://schemas.openxmlformats.org/officeDocument/2006/relationships/image" Target="../media/image2354.png"/><Relationship Id="rId685" Type="http://schemas.openxmlformats.org/officeDocument/2006/relationships/customXml" Target="../ink/ink2597.xml"/><Relationship Id="rId35" Type="http://schemas.openxmlformats.org/officeDocument/2006/relationships/customXml" Target="../ink/ink2269.xml"/><Relationship Id="rId77" Type="http://schemas.openxmlformats.org/officeDocument/2006/relationships/image" Target="../media/image2155.png"/><Relationship Id="rId100" Type="http://schemas.openxmlformats.org/officeDocument/2006/relationships/customXml" Target="../ink/ink2302.xml"/><Relationship Id="rId282" Type="http://schemas.openxmlformats.org/officeDocument/2006/relationships/customXml" Target="../ink/ink2394.xml"/><Relationship Id="rId338" Type="http://schemas.openxmlformats.org/officeDocument/2006/relationships/customXml" Target="../ink/ink2422.xml"/><Relationship Id="rId503" Type="http://schemas.openxmlformats.org/officeDocument/2006/relationships/image" Target="../media/image2366.png"/><Relationship Id="rId545" Type="http://schemas.openxmlformats.org/officeDocument/2006/relationships/image" Target="../media/image2387.png"/><Relationship Id="rId587" Type="http://schemas.openxmlformats.org/officeDocument/2006/relationships/image" Target="../media/image2408.png"/><Relationship Id="rId710" Type="http://schemas.openxmlformats.org/officeDocument/2006/relationships/image" Target="../media/image2469.png"/><Relationship Id="rId752" Type="http://schemas.openxmlformats.org/officeDocument/2006/relationships/customXml" Target="../ink/ink2631.xml"/><Relationship Id="rId8" Type="http://schemas.openxmlformats.org/officeDocument/2006/relationships/image" Target="../media/image2121.png"/><Relationship Id="rId142" Type="http://schemas.openxmlformats.org/officeDocument/2006/relationships/image" Target="../media/image2187.png"/><Relationship Id="rId184" Type="http://schemas.openxmlformats.org/officeDocument/2006/relationships/image" Target="../media/image2208.png"/><Relationship Id="rId391" Type="http://schemas.openxmlformats.org/officeDocument/2006/relationships/image" Target="../media/image2311.png"/><Relationship Id="rId405" Type="http://schemas.openxmlformats.org/officeDocument/2006/relationships/image" Target="../media/image2318.png"/><Relationship Id="rId447" Type="http://schemas.openxmlformats.org/officeDocument/2006/relationships/image" Target="../media/image2339.png"/><Relationship Id="rId612" Type="http://schemas.openxmlformats.org/officeDocument/2006/relationships/customXml" Target="../ink/ink2560.xml"/><Relationship Id="rId251" Type="http://schemas.openxmlformats.org/officeDocument/2006/relationships/customXml" Target="../ink/ink2378.xml"/><Relationship Id="rId489" Type="http://schemas.openxmlformats.org/officeDocument/2006/relationships/image" Target="../media/image2359.png"/><Relationship Id="rId654" Type="http://schemas.openxmlformats.org/officeDocument/2006/relationships/image" Target="../media/image2441.png"/><Relationship Id="rId696" Type="http://schemas.openxmlformats.org/officeDocument/2006/relationships/image" Target="../media/image2462.png"/><Relationship Id="rId46" Type="http://schemas.openxmlformats.org/officeDocument/2006/relationships/customXml" Target="../ink/ink2275.xml"/><Relationship Id="rId293" Type="http://schemas.openxmlformats.org/officeDocument/2006/relationships/image" Target="../media/image2262.png"/><Relationship Id="rId307" Type="http://schemas.openxmlformats.org/officeDocument/2006/relationships/image" Target="../media/image2269.png"/><Relationship Id="rId349" Type="http://schemas.openxmlformats.org/officeDocument/2006/relationships/image" Target="../media/image2290.png"/><Relationship Id="rId514" Type="http://schemas.openxmlformats.org/officeDocument/2006/relationships/customXml" Target="../ink/ink2511.xml"/><Relationship Id="rId556" Type="http://schemas.openxmlformats.org/officeDocument/2006/relationships/customXml" Target="../ink/ink2532.xml"/><Relationship Id="rId721" Type="http://schemas.openxmlformats.org/officeDocument/2006/relationships/customXml" Target="../ink/ink2615.xml"/><Relationship Id="rId763" Type="http://schemas.openxmlformats.org/officeDocument/2006/relationships/image" Target="../media/image2495.png"/><Relationship Id="rId88" Type="http://schemas.openxmlformats.org/officeDocument/2006/relationships/customXml" Target="../ink/ink2296.xml"/><Relationship Id="rId111" Type="http://schemas.openxmlformats.org/officeDocument/2006/relationships/image" Target="../media/image2172.png"/><Relationship Id="rId153" Type="http://schemas.openxmlformats.org/officeDocument/2006/relationships/customXml" Target="../ink/ink2329.xml"/><Relationship Id="rId195" Type="http://schemas.openxmlformats.org/officeDocument/2006/relationships/customXml" Target="../ink/ink2350.xml"/><Relationship Id="rId209" Type="http://schemas.openxmlformats.org/officeDocument/2006/relationships/customXml" Target="../ink/ink2357.xml"/><Relationship Id="rId360" Type="http://schemas.openxmlformats.org/officeDocument/2006/relationships/customXml" Target="../ink/ink2433.xml"/><Relationship Id="rId416" Type="http://schemas.openxmlformats.org/officeDocument/2006/relationships/customXml" Target="../ink/ink2461.xml"/><Relationship Id="rId598" Type="http://schemas.openxmlformats.org/officeDocument/2006/relationships/customXml" Target="../ink/ink2553.xml"/><Relationship Id="rId220" Type="http://schemas.openxmlformats.org/officeDocument/2006/relationships/image" Target="../media/image2226.png"/><Relationship Id="rId458" Type="http://schemas.openxmlformats.org/officeDocument/2006/relationships/customXml" Target="../ink/ink2482.xml"/><Relationship Id="rId623" Type="http://schemas.openxmlformats.org/officeDocument/2006/relationships/image" Target="../media/image2426.png"/><Relationship Id="rId665" Type="http://schemas.openxmlformats.org/officeDocument/2006/relationships/customXml" Target="../ink/ink2587.xml"/><Relationship Id="rId15" Type="http://schemas.openxmlformats.org/officeDocument/2006/relationships/customXml" Target="../ink/ink2259.xml"/><Relationship Id="rId57" Type="http://schemas.openxmlformats.org/officeDocument/2006/relationships/image" Target="../media/image2145.png"/><Relationship Id="rId262" Type="http://schemas.openxmlformats.org/officeDocument/2006/relationships/image" Target="../media/image2247.png"/><Relationship Id="rId318" Type="http://schemas.openxmlformats.org/officeDocument/2006/relationships/customXml" Target="../ink/ink2412.xml"/><Relationship Id="rId525" Type="http://schemas.openxmlformats.org/officeDocument/2006/relationships/image" Target="../media/image2377.png"/><Relationship Id="rId567" Type="http://schemas.openxmlformats.org/officeDocument/2006/relationships/image" Target="../media/image2398.png"/><Relationship Id="rId732" Type="http://schemas.openxmlformats.org/officeDocument/2006/relationships/customXml" Target="../ink/ink2621.xml"/><Relationship Id="rId99" Type="http://schemas.openxmlformats.org/officeDocument/2006/relationships/image" Target="../media/image2166.png"/><Relationship Id="rId122" Type="http://schemas.openxmlformats.org/officeDocument/2006/relationships/image" Target="../media/image2177.png"/><Relationship Id="rId164" Type="http://schemas.openxmlformats.org/officeDocument/2006/relationships/image" Target="../media/image2198.png"/><Relationship Id="rId371" Type="http://schemas.openxmlformats.org/officeDocument/2006/relationships/image" Target="../media/image2301.png"/><Relationship Id="rId774" Type="http://schemas.openxmlformats.org/officeDocument/2006/relationships/customXml" Target="../ink/ink2642.xml"/><Relationship Id="rId427" Type="http://schemas.openxmlformats.org/officeDocument/2006/relationships/image" Target="../media/image2329.png"/><Relationship Id="rId469" Type="http://schemas.openxmlformats.org/officeDocument/2006/relationships/image" Target="../media/image2350.png"/><Relationship Id="rId634" Type="http://schemas.openxmlformats.org/officeDocument/2006/relationships/customXml" Target="../ink/ink2571.xml"/><Relationship Id="rId676" Type="http://schemas.openxmlformats.org/officeDocument/2006/relationships/image" Target="../media/image2452.png"/><Relationship Id="rId26" Type="http://schemas.openxmlformats.org/officeDocument/2006/relationships/image" Target="../media/image2130.png"/><Relationship Id="rId231" Type="http://schemas.openxmlformats.org/officeDocument/2006/relationships/customXml" Target="../ink/ink2368.xml"/><Relationship Id="rId273" Type="http://schemas.openxmlformats.org/officeDocument/2006/relationships/image" Target="../media/image2252.png"/><Relationship Id="rId329" Type="http://schemas.openxmlformats.org/officeDocument/2006/relationships/image" Target="../media/image2280.png"/><Relationship Id="rId480" Type="http://schemas.openxmlformats.org/officeDocument/2006/relationships/image" Target="../media/image2355.png"/><Relationship Id="rId536" Type="http://schemas.openxmlformats.org/officeDocument/2006/relationships/customXml" Target="../ink/ink2522.xml"/><Relationship Id="rId701" Type="http://schemas.openxmlformats.org/officeDocument/2006/relationships/customXml" Target="../ink/ink2605.xml"/><Relationship Id="rId68" Type="http://schemas.openxmlformats.org/officeDocument/2006/relationships/customXml" Target="../ink/ink2286.xml"/><Relationship Id="rId133" Type="http://schemas.openxmlformats.org/officeDocument/2006/relationships/customXml" Target="../ink/ink2319.xml"/><Relationship Id="rId175" Type="http://schemas.openxmlformats.org/officeDocument/2006/relationships/customXml" Target="../ink/ink2340.xml"/><Relationship Id="rId340" Type="http://schemas.openxmlformats.org/officeDocument/2006/relationships/customXml" Target="../ink/ink2423.xml"/><Relationship Id="rId578" Type="http://schemas.openxmlformats.org/officeDocument/2006/relationships/customXml" Target="../ink/ink2543.xml"/><Relationship Id="rId743" Type="http://schemas.openxmlformats.org/officeDocument/2006/relationships/image" Target="../media/image2485.png"/><Relationship Id="rId200" Type="http://schemas.openxmlformats.org/officeDocument/2006/relationships/image" Target="../media/image2216.png"/><Relationship Id="rId382" Type="http://schemas.openxmlformats.org/officeDocument/2006/relationships/customXml" Target="../ink/ink2444.xml"/><Relationship Id="rId438" Type="http://schemas.openxmlformats.org/officeDocument/2006/relationships/customXml" Target="../ink/ink2472.xml"/><Relationship Id="rId603" Type="http://schemas.openxmlformats.org/officeDocument/2006/relationships/image" Target="../media/image2416.png"/><Relationship Id="rId645" Type="http://schemas.openxmlformats.org/officeDocument/2006/relationships/image" Target="../media/image2437.png"/><Relationship Id="rId687" Type="http://schemas.openxmlformats.org/officeDocument/2006/relationships/customXml" Target="../ink/ink2598.xml"/><Relationship Id="rId242" Type="http://schemas.openxmlformats.org/officeDocument/2006/relationships/image" Target="../media/image2237.png"/><Relationship Id="rId284" Type="http://schemas.openxmlformats.org/officeDocument/2006/relationships/customXml" Target="../ink/ink2395.xml"/><Relationship Id="rId491" Type="http://schemas.openxmlformats.org/officeDocument/2006/relationships/image" Target="../media/image2360.png"/><Relationship Id="rId505" Type="http://schemas.openxmlformats.org/officeDocument/2006/relationships/image" Target="../media/image2367.png"/><Relationship Id="rId712" Type="http://schemas.openxmlformats.org/officeDocument/2006/relationships/image" Target="../media/image2470.png"/><Relationship Id="rId37" Type="http://schemas.openxmlformats.org/officeDocument/2006/relationships/customXml" Target="../ink/ink2270.xml"/><Relationship Id="rId79" Type="http://schemas.openxmlformats.org/officeDocument/2006/relationships/image" Target="../media/image2156.png"/><Relationship Id="rId102" Type="http://schemas.openxmlformats.org/officeDocument/2006/relationships/customXml" Target="../ink/ink2303.xml"/><Relationship Id="rId144" Type="http://schemas.openxmlformats.org/officeDocument/2006/relationships/image" Target="../media/image2188.png"/><Relationship Id="rId547" Type="http://schemas.openxmlformats.org/officeDocument/2006/relationships/image" Target="../media/image2388.png"/><Relationship Id="rId589" Type="http://schemas.openxmlformats.org/officeDocument/2006/relationships/image" Target="../media/image2409.png"/><Relationship Id="rId754" Type="http://schemas.openxmlformats.org/officeDocument/2006/relationships/customXml" Target="../ink/ink2632.xml"/><Relationship Id="rId90" Type="http://schemas.openxmlformats.org/officeDocument/2006/relationships/customXml" Target="../ink/ink2297.xml"/><Relationship Id="rId186" Type="http://schemas.openxmlformats.org/officeDocument/2006/relationships/image" Target="../media/image2209.png"/><Relationship Id="rId351" Type="http://schemas.openxmlformats.org/officeDocument/2006/relationships/image" Target="../media/image2291.png"/><Relationship Id="rId393" Type="http://schemas.openxmlformats.org/officeDocument/2006/relationships/image" Target="../media/image2312.png"/><Relationship Id="rId407" Type="http://schemas.openxmlformats.org/officeDocument/2006/relationships/image" Target="../media/image2319.png"/><Relationship Id="rId449" Type="http://schemas.openxmlformats.org/officeDocument/2006/relationships/image" Target="../media/image2340.png"/><Relationship Id="rId614" Type="http://schemas.openxmlformats.org/officeDocument/2006/relationships/customXml" Target="../ink/ink2561.xml"/><Relationship Id="rId656" Type="http://schemas.openxmlformats.org/officeDocument/2006/relationships/image" Target="../media/image2442.png"/><Relationship Id="rId211" Type="http://schemas.openxmlformats.org/officeDocument/2006/relationships/customXml" Target="../ink/ink2358.xml"/><Relationship Id="rId253" Type="http://schemas.openxmlformats.org/officeDocument/2006/relationships/customXml" Target="../ink/ink2379.xml"/><Relationship Id="rId295" Type="http://schemas.openxmlformats.org/officeDocument/2006/relationships/image" Target="../media/image2263.png"/><Relationship Id="rId309" Type="http://schemas.openxmlformats.org/officeDocument/2006/relationships/image" Target="../media/image2270.png"/><Relationship Id="rId460" Type="http://schemas.openxmlformats.org/officeDocument/2006/relationships/customXml" Target="../ink/ink2483.xml"/><Relationship Id="rId516" Type="http://schemas.openxmlformats.org/officeDocument/2006/relationships/customXml" Target="../ink/ink2512.xml"/><Relationship Id="rId698" Type="http://schemas.openxmlformats.org/officeDocument/2006/relationships/image" Target="../media/image2463.png"/><Relationship Id="rId48" Type="http://schemas.openxmlformats.org/officeDocument/2006/relationships/customXml" Target="../ink/ink2276.xml"/><Relationship Id="rId113" Type="http://schemas.openxmlformats.org/officeDocument/2006/relationships/image" Target="../media/image2173.png"/><Relationship Id="rId320" Type="http://schemas.openxmlformats.org/officeDocument/2006/relationships/customXml" Target="../ink/ink2413.xml"/><Relationship Id="rId558" Type="http://schemas.openxmlformats.org/officeDocument/2006/relationships/customXml" Target="../ink/ink2533.xml"/><Relationship Id="rId723" Type="http://schemas.openxmlformats.org/officeDocument/2006/relationships/customXml" Target="../ink/ink2616.xml"/><Relationship Id="rId765" Type="http://schemas.openxmlformats.org/officeDocument/2006/relationships/image" Target="../media/image2496.png"/><Relationship Id="rId155" Type="http://schemas.openxmlformats.org/officeDocument/2006/relationships/customXml" Target="../ink/ink2330.xml"/><Relationship Id="rId197" Type="http://schemas.openxmlformats.org/officeDocument/2006/relationships/customXml" Target="../ink/ink2351.xml"/><Relationship Id="rId362" Type="http://schemas.openxmlformats.org/officeDocument/2006/relationships/customXml" Target="../ink/ink2434.xml"/><Relationship Id="rId418" Type="http://schemas.openxmlformats.org/officeDocument/2006/relationships/customXml" Target="../ink/ink2462.xml"/><Relationship Id="rId625" Type="http://schemas.openxmlformats.org/officeDocument/2006/relationships/image" Target="../media/image2427.png"/><Relationship Id="rId222" Type="http://schemas.openxmlformats.org/officeDocument/2006/relationships/image" Target="../media/image2227.png"/><Relationship Id="rId264" Type="http://schemas.openxmlformats.org/officeDocument/2006/relationships/image" Target="../media/image2248.png"/><Relationship Id="rId471" Type="http://schemas.openxmlformats.org/officeDocument/2006/relationships/image" Target="../media/image2351.png"/><Relationship Id="rId667" Type="http://schemas.openxmlformats.org/officeDocument/2006/relationships/customXml" Target="../ink/ink2588.xml"/><Relationship Id="rId17" Type="http://schemas.openxmlformats.org/officeDocument/2006/relationships/customXml" Target="../ink/ink2260.xml"/><Relationship Id="rId59" Type="http://schemas.openxmlformats.org/officeDocument/2006/relationships/image" Target="../media/image2146.png"/><Relationship Id="rId124" Type="http://schemas.openxmlformats.org/officeDocument/2006/relationships/image" Target="../media/image2178.png"/><Relationship Id="rId527" Type="http://schemas.openxmlformats.org/officeDocument/2006/relationships/image" Target="../media/image2378.png"/><Relationship Id="rId569" Type="http://schemas.openxmlformats.org/officeDocument/2006/relationships/image" Target="../media/image2399.png"/><Relationship Id="rId734" Type="http://schemas.openxmlformats.org/officeDocument/2006/relationships/customXml" Target="../ink/ink2622.xml"/><Relationship Id="rId776" Type="http://schemas.openxmlformats.org/officeDocument/2006/relationships/customXml" Target="../ink/ink2643.xml"/><Relationship Id="rId70" Type="http://schemas.openxmlformats.org/officeDocument/2006/relationships/customXml" Target="../ink/ink2287.xml"/><Relationship Id="rId166" Type="http://schemas.openxmlformats.org/officeDocument/2006/relationships/image" Target="../media/image2199.png"/><Relationship Id="rId331" Type="http://schemas.openxmlformats.org/officeDocument/2006/relationships/image" Target="../media/image2281.png"/><Relationship Id="rId373" Type="http://schemas.openxmlformats.org/officeDocument/2006/relationships/image" Target="../media/image2302.png"/><Relationship Id="rId429" Type="http://schemas.openxmlformats.org/officeDocument/2006/relationships/image" Target="../media/image2330.png"/><Relationship Id="rId580" Type="http://schemas.openxmlformats.org/officeDocument/2006/relationships/customXml" Target="../ink/ink2544.xml"/><Relationship Id="rId636" Type="http://schemas.openxmlformats.org/officeDocument/2006/relationships/customXml" Target="../ink/ink2572.xml"/><Relationship Id="rId1" Type="http://schemas.openxmlformats.org/officeDocument/2006/relationships/slideLayout" Target="../slideLayouts/slideLayout7.xml"/><Relationship Id="rId233" Type="http://schemas.openxmlformats.org/officeDocument/2006/relationships/customXml" Target="../ink/ink2369.xml"/><Relationship Id="rId440" Type="http://schemas.openxmlformats.org/officeDocument/2006/relationships/customXml" Target="../ink/ink2473.xml"/><Relationship Id="rId678" Type="http://schemas.openxmlformats.org/officeDocument/2006/relationships/image" Target="../media/image2453.png"/><Relationship Id="rId28" Type="http://schemas.openxmlformats.org/officeDocument/2006/relationships/image" Target="../media/image2131.png"/><Relationship Id="rId275" Type="http://schemas.openxmlformats.org/officeDocument/2006/relationships/image" Target="../media/image2253.png"/><Relationship Id="rId300" Type="http://schemas.openxmlformats.org/officeDocument/2006/relationships/customXml" Target="../ink/ink2403.xml"/><Relationship Id="rId482" Type="http://schemas.openxmlformats.org/officeDocument/2006/relationships/image" Target="../media/image2356.png"/><Relationship Id="rId538" Type="http://schemas.openxmlformats.org/officeDocument/2006/relationships/customXml" Target="../ink/ink2523.xml"/><Relationship Id="rId703" Type="http://schemas.openxmlformats.org/officeDocument/2006/relationships/customXml" Target="../ink/ink2606.xml"/><Relationship Id="rId745" Type="http://schemas.openxmlformats.org/officeDocument/2006/relationships/image" Target="../media/image2486.png"/><Relationship Id="rId81" Type="http://schemas.openxmlformats.org/officeDocument/2006/relationships/image" Target="../media/image2157.png"/><Relationship Id="rId135" Type="http://schemas.openxmlformats.org/officeDocument/2006/relationships/customXml" Target="../ink/ink2320.xml"/><Relationship Id="rId177" Type="http://schemas.openxmlformats.org/officeDocument/2006/relationships/customXml" Target="../ink/ink2341.xml"/><Relationship Id="rId342" Type="http://schemas.openxmlformats.org/officeDocument/2006/relationships/customXml" Target="../ink/ink2424.xml"/><Relationship Id="rId384" Type="http://schemas.openxmlformats.org/officeDocument/2006/relationships/customXml" Target="../ink/ink2445.xml"/><Relationship Id="rId591" Type="http://schemas.openxmlformats.org/officeDocument/2006/relationships/image" Target="../media/image2410.png"/><Relationship Id="rId605" Type="http://schemas.openxmlformats.org/officeDocument/2006/relationships/image" Target="../media/image2417.png"/><Relationship Id="rId202" Type="http://schemas.openxmlformats.org/officeDocument/2006/relationships/image" Target="../media/image2217.png"/><Relationship Id="rId244" Type="http://schemas.openxmlformats.org/officeDocument/2006/relationships/image" Target="../media/image2238.png"/><Relationship Id="rId647" Type="http://schemas.openxmlformats.org/officeDocument/2006/relationships/image" Target="../media/image2438.png"/><Relationship Id="rId689" Type="http://schemas.openxmlformats.org/officeDocument/2006/relationships/customXml" Target="../ink/ink2599.xml"/><Relationship Id="rId39" Type="http://schemas.openxmlformats.org/officeDocument/2006/relationships/customXml" Target="../ink/ink2271.xml"/><Relationship Id="rId286" Type="http://schemas.openxmlformats.org/officeDocument/2006/relationships/customXml" Target="../ink/ink2396.xml"/><Relationship Id="rId451" Type="http://schemas.openxmlformats.org/officeDocument/2006/relationships/image" Target="../media/image2341.png"/><Relationship Id="rId493" Type="http://schemas.openxmlformats.org/officeDocument/2006/relationships/image" Target="../media/image2361.png"/><Relationship Id="rId507" Type="http://schemas.openxmlformats.org/officeDocument/2006/relationships/image" Target="../media/image2368.png"/><Relationship Id="rId549" Type="http://schemas.openxmlformats.org/officeDocument/2006/relationships/image" Target="../media/image2389.png"/><Relationship Id="rId714" Type="http://schemas.openxmlformats.org/officeDocument/2006/relationships/image" Target="../media/image2471.png"/><Relationship Id="rId756" Type="http://schemas.openxmlformats.org/officeDocument/2006/relationships/customXml" Target="../ink/ink2633.xml"/><Relationship Id="rId50" Type="http://schemas.openxmlformats.org/officeDocument/2006/relationships/customXml" Target="../ink/ink2277.xml"/><Relationship Id="rId104" Type="http://schemas.openxmlformats.org/officeDocument/2006/relationships/customXml" Target="../ink/ink2304.xml"/><Relationship Id="rId146" Type="http://schemas.openxmlformats.org/officeDocument/2006/relationships/image" Target="../media/image2189.png"/><Relationship Id="rId188" Type="http://schemas.openxmlformats.org/officeDocument/2006/relationships/image" Target="../media/image2210.png"/><Relationship Id="rId311" Type="http://schemas.openxmlformats.org/officeDocument/2006/relationships/image" Target="../media/image2271.png"/><Relationship Id="rId353" Type="http://schemas.openxmlformats.org/officeDocument/2006/relationships/image" Target="../media/image2292.png"/><Relationship Id="rId395" Type="http://schemas.openxmlformats.org/officeDocument/2006/relationships/image" Target="../media/image2313.png"/><Relationship Id="rId409" Type="http://schemas.openxmlformats.org/officeDocument/2006/relationships/image" Target="../media/image2320.png"/><Relationship Id="rId560" Type="http://schemas.openxmlformats.org/officeDocument/2006/relationships/customXml" Target="../ink/ink2534.xml"/><Relationship Id="rId92" Type="http://schemas.openxmlformats.org/officeDocument/2006/relationships/customXml" Target="../ink/ink2298.xml"/><Relationship Id="rId213" Type="http://schemas.openxmlformats.org/officeDocument/2006/relationships/customXml" Target="../ink/ink2359.xml"/><Relationship Id="rId420" Type="http://schemas.openxmlformats.org/officeDocument/2006/relationships/customXml" Target="../ink/ink2463.xml"/><Relationship Id="rId616" Type="http://schemas.openxmlformats.org/officeDocument/2006/relationships/customXml" Target="../ink/ink2562.xml"/><Relationship Id="rId658" Type="http://schemas.openxmlformats.org/officeDocument/2006/relationships/image" Target="../media/image2443.png"/><Relationship Id="rId255" Type="http://schemas.openxmlformats.org/officeDocument/2006/relationships/customXml" Target="../ink/ink2380.xml"/><Relationship Id="rId297" Type="http://schemas.openxmlformats.org/officeDocument/2006/relationships/image" Target="../media/image2264.png"/><Relationship Id="rId462" Type="http://schemas.openxmlformats.org/officeDocument/2006/relationships/customXml" Target="../ink/ink2484.xml"/><Relationship Id="rId518" Type="http://schemas.openxmlformats.org/officeDocument/2006/relationships/customXml" Target="../ink/ink2513.xml"/><Relationship Id="rId725" Type="http://schemas.openxmlformats.org/officeDocument/2006/relationships/customXml" Target="../ink/ink2617.xml"/><Relationship Id="rId115" Type="http://schemas.openxmlformats.org/officeDocument/2006/relationships/image" Target="../media/image2174.png"/><Relationship Id="rId157" Type="http://schemas.openxmlformats.org/officeDocument/2006/relationships/customXml" Target="../ink/ink2331.xml"/><Relationship Id="rId322" Type="http://schemas.openxmlformats.org/officeDocument/2006/relationships/customXml" Target="../ink/ink2414.xml"/><Relationship Id="rId364" Type="http://schemas.openxmlformats.org/officeDocument/2006/relationships/customXml" Target="../ink/ink2435.xml"/><Relationship Id="rId767" Type="http://schemas.openxmlformats.org/officeDocument/2006/relationships/image" Target="../media/image2497.png"/><Relationship Id="rId61" Type="http://schemas.openxmlformats.org/officeDocument/2006/relationships/image" Target="../media/image2147.png"/><Relationship Id="rId199" Type="http://schemas.openxmlformats.org/officeDocument/2006/relationships/customXml" Target="../ink/ink2352.xml"/><Relationship Id="rId571" Type="http://schemas.openxmlformats.org/officeDocument/2006/relationships/image" Target="../media/image2400.png"/><Relationship Id="rId627" Type="http://schemas.openxmlformats.org/officeDocument/2006/relationships/image" Target="../media/image2428.png"/><Relationship Id="rId669" Type="http://schemas.openxmlformats.org/officeDocument/2006/relationships/customXml" Target="../ink/ink2589.xml"/><Relationship Id="rId19" Type="http://schemas.openxmlformats.org/officeDocument/2006/relationships/customXml" Target="../ink/ink2261.xml"/><Relationship Id="rId224" Type="http://schemas.openxmlformats.org/officeDocument/2006/relationships/image" Target="../media/image2228.png"/><Relationship Id="rId266" Type="http://schemas.openxmlformats.org/officeDocument/2006/relationships/image" Target="../media/image2249.png"/><Relationship Id="rId431" Type="http://schemas.openxmlformats.org/officeDocument/2006/relationships/image" Target="../media/image2331.png"/><Relationship Id="rId473" Type="http://schemas.openxmlformats.org/officeDocument/2006/relationships/image" Target="../media/image2352.png"/><Relationship Id="rId529" Type="http://schemas.openxmlformats.org/officeDocument/2006/relationships/image" Target="../media/image2379.png"/><Relationship Id="rId680" Type="http://schemas.openxmlformats.org/officeDocument/2006/relationships/image" Target="../media/image2454.png"/><Relationship Id="rId736" Type="http://schemas.openxmlformats.org/officeDocument/2006/relationships/customXml" Target="../ink/ink2623.xml"/><Relationship Id="rId30" Type="http://schemas.openxmlformats.org/officeDocument/2006/relationships/image" Target="../media/image2132.png"/><Relationship Id="rId126" Type="http://schemas.openxmlformats.org/officeDocument/2006/relationships/image" Target="../media/image2179.png"/><Relationship Id="rId168" Type="http://schemas.openxmlformats.org/officeDocument/2006/relationships/image" Target="../media/image2200.png"/><Relationship Id="rId333" Type="http://schemas.openxmlformats.org/officeDocument/2006/relationships/image" Target="../media/image2282.png"/><Relationship Id="rId540" Type="http://schemas.openxmlformats.org/officeDocument/2006/relationships/customXml" Target="../ink/ink2524.xml"/><Relationship Id="rId778" Type="http://schemas.openxmlformats.org/officeDocument/2006/relationships/customXml" Target="../ink/ink2644.xml"/><Relationship Id="rId72" Type="http://schemas.openxmlformats.org/officeDocument/2006/relationships/customXml" Target="../ink/ink2288.xml"/><Relationship Id="rId375" Type="http://schemas.openxmlformats.org/officeDocument/2006/relationships/image" Target="../media/image2303.png"/><Relationship Id="rId582" Type="http://schemas.openxmlformats.org/officeDocument/2006/relationships/customXml" Target="../ink/ink2545.xml"/><Relationship Id="rId638" Type="http://schemas.openxmlformats.org/officeDocument/2006/relationships/customXml" Target="../ink/ink2573.xml"/><Relationship Id="rId3" Type="http://schemas.openxmlformats.org/officeDocument/2006/relationships/customXml" Target="../ink/ink2253.xml"/><Relationship Id="rId235" Type="http://schemas.openxmlformats.org/officeDocument/2006/relationships/customXml" Target="../ink/ink2370.xml"/><Relationship Id="rId277" Type="http://schemas.openxmlformats.org/officeDocument/2006/relationships/image" Target="../media/image2254.png"/><Relationship Id="rId400" Type="http://schemas.openxmlformats.org/officeDocument/2006/relationships/customXml" Target="../ink/ink2453.xml"/><Relationship Id="rId442" Type="http://schemas.openxmlformats.org/officeDocument/2006/relationships/customXml" Target="../ink/ink2474.xml"/><Relationship Id="rId484" Type="http://schemas.openxmlformats.org/officeDocument/2006/relationships/image" Target="../media/image2357.png"/><Relationship Id="rId705" Type="http://schemas.openxmlformats.org/officeDocument/2006/relationships/customXml" Target="../ink/ink2607.xml"/><Relationship Id="rId137" Type="http://schemas.openxmlformats.org/officeDocument/2006/relationships/customXml" Target="../ink/ink2321.xml"/><Relationship Id="rId302" Type="http://schemas.openxmlformats.org/officeDocument/2006/relationships/customXml" Target="../ink/ink2404.xml"/><Relationship Id="rId344" Type="http://schemas.openxmlformats.org/officeDocument/2006/relationships/customXml" Target="../ink/ink2425.xml"/><Relationship Id="rId691" Type="http://schemas.openxmlformats.org/officeDocument/2006/relationships/customXml" Target="../ink/ink2600.xml"/><Relationship Id="rId747" Type="http://schemas.openxmlformats.org/officeDocument/2006/relationships/image" Target="../media/image2487.png"/><Relationship Id="rId41" Type="http://schemas.openxmlformats.org/officeDocument/2006/relationships/customXml" Target="../ink/ink2272.xml"/><Relationship Id="rId83" Type="http://schemas.openxmlformats.org/officeDocument/2006/relationships/image" Target="../media/image2158.png"/><Relationship Id="rId179" Type="http://schemas.openxmlformats.org/officeDocument/2006/relationships/customXml" Target="../ink/ink2342.xml"/><Relationship Id="rId386" Type="http://schemas.openxmlformats.org/officeDocument/2006/relationships/customXml" Target="../ink/ink2446.xml"/><Relationship Id="rId551" Type="http://schemas.openxmlformats.org/officeDocument/2006/relationships/image" Target="../media/image2390.png"/><Relationship Id="rId593" Type="http://schemas.openxmlformats.org/officeDocument/2006/relationships/image" Target="../media/image2411.png"/><Relationship Id="rId607" Type="http://schemas.openxmlformats.org/officeDocument/2006/relationships/image" Target="../media/image2418.png"/><Relationship Id="rId649" Type="http://schemas.openxmlformats.org/officeDocument/2006/relationships/customXml" Target="../ink/ink2579.xml"/><Relationship Id="rId190" Type="http://schemas.openxmlformats.org/officeDocument/2006/relationships/image" Target="../media/image2211.png"/><Relationship Id="rId204" Type="http://schemas.openxmlformats.org/officeDocument/2006/relationships/image" Target="../media/image2218.png"/><Relationship Id="rId246" Type="http://schemas.openxmlformats.org/officeDocument/2006/relationships/image" Target="../media/image2239.png"/><Relationship Id="rId288" Type="http://schemas.openxmlformats.org/officeDocument/2006/relationships/customXml" Target="../ink/ink2397.xml"/><Relationship Id="rId411" Type="http://schemas.openxmlformats.org/officeDocument/2006/relationships/image" Target="../media/image2321.png"/><Relationship Id="rId453" Type="http://schemas.openxmlformats.org/officeDocument/2006/relationships/image" Target="../media/image2342.png"/><Relationship Id="rId509" Type="http://schemas.openxmlformats.org/officeDocument/2006/relationships/image" Target="../media/image2369.png"/><Relationship Id="rId660" Type="http://schemas.openxmlformats.org/officeDocument/2006/relationships/image" Target="../media/image2444.png"/><Relationship Id="rId106" Type="http://schemas.openxmlformats.org/officeDocument/2006/relationships/customXml" Target="../ink/ink2305.xml"/><Relationship Id="rId313" Type="http://schemas.openxmlformats.org/officeDocument/2006/relationships/image" Target="../media/image2272.png"/><Relationship Id="rId495" Type="http://schemas.openxmlformats.org/officeDocument/2006/relationships/image" Target="../media/image2362.png"/><Relationship Id="rId716" Type="http://schemas.openxmlformats.org/officeDocument/2006/relationships/image" Target="../media/image2472.png"/><Relationship Id="rId758" Type="http://schemas.openxmlformats.org/officeDocument/2006/relationships/customXml" Target="../ink/ink2634.xml"/><Relationship Id="rId10" Type="http://schemas.openxmlformats.org/officeDocument/2006/relationships/image" Target="../media/image2122.png"/><Relationship Id="rId52" Type="http://schemas.openxmlformats.org/officeDocument/2006/relationships/customXml" Target="../ink/ink2278.xml"/><Relationship Id="rId94" Type="http://schemas.openxmlformats.org/officeDocument/2006/relationships/customXml" Target="../ink/ink2299.xml"/><Relationship Id="rId148" Type="http://schemas.openxmlformats.org/officeDocument/2006/relationships/image" Target="../media/image2190.png"/><Relationship Id="rId355" Type="http://schemas.openxmlformats.org/officeDocument/2006/relationships/image" Target="../media/image2293.png"/><Relationship Id="rId397" Type="http://schemas.openxmlformats.org/officeDocument/2006/relationships/image" Target="../media/image2314.png"/><Relationship Id="rId520" Type="http://schemas.openxmlformats.org/officeDocument/2006/relationships/customXml" Target="../ink/ink2514.xml"/><Relationship Id="rId562" Type="http://schemas.openxmlformats.org/officeDocument/2006/relationships/customXml" Target="../ink/ink2535.xml"/><Relationship Id="rId618" Type="http://schemas.openxmlformats.org/officeDocument/2006/relationships/customXml" Target="../ink/ink2563.xml"/><Relationship Id="rId215" Type="http://schemas.openxmlformats.org/officeDocument/2006/relationships/customXml" Target="../ink/ink2360.xml"/><Relationship Id="rId257" Type="http://schemas.openxmlformats.org/officeDocument/2006/relationships/customXml" Target="../ink/ink2381.xml"/><Relationship Id="rId422" Type="http://schemas.openxmlformats.org/officeDocument/2006/relationships/customXml" Target="../ink/ink2464.xml"/><Relationship Id="rId464" Type="http://schemas.openxmlformats.org/officeDocument/2006/relationships/customXml" Target="../ink/ink2485.xml"/><Relationship Id="rId299" Type="http://schemas.openxmlformats.org/officeDocument/2006/relationships/image" Target="../media/image2265.png"/><Relationship Id="rId727" Type="http://schemas.openxmlformats.org/officeDocument/2006/relationships/customXml" Target="../ink/ink2618.xml"/><Relationship Id="rId63" Type="http://schemas.openxmlformats.org/officeDocument/2006/relationships/image" Target="../media/image2148.png"/><Relationship Id="rId159" Type="http://schemas.openxmlformats.org/officeDocument/2006/relationships/customXml" Target="../ink/ink2332.xml"/><Relationship Id="rId366" Type="http://schemas.openxmlformats.org/officeDocument/2006/relationships/customXml" Target="../ink/ink2436.xml"/><Relationship Id="rId573" Type="http://schemas.openxmlformats.org/officeDocument/2006/relationships/image" Target="../media/image2401.png"/><Relationship Id="rId780" Type="http://schemas.openxmlformats.org/officeDocument/2006/relationships/customXml" Target="../ink/ink2645.xml"/><Relationship Id="rId226" Type="http://schemas.openxmlformats.org/officeDocument/2006/relationships/image" Target="../media/image2229.png"/><Relationship Id="rId433" Type="http://schemas.openxmlformats.org/officeDocument/2006/relationships/image" Target="../media/image2332.png"/><Relationship Id="rId640" Type="http://schemas.openxmlformats.org/officeDocument/2006/relationships/customXml" Target="../ink/ink2574.xml"/><Relationship Id="rId738" Type="http://schemas.openxmlformats.org/officeDocument/2006/relationships/customXml" Target="../ink/ink2624.xml"/><Relationship Id="rId74" Type="http://schemas.openxmlformats.org/officeDocument/2006/relationships/customXml" Target="../ink/ink2289.xml"/><Relationship Id="rId377" Type="http://schemas.openxmlformats.org/officeDocument/2006/relationships/image" Target="../media/image2304.png"/><Relationship Id="rId500" Type="http://schemas.openxmlformats.org/officeDocument/2006/relationships/customXml" Target="../ink/ink2504.xml"/><Relationship Id="rId584" Type="http://schemas.openxmlformats.org/officeDocument/2006/relationships/customXml" Target="../ink/ink2546.xml"/><Relationship Id="rId5" Type="http://schemas.openxmlformats.org/officeDocument/2006/relationships/customXml" Target="../ink/ink2254.xml"/><Relationship Id="rId237" Type="http://schemas.openxmlformats.org/officeDocument/2006/relationships/customXml" Target="../ink/ink2371.xml"/><Relationship Id="rId444" Type="http://schemas.openxmlformats.org/officeDocument/2006/relationships/customXml" Target="../ink/ink2475.xml"/><Relationship Id="rId651" Type="http://schemas.openxmlformats.org/officeDocument/2006/relationships/customXml" Target="../ink/ink2580.xml"/><Relationship Id="rId749" Type="http://schemas.openxmlformats.org/officeDocument/2006/relationships/image" Target="../media/image2488.png"/><Relationship Id="rId290" Type="http://schemas.openxmlformats.org/officeDocument/2006/relationships/customXml" Target="../ink/ink2398.xml"/><Relationship Id="rId304" Type="http://schemas.openxmlformats.org/officeDocument/2006/relationships/customXml" Target="../ink/ink2405.xml"/><Relationship Id="rId388" Type="http://schemas.openxmlformats.org/officeDocument/2006/relationships/customXml" Target="../ink/ink2447.xml"/><Relationship Id="rId511" Type="http://schemas.openxmlformats.org/officeDocument/2006/relationships/image" Target="../media/image2370.png"/><Relationship Id="rId609" Type="http://schemas.openxmlformats.org/officeDocument/2006/relationships/image" Target="../media/image2419.png"/><Relationship Id="rId85" Type="http://schemas.openxmlformats.org/officeDocument/2006/relationships/image" Target="../media/image2159.png"/><Relationship Id="rId150" Type="http://schemas.openxmlformats.org/officeDocument/2006/relationships/image" Target="../media/image2191.png"/><Relationship Id="rId595" Type="http://schemas.openxmlformats.org/officeDocument/2006/relationships/image" Target="../media/image2412.png"/><Relationship Id="rId248" Type="http://schemas.openxmlformats.org/officeDocument/2006/relationships/image" Target="../media/image2240.png"/><Relationship Id="rId455" Type="http://schemas.openxmlformats.org/officeDocument/2006/relationships/image" Target="../media/image2343.png"/><Relationship Id="rId662" Type="http://schemas.openxmlformats.org/officeDocument/2006/relationships/image" Target="../media/image2445.png"/><Relationship Id="rId12" Type="http://schemas.openxmlformats.org/officeDocument/2006/relationships/image" Target="../media/image2123.png"/><Relationship Id="rId108" Type="http://schemas.openxmlformats.org/officeDocument/2006/relationships/customXml" Target="../ink/ink2306.xml"/><Relationship Id="rId315" Type="http://schemas.openxmlformats.org/officeDocument/2006/relationships/image" Target="../media/image2273.png"/><Relationship Id="rId522" Type="http://schemas.openxmlformats.org/officeDocument/2006/relationships/customXml" Target="../ink/ink2515.xml"/><Relationship Id="rId96" Type="http://schemas.openxmlformats.org/officeDocument/2006/relationships/customXml" Target="../ink/ink2300.xml"/><Relationship Id="rId161" Type="http://schemas.openxmlformats.org/officeDocument/2006/relationships/customXml" Target="../ink/ink2333.xml"/><Relationship Id="rId399" Type="http://schemas.openxmlformats.org/officeDocument/2006/relationships/image" Target="../media/image2315.png"/><Relationship Id="rId259" Type="http://schemas.openxmlformats.org/officeDocument/2006/relationships/customXml" Target="../ink/ink2382.xml"/><Relationship Id="rId466" Type="http://schemas.openxmlformats.org/officeDocument/2006/relationships/customXml" Target="../ink/ink2486.xml"/><Relationship Id="rId673" Type="http://schemas.openxmlformats.org/officeDocument/2006/relationships/customXml" Target="../ink/ink2591.xml"/><Relationship Id="rId23" Type="http://schemas.openxmlformats.org/officeDocument/2006/relationships/customXml" Target="../ink/ink2263.xml"/><Relationship Id="rId119" Type="http://schemas.openxmlformats.org/officeDocument/2006/relationships/customXml" Target="../ink/ink2312.xml"/><Relationship Id="rId326" Type="http://schemas.openxmlformats.org/officeDocument/2006/relationships/customXml" Target="../ink/ink2416.xml"/><Relationship Id="rId533" Type="http://schemas.openxmlformats.org/officeDocument/2006/relationships/image" Target="../media/image2381.png"/><Relationship Id="rId740" Type="http://schemas.openxmlformats.org/officeDocument/2006/relationships/customXml" Target="../ink/ink2625.xml"/><Relationship Id="rId172" Type="http://schemas.openxmlformats.org/officeDocument/2006/relationships/image" Target="../media/image2202.png"/><Relationship Id="rId477" Type="http://schemas.openxmlformats.org/officeDocument/2006/relationships/customXml" Target="../ink/ink2492.xml"/><Relationship Id="rId600" Type="http://schemas.openxmlformats.org/officeDocument/2006/relationships/customXml" Target="../ink/ink2554.xml"/><Relationship Id="rId684" Type="http://schemas.openxmlformats.org/officeDocument/2006/relationships/image" Target="../media/image2456.png"/><Relationship Id="rId337" Type="http://schemas.openxmlformats.org/officeDocument/2006/relationships/image" Target="../media/image2284.png"/><Relationship Id="rId34" Type="http://schemas.openxmlformats.org/officeDocument/2006/relationships/image" Target="../media/image2134.png"/><Relationship Id="rId544" Type="http://schemas.openxmlformats.org/officeDocument/2006/relationships/customXml" Target="../ink/ink2526.xml"/><Relationship Id="rId751" Type="http://schemas.openxmlformats.org/officeDocument/2006/relationships/image" Target="../media/image2489.png"/><Relationship Id="rId183" Type="http://schemas.openxmlformats.org/officeDocument/2006/relationships/customXml" Target="../ink/ink2344.xml"/><Relationship Id="rId390" Type="http://schemas.openxmlformats.org/officeDocument/2006/relationships/customXml" Target="../ink/ink2448.xml"/><Relationship Id="rId404" Type="http://schemas.openxmlformats.org/officeDocument/2006/relationships/customXml" Target="../ink/ink2455.xml"/><Relationship Id="rId611" Type="http://schemas.openxmlformats.org/officeDocument/2006/relationships/image" Target="../media/image2420.png"/><Relationship Id="rId250" Type="http://schemas.openxmlformats.org/officeDocument/2006/relationships/image" Target="../media/image2241.png"/><Relationship Id="rId488" Type="http://schemas.openxmlformats.org/officeDocument/2006/relationships/customXml" Target="../ink/ink2498.xml"/><Relationship Id="rId695" Type="http://schemas.openxmlformats.org/officeDocument/2006/relationships/customXml" Target="../ink/ink2602.xml"/><Relationship Id="rId709" Type="http://schemas.openxmlformats.org/officeDocument/2006/relationships/customXml" Target="../ink/ink2609.xml"/><Relationship Id="rId45" Type="http://schemas.openxmlformats.org/officeDocument/2006/relationships/image" Target="../media/image2139.png"/><Relationship Id="rId110" Type="http://schemas.openxmlformats.org/officeDocument/2006/relationships/customXml" Target="../ink/ink2307.xml"/><Relationship Id="rId348" Type="http://schemas.openxmlformats.org/officeDocument/2006/relationships/customXml" Target="../ink/ink2427.xml"/><Relationship Id="rId555" Type="http://schemas.openxmlformats.org/officeDocument/2006/relationships/image" Target="../media/image2392.png"/><Relationship Id="rId762" Type="http://schemas.openxmlformats.org/officeDocument/2006/relationships/customXml" Target="../ink/ink2636.xml"/><Relationship Id="rId194" Type="http://schemas.openxmlformats.org/officeDocument/2006/relationships/image" Target="../media/image2213.png"/><Relationship Id="rId208" Type="http://schemas.openxmlformats.org/officeDocument/2006/relationships/image" Target="../media/image2220.png"/><Relationship Id="rId415" Type="http://schemas.openxmlformats.org/officeDocument/2006/relationships/image" Target="../media/image2323.png"/><Relationship Id="rId622" Type="http://schemas.openxmlformats.org/officeDocument/2006/relationships/customXml" Target="../ink/ink2565.xml"/><Relationship Id="rId261" Type="http://schemas.openxmlformats.org/officeDocument/2006/relationships/customXml" Target="../ink/ink2383.xml"/><Relationship Id="rId499" Type="http://schemas.openxmlformats.org/officeDocument/2006/relationships/image" Target="../media/image2364.png"/><Relationship Id="rId56" Type="http://schemas.openxmlformats.org/officeDocument/2006/relationships/customXml" Target="../ink/ink2280.xml"/><Relationship Id="rId359" Type="http://schemas.openxmlformats.org/officeDocument/2006/relationships/image" Target="../media/image2295.png"/><Relationship Id="rId566" Type="http://schemas.openxmlformats.org/officeDocument/2006/relationships/customXml" Target="../ink/ink2537.xml"/><Relationship Id="rId773" Type="http://schemas.openxmlformats.org/officeDocument/2006/relationships/image" Target="../media/image2500.png"/><Relationship Id="rId121" Type="http://schemas.openxmlformats.org/officeDocument/2006/relationships/customXml" Target="../ink/ink2313.xml"/><Relationship Id="rId219" Type="http://schemas.openxmlformats.org/officeDocument/2006/relationships/customXml" Target="../ink/ink2362.xml"/><Relationship Id="rId426" Type="http://schemas.openxmlformats.org/officeDocument/2006/relationships/customXml" Target="../ink/ink2466.xml"/><Relationship Id="rId633" Type="http://schemas.openxmlformats.org/officeDocument/2006/relationships/image" Target="../media/image2431.png"/><Relationship Id="rId67" Type="http://schemas.openxmlformats.org/officeDocument/2006/relationships/image" Target="../media/image2150.png"/><Relationship Id="rId272" Type="http://schemas.openxmlformats.org/officeDocument/2006/relationships/customXml" Target="../ink/ink2389.xml"/><Relationship Id="rId577" Type="http://schemas.openxmlformats.org/officeDocument/2006/relationships/image" Target="../media/image2403.png"/><Relationship Id="rId700" Type="http://schemas.openxmlformats.org/officeDocument/2006/relationships/image" Target="../media/image2464.png"/><Relationship Id="rId132" Type="http://schemas.openxmlformats.org/officeDocument/2006/relationships/image" Target="../media/image2182.png"/><Relationship Id="rId437" Type="http://schemas.openxmlformats.org/officeDocument/2006/relationships/image" Target="../media/image2334.png"/><Relationship Id="rId644" Type="http://schemas.openxmlformats.org/officeDocument/2006/relationships/customXml" Target="../ink/ink2576.xml"/><Relationship Id="rId283" Type="http://schemas.openxmlformats.org/officeDocument/2006/relationships/image" Target="../media/image2257.png"/><Relationship Id="rId490" Type="http://schemas.openxmlformats.org/officeDocument/2006/relationships/customXml" Target="../ink/ink2499.xml"/><Relationship Id="rId504" Type="http://schemas.openxmlformats.org/officeDocument/2006/relationships/customXml" Target="../ink/ink2506.xml"/><Relationship Id="rId711" Type="http://schemas.openxmlformats.org/officeDocument/2006/relationships/customXml" Target="../ink/ink2610.xml"/><Relationship Id="rId78" Type="http://schemas.openxmlformats.org/officeDocument/2006/relationships/customXml" Target="../ink/ink2291.xml"/><Relationship Id="rId143" Type="http://schemas.openxmlformats.org/officeDocument/2006/relationships/customXml" Target="../ink/ink2324.xml"/><Relationship Id="rId350" Type="http://schemas.openxmlformats.org/officeDocument/2006/relationships/customXml" Target="../ink/ink2428.xml"/><Relationship Id="rId588" Type="http://schemas.openxmlformats.org/officeDocument/2006/relationships/customXml" Target="../ink/ink2548.xml"/><Relationship Id="rId9" Type="http://schemas.openxmlformats.org/officeDocument/2006/relationships/customXml" Target="../ink/ink2256.xml"/><Relationship Id="rId210" Type="http://schemas.openxmlformats.org/officeDocument/2006/relationships/image" Target="../media/image2221.png"/><Relationship Id="rId448" Type="http://schemas.openxmlformats.org/officeDocument/2006/relationships/customXml" Target="../ink/ink2477.xml"/><Relationship Id="rId655" Type="http://schemas.openxmlformats.org/officeDocument/2006/relationships/customXml" Target="../ink/ink2582.xml"/><Relationship Id="rId294" Type="http://schemas.openxmlformats.org/officeDocument/2006/relationships/customXml" Target="../ink/ink2400.xml"/><Relationship Id="rId308" Type="http://schemas.openxmlformats.org/officeDocument/2006/relationships/customXml" Target="../ink/ink2407.xml"/><Relationship Id="rId515" Type="http://schemas.openxmlformats.org/officeDocument/2006/relationships/image" Target="../media/image2372.png"/><Relationship Id="rId722" Type="http://schemas.openxmlformats.org/officeDocument/2006/relationships/image" Target="../media/image2475.png"/><Relationship Id="rId89" Type="http://schemas.openxmlformats.org/officeDocument/2006/relationships/image" Target="../media/image2161.png"/><Relationship Id="rId154" Type="http://schemas.openxmlformats.org/officeDocument/2006/relationships/image" Target="../media/image2193.png"/><Relationship Id="rId361" Type="http://schemas.openxmlformats.org/officeDocument/2006/relationships/image" Target="../media/image2296.png"/><Relationship Id="rId599" Type="http://schemas.openxmlformats.org/officeDocument/2006/relationships/image" Target="../media/image2414.png"/><Relationship Id="rId459" Type="http://schemas.openxmlformats.org/officeDocument/2006/relationships/image" Target="../media/image2345.png"/><Relationship Id="rId666" Type="http://schemas.openxmlformats.org/officeDocument/2006/relationships/image" Target="../media/image2447.png"/><Relationship Id="rId16" Type="http://schemas.openxmlformats.org/officeDocument/2006/relationships/image" Target="../media/image2125.png"/><Relationship Id="rId221" Type="http://schemas.openxmlformats.org/officeDocument/2006/relationships/customXml" Target="../ink/ink2363.xml"/><Relationship Id="rId319" Type="http://schemas.openxmlformats.org/officeDocument/2006/relationships/image" Target="../media/image2275.png"/><Relationship Id="rId526" Type="http://schemas.openxmlformats.org/officeDocument/2006/relationships/customXml" Target="../ink/ink2517.xml"/><Relationship Id="rId733" Type="http://schemas.openxmlformats.org/officeDocument/2006/relationships/image" Target="../media/image2480.png"/><Relationship Id="rId165" Type="http://schemas.openxmlformats.org/officeDocument/2006/relationships/customXml" Target="../ink/ink2335.xml"/><Relationship Id="rId372" Type="http://schemas.openxmlformats.org/officeDocument/2006/relationships/customXml" Target="../ink/ink2439.xml"/><Relationship Id="rId677" Type="http://schemas.openxmlformats.org/officeDocument/2006/relationships/customXml" Target="../ink/ink2593.xml"/><Relationship Id="rId232" Type="http://schemas.openxmlformats.org/officeDocument/2006/relationships/image" Target="../media/image2232.png"/><Relationship Id="rId27" Type="http://schemas.openxmlformats.org/officeDocument/2006/relationships/customXml" Target="../ink/ink2265.xml"/><Relationship Id="rId537" Type="http://schemas.openxmlformats.org/officeDocument/2006/relationships/image" Target="../media/image2383.png"/><Relationship Id="rId744" Type="http://schemas.openxmlformats.org/officeDocument/2006/relationships/customXml" Target="../ink/ink2627.xml"/><Relationship Id="rId80" Type="http://schemas.openxmlformats.org/officeDocument/2006/relationships/customXml" Target="../ink/ink2292.xml"/><Relationship Id="rId176" Type="http://schemas.openxmlformats.org/officeDocument/2006/relationships/image" Target="../media/image2204.png"/><Relationship Id="rId383" Type="http://schemas.openxmlformats.org/officeDocument/2006/relationships/image" Target="../media/image2307.png"/><Relationship Id="rId590" Type="http://schemas.openxmlformats.org/officeDocument/2006/relationships/customXml" Target="../ink/ink2549.xml"/><Relationship Id="rId604" Type="http://schemas.openxmlformats.org/officeDocument/2006/relationships/customXml" Target="../ink/ink2556.xml"/><Relationship Id="rId243" Type="http://schemas.openxmlformats.org/officeDocument/2006/relationships/customXml" Target="../ink/ink2374.xml"/><Relationship Id="rId450" Type="http://schemas.openxmlformats.org/officeDocument/2006/relationships/customXml" Target="../ink/ink2478.xml"/><Relationship Id="rId688" Type="http://schemas.openxmlformats.org/officeDocument/2006/relationships/image" Target="../media/image2458.png"/><Relationship Id="rId38" Type="http://schemas.openxmlformats.org/officeDocument/2006/relationships/image" Target="../media/image2136.png"/><Relationship Id="rId103" Type="http://schemas.openxmlformats.org/officeDocument/2006/relationships/image" Target="../media/image2168.png"/><Relationship Id="rId310" Type="http://schemas.openxmlformats.org/officeDocument/2006/relationships/customXml" Target="../ink/ink2408.xml"/><Relationship Id="rId548" Type="http://schemas.openxmlformats.org/officeDocument/2006/relationships/customXml" Target="../ink/ink2528.xml"/><Relationship Id="rId755" Type="http://schemas.openxmlformats.org/officeDocument/2006/relationships/image" Target="../media/image2491.png"/><Relationship Id="rId91" Type="http://schemas.openxmlformats.org/officeDocument/2006/relationships/image" Target="../media/image2162.png"/><Relationship Id="rId187" Type="http://schemas.openxmlformats.org/officeDocument/2006/relationships/customXml" Target="../ink/ink2346.xml"/><Relationship Id="rId394" Type="http://schemas.openxmlformats.org/officeDocument/2006/relationships/customXml" Target="../ink/ink2450.xml"/><Relationship Id="rId408" Type="http://schemas.openxmlformats.org/officeDocument/2006/relationships/customXml" Target="../ink/ink2457.xml"/><Relationship Id="rId615" Type="http://schemas.openxmlformats.org/officeDocument/2006/relationships/image" Target="../media/image2422.png"/><Relationship Id="rId254" Type="http://schemas.openxmlformats.org/officeDocument/2006/relationships/image" Target="../media/image2243.png"/><Relationship Id="rId699" Type="http://schemas.openxmlformats.org/officeDocument/2006/relationships/customXml" Target="../ink/ink2604.xml"/><Relationship Id="rId49" Type="http://schemas.openxmlformats.org/officeDocument/2006/relationships/image" Target="../media/image2141.png"/><Relationship Id="rId114" Type="http://schemas.openxmlformats.org/officeDocument/2006/relationships/customXml" Target="../ink/ink2309.xml"/><Relationship Id="rId461" Type="http://schemas.openxmlformats.org/officeDocument/2006/relationships/image" Target="../media/image2346.png"/><Relationship Id="rId559" Type="http://schemas.openxmlformats.org/officeDocument/2006/relationships/image" Target="../media/image2394.png"/><Relationship Id="rId766" Type="http://schemas.openxmlformats.org/officeDocument/2006/relationships/customXml" Target="../ink/ink2638.xml"/><Relationship Id="rId198" Type="http://schemas.openxmlformats.org/officeDocument/2006/relationships/image" Target="../media/image2215.png"/><Relationship Id="rId321" Type="http://schemas.openxmlformats.org/officeDocument/2006/relationships/image" Target="../media/image2276.png"/><Relationship Id="rId419" Type="http://schemas.openxmlformats.org/officeDocument/2006/relationships/image" Target="../media/image2325.png"/><Relationship Id="rId626" Type="http://schemas.openxmlformats.org/officeDocument/2006/relationships/customXml" Target="../ink/ink2567.xml"/><Relationship Id="rId265" Type="http://schemas.openxmlformats.org/officeDocument/2006/relationships/customXml" Target="../ink/ink2385.xml"/><Relationship Id="rId472" Type="http://schemas.openxmlformats.org/officeDocument/2006/relationships/customXml" Target="../ink/ink2489.xml"/><Relationship Id="rId125" Type="http://schemas.openxmlformats.org/officeDocument/2006/relationships/customXml" Target="../ink/ink2315.xml"/><Relationship Id="rId332" Type="http://schemas.openxmlformats.org/officeDocument/2006/relationships/customXml" Target="../ink/ink2419.xml"/><Relationship Id="rId777" Type="http://schemas.openxmlformats.org/officeDocument/2006/relationships/image" Target="../media/image2502.png"/><Relationship Id="rId637" Type="http://schemas.openxmlformats.org/officeDocument/2006/relationships/image" Target="../media/image2433.png"/><Relationship Id="rId276" Type="http://schemas.openxmlformats.org/officeDocument/2006/relationships/customXml" Target="../ink/ink2391.xml"/><Relationship Id="rId483" Type="http://schemas.openxmlformats.org/officeDocument/2006/relationships/customXml" Target="../ink/ink2495.xml"/><Relationship Id="rId690" Type="http://schemas.openxmlformats.org/officeDocument/2006/relationships/image" Target="../media/image2459.png"/><Relationship Id="rId704" Type="http://schemas.openxmlformats.org/officeDocument/2006/relationships/image" Target="../media/image2466.png"/><Relationship Id="rId40" Type="http://schemas.openxmlformats.org/officeDocument/2006/relationships/image" Target="../media/image2137.png"/><Relationship Id="rId136" Type="http://schemas.openxmlformats.org/officeDocument/2006/relationships/image" Target="../media/image2184.png"/><Relationship Id="rId343" Type="http://schemas.openxmlformats.org/officeDocument/2006/relationships/image" Target="../media/image2287.png"/><Relationship Id="rId550" Type="http://schemas.openxmlformats.org/officeDocument/2006/relationships/customXml" Target="../ink/ink2529.xml"/><Relationship Id="rId203" Type="http://schemas.openxmlformats.org/officeDocument/2006/relationships/customXml" Target="../ink/ink2354.xml"/><Relationship Id="rId648" Type="http://schemas.openxmlformats.org/officeDocument/2006/relationships/customXml" Target="../ink/ink2578.xml"/><Relationship Id="rId287" Type="http://schemas.openxmlformats.org/officeDocument/2006/relationships/image" Target="../media/image2259.png"/><Relationship Id="rId410" Type="http://schemas.openxmlformats.org/officeDocument/2006/relationships/customXml" Target="../ink/ink2458.xml"/><Relationship Id="rId494" Type="http://schemas.openxmlformats.org/officeDocument/2006/relationships/customXml" Target="../ink/ink2501.xml"/><Relationship Id="rId508" Type="http://schemas.openxmlformats.org/officeDocument/2006/relationships/customXml" Target="../ink/ink2508.xml"/><Relationship Id="rId715" Type="http://schemas.openxmlformats.org/officeDocument/2006/relationships/customXml" Target="../ink/ink2612.xml"/><Relationship Id="rId147" Type="http://schemas.openxmlformats.org/officeDocument/2006/relationships/customXml" Target="../ink/ink2326.xml"/><Relationship Id="rId354" Type="http://schemas.openxmlformats.org/officeDocument/2006/relationships/customXml" Target="../ink/ink2430.xml"/><Relationship Id="rId51" Type="http://schemas.openxmlformats.org/officeDocument/2006/relationships/image" Target="../media/image2142.png"/><Relationship Id="rId561" Type="http://schemas.openxmlformats.org/officeDocument/2006/relationships/image" Target="../media/image2395.png"/><Relationship Id="rId659" Type="http://schemas.openxmlformats.org/officeDocument/2006/relationships/customXml" Target="../ink/ink2584.xml"/><Relationship Id="rId214" Type="http://schemas.openxmlformats.org/officeDocument/2006/relationships/image" Target="../media/image2223.png"/><Relationship Id="rId298" Type="http://schemas.openxmlformats.org/officeDocument/2006/relationships/customXml" Target="../ink/ink2402.xml"/><Relationship Id="rId421" Type="http://schemas.openxmlformats.org/officeDocument/2006/relationships/image" Target="../media/image2326.png"/><Relationship Id="rId519" Type="http://schemas.openxmlformats.org/officeDocument/2006/relationships/image" Target="../media/image2374.png"/><Relationship Id="rId158" Type="http://schemas.openxmlformats.org/officeDocument/2006/relationships/image" Target="../media/image2195.png"/><Relationship Id="rId726" Type="http://schemas.openxmlformats.org/officeDocument/2006/relationships/image" Target="../media/image2477.png"/><Relationship Id="rId62" Type="http://schemas.openxmlformats.org/officeDocument/2006/relationships/customXml" Target="../ink/ink2283.xml"/><Relationship Id="rId365" Type="http://schemas.openxmlformats.org/officeDocument/2006/relationships/image" Target="../media/image2298.png"/><Relationship Id="rId572" Type="http://schemas.openxmlformats.org/officeDocument/2006/relationships/customXml" Target="../ink/ink2540.xml"/><Relationship Id="rId225" Type="http://schemas.openxmlformats.org/officeDocument/2006/relationships/customXml" Target="../ink/ink2365.xml"/><Relationship Id="rId432" Type="http://schemas.openxmlformats.org/officeDocument/2006/relationships/customXml" Target="../ink/ink2469.xml"/><Relationship Id="rId737" Type="http://schemas.openxmlformats.org/officeDocument/2006/relationships/image" Target="../media/image2482.png"/><Relationship Id="rId73" Type="http://schemas.openxmlformats.org/officeDocument/2006/relationships/image" Target="../media/image2153.png"/><Relationship Id="rId169" Type="http://schemas.openxmlformats.org/officeDocument/2006/relationships/customXml" Target="../ink/ink2337.xml"/><Relationship Id="rId376" Type="http://schemas.openxmlformats.org/officeDocument/2006/relationships/customXml" Target="../ink/ink2441.xml"/><Relationship Id="rId583" Type="http://schemas.openxmlformats.org/officeDocument/2006/relationships/image" Target="../media/image2406.png"/><Relationship Id="rId4" Type="http://schemas.openxmlformats.org/officeDocument/2006/relationships/image" Target="../media/image2060.png"/><Relationship Id="rId236" Type="http://schemas.openxmlformats.org/officeDocument/2006/relationships/image" Target="../media/image2234.png"/><Relationship Id="rId443" Type="http://schemas.openxmlformats.org/officeDocument/2006/relationships/image" Target="../media/image2337.png"/><Relationship Id="rId650" Type="http://schemas.openxmlformats.org/officeDocument/2006/relationships/image" Target="../media/image2439.png"/><Relationship Id="rId303" Type="http://schemas.openxmlformats.org/officeDocument/2006/relationships/image" Target="../media/image2267.png"/><Relationship Id="rId748" Type="http://schemas.openxmlformats.org/officeDocument/2006/relationships/customXml" Target="../ink/ink2629.xml"/><Relationship Id="rId84" Type="http://schemas.openxmlformats.org/officeDocument/2006/relationships/customXml" Target="../ink/ink2294.xml"/><Relationship Id="rId387" Type="http://schemas.openxmlformats.org/officeDocument/2006/relationships/image" Target="../media/image2309.png"/><Relationship Id="rId510" Type="http://schemas.openxmlformats.org/officeDocument/2006/relationships/customXml" Target="../ink/ink2509.xml"/><Relationship Id="rId594" Type="http://schemas.openxmlformats.org/officeDocument/2006/relationships/customXml" Target="../ink/ink2551.xml"/><Relationship Id="rId608" Type="http://schemas.openxmlformats.org/officeDocument/2006/relationships/customXml" Target="../ink/ink2558.xml"/><Relationship Id="rId247" Type="http://schemas.openxmlformats.org/officeDocument/2006/relationships/customXml" Target="../ink/ink2376.xml"/><Relationship Id="rId107" Type="http://schemas.openxmlformats.org/officeDocument/2006/relationships/image" Target="../media/image2170.png"/><Relationship Id="rId454" Type="http://schemas.openxmlformats.org/officeDocument/2006/relationships/customXml" Target="../ink/ink2480.xml"/><Relationship Id="rId661" Type="http://schemas.openxmlformats.org/officeDocument/2006/relationships/customXml" Target="../ink/ink2585.xml"/><Relationship Id="rId759" Type="http://schemas.openxmlformats.org/officeDocument/2006/relationships/image" Target="../media/image24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Wohlfahrt</a:t>
            </a:r>
            <a:endParaRPr lang="en-US" sz="2903" dirty="0">
              <a:solidFill>
                <a:sysClr val="windowText" lastClr="000000"/>
              </a:solidFill>
            </a:endParaRPr>
          </a:p>
        </p:txBody>
      </p:sp>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2B8FAA14-0DE4-4FE5-ACDD-EC5E967CCC02}"/>
              </a:ext>
            </a:extLst>
          </p:cNvPr>
          <p:cNvSpPr txBox="1"/>
          <p:nvPr/>
        </p:nvSpPr>
        <p:spPr>
          <a:xfrm>
            <a:off x="850789" y="953303"/>
            <a:ext cx="8555604" cy="3168240"/>
          </a:xfrm>
          <a:prstGeom prst="rect">
            <a:avLst/>
          </a:prstGeom>
          <a:noFill/>
        </p:spPr>
        <p:txBody>
          <a:bodyPr wrap="square">
            <a:spAutoFit/>
          </a:bodyPr>
          <a:lstStyle/>
          <a:p>
            <a:pPr>
              <a:lnSpc>
                <a:spcPct val="107000"/>
              </a:lnSpc>
              <a:spcAft>
                <a:spcPts val="800"/>
              </a:spcAft>
            </a:pPr>
            <a:r>
              <a:rPr lang="de-DE" sz="1800" kern="100" dirty="0">
                <a:effectLst/>
                <a:latin typeface="Aptos"/>
                <a:ea typeface="Aptos"/>
                <a:cs typeface="Times New Roman" panose="02020603050405020304" pitchFamily="18" charset="0"/>
              </a:rPr>
              <a:t>Kontraktkurve</a:t>
            </a:r>
          </a:p>
          <a:p>
            <a:pPr>
              <a:lnSpc>
                <a:spcPct val="107000"/>
              </a:lnSpc>
              <a:spcAft>
                <a:spcPts val="800"/>
              </a:spcAft>
            </a:pPr>
            <a:r>
              <a:rPr lang="de-DE" sz="1800" kern="100" dirty="0">
                <a:effectLst/>
                <a:latin typeface="Aptos"/>
                <a:ea typeface="Aptos"/>
                <a:cs typeface="Times New Roman" panose="02020603050405020304" pitchFamily="18" charset="0"/>
              </a:rPr>
              <a:t>y=54*x/(16+x)</a:t>
            </a:r>
          </a:p>
          <a:p>
            <a:pPr>
              <a:lnSpc>
                <a:spcPct val="107000"/>
              </a:lnSpc>
              <a:spcAft>
                <a:spcPts val="800"/>
              </a:spcAft>
            </a:pPr>
            <a:r>
              <a:rPr lang="de-DE" sz="1800" kern="100" dirty="0" err="1">
                <a:effectLst/>
                <a:latin typeface="Aptos"/>
                <a:ea typeface="Aptos"/>
                <a:cs typeface="Times New Roman" panose="02020603050405020304" pitchFamily="18" charset="0"/>
              </a:rPr>
              <a:t>uA+uB</a:t>
            </a:r>
            <a:endParaRPr lang="de-DE" sz="1800" kern="100" dirty="0">
              <a:effectLst/>
              <a:latin typeface="Aptos"/>
              <a:ea typeface="Aptos"/>
              <a:cs typeface="Times New Roman" panose="02020603050405020304" pitchFamily="18" charset="0"/>
            </a:endParaRPr>
          </a:p>
          <a:p>
            <a:pPr>
              <a:lnSpc>
                <a:spcPct val="107000"/>
              </a:lnSpc>
              <a:spcAft>
                <a:spcPts val="800"/>
              </a:spcAft>
            </a:pPr>
            <a:r>
              <a:rPr lang="en-US" sz="1800" kern="100" dirty="0">
                <a:effectLst/>
                <a:latin typeface="Aptos"/>
                <a:ea typeface="Aptos"/>
                <a:cs typeface="Times New Roman" panose="02020603050405020304" pitchFamily="18" charset="0"/>
              </a:rPr>
              <a:t>solve(d/dx(x^(1/2)*(54*x/(16+x))^1/2+(32-x)^(3/4)*(36-54*x/(16+x))^1/4)=0)</a:t>
            </a:r>
            <a:endParaRPr lang="de-DE" sz="1800" kern="100" dirty="0">
              <a:effectLst/>
              <a:latin typeface="Aptos"/>
              <a:ea typeface="Aptos"/>
              <a:cs typeface="Times New Roman" panose="02020603050405020304" pitchFamily="18" charset="0"/>
            </a:endParaRPr>
          </a:p>
          <a:p>
            <a:pPr>
              <a:lnSpc>
                <a:spcPct val="107000"/>
              </a:lnSpc>
              <a:spcAft>
                <a:spcPts val="800"/>
              </a:spcAft>
            </a:pPr>
            <a:r>
              <a:rPr lang="en-US" sz="1800" kern="100" dirty="0" err="1">
                <a:effectLst/>
                <a:latin typeface="Aptos"/>
                <a:ea typeface="Aptos"/>
                <a:cs typeface="Times New Roman" panose="02020603050405020304" pitchFamily="18" charset="0"/>
              </a:rPr>
              <a:t>uA</a:t>
            </a:r>
            <a:r>
              <a:rPr lang="en-US" sz="1800" kern="100" dirty="0">
                <a:effectLst/>
                <a:latin typeface="Aptos"/>
                <a:ea typeface="Aptos"/>
                <a:cs typeface="Times New Roman" panose="02020603050405020304" pitchFamily="18" charset="0"/>
              </a:rPr>
              <a:t>*</a:t>
            </a:r>
            <a:r>
              <a:rPr lang="en-US" sz="1800" kern="100" dirty="0" err="1">
                <a:effectLst/>
                <a:latin typeface="Aptos"/>
                <a:ea typeface="Aptos"/>
                <a:cs typeface="Times New Roman" panose="02020603050405020304" pitchFamily="18" charset="0"/>
              </a:rPr>
              <a:t>uB</a:t>
            </a:r>
            <a:endParaRPr lang="de-DE" sz="1800" kern="100" dirty="0">
              <a:effectLst/>
              <a:latin typeface="Aptos"/>
              <a:ea typeface="Aptos"/>
              <a:cs typeface="Times New Roman" panose="02020603050405020304" pitchFamily="18" charset="0"/>
            </a:endParaRPr>
          </a:p>
          <a:p>
            <a:pPr>
              <a:lnSpc>
                <a:spcPct val="107000"/>
              </a:lnSpc>
              <a:spcAft>
                <a:spcPts val="800"/>
              </a:spcAft>
            </a:pPr>
            <a:r>
              <a:rPr lang="en-US" sz="1800" kern="100" dirty="0">
                <a:effectLst/>
                <a:latin typeface="Aptos"/>
                <a:ea typeface="Aptos"/>
                <a:cs typeface="Times New Roman" panose="02020603050405020304" pitchFamily="18" charset="0"/>
              </a:rPr>
              <a:t>solve(d/dx(x^(1/2)*(54*x/(16+x))^1/2*(32-x)^(3/4)*(36-54*x/(16+x))^1/4)=0)</a:t>
            </a:r>
            <a:endParaRPr lang="de-DE" sz="1800" kern="100" dirty="0">
              <a:effectLst/>
              <a:latin typeface="Aptos"/>
              <a:ea typeface="Aptos"/>
              <a:cs typeface="Times New Roman" panose="02020603050405020304" pitchFamily="18" charset="0"/>
            </a:endParaRPr>
          </a:p>
          <a:p>
            <a:pPr>
              <a:lnSpc>
                <a:spcPct val="107000"/>
              </a:lnSpc>
              <a:spcAft>
                <a:spcPts val="800"/>
              </a:spcAft>
            </a:pPr>
            <a:r>
              <a:rPr lang="en-US" sz="1800" kern="100" dirty="0">
                <a:effectLst/>
                <a:latin typeface="Aptos"/>
                <a:ea typeface="Aptos"/>
                <a:cs typeface="Times New Roman" panose="02020603050405020304" pitchFamily="18" charset="0"/>
              </a:rPr>
              <a:t>min{</a:t>
            </a:r>
            <a:r>
              <a:rPr lang="en-US" sz="1800" kern="100" dirty="0" err="1">
                <a:effectLst/>
                <a:latin typeface="Aptos"/>
                <a:ea typeface="Aptos"/>
                <a:cs typeface="Times New Roman" panose="02020603050405020304" pitchFamily="18" charset="0"/>
              </a:rPr>
              <a:t>uA,uB</a:t>
            </a:r>
            <a:r>
              <a:rPr lang="en-US" sz="1800" kern="100" dirty="0">
                <a:effectLst/>
                <a:latin typeface="Aptos"/>
                <a:ea typeface="Aptos"/>
                <a:cs typeface="Times New Roman" panose="02020603050405020304" pitchFamily="18" charset="0"/>
              </a:rPr>
              <a:t>}</a:t>
            </a:r>
            <a:endParaRPr lang="de-DE" sz="1800" kern="100" dirty="0">
              <a:effectLst/>
              <a:latin typeface="Aptos"/>
              <a:ea typeface="Aptos"/>
              <a:cs typeface="Times New Roman" panose="02020603050405020304" pitchFamily="18" charset="0"/>
            </a:endParaRPr>
          </a:p>
          <a:p>
            <a:pPr>
              <a:lnSpc>
                <a:spcPct val="107000"/>
              </a:lnSpc>
              <a:spcAft>
                <a:spcPts val="800"/>
              </a:spcAft>
            </a:pPr>
            <a:r>
              <a:rPr lang="en-US" sz="1800" kern="100" dirty="0">
                <a:effectLst/>
                <a:latin typeface="Aptos"/>
                <a:ea typeface="Aptos"/>
                <a:cs typeface="Times New Roman" panose="02020603050405020304" pitchFamily="18" charset="0"/>
              </a:rPr>
              <a:t>solve(x^(1/2)*(54*x/(16+x))^1/2=(32-x)^(3/4)*(36-54*x/(16+x))^1/4)</a:t>
            </a:r>
            <a:endParaRPr lang="de-DE" sz="1800" kern="100" dirty="0">
              <a:effectLst/>
              <a:latin typeface="Aptos"/>
              <a:ea typeface="Aptos"/>
              <a:cs typeface="Times New Roman" panose="02020603050405020304" pitchFamily="18" charset="0"/>
            </a:endParaRPr>
          </a:p>
        </p:txBody>
      </p:sp>
      <p:graphicFrame>
        <p:nvGraphicFramePr>
          <p:cNvPr id="12" name="Tabelle 11">
            <a:extLst>
              <a:ext uri="{FF2B5EF4-FFF2-40B4-BE49-F238E27FC236}">
                <a16:creationId xmlns:a16="http://schemas.microsoft.com/office/drawing/2014/main" id="{49E7336D-0544-43EE-8C89-31E30E810C2C}"/>
              </a:ext>
            </a:extLst>
          </p:cNvPr>
          <p:cNvGraphicFramePr>
            <a:graphicFrameLocks noGrp="1"/>
          </p:cNvGraphicFramePr>
          <p:nvPr>
            <p:extLst>
              <p:ext uri="{D42A27DB-BD31-4B8C-83A1-F6EECF244321}">
                <p14:modId xmlns:p14="http://schemas.microsoft.com/office/powerpoint/2010/main" val="9834027"/>
              </p:ext>
            </p:extLst>
          </p:nvPr>
        </p:nvGraphicFramePr>
        <p:xfrm>
          <a:off x="2409245" y="4607696"/>
          <a:ext cx="3048000" cy="1289050"/>
        </p:xfrm>
        <a:graphic>
          <a:graphicData uri="http://schemas.openxmlformats.org/drawingml/2006/table">
            <a:tbl>
              <a:tblPr firstRow="1" firstCol="1" bandRow="1"/>
              <a:tblGrid>
                <a:gridCol w="762000">
                  <a:extLst>
                    <a:ext uri="{9D8B030D-6E8A-4147-A177-3AD203B41FA5}">
                      <a16:colId xmlns:a16="http://schemas.microsoft.com/office/drawing/2014/main" val="891153337"/>
                    </a:ext>
                  </a:extLst>
                </a:gridCol>
                <a:gridCol w="762000">
                  <a:extLst>
                    <a:ext uri="{9D8B030D-6E8A-4147-A177-3AD203B41FA5}">
                      <a16:colId xmlns:a16="http://schemas.microsoft.com/office/drawing/2014/main" val="3876843726"/>
                    </a:ext>
                  </a:extLst>
                </a:gridCol>
                <a:gridCol w="762000">
                  <a:extLst>
                    <a:ext uri="{9D8B030D-6E8A-4147-A177-3AD203B41FA5}">
                      <a16:colId xmlns:a16="http://schemas.microsoft.com/office/drawing/2014/main" val="4056865338"/>
                    </a:ext>
                  </a:extLst>
                </a:gridCol>
                <a:gridCol w="762000">
                  <a:extLst>
                    <a:ext uri="{9D8B030D-6E8A-4147-A177-3AD203B41FA5}">
                      <a16:colId xmlns:a16="http://schemas.microsoft.com/office/drawing/2014/main" val="910254037"/>
                    </a:ext>
                  </a:extLst>
                </a:gridCol>
              </a:tblGrid>
              <a:tr h="184150">
                <a:tc>
                  <a:txBody>
                    <a:bodyPr/>
                    <a:lstStyle/>
                    <a:p>
                      <a:pPr>
                        <a:lnSpc>
                          <a:spcPct val="107000"/>
                        </a:lnSpc>
                        <a:spcAft>
                          <a:spcPts val="800"/>
                        </a:spcAft>
                      </a:pPr>
                      <a:r>
                        <a:rPr lang="en-US" sz="1100" kern="100">
                          <a:effectLst/>
                          <a:latin typeface="Aptos"/>
                          <a:ea typeface="Aptos"/>
                          <a:cs typeface="Times New Roman" panose="02020603050405020304" pitchFamily="18" charset="0"/>
                        </a:rPr>
                        <a:t> </a:t>
                      </a:r>
                      <a:endParaRPr lang="de-DE" sz="1100" kern="100">
                        <a:effectLst/>
                        <a:latin typeface="Aptos"/>
                        <a:ea typeface="Apto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rawls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utili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nash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391526"/>
                  </a:ext>
                </a:extLst>
              </a:tr>
              <a:tr h="184150">
                <a:tc>
                  <a:txBody>
                    <a:bodyPr/>
                    <a:lstStyle/>
                    <a:p>
                      <a:pPr>
                        <a:lnSpc>
                          <a:spcPct val="107000"/>
                        </a:lnSpc>
                        <a:spcAft>
                          <a:spcPts val="800"/>
                        </a:spcAft>
                      </a:pPr>
                      <a:r>
                        <a:rPr lang="de-DE" sz="1100" kern="100">
                          <a:effectLst/>
                          <a:latin typeface="Aptos"/>
                          <a:ea typeface="Aptos"/>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12,58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318057"/>
                  </a:ext>
                </a:extLst>
              </a:tr>
              <a:tr h="184150">
                <a:tc>
                  <a:txBody>
                    <a:bodyPr/>
                    <a:lstStyle/>
                    <a:p>
                      <a:pPr>
                        <a:lnSpc>
                          <a:spcPct val="107000"/>
                        </a:lnSpc>
                        <a:spcAft>
                          <a:spcPts val="800"/>
                        </a:spcAft>
                      </a:pPr>
                      <a:r>
                        <a:rPr lang="de-DE" sz="1100" kern="100">
                          <a:effectLst/>
                          <a:latin typeface="Aptos"/>
                          <a:ea typeface="Aptos"/>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23,77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27,00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763588"/>
                  </a:ext>
                </a:extLst>
              </a:tr>
              <a:tr h="184150">
                <a:tc>
                  <a:txBody>
                    <a:bodyPr/>
                    <a:lstStyle/>
                    <a:p>
                      <a:pPr>
                        <a:lnSpc>
                          <a:spcPct val="107000"/>
                        </a:lnSpc>
                        <a:spcAft>
                          <a:spcPts val="800"/>
                        </a:spcAft>
                      </a:pPr>
                      <a:r>
                        <a:rPr lang="de-DE" sz="1100" kern="100">
                          <a:effectLst/>
                          <a:latin typeface="Aptos"/>
                          <a:ea typeface="Aptos"/>
                          <a:cs typeface="Times New Roman" panose="02020603050405020304" pitchFamily="18" charset="0"/>
                        </a:rPr>
                        <a:t>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20,78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166863"/>
                  </a:ext>
                </a:extLst>
              </a:tr>
              <a:tr h="184150">
                <a:tc>
                  <a:txBody>
                    <a:bodyPr/>
                    <a:lstStyle/>
                    <a:p>
                      <a:pPr>
                        <a:lnSpc>
                          <a:spcPct val="107000"/>
                        </a:lnSpc>
                        <a:spcAft>
                          <a:spcPts val="800"/>
                        </a:spcAft>
                      </a:pPr>
                      <a:r>
                        <a:rPr lang="de-DE" sz="1100" kern="100">
                          <a:effectLst/>
                          <a:latin typeface="Aptos"/>
                          <a:ea typeface="Aptos"/>
                          <a:cs typeface="Times New Roman" panose="02020603050405020304" pitchFamily="18" charset="0"/>
                        </a:rPr>
                        <a:t>uB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13,86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69666"/>
                  </a:ext>
                </a:extLst>
              </a:tr>
              <a:tr h="184150">
                <a:tc>
                  <a:txBody>
                    <a:bodyPr/>
                    <a:lstStyle/>
                    <a:p>
                      <a:pPr>
                        <a:lnSpc>
                          <a:spcPct val="107000"/>
                        </a:lnSpc>
                        <a:spcAft>
                          <a:spcPts val="800"/>
                        </a:spcAft>
                      </a:pPr>
                      <a:r>
                        <a:rPr lang="de-DE" sz="1100" kern="100">
                          <a:effectLst/>
                          <a:latin typeface="Aptos"/>
                          <a:ea typeface="Aptos"/>
                          <a:cs typeface="Times New Roman" panose="02020603050405020304" pitchFamily="18" charset="0"/>
                        </a:rPr>
                        <a:t>T-uA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15,41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15,18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893552"/>
                  </a:ext>
                </a:extLst>
              </a:tr>
              <a:tr h="184150">
                <a:tc>
                  <a:txBody>
                    <a:bodyPr/>
                    <a:lstStyle/>
                    <a:p>
                      <a:pPr>
                        <a:lnSpc>
                          <a:spcPct val="107000"/>
                        </a:lnSpc>
                        <a:spcAft>
                          <a:spcPts val="800"/>
                        </a:spcAft>
                      </a:pPr>
                      <a:r>
                        <a:rPr lang="de-DE" sz="1100" kern="100">
                          <a:effectLst/>
                          <a:latin typeface="Aptos"/>
                          <a:ea typeface="Aptos"/>
                          <a:cs typeface="Times New Roman" panose="02020603050405020304" pitchFamily="18" charset="0"/>
                        </a:rPr>
                        <a:t>T-uB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14,75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a:effectLst/>
                          <a:latin typeface="Aptos"/>
                          <a:ea typeface="Aptos"/>
                          <a:cs typeface="Times New Roman" panose="02020603050405020304" pitchFamily="18" charset="0"/>
                        </a:rPr>
                        <a:t>18,24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kern="100" dirty="0">
                          <a:effectLst/>
                          <a:latin typeface="Aptos"/>
                          <a:ea typeface="Aptos"/>
                          <a:cs typeface="Times New Roman" panose="02020603050405020304" pitchFamily="18" charset="0"/>
                        </a:rPr>
                        <a:t>14,98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539113"/>
                  </a:ext>
                </a:extLst>
              </a:tr>
            </a:tbl>
          </a:graphicData>
        </a:graphic>
      </p:graphicFrame>
      <p:sp>
        <p:nvSpPr>
          <p:cNvPr id="13" name="Freihand 4">
            <a:extLst>
              <a:ext uri="{FF2B5EF4-FFF2-40B4-BE49-F238E27FC236}">
                <a16:creationId xmlns:a16="http://schemas.microsoft.com/office/drawing/2014/main" id="{AB4B4177-99E8-446A-AD34-83AB0F16918B}"/>
              </a:ext>
            </a:extLst>
          </p:cNvPr>
          <p:cNvSpPr>
            <a:spLocks noRot="1" noChangeAspect="1" noEditPoints="1" noChangeArrowheads="1" noChangeShapeType="1" noTextEdit="1"/>
          </p:cNvSpPr>
          <p:nvPr/>
        </p:nvSpPr>
        <p:spPr bwMode="auto">
          <a:xfrm>
            <a:off x="2466395" y="4614840"/>
            <a:ext cx="312738" cy="101600"/>
          </a:xfrm>
          <a:prstGeom prst="rect">
            <a:avLst/>
          </a:prstGeom>
          <a:noFill/>
          <a:ln w="9000" cap="rnd" algn="ctr">
            <a:solidFill>
              <a:srgbClr val="E71224"/>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98047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422031" y="723089"/>
            <a:ext cx="11368453" cy="5898243"/>
          </a:xfrm>
          <a:prstGeom prst="rect">
            <a:avLst/>
          </a:prstGeom>
          <a:noFill/>
        </p:spPr>
        <p:txBody>
          <a:bodyPr wrap="square" rtlCol="0">
            <a:noAutofit/>
          </a:bodyPr>
          <a:lstStyle/>
          <a:p>
            <a:r>
              <a:rPr lang="en-GB" altLang="de-DE" sz="2600" dirty="0">
                <a:ea typeface="ＭＳ Ｐゴシック" pitchFamily="34" charset="-128"/>
              </a:rPr>
              <a:t>In </a:t>
            </a:r>
            <a:r>
              <a:rPr lang="en-GB" altLang="de-DE" sz="2600" dirty="0" err="1">
                <a:ea typeface="ＭＳ Ｐゴシック" pitchFamily="34" charset="-128"/>
              </a:rPr>
              <a:t>westlichen</a:t>
            </a:r>
            <a:r>
              <a:rPr lang="en-GB" altLang="de-DE" sz="2600" dirty="0">
                <a:ea typeface="ＭＳ Ｐゴシック" pitchFamily="34" charset="-128"/>
              </a:rPr>
              <a:t> </a:t>
            </a:r>
            <a:r>
              <a:rPr lang="en-GB" altLang="de-DE" sz="2600" dirty="0" err="1">
                <a:ea typeface="ＭＳ Ｐゴシック" pitchFamily="34" charset="-128"/>
              </a:rPr>
              <a:t>Demokratien</a:t>
            </a:r>
            <a:r>
              <a:rPr lang="en-GB" altLang="de-DE" sz="2600" dirty="0">
                <a:ea typeface="ＭＳ Ｐゴシック" pitchFamily="34" charset="-128"/>
              </a:rPr>
              <a:t> </a:t>
            </a:r>
            <a:r>
              <a:rPr lang="en-GB" altLang="de-DE" sz="2600" dirty="0" err="1">
                <a:ea typeface="ＭＳ Ｐゴシック" pitchFamily="34" charset="-128"/>
              </a:rPr>
              <a:t>sind</a:t>
            </a:r>
            <a:r>
              <a:rPr lang="en-GB" altLang="de-DE" sz="2600" dirty="0">
                <a:ea typeface="ＭＳ Ｐゴシック" pitchFamily="34" charset="-128"/>
              </a:rPr>
              <a:t> </a:t>
            </a:r>
            <a:r>
              <a:rPr lang="en-GB" altLang="de-DE" sz="2600" dirty="0" err="1">
                <a:ea typeface="ＭＳ Ｐゴシック" pitchFamily="34" charset="-128"/>
              </a:rPr>
              <a:t>wir</a:t>
            </a:r>
            <a:r>
              <a:rPr lang="en-GB" altLang="de-DE" sz="2600" dirty="0">
                <a:ea typeface="ＭＳ Ｐゴシック" pitchFamily="34" charset="-128"/>
              </a:rPr>
              <a:t> </a:t>
            </a:r>
            <a:r>
              <a:rPr lang="en-GB" altLang="de-DE" sz="2600" dirty="0" err="1">
                <a:ea typeface="ＭＳ Ｐゴシック" pitchFamily="34" charset="-128"/>
              </a:rPr>
              <a:t>häufig</a:t>
            </a:r>
            <a:r>
              <a:rPr lang="en-GB" altLang="de-DE" sz="2600" dirty="0">
                <a:ea typeface="ＭＳ Ｐゴシック" pitchFamily="34" charset="-128"/>
              </a:rPr>
              <a:t> auf die 50+1 Regel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Mehrheitsregeln</a:t>
            </a:r>
            <a:r>
              <a:rPr lang="en-GB" altLang="de-DE" sz="2600" dirty="0">
                <a:ea typeface="ＭＳ Ｐゴシック" pitchFamily="34" charset="-128"/>
              </a:rPr>
              <a:t> </a:t>
            </a:r>
            <a:r>
              <a:rPr lang="en-GB" altLang="de-DE" sz="2600" dirty="0" err="1">
                <a:ea typeface="ＭＳ Ｐゴシック" pitchFamily="34" charset="-128"/>
              </a:rPr>
              <a:t>geprägt</a:t>
            </a:r>
            <a:r>
              <a:rPr lang="en-GB" altLang="de-DE" sz="2600" dirty="0">
                <a:ea typeface="ＭＳ Ｐゴシック" pitchFamily="34" charset="-128"/>
              </a:rPr>
              <a:t>, </a:t>
            </a:r>
            <a:r>
              <a:rPr lang="en-GB" altLang="de-DE" sz="2600" dirty="0" err="1">
                <a:ea typeface="ＭＳ Ｐゴシック" pitchFamily="34" charset="-128"/>
              </a:rPr>
              <a:t>aber</a:t>
            </a:r>
            <a:r>
              <a:rPr lang="en-GB" altLang="de-DE" sz="2600" dirty="0">
                <a:ea typeface="ＭＳ Ｐゴシック" pitchFamily="34" charset="-128"/>
              </a:rPr>
              <a:t> </a:t>
            </a:r>
            <a:r>
              <a:rPr lang="en-GB" altLang="de-DE" sz="2600" dirty="0" err="1">
                <a:ea typeface="ＭＳ Ｐゴシック" pitchFamily="34" charset="-128"/>
              </a:rPr>
              <a:t>auch</a:t>
            </a:r>
            <a:r>
              <a:rPr lang="en-GB" altLang="de-DE" sz="2600" dirty="0">
                <a:ea typeface="ＭＳ Ｐゴシック" pitchFamily="34" charset="-128"/>
              </a:rPr>
              <a:t> </a:t>
            </a:r>
            <a:r>
              <a:rPr lang="en-GB" altLang="de-DE" sz="2600" dirty="0" err="1">
                <a:ea typeface="ＭＳ Ｐゴシック" pitchFamily="34" charset="-128"/>
              </a:rPr>
              <a:t>hier</a:t>
            </a:r>
            <a:r>
              <a:rPr lang="en-GB" altLang="de-DE" sz="2600" dirty="0">
                <a:ea typeface="ＭＳ Ｐゴシック" pitchFamily="34" charset="-128"/>
              </a:rPr>
              <a:t> </a:t>
            </a:r>
            <a:r>
              <a:rPr lang="en-GB" altLang="de-DE" sz="2600" dirty="0" err="1">
                <a:ea typeface="ＭＳ Ｐゴシック" pitchFamily="34" charset="-128"/>
              </a:rPr>
              <a:t>gibt</a:t>
            </a:r>
            <a:r>
              <a:rPr lang="en-GB" altLang="de-DE" sz="2600" dirty="0">
                <a:ea typeface="ＭＳ Ｐゴシック" pitchFamily="34" charset="-128"/>
              </a:rPr>
              <a:t> </a:t>
            </a:r>
            <a:r>
              <a:rPr lang="en-GB" altLang="de-DE" sz="2600" dirty="0" err="1">
                <a:ea typeface="ＭＳ Ｐゴシック" pitchFamily="34" charset="-128"/>
              </a:rPr>
              <a:t>es</a:t>
            </a:r>
            <a:r>
              <a:rPr lang="en-GB" altLang="de-DE" sz="2600" dirty="0">
                <a:ea typeface="ＭＳ Ｐゴシック" pitchFamily="34" charset="-128"/>
              </a:rPr>
              <a:t> </a:t>
            </a:r>
            <a:r>
              <a:rPr lang="en-GB" altLang="de-DE" sz="2600" dirty="0" err="1">
                <a:ea typeface="ＭＳ Ｐゴシック" pitchFamily="34" charset="-128"/>
              </a:rPr>
              <a:t>Probleme</a:t>
            </a:r>
            <a:r>
              <a:rPr lang="en-GB" altLang="de-DE" sz="2600" dirty="0">
                <a:ea typeface="ＭＳ Ｐゴシック" pitchFamily="34" charset="-128"/>
              </a:rPr>
              <a:t>:</a:t>
            </a:r>
          </a:p>
          <a:p>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a:ea typeface="ＭＳ Ｐゴシック" pitchFamily="34" charset="-128"/>
              </a:rPr>
              <a:t>50% der </a:t>
            </a:r>
            <a:r>
              <a:rPr lang="en-GB" altLang="de-DE" sz="2600" dirty="0" err="1">
                <a:ea typeface="ＭＳ Ｐゴシック" pitchFamily="34" charset="-128"/>
              </a:rPr>
              <a:t>abgebenen</a:t>
            </a:r>
            <a:r>
              <a:rPr lang="en-GB" altLang="de-DE" sz="2600" dirty="0">
                <a:ea typeface="ＭＳ Ｐゴシック" pitchFamily="34" charset="-128"/>
              </a:rPr>
              <a:t> </a:t>
            </a:r>
            <a:r>
              <a:rPr lang="en-GB" altLang="de-DE" sz="2600" dirty="0" err="1">
                <a:ea typeface="ＭＳ Ｐゴシック" pitchFamily="34" charset="-128"/>
              </a:rPr>
              <a:t>Stimmen</a:t>
            </a:r>
            <a:endParaRPr lang="en-GB" altLang="de-DE" sz="2600" dirty="0">
              <a:ea typeface="ＭＳ Ｐゴシック" pitchFamily="34" charset="-128"/>
            </a:endParaRPr>
          </a:p>
          <a:p>
            <a:pPr marL="514350" indent="-514350">
              <a:buFont typeface="Arial" panose="020B0604020202020204" pitchFamily="34" charset="0"/>
              <a:buChar char="•"/>
            </a:pPr>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a:ea typeface="ＭＳ Ｐゴシック" pitchFamily="34" charset="-128"/>
              </a:rPr>
              <a:t>50% </a:t>
            </a:r>
            <a:r>
              <a:rPr lang="en-GB" altLang="de-DE" sz="2600" dirty="0" err="1">
                <a:ea typeface="ＭＳ Ｐゴシック" pitchFamily="34" charset="-128"/>
              </a:rPr>
              <a:t>gültigen</a:t>
            </a:r>
            <a:r>
              <a:rPr lang="en-GB" altLang="de-DE" sz="2600" dirty="0">
                <a:ea typeface="ＭＳ Ｐゴシック" pitchFamily="34" charset="-128"/>
              </a:rPr>
              <a:t> </a:t>
            </a:r>
            <a:r>
              <a:rPr lang="en-GB" altLang="de-DE" sz="2600" dirty="0" err="1">
                <a:ea typeface="ＭＳ Ｐゴシック" pitchFamily="34" charset="-128"/>
              </a:rPr>
              <a:t>Stimmen</a:t>
            </a:r>
            <a:r>
              <a:rPr lang="en-GB" altLang="de-DE" sz="2600" dirty="0">
                <a:ea typeface="ＭＳ Ｐゴシック" pitchFamily="34" charset="-128"/>
              </a:rPr>
              <a:t>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entscheidenden</a:t>
            </a:r>
            <a:r>
              <a:rPr lang="en-GB" altLang="de-DE" sz="2600" dirty="0">
                <a:ea typeface="ＭＳ Ｐゴシック" pitchFamily="34" charset="-128"/>
              </a:rPr>
              <a:t> (also </a:t>
            </a:r>
            <a:r>
              <a:rPr lang="en-GB" altLang="de-DE" sz="2600" dirty="0" err="1">
                <a:ea typeface="ＭＳ Ｐゴシック" pitchFamily="34" charset="-128"/>
              </a:rPr>
              <a:t>ohne</a:t>
            </a:r>
            <a:r>
              <a:rPr lang="en-GB" altLang="de-DE" sz="2600" dirty="0">
                <a:ea typeface="ＭＳ Ｐゴシック" pitchFamily="34" charset="-128"/>
              </a:rPr>
              <a:t> </a:t>
            </a:r>
            <a:r>
              <a:rPr lang="en-GB" altLang="de-DE" sz="2600" dirty="0" err="1">
                <a:ea typeface="ＭＳ Ｐゴシック" pitchFamily="34" charset="-128"/>
              </a:rPr>
              <a:t>Enthaltungen</a:t>
            </a:r>
            <a:r>
              <a:rPr lang="en-GB" altLang="de-DE" sz="2600" dirty="0">
                <a:ea typeface="ＭＳ Ｐゴシック" pitchFamily="34" charset="-128"/>
              </a:rPr>
              <a:t>)</a:t>
            </a:r>
          </a:p>
          <a:p>
            <a:endParaRPr lang="en-GB" altLang="de-DE" sz="2600" dirty="0">
              <a:ea typeface="ＭＳ Ｐゴシック" pitchFamily="34" charset="-128"/>
            </a:endParaRPr>
          </a:p>
          <a:p>
            <a:pPr marL="457200" indent="-457200">
              <a:buFont typeface="Symbol" panose="05050102010706020507" pitchFamily="18" charset="2"/>
              <a:buChar char="-"/>
            </a:pPr>
            <a:r>
              <a:rPr lang="en-GB" altLang="de-DE" sz="2600" dirty="0" err="1">
                <a:ea typeface="ＭＳ Ｐゴシック" pitchFamily="34" charset="-128"/>
              </a:rPr>
              <a:t>Mehrheit</a:t>
            </a:r>
            <a:r>
              <a:rPr lang="en-GB" altLang="de-DE" sz="2600" dirty="0">
                <a:ea typeface="ＭＳ Ｐゴシック" pitchFamily="34" charset="-128"/>
              </a:rPr>
              <a:t> der </a:t>
            </a:r>
            <a:r>
              <a:rPr lang="en-GB" altLang="de-DE" sz="2600" dirty="0" err="1">
                <a:ea typeface="ＭＳ Ｐゴシック" pitchFamily="34" charset="-128"/>
              </a:rPr>
              <a:t>abgebenen</a:t>
            </a:r>
            <a:r>
              <a:rPr lang="en-GB" altLang="de-DE" sz="2600" dirty="0">
                <a:ea typeface="ＭＳ Ｐゴシック" pitchFamily="34" charset="-128"/>
              </a:rPr>
              <a:t> </a:t>
            </a:r>
            <a:r>
              <a:rPr lang="en-GB" altLang="de-DE" sz="2600" dirty="0" err="1">
                <a:ea typeface="ＭＳ Ｐゴシック" pitchFamily="34" charset="-128"/>
              </a:rPr>
              <a:t>Stimmen</a:t>
            </a:r>
            <a:endParaRPr lang="en-GB" altLang="de-DE" sz="2600" dirty="0">
              <a:ea typeface="ＭＳ Ｐゴシック" pitchFamily="34" charset="-128"/>
            </a:endParaRPr>
          </a:p>
          <a:p>
            <a:pPr marL="457200" indent="-457200">
              <a:buFont typeface="Symbol" panose="05050102010706020507" pitchFamily="18" charset="2"/>
              <a:buChar char="-"/>
            </a:pPr>
            <a:endParaRPr lang="en-GB" altLang="de-DE" sz="2600" dirty="0">
              <a:ea typeface="ＭＳ Ｐゴシック" pitchFamily="34" charset="-128"/>
            </a:endParaRPr>
          </a:p>
          <a:p>
            <a:pPr marL="457200" indent="-457200">
              <a:buFont typeface="Symbol" panose="05050102010706020507" pitchFamily="18" charset="2"/>
              <a:buChar char="-"/>
            </a:pPr>
            <a:r>
              <a:rPr lang="en-GB" altLang="de-DE" sz="2600" dirty="0" err="1">
                <a:ea typeface="ＭＳ Ｐゴシック" pitchFamily="34" charset="-128"/>
              </a:rPr>
              <a:t>Mehrheit</a:t>
            </a:r>
            <a:r>
              <a:rPr lang="en-GB" altLang="de-DE" sz="2600" dirty="0">
                <a:ea typeface="ＭＳ Ｐゴシック" pitchFamily="34" charset="-128"/>
              </a:rPr>
              <a:t> der </a:t>
            </a:r>
            <a:r>
              <a:rPr lang="en-GB" altLang="de-DE" sz="2600" dirty="0" err="1">
                <a:ea typeface="ＭＳ Ｐゴシック" pitchFamily="34" charset="-128"/>
              </a:rPr>
              <a:t>gültigen</a:t>
            </a:r>
            <a:r>
              <a:rPr lang="en-GB" altLang="de-DE" sz="2600" dirty="0">
                <a:ea typeface="ＭＳ Ｐゴシック" pitchFamily="34" charset="-128"/>
              </a:rPr>
              <a:t> </a:t>
            </a:r>
            <a:r>
              <a:rPr lang="en-GB" altLang="de-DE" sz="2600" dirty="0" err="1">
                <a:ea typeface="ＭＳ Ｐゴシック" pitchFamily="34" charset="-128"/>
              </a:rPr>
              <a:t>Stimmen</a:t>
            </a:r>
            <a:r>
              <a:rPr lang="en-GB" altLang="de-DE" sz="2600" dirty="0">
                <a:ea typeface="ＭＳ Ｐゴシック" pitchFamily="34" charset="-128"/>
              </a:rPr>
              <a:t>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entscheidenden</a:t>
            </a:r>
            <a:r>
              <a:rPr lang="en-GB" altLang="de-DE" sz="2600" dirty="0">
                <a:ea typeface="ＭＳ Ｐゴシック" pitchFamily="34" charset="-128"/>
              </a:rPr>
              <a:t>                                             (also </a:t>
            </a:r>
            <a:r>
              <a:rPr lang="en-GB" altLang="de-DE" sz="2600" dirty="0" err="1">
                <a:ea typeface="ＭＳ Ｐゴシック" pitchFamily="34" charset="-128"/>
              </a:rPr>
              <a:t>ohne</a:t>
            </a:r>
            <a:r>
              <a:rPr lang="en-GB" altLang="de-DE" sz="2600" dirty="0">
                <a:ea typeface="ＭＳ Ｐゴシック" pitchFamily="34" charset="-128"/>
              </a:rPr>
              <a:t> </a:t>
            </a:r>
            <a:r>
              <a:rPr lang="en-GB" altLang="de-DE" sz="2600" dirty="0" err="1">
                <a:ea typeface="ＭＳ Ｐゴシック" pitchFamily="34" charset="-128"/>
              </a:rPr>
              <a:t>Enthaltungen</a:t>
            </a:r>
            <a:r>
              <a:rPr lang="en-GB" altLang="de-DE" sz="2600" dirty="0">
                <a:ea typeface="ＭＳ Ｐゴシック" pitchFamily="34" charset="-128"/>
              </a:rPr>
              <a:t>)</a:t>
            </a:r>
          </a:p>
          <a:p>
            <a:endParaRPr lang="en-GB" altLang="de-DE" sz="2903" dirty="0">
              <a:ea typeface="ＭＳ Ｐゴシック" pitchFamily="34" charset="-128"/>
            </a:endParaRPr>
          </a:p>
          <a:p>
            <a:pPr marL="914400" lvl="1" indent="-457200">
              <a:buFont typeface="Wingdings" panose="05000000000000000000" pitchFamily="2" charset="2"/>
              <a:buChar char="Ø"/>
            </a:pPr>
            <a:r>
              <a:rPr lang="en-GB" altLang="de-DE" sz="2903" dirty="0">
                <a:ea typeface="ＭＳ Ｐゴシック" pitchFamily="34" charset="-128"/>
              </a:rPr>
              <a:t>Das </a:t>
            </a:r>
            <a:r>
              <a:rPr lang="en-GB" altLang="de-DE" sz="2903" dirty="0" err="1">
                <a:ea typeface="ＭＳ Ｐゴシック" pitchFamily="34" charset="-128"/>
              </a:rPr>
              <a:t>grundsätzliche</a:t>
            </a:r>
            <a:r>
              <a:rPr lang="en-GB" altLang="de-DE" sz="2903" dirty="0">
                <a:ea typeface="ＭＳ Ｐゴシック" pitchFamily="34" charset="-128"/>
              </a:rPr>
              <a:t> Problem des                                               Condorcet-</a:t>
            </a:r>
            <a:r>
              <a:rPr lang="en-GB" altLang="de-DE" sz="2903" dirty="0" err="1">
                <a:ea typeface="ＭＳ Ｐゴシック" pitchFamily="34" charset="-128"/>
              </a:rPr>
              <a:t>Paradoxons</a:t>
            </a:r>
            <a:endParaRPr lang="en-GB" altLang="de-DE" sz="2903" dirty="0">
              <a:ea typeface="ＭＳ Ｐゴシック" pitchFamily="34" charset="-128"/>
            </a:endParaRPr>
          </a:p>
        </p:txBody>
      </p:sp>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8310053-2DCA-49C5-A6E2-788A95908707}"/>
                  </a:ext>
                </a:extLst>
              </p14:cNvPr>
              <p14:cNvContentPartPr/>
              <p14:nvPr/>
            </p14:nvContentPartPr>
            <p14:xfrm>
              <a:off x="608134" y="5242805"/>
              <a:ext cx="6242400" cy="1545120"/>
            </p14:xfrm>
          </p:contentPart>
        </mc:Choice>
        <mc:Fallback>
          <p:pic>
            <p:nvPicPr>
              <p:cNvPr id="2" name="Freihand 1">
                <a:extLst>
                  <a:ext uri="{FF2B5EF4-FFF2-40B4-BE49-F238E27FC236}">
                    <a16:creationId xmlns:a16="http://schemas.microsoft.com/office/drawing/2014/main" id="{B8310053-2DCA-49C5-A6E2-788A95908707}"/>
                  </a:ext>
                </a:extLst>
              </p:cNvPr>
              <p:cNvPicPr/>
              <p:nvPr/>
            </p:nvPicPr>
            <p:blipFill>
              <a:blip r:embed="rId4"/>
              <a:stretch>
                <a:fillRect/>
              </a:stretch>
            </p:blipFill>
            <p:spPr>
              <a:xfrm>
                <a:off x="603814" y="5238485"/>
                <a:ext cx="6251040" cy="1553760"/>
              </a:xfrm>
              <a:prstGeom prst="rect">
                <a:avLst/>
              </a:prstGeom>
            </p:spPr>
          </p:pic>
        </mc:Fallback>
      </mc:AlternateContent>
    </p:spTree>
    <p:extLst>
      <p:ext uri="{BB962C8B-B14F-4D97-AF65-F5344CB8AC3E}">
        <p14:creationId xmlns:p14="http://schemas.microsoft.com/office/powerpoint/2010/main" val="86250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a:solidFill>
                  <a:sysClr val="windowText" lastClr="000000"/>
                </a:solidFill>
              </a:rPr>
              <a:t>Condorcet </a:t>
            </a:r>
            <a:r>
              <a:rPr lang="en-US" sz="2903" b="1" dirty="0" err="1">
                <a:solidFill>
                  <a:sysClr val="windowText" lastClr="000000"/>
                </a:solidFill>
              </a:rPr>
              <a:t>Paradoxon</a:t>
            </a:r>
            <a:r>
              <a:rPr lang="en-US" sz="2903" b="1" dirty="0">
                <a:solidFill>
                  <a:sysClr val="windowText" lastClr="000000"/>
                </a:solidFill>
              </a:rPr>
              <a:t>	</a:t>
            </a:r>
            <a:endParaRPr lang="en-US" sz="2903" dirty="0">
              <a:solidFill>
                <a:sysClr val="windowText" lastClr="000000"/>
              </a:solidFill>
            </a:endParaRPr>
          </a:p>
        </p:txBody>
      </p:sp>
      <p:sp>
        <p:nvSpPr>
          <p:cNvPr id="3" name="Textfeld 2"/>
          <p:cNvSpPr txBox="1"/>
          <p:nvPr/>
        </p:nvSpPr>
        <p:spPr>
          <a:xfrm>
            <a:off x="2455767" y="3559649"/>
            <a:ext cx="6760443" cy="914541"/>
          </a:xfrm>
          <a:prstGeom prst="rect">
            <a:avLst/>
          </a:prstGeom>
          <a:noFill/>
        </p:spPr>
        <p:txBody>
          <a:bodyPr wrap="square" rtlCol="0">
            <a:noAutofit/>
          </a:bodyPr>
          <a:lstStyle/>
          <a:p>
            <a:r>
              <a:rPr lang="en-GB" altLang="de-DE" sz="2903" dirty="0" err="1">
                <a:ea typeface="ＭＳ Ｐゴシック" pitchFamily="34" charset="-128"/>
              </a:rPr>
              <a:t>Bestimmen</a:t>
            </a:r>
            <a:r>
              <a:rPr lang="en-GB" altLang="de-DE" sz="2903" dirty="0">
                <a:ea typeface="ＭＳ Ｐゴシック" pitchFamily="34" charset="-128"/>
              </a:rPr>
              <a:t> </a:t>
            </a:r>
            <a:r>
              <a:rPr lang="en-GB" altLang="de-DE" sz="2903" dirty="0" err="1">
                <a:ea typeface="ＭＳ Ｐゴシック" pitchFamily="34" charset="-128"/>
              </a:rPr>
              <a:t>Sie</a:t>
            </a:r>
            <a:r>
              <a:rPr lang="en-GB" altLang="de-DE" sz="2903" dirty="0">
                <a:ea typeface="ＭＳ Ｐゴシック" pitchFamily="34" charset="-128"/>
              </a:rPr>
              <a:t> den </a:t>
            </a:r>
            <a:r>
              <a:rPr lang="en-GB" altLang="de-DE" sz="2903" dirty="0" err="1">
                <a:ea typeface="ＭＳ Ｐゴシック" pitchFamily="34" charset="-128"/>
              </a:rPr>
              <a:t>Gewinner</a:t>
            </a:r>
            <a:r>
              <a:rPr lang="en-GB" altLang="de-DE" sz="2903" dirty="0">
                <a:ea typeface="ＭＳ Ｐゴシック" pitchFamily="34" charset="-128"/>
              </a:rPr>
              <a:t> </a:t>
            </a:r>
            <a:r>
              <a:rPr lang="en-GB" altLang="de-DE" sz="2903" dirty="0" err="1">
                <a:ea typeface="ＭＳ Ｐゴシック" pitchFamily="34" charset="-128"/>
              </a:rPr>
              <a:t>bei</a:t>
            </a:r>
            <a:r>
              <a:rPr lang="en-GB" altLang="de-DE" sz="2903" dirty="0">
                <a:ea typeface="ＭＳ Ｐゴシック" pitchFamily="34" charset="-128"/>
              </a:rPr>
              <a:t> </a:t>
            </a:r>
            <a:r>
              <a:rPr lang="en-GB" altLang="de-DE" sz="2903" dirty="0" err="1">
                <a:ea typeface="ＭＳ Ｐゴシック" pitchFamily="34" charset="-128"/>
              </a:rPr>
              <a:t>einer</a:t>
            </a:r>
            <a:r>
              <a:rPr lang="en-GB" altLang="de-DE" sz="2903" dirty="0">
                <a:ea typeface="ＭＳ Ｐゴシック" pitchFamily="34" charset="-128"/>
              </a:rPr>
              <a:t> </a:t>
            </a:r>
            <a:r>
              <a:rPr lang="en-GB" altLang="de-DE" sz="2903" dirty="0" err="1">
                <a:ea typeface="ＭＳ Ｐゴシック" pitchFamily="34" charset="-128"/>
              </a:rPr>
              <a:t>paarweisen</a:t>
            </a:r>
            <a:r>
              <a:rPr lang="en-GB" altLang="de-DE" sz="2903" dirty="0">
                <a:ea typeface="ＭＳ Ｐゴシック" pitchFamily="34" charset="-128"/>
              </a:rPr>
              <a:t> </a:t>
            </a:r>
            <a:r>
              <a:rPr lang="en-GB" altLang="de-DE" sz="2903" dirty="0" err="1">
                <a:ea typeface="ＭＳ Ｐゴシック" pitchFamily="34" charset="-128"/>
              </a:rPr>
              <a:t>Abstimmung</a:t>
            </a:r>
            <a:r>
              <a:rPr lang="en-GB" altLang="de-DE" sz="2903" dirty="0">
                <a:ea typeface="ＭＳ Ｐゴシック" pitchFamily="34" charset="-128"/>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783" y="881351"/>
            <a:ext cx="5900188" cy="176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7DB6F91A-597D-F739-8417-1B780E26EB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47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83845" y="129179"/>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Nicht</a:t>
            </a:r>
            <a:r>
              <a:rPr lang="en-US" sz="2903" b="1" dirty="0">
                <a:solidFill>
                  <a:sysClr val="windowText" lastClr="000000"/>
                </a:solidFill>
              </a:rPr>
              <a:t>-transitive </a:t>
            </a:r>
            <a:r>
              <a:rPr lang="en-US" sz="2903" b="1" dirty="0" err="1">
                <a:solidFill>
                  <a:sysClr val="windowText" lastClr="000000"/>
                </a:solidFill>
              </a:rPr>
              <a:t>Würfel</a:t>
            </a:r>
            <a:endParaRPr lang="en-US" sz="2903" dirty="0">
              <a:solidFill>
                <a:sysClr val="windowText" lastClr="000000"/>
              </a:solidFill>
            </a:endParaRPr>
          </a:p>
        </p:txBody>
      </p:sp>
      <p:sp>
        <p:nvSpPr>
          <p:cNvPr id="3" name="Textfeld 2"/>
          <p:cNvSpPr txBox="1"/>
          <p:nvPr/>
        </p:nvSpPr>
        <p:spPr>
          <a:xfrm>
            <a:off x="1507300" y="1447006"/>
            <a:ext cx="9191180" cy="3658164"/>
          </a:xfrm>
          <a:prstGeom prst="rect">
            <a:avLst/>
          </a:prstGeom>
          <a:noFill/>
        </p:spPr>
        <p:txBody>
          <a:bodyPr wrap="square" rtlCol="0">
            <a:noAutofit/>
          </a:bodyPr>
          <a:lstStyle/>
          <a:p>
            <a:r>
              <a:rPr lang="pt-BR" sz="2903" dirty="0"/>
              <a:t>A:	4, 4, 4, 4, 0, 0</a:t>
            </a:r>
          </a:p>
          <a:p>
            <a:r>
              <a:rPr lang="pt-BR" sz="2903" dirty="0"/>
              <a:t>B:	3, 3, 3, 3, 3, 3</a:t>
            </a:r>
          </a:p>
          <a:p>
            <a:r>
              <a:rPr lang="pt-BR" sz="2903" dirty="0"/>
              <a:t>C:	6, 6, 2, 2, 2, 2</a:t>
            </a:r>
          </a:p>
          <a:p>
            <a:r>
              <a:rPr lang="pt-BR" sz="2903" dirty="0"/>
              <a:t>D:	5, 5, 5, 1, 1, 1</a:t>
            </a:r>
          </a:p>
          <a:p>
            <a:endParaRPr lang="pt-BR" sz="2903" dirty="0"/>
          </a:p>
          <a:p>
            <a:r>
              <a:rPr lang="pt-BR" sz="2903" dirty="0"/>
              <a:t>Ist es ein Vorteil, als erster einen Würfel wählen zu können?</a:t>
            </a:r>
          </a:p>
        </p:txBody>
      </p:sp>
      <p:sp>
        <p:nvSpPr>
          <p:cNvPr id="4" name="Rechteck 3">
            <a:extLst>
              <a:ext uri="{FF2B5EF4-FFF2-40B4-BE49-F238E27FC236}">
                <a16:creationId xmlns:a16="http://schemas.microsoft.com/office/drawing/2014/main" id="{6F61D34D-1B35-1AB7-CEF6-D9E05BC6DF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5372206-CCAE-4073-A277-05761D28E2BD}"/>
                  </a:ext>
                </a:extLst>
              </p14:cNvPr>
              <p14:cNvContentPartPr/>
              <p14:nvPr/>
            </p14:nvContentPartPr>
            <p14:xfrm>
              <a:off x="1114294" y="1182725"/>
              <a:ext cx="4134240" cy="2620440"/>
            </p14:xfrm>
          </p:contentPart>
        </mc:Choice>
        <mc:Fallback>
          <p:pic>
            <p:nvPicPr>
              <p:cNvPr id="2" name="Freihand 1">
                <a:extLst>
                  <a:ext uri="{FF2B5EF4-FFF2-40B4-BE49-F238E27FC236}">
                    <a16:creationId xmlns:a16="http://schemas.microsoft.com/office/drawing/2014/main" id="{65372206-CCAE-4073-A277-05761D28E2BD}"/>
                  </a:ext>
                </a:extLst>
              </p:cNvPr>
              <p:cNvPicPr/>
              <p:nvPr/>
            </p:nvPicPr>
            <p:blipFill>
              <a:blip r:embed="rId4"/>
              <a:stretch>
                <a:fillRect/>
              </a:stretch>
            </p:blipFill>
            <p:spPr>
              <a:xfrm>
                <a:off x="1109974" y="1178405"/>
                <a:ext cx="4142880" cy="2629080"/>
              </a:xfrm>
              <a:prstGeom prst="rect">
                <a:avLst/>
              </a:prstGeom>
            </p:spPr>
          </p:pic>
        </mc:Fallback>
      </mc:AlternateContent>
    </p:spTree>
    <p:extLst>
      <p:ext uri="{BB962C8B-B14F-4D97-AF65-F5344CB8AC3E}">
        <p14:creationId xmlns:p14="http://schemas.microsoft.com/office/powerpoint/2010/main" val="79773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564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r>
              <a:rPr lang="en-US" sz="2903" b="1" dirty="0">
                <a:solidFill>
                  <a:sysClr val="windowText" lastClr="000000"/>
                </a:solidFill>
              </a:rPr>
              <a:t> – </a:t>
            </a:r>
            <a:r>
              <a:rPr lang="en-US" sz="2903" b="1" dirty="0" err="1">
                <a:solidFill>
                  <a:sysClr val="windowText" lastClr="000000"/>
                </a:solidFill>
              </a:rPr>
              <a:t>Beispiel</a:t>
            </a:r>
            <a:endParaRPr lang="en-US" sz="2903" b="1" dirty="0">
              <a:solidFill>
                <a:sysClr val="windowText" lastClr="000000"/>
              </a:solidFill>
            </a:endParaRPr>
          </a:p>
        </p:txBody>
      </p:sp>
      <p:sp>
        <p:nvSpPr>
          <p:cNvPr id="5" name="Textfeld 4"/>
          <p:cNvSpPr txBox="1"/>
          <p:nvPr/>
        </p:nvSpPr>
        <p:spPr>
          <a:xfrm>
            <a:off x="335905" y="633642"/>
            <a:ext cx="11368453" cy="1740219"/>
          </a:xfrm>
          <a:prstGeom prst="rect">
            <a:avLst/>
          </a:prstGeom>
          <a:noFill/>
        </p:spPr>
        <p:txBody>
          <a:bodyPr wrap="square" rtlCol="0">
            <a:noAutofit/>
          </a:bodyPr>
          <a:lstStyle/>
          <a:p>
            <a:r>
              <a:rPr lang="en-GB" altLang="de-DE" sz="2600" dirty="0">
                <a:ea typeface="ＭＳ Ｐゴシック" pitchFamily="34" charset="-128"/>
              </a:rPr>
              <a:t>Wahl des </a:t>
            </a:r>
            <a:r>
              <a:rPr lang="en-GB" altLang="de-DE" sz="2600" dirty="0" err="1">
                <a:ea typeface="ＭＳ Ｐゴシック" pitchFamily="34" charset="-128"/>
              </a:rPr>
              <a:t>Präsidentschaftskandidaten</a:t>
            </a:r>
            <a:r>
              <a:rPr lang="en-GB" altLang="de-DE" sz="2600" dirty="0">
                <a:ea typeface="ＭＳ Ｐゴシック" pitchFamily="34" charset="-128"/>
              </a:rPr>
              <a:t> der </a:t>
            </a:r>
            <a:r>
              <a:rPr lang="en-GB" altLang="de-DE" sz="2600" dirty="0" err="1">
                <a:ea typeface="ＭＳ Ｐゴシック" pitchFamily="34" charset="-128"/>
              </a:rPr>
              <a:t>demokratischen</a:t>
            </a:r>
            <a:r>
              <a:rPr lang="en-GB" altLang="de-DE" sz="2600" dirty="0">
                <a:ea typeface="ＭＳ Ｐゴシック" pitchFamily="34" charset="-128"/>
              </a:rPr>
              <a:t> </a:t>
            </a:r>
            <a:r>
              <a:rPr lang="en-GB" altLang="de-DE" sz="2600" dirty="0" err="1">
                <a:ea typeface="ＭＳ Ｐゴシック" pitchFamily="34" charset="-128"/>
              </a:rPr>
              <a:t>Partei</a:t>
            </a:r>
            <a:r>
              <a:rPr lang="en-GB" altLang="de-DE" sz="2600" dirty="0">
                <a:ea typeface="ＭＳ Ｐゴシック" pitchFamily="34" charset="-128"/>
              </a:rPr>
              <a:t> 2020:</a:t>
            </a:r>
          </a:p>
          <a:p>
            <a:r>
              <a:rPr lang="en-GB" altLang="de-DE" sz="2600" dirty="0">
                <a:ea typeface="ＭＳ Ｐゴシック" pitchFamily="34" charset="-128"/>
              </a:rPr>
              <a:t>6 </a:t>
            </a:r>
            <a:r>
              <a:rPr lang="en-GB" altLang="de-DE" sz="2600" dirty="0" err="1">
                <a:ea typeface="ＭＳ Ｐゴシック" pitchFamily="34" charset="-128"/>
              </a:rPr>
              <a:t>Gruppen</a:t>
            </a:r>
            <a:r>
              <a:rPr lang="en-GB" altLang="de-DE" sz="2600" dirty="0">
                <a:ea typeface="ＭＳ Ｐゴシック" pitchFamily="34" charset="-128"/>
              </a:rPr>
              <a:t> (A-F) </a:t>
            </a:r>
            <a:r>
              <a:rPr lang="en-GB" altLang="de-DE" sz="2600" dirty="0" err="1">
                <a:ea typeface="ＭＳ Ｐゴシック" pitchFamily="34" charset="-128"/>
              </a:rPr>
              <a:t>mit</a:t>
            </a:r>
            <a:r>
              <a:rPr lang="en-GB" altLang="de-DE" sz="2600" dirty="0">
                <a:ea typeface="ＭＳ Ｐゴシック" pitchFamily="34" charset="-128"/>
              </a:rPr>
              <a:t>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Stimmgewichten</a:t>
            </a:r>
            <a:r>
              <a:rPr lang="en-GB" altLang="de-DE" sz="2600" dirty="0">
                <a:ea typeface="ＭＳ Ｐゴシック" pitchFamily="34" charset="-128"/>
              </a:rPr>
              <a:t> und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Präferenzen</a:t>
            </a:r>
            <a:r>
              <a:rPr lang="en-GB" altLang="de-DE" sz="2600" dirty="0">
                <a:ea typeface="ＭＳ Ｐゴシック" pitchFamily="34" charset="-128"/>
              </a:rPr>
              <a:t> </a:t>
            </a:r>
            <a:r>
              <a:rPr lang="en-GB" altLang="de-DE" sz="2600" dirty="0" err="1">
                <a:ea typeface="ＭＳ Ｐゴシック" pitchFamily="34" charset="-128"/>
              </a:rPr>
              <a:t>bzgl</a:t>
            </a:r>
            <a:r>
              <a:rPr lang="en-GB" altLang="de-DE" sz="2600" dirty="0">
                <a:ea typeface="ＭＳ Ｐゴシック" pitchFamily="34" charset="-128"/>
              </a:rPr>
              <a:t>. der </a:t>
            </a:r>
            <a:r>
              <a:rPr lang="en-GB" altLang="de-DE" sz="2600" dirty="0" err="1">
                <a:ea typeface="ＭＳ Ｐゴシック" pitchFamily="34" charset="-128"/>
              </a:rPr>
              <a:t>Reihenfolge</a:t>
            </a:r>
            <a:r>
              <a:rPr lang="en-GB" altLang="de-DE" sz="2600" dirty="0">
                <a:ea typeface="ＭＳ Ｐゴシック" pitchFamily="34" charset="-128"/>
              </a:rPr>
              <a:t> der 5 </a:t>
            </a:r>
            <a:r>
              <a:rPr lang="en-GB" altLang="de-DE" sz="2600" dirty="0" err="1">
                <a:ea typeface="ＭＳ Ｐゴシック" pitchFamily="34" charset="-128"/>
              </a:rPr>
              <a:t>Kandidaten</a:t>
            </a:r>
            <a:endParaRPr lang="en-GB" altLang="de-DE" sz="2600" dirty="0">
              <a:ea typeface="ＭＳ Ｐゴシック" pitchFamily="34" charset="-128"/>
            </a:endParaRPr>
          </a:p>
          <a:p>
            <a:endParaRPr lang="en-GB" altLang="de-DE" sz="2903" dirty="0">
              <a:ea typeface="ＭＳ Ｐゴシック" pitchFamily="34" charset="-128"/>
            </a:endParaRPr>
          </a:p>
        </p:txBody>
      </p:sp>
      <p:pic>
        <p:nvPicPr>
          <p:cNvPr id="3" name="Grafik 2"/>
          <p:cNvPicPr>
            <a:picLocks noChangeAspect="1"/>
          </p:cNvPicPr>
          <p:nvPr/>
        </p:nvPicPr>
        <p:blipFill>
          <a:blip r:embed="rId3"/>
          <a:stretch>
            <a:fillRect/>
          </a:stretch>
        </p:blipFill>
        <p:spPr>
          <a:xfrm>
            <a:off x="0" y="2337527"/>
            <a:ext cx="8606971" cy="2988081"/>
          </a:xfrm>
          <a:prstGeom prst="rect">
            <a:avLst/>
          </a:prstGeom>
        </p:spPr>
      </p:pic>
      <p:sp>
        <p:nvSpPr>
          <p:cNvPr id="7" name="Rechteck 6">
            <a:extLst>
              <a:ext uri="{FF2B5EF4-FFF2-40B4-BE49-F238E27FC236}">
                <a16:creationId xmlns:a16="http://schemas.microsoft.com/office/drawing/2014/main" id="{1F9C73B4-1438-2FE5-1C9B-F790158167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801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959600" y="104181"/>
            <a:ext cx="5115859" cy="388032"/>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59174" y="279007"/>
            <a:ext cx="11653428" cy="5903622"/>
          </a:xfrm>
          <a:prstGeom prst="rect">
            <a:avLst/>
          </a:prstGeom>
          <a:noFill/>
        </p:spPr>
        <p:txBody>
          <a:bodyPr wrap="square" rtlCol="0">
            <a:noAutofit/>
          </a:bodyPr>
          <a:lstStyle/>
          <a:p>
            <a:r>
              <a:rPr lang="en-GB" altLang="de-DE" sz="2400" dirty="0" err="1">
                <a:ea typeface="ＭＳ Ｐゴシック" pitchFamily="34" charset="-128"/>
              </a:rPr>
              <a:t>Bestimmen</a:t>
            </a:r>
            <a:r>
              <a:rPr lang="en-GB" altLang="de-DE" sz="2400" dirty="0">
                <a:ea typeface="ＭＳ Ｐゴシック" pitchFamily="34" charset="-128"/>
              </a:rPr>
              <a:t> den </a:t>
            </a:r>
            <a:r>
              <a:rPr lang="en-GB" altLang="de-DE" sz="2400" dirty="0" err="1">
                <a:ea typeface="ＭＳ Ｐゴシック" pitchFamily="34" charset="-128"/>
              </a:rPr>
              <a:t>Sieger</a:t>
            </a:r>
            <a:r>
              <a:rPr lang="en-GB" altLang="de-DE" sz="2400" dirty="0">
                <a:ea typeface="ＭＳ Ｐゴシック" pitchFamily="34" charset="-128"/>
              </a:rPr>
              <a:t> </a:t>
            </a:r>
            <a:r>
              <a:rPr lang="en-GB" altLang="de-DE" sz="2400" dirty="0" err="1">
                <a:ea typeface="ＭＳ Ｐゴシック" pitchFamily="34" charset="-128"/>
              </a:rPr>
              <a:t>gemäß</a:t>
            </a:r>
            <a:r>
              <a:rPr lang="en-GB" altLang="de-DE" sz="2400" dirty="0">
                <a:ea typeface="ＭＳ Ｐゴシック" pitchFamily="34" charset="-128"/>
              </a:rPr>
              <a:t> </a:t>
            </a:r>
            <a:r>
              <a:rPr lang="en-GB" altLang="de-DE" sz="2400" dirty="0" err="1">
                <a:ea typeface="ＭＳ Ｐゴシック" pitchFamily="34" charset="-128"/>
              </a:rPr>
              <a:t>folgender</a:t>
            </a:r>
            <a:r>
              <a:rPr lang="en-GB" altLang="de-DE" sz="2400" dirty="0">
                <a:ea typeface="ＭＳ Ｐゴシック" pitchFamily="34" charset="-128"/>
              </a:rPr>
              <a:t> </a:t>
            </a:r>
            <a:r>
              <a:rPr lang="en-GB" altLang="de-DE" sz="2400" dirty="0" err="1">
                <a:ea typeface="ＭＳ Ｐゴシック" pitchFamily="34" charset="-128"/>
              </a:rPr>
              <a:t>Regeln</a:t>
            </a:r>
            <a:r>
              <a:rPr lang="en-GB" altLang="de-DE" sz="2400" dirty="0">
                <a:ea typeface="ＭＳ Ｐゴシック" pitchFamily="34" charset="-128"/>
              </a:rPr>
              <a:t>:</a:t>
            </a:r>
          </a:p>
          <a:p>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baseline="30000" dirty="0">
                <a:ea typeface="ＭＳ Ｐゴシック" pitchFamily="34" charset="-128"/>
              </a:rPr>
              <a:t>.</a:t>
            </a:r>
            <a:endParaRPr lang="en-GB" altLang="de-DE" sz="2400" dirty="0">
              <a:ea typeface="ＭＳ Ｐゴシック" pitchFamily="34" charset="-128"/>
            </a:endParaRPr>
          </a:p>
          <a:p>
            <a:pPr marL="457200" indent="-457200">
              <a:buFont typeface="+mj-lt"/>
              <a:buAutoNum type="arabicPeriod"/>
            </a:pPr>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 </a:t>
            </a:r>
            <a:r>
              <a:rPr lang="en-GB" altLang="de-DE" sz="2400" dirty="0" err="1">
                <a:ea typeface="ＭＳ Ｐゴシック" pitchFamily="34" charset="-128"/>
              </a:rPr>
              <a:t>zwischen</a:t>
            </a:r>
            <a:r>
              <a:rPr lang="en-GB" altLang="de-DE" sz="2400" dirty="0">
                <a:ea typeface="ＭＳ Ｐゴシック" pitchFamily="34" charset="-128"/>
              </a:rPr>
              <a:t> den </a:t>
            </a:r>
            <a:r>
              <a:rPr lang="en-GB" altLang="de-DE" sz="2400" dirty="0" err="1">
                <a:ea typeface="ＭＳ Ｐゴシック" pitchFamily="34" charset="-128"/>
              </a:rPr>
              <a:t>beiden</a:t>
            </a:r>
            <a:r>
              <a:rPr lang="en-GB" altLang="de-DE" sz="2400" dirty="0">
                <a:ea typeface="ＭＳ Ｐゴシック" pitchFamily="34" charset="-128"/>
              </a:rPr>
              <a:t> </a:t>
            </a:r>
            <a:r>
              <a:rPr lang="en-GB" altLang="de-DE" sz="2400" dirty="0" err="1">
                <a:ea typeface="ＭＳ Ｐゴシック" pitchFamily="34" charset="-128"/>
              </a:rPr>
              <a:t>Kandidaten</a:t>
            </a:r>
            <a:r>
              <a:rPr lang="en-GB" altLang="de-DE" sz="2400" dirty="0">
                <a:ea typeface="ＭＳ Ｐゴシック" pitchFamily="34" charset="-128"/>
              </a:rPr>
              <a:t>, die am </a:t>
            </a:r>
            <a:r>
              <a:rPr lang="en-GB" altLang="de-DE" sz="2400" dirty="0" err="1">
                <a:ea typeface="ＭＳ Ｐゴシック" pitchFamily="34" charset="-128"/>
              </a:rPr>
              <a:t>häufigsten</a:t>
            </a:r>
            <a:r>
              <a:rPr lang="en-GB" altLang="de-DE" sz="2400" dirty="0">
                <a:ea typeface="ＭＳ Ｐゴシック" pitchFamily="34" charset="-128"/>
              </a:rPr>
              <a:t> auf den 1. </a:t>
            </a:r>
            <a:r>
              <a:rPr lang="en-GB" altLang="de-DE" sz="2400" dirty="0" err="1">
                <a:ea typeface="ＭＳ Ｐゴシック" pitchFamily="34" charset="-128"/>
              </a:rPr>
              <a:t>Platz</a:t>
            </a:r>
            <a:r>
              <a:rPr lang="en-GB" altLang="de-DE" sz="2400" dirty="0">
                <a:ea typeface="ＭＳ Ｐゴシック" pitchFamily="34" charset="-128"/>
              </a:rPr>
              <a:t> </a:t>
            </a:r>
            <a:r>
              <a:rPr lang="en-GB" altLang="de-DE" sz="2400" dirty="0" err="1">
                <a:ea typeface="ＭＳ Ｐゴシック" pitchFamily="34" charset="-128"/>
              </a:rPr>
              <a:t>gesetzt</a:t>
            </a:r>
            <a:r>
              <a:rPr lang="en-GB" altLang="de-DE" sz="2400" dirty="0">
                <a:ea typeface="ＭＳ Ｐゴシック" pitchFamily="34" charset="-128"/>
              </a:rPr>
              <a:t> </a:t>
            </a:r>
            <a:r>
              <a:rPr lang="en-GB" altLang="de-DE" sz="2400" dirty="0" err="1">
                <a:ea typeface="ＭＳ Ｐゴシック" pitchFamily="34" charset="-128"/>
              </a:rPr>
              <a:t>werden</a:t>
            </a:r>
            <a:r>
              <a:rPr lang="en-GB" altLang="de-DE" sz="2400" dirty="0">
                <a:ea typeface="ＭＳ Ｐゴシック" pitchFamily="34" charset="-128"/>
              </a:rPr>
              <a:t> (</a:t>
            </a:r>
            <a:r>
              <a:rPr lang="en-GB" altLang="de-DE" sz="2400" dirty="0" err="1">
                <a:ea typeface="ＭＳ Ｐゴシック" pitchFamily="34" charset="-128"/>
              </a:rPr>
              <a:t>vgl</a:t>
            </a:r>
            <a:r>
              <a:rPr lang="en-GB" altLang="de-DE" sz="2400" dirty="0">
                <a:ea typeface="ＭＳ Ｐゴシック" pitchFamily="34" charset="-128"/>
              </a:rPr>
              <a:t>. </a:t>
            </a:r>
            <a:r>
              <a:rPr lang="en-GB" altLang="de-DE" sz="2400" dirty="0" err="1">
                <a:ea typeface="ＭＳ Ｐゴシック" pitchFamily="34" charset="-128"/>
              </a:rPr>
              <a:t>Bürgermeisterwahl</a:t>
            </a:r>
            <a:r>
              <a:rPr lang="en-GB" altLang="de-DE" sz="2400" dirty="0">
                <a:ea typeface="ＭＳ Ｐゴシック" pitchFamily="34" charset="-128"/>
              </a:rPr>
              <a:t> in Deutschland!)</a:t>
            </a:r>
          </a:p>
          <a:p>
            <a:pPr marL="457200" indent="-457200">
              <a:buFont typeface="+mj-lt"/>
              <a:buAutoNum type="arabicPeriod"/>
            </a:pPr>
            <a:endParaRPr lang="en-US" sz="2400" dirty="0"/>
          </a:p>
          <a:p>
            <a:pPr marL="457200" indent="-457200">
              <a:buFont typeface="+mj-lt"/>
              <a:buAutoNum type="arabicPeriod"/>
            </a:pPr>
            <a:r>
              <a:rPr lang="en-US" altLang="de-DE" sz="2400" dirty="0" err="1">
                <a:ea typeface="ＭＳ Ｐゴシック" pitchFamily="34" charset="-128"/>
              </a:rPr>
              <a:t>Gewichtung</a:t>
            </a:r>
            <a:r>
              <a:rPr lang="en-US" altLang="de-DE" sz="2400" dirty="0">
                <a:ea typeface="ＭＳ Ｐゴシック" pitchFamily="34" charset="-128"/>
              </a:rPr>
              <a:t>: 4P → 1.Platz , 3P → 2. </a:t>
            </a:r>
            <a:r>
              <a:rPr lang="en-US" altLang="de-DE" sz="2400" dirty="0" err="1">
                <a:ea typeface="ＭＳ Ｐゴシック" pitchFamily="34" charset="-128"/>
              </a:rPr>
              <a:t>Platz</a:t>
            </a:r>
            <a:r>
              <a:rPr lang="en-US" altLang="de-DE" sz="2400" dirty="0">
                <a:ea typeface="ＭＳ Ｐゴシック" pitchFamily="34" charset="-128"/>
              </a:rPr>
              <a:t> … 0P → 5. </a:t>
            </a:r>
            <a:r>
              <a:rPr lang="en-US" altLang="de-DE" sz="2400" dirty="0" err="1">
                <a:ea typeface="ＭＳ Ｐゴシック" pitchFamily="34" charset="-128"/>
              </a:rPr>
              <a:t>Platz</a:t>
            </a:r>
            <a:r>
              <a:rPr lang="en-US" altLang="de-DE" sz="2400" dirty="0">
                <a:ea typeface="ＭＳ Ｐゴシック" pitchFamily="34" charset="-128"/>
              </a:rPr>
              <a:t>  (</a:t>
            </a:r>
            <a:r>
              <a:rPr lang="en-US" altLang="de-DE" sz="2400" dirty="0" err="1">
                <a:ea typeface="ＭＳ Ｐゴシック" pitchFamily="34" charset="-128"/>
              </a:rPr>
              <a:t>Borda</a:t>
            </a:r>
            <a:r>
              <a:rPr lang="en-US" altLang="de-DE" sz="2400" dirty="0">
                <a:ea typeface="ＭＳ Ｐゴシック" pitchFamily="34" charset="-128"/>
              </a:rPr>
              <a:t>-Count)</a:t>
            </a: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Sukzessive</a:t>
            </a:r>
            <a:r>
              <a:rPr lang="en-US" altLang="de-DE" sz="2400" dirty="0">
                <a:ea typeface="ＭＳ Ｐゴシック" pitchFamily="34" charset="-128"/>
              </a:rPr>
              <a:t> Veto-Regel: </a:t>
            </a:r>
            <a:r>
              <a:rPr lang="en-US" altLang="de-DE" sz="2400" dirty="0" err="1">
                <a:ea typeface="ＭＳ Ｐゴシック" pitchFamily="34" charset="-128"/>
              </a:rPr>
              <a:t>Nacheinander</a:t>
            </a:r>
            <a:r>
              <a:rPr lang="en-US" altLang="de-DE" sz="2400" dirty="0">
                <a:ea typeface="ＭＳ Ｐゴシック" pitchFamily="34" charset="-128"/>
              </a:rPr>
              <a:t> </a:t>
            </a:r>
            <a:r>
              <a:rPr lang="en-US" altLang="de-DE" sz="2400" dirty="0" err="1">
                <a:ea typeface="ＭＳ Ｐゴシック" pitchFamily="34" charset="-128"/>
              </a:rPr>
              <a:t>scheidet</a:t>
            </a:r>
            <a:r>
              <a:rPr lang="en-US" altLang="de-DE" sz="2400" dirty="0">
                <a:ea typeface="ＭＳ Ｐゴシック" pitchFamily="34" charset="-128"/>
              </a:rPr>
              <a:t> der </a:t>
            </a:r>
            <a:r>
              <a:rPr lang="en-US" altLang="de-DE" sz="2400" dirty="0" err="1">
                <a:ea typeface="ＭＳ Ｐゴシック" pitchFamily="34" charset="-128"/>
              </a:rPr>
              <a:t>Kandidat</a:t>
            </a:r>
            <a:r>
              <a:rPr lang="en-US" altLang="de-DE" sz="2400" dirty="0">
                <a:ea typeface="ＭＳ Ｐゴシック" pitchFamily="34" charset="-128"/>
              </a:rPr>
              <a:t> </a:t>
            </a:r>
            <a:r>
              <a:rPr lang="en-US" altLang="de-DE" sz="2400" dirty="0" err="1">
                <a:ea typeface="ＭＳ Ｐゴシック" pitchFamily="34" charset="-128"/>
              </a:rPr>
              <a:t>mit</a:t>
            </a:r>
            <a:r>
              <a:rPr lang="en-US" altLang="de-DE" sz="2400" dirty="0">
                <a:ea typeface="ＭＳ Ｐゴシック" pitchFamily="34" charset="-128"/>
              </a:rPr>
              <a:t> den </a:t>
            </a:r>
            <a:r>
              <a:rPr lang="en-US" altLang="de-DE" sz="2400" dirty="0" err="1">
                <a:ea typeface="ＭＳ Ｐゴシック" pitchFamily="34" charset="-128"/>
              </a:rPr>
              <a:t>meisten</a:t>
            </a:r>
            <a:r>
              <a:rPr lang="en-US" altLang="de-DE" sz="2400" dirty="0">
                <a:ea typeface="ＭＳ Ｐゴシック" pitchFamily="34" charset="-128"/>
              </a:rPr>
              <a:t> </a:t>
            </a:r>
            <a:r>
              <a:rPr lang="en-US" altLang="de-DE" sz="2400" dirty="0" err="1">
                <a:ea typeface="ＭＳ Ｐゴシック" pitchFamily="34" charset="-128"/>
              </a:rPr>
              <a:t>letzten</a:t>
            </a:r>
            <a:r>
              <a:rPr lang="en-US" altLang="de-DE" sz="2400" dirty="0">
                <a:ea typeface="ＭＳ Ｐゴシック" pitchFamily="34" charset="-128"/>
              </a:rPr>
              <a:t> </a:t>
            </a:r>
            <a:r>
              <a:rPr lang="en-US" altLang="de-DE" sz="2400" dirty="0" err="1">
                <a:ea typeface="ＭＳ Ｐゴシック" pitchFamily="34" charset="-128"/>
              </a:rPr>
              <a:t>Plätzen</a:t>
            </a:r>
            <a:r>
              <a:rPr lang="en-US" altLang="de-DE" sz="2400" dirty="0">
                <a:ea typeface="ＭＳ Ｐゴシック" pitchFamily="34" charset="-128"/>
              </a:rPr>
              <a:t> </a:t>
            </a:r>
            <a:r>
              <a:rPr lang="en-US" altLang="de-DE" sz="2400" dirty="0" err="1">
                <a:ea typeface="ＭＳ Ｐゴシック" pitchFamily="34" charset="-128"/>
              </a:rPr>
              <a:t>aus</a:t>
            </a:r>
            <a:endParaRPr lang="en-US" altLang="de-DE" sz="2400" dirty="0">
              <a:ea typeface="ＭＳ Ｐゴシック" pitchFamily="34" charset="-128"/>
            </a:endParaRP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Gegenseitige</a:t>
            </a:r>
            <a:r>
              <a:rPr lang="en-US" altLang="de-DE" sz="2400" dirty="0">
                <a:ea typeface="ＭＳ Ｐゴシック" pitchFamily="34" charset="-128"/>
              </a:rPr>
              <a:t> </a:t>
            </a:r>
            <a:r>
              <a:rPr lang="en-US" altLang="de-DE" sz="2400" dirty="0" err="1">
                <a:ea typeface="ＭＳ Ｐゴシック" pitchFamily="34" charset="-128"/>
              </a:rPr>
              <a:t>Abstimmung</a:t>
            </a:r>
            <a:r>
              <a:rPr lang="en-US" altLang="de-DE" sz="2400" dirty="0">
                <a:ea typeface="ＭＳ Ｐゴシック" pitchFamily="34" charset="-128"/>
              </a:rPr>
              <a:t> </a:t>
            </a:r>
            <a:r>
              <a:rPr lang="en-US" altLang="de-DE" sz="2400" dirty="0" err="1">
                <a:ea typeface="ＭＳ Ｐゴシック" pitchFamily="34" charset="-128"/>
              </a:rPr>
              <a:t>zwischen</a:t>
            </a:r>
            <a:r>
              <a:rPr lang="en-US" altLang="de-DE" sz="2400" dirty="0">
                <a:ea typeface="ＭＳ Ｐゴシック" pitchFamily="34" charset="-128"/>
              </a:rPr>
              <a:t> </a:t>
            </a:r>
            <a:r>
              <a:rPr lang="en-US" altLang="de-DE" sz="2400" dirty="0" err="1">
                <a:ea typeface="ＭＳ Ｐゴシック" pitchFamily="34" charset="-128"/>
              </a:rPr>
              <a:t>zwei</a:t>
            </a:r>
            <a:r>
              <a:rPr lang="en-US" altLang="de-DE" sz="2400" dirty="0">
                <a:ea typeface="ＭＳ Ｐゴシック" pitchFamily="34" charset="-128"/>
              </a:rPr>
              <a:t> </a:t>
            </a:r>
            <a:r>
              <a:rPr lang="en-US" altLang="de-DE" sz="2400" dirty="0" err="1">
                <a:ea typeface="ＭＳ Ｐゴシック" pitchFamily="34" charset="-128"/>
              </a:rPr>
              <a:t>Kandidaten</a:t>
            </a:r>
            <a:r>
              <a:rPr lang="en-US" altLang="de-DE" sz="2400" dirty="0">
                <a:ea typeface="ＭＳ Ｐゴシック" pitchFamily="34" charset="-128"/>
              </a:rPr>
              <a:t> (Condorcet)</a:t>
            </a:r>
          </a:p>
          <a:p>
            <a:pPr marL="457200" indent="-457200">
              <a:buFont typeface="+mj-lt"/>
              <a:buAutoNum type="arabicPeriod"/>
            </a:pPr>
            <a:endParaRPr lang="en-GB" altLang="de-DE" sz="2400" dirty="0">
              <a:ea typeface="ＭＳ Ｐゴシック" pitchFamily="34" charset="-128"/>
            </a:endParaRPr>
          </a:p>
        </p:txBody>
      </p:sp>
      <p:sp>
        <p:nvSpPr>
          <p:cNvPr id="4" name="Rechteck 3">
            <a:extLst>
              <a:ext uri="{FF2B5EF4-FFF2-40B4-BE49-F238E27FC236}">
                <a16:creationId xmlns:a16="http://schemas.microsoft.com/office/drawing/2014/main" id="{B4CFBB6B-C8DC-C78A-48CB-7853287027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001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dirty="0">
                <a:ea typeface="ＭＳ Ｐゴシック" pitchFamily="34" charset="-128"/>
              </a:rPr>
              <a:t>= </a:t>
            </a:r>
            <a:r>
              <a:rPr lang="en-GB" altLang="de-DE" sz="2400" dirty="0" err="1">
                <a:ea typeface="ＭＳ Ｐゴシック" pitchFamily="34" charset="-128"/>
              </a:rPr>
              <a:t>einfache</a:t>
            </a:r>
            <a:r>
              <a:rPr lang="en-GB" altLang="de-DE" sz="2400" dirty="0">
                <a:ea typeface="ＭＳ Ｐゴシック" pitchFamily="34" charset="-128"/>
              </a:rPr>
              <a:t> </a:t>
            </a:r>
            <a:r>
              <a:rPr lang="en-GB" altLang="de-DE" sz="2400" dirty="0" err="1">
                <a:ea typeface="ＭＳ Ｐゴシック" pitchFamily="34" charset="-128"/>
              </a:rPr>
              <a:t>Mehrheit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702306" y="911300"/>
            <a:ext cx="10560331" cy="2872285"/>
          </a:xfrm>
          <a:prstGeom prst="rect">
            <a:avLst/>
          </a:prstGeom>
        </p:spPr>
      </p:pic>
      <p:sp>
        <p:nvSpPr>
          <p:cNvPr id="4" name="Rechteck 3">
            <a:extLst>
              <a:ext uri="{FF2B5EF4-FFF2-40B4-BE49-F238E27FC236}">
                <a16:creationId xmlns:a16="http://schemas.microsoft.com/office/drawing/2014/main" id="{3AD7CEAA-7C51-7644-C238-2233759949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539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a:t>
            </a:r>
          </a:p>
        </p:txBody>
      </p:sp>
      <p:pic>
        <p:nvPicPr>
          <p:cNvPr id="3" name="Grafik 2"/>
          <p:cNvPicPr>
            <a:picLocks noChangeAspect="1"/>
          </p:cNvPicPr>
          <p:nvPr/>
        </p:nvPicPr>
        <p:blipFill>
          <a:blip r:embed="rId3"/>
          <a:stretch>
            <a:fillRect/>
          </a:stretch>
        </p:blipFill>
        <p:spPr>
          <a:xfrm>
            <a:off x="199786" y="750627"/>
            <a:ext cx="10491849" cy="2251312"/>
          </a:xfrm>
          <a:prstGeom prst="rect">
            <a:avLst/>
          </a:prstGeom>
        </p:spPr>
      </p:pic>
      <p:sp>
        <p:nvSpPr>
          <p:cNvPr id="4" name="Rechteck 3">
            <a:extLst>
              <a:ext uri="{FF2B5EF4-FFF2-40B4-BE49-F238E27FC236}">
                <a16:creationId xmlns:a16="http://schemas.microsoft.com/office/drawing/2014/main" id="{41B98CDE-AB8B-4CA1-96D7-A5088595E2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4395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err="1">
                <a:ea typeface="ＭＳ Ｐゴシック" pitchFamily="34" charset="-128"/>
              </a:rPr>
              <a:t>Borda</a:t>
            </a:r>
            <a:r>
              <a:rPr lang="en-US" altLang="de-DE" sz="2400" dirty="0">
                <a:ea typeface="ＭＳ Ｐゴシック" pitchFamily="34" charset="-128"/>
              </a:rPr>
              <a:t>-Count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303435" y="635257"/>
            <a:ext cx="8128183" cy="4487622"/>
          </a:xfrm>
          <a:prstGeom prst="rect">
            <a:avLst/>
          </a:prstGeom>
        </p:spPr>
      </p:pic>
      <p:sp>
        <p:nvSpPr>
          <p:cNvPr id="4" name="Rechteck 3">
            <a:extLst>
              <a:ext uri="{FF2B5EF4-FFF2-40B4-BE49-F238E27FC236}">
                <a16:creationId xmlns:a16="http://schemas.microsoft.com/office/drawing/2014/main" id="{A8940F4E-738B-F4C9-25DC-EFF73C87A3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484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a:ea typeface="ＭＳ Ｐゴシック" pitchFamily="34" charset="-128"/>
              </a:rPr>
              <a:t>Veto-Regel</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1794715" y="523307"/>
            <a:ext cx="7415213" cy="1771650"/>
          </a:xfrm>
          <a:prstGeom prst="rect">
            <a:avLst/>
          </a:prstGeom>
        </p:spPr>
      </p:pic>
      <p:pic>
        <p:nvPicPr>
          <p:cNvPr id="7" name="Grafik 6"/>
          <p:cNvPicPr>
            <a:picLocks noChangeAspect="1"/>
          </p:cNvPicPr>
          <p:nvPr/>
        </p:nvPicPr>
        <p:blipFill>
          <a:blip r:embed="rId4"/>
          <a:stretch>
            <a:fillRect/>
          </a:stretch>
        </p:blipFill>
        <p:spPr>
          <a:xfrm>
            <a:off x="731328" y="2495408"/>
            <a:ext cx="3605213" cy="1771650"/>
          </a:xfrm>
          <a:prstGeom prst="rect">
            <a:avLst/>
          </a:prstGeom>
        </p:spPr>
      </p:pic>
      <p:pic>
        <p:nvPicPr>
          <p:cNvPr id="8" name="Grafik 7"/>
          <p:cNvPicPr>
            <a:picLocks noChangeAspect="1"/>
          </p:cNvPicPr>
          <p:nvPr/>
        </p:nvPicPr>
        <p:blipFill>
          <a:blip r:embed="rId5"/>
          <a:stretch>
            <a:fillRect/>
          </a:stretch>
        </p:blipFill>
        <p:spPr>
          <a:xfrm>
            <a:off x="6756814" y="2495408"/>
            <a:ext cx="3605213" cy="1752600"/>
          </a:xfrm>
          <a:prstGeom prst="rect">
            <a:avLst/>
          </a:prstGeom>
        </p:spPr>
      </p:pic>
      <p:pic>
        <p:nvPicPr>
          <p:cNvPr id="9" name="Grafik 8"/>
          <p:cNvPicPr>
            <a:picLocks noChangeAspect="1"/>
          </p:cNvPicPr>
          <p:nvPr/>
        </p:nvPicPr>
        <p:blipFill>
          <a:blip r:embed="rId6"/>
          <a:stretch>
            <a:fillRect/>
          </a:stretch>
        </p:blipFill>
        <p:spPr>
          <a:xfrm>
            <a:off x="3761131" y="4674927"/>
            <a:ext cx="3605213" cy="1752600"/>
          </a:xfrm>
          <a:prstGeom prst="rect">
            <a:avLst/>
          </a:prstGeom>
        </p:spPr>
      </p:pic>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630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4D948B66-7A83-4354-998A-7719E7E13B68}"/>
              </a:ext>
            </a:extLst>
          </p:cNvPr>
          <p:cNvPicPr>
            <a:picLocks noChangeAspect="1"/>
          </p:cNvPicPr>
          <p:nvPr/>
        </p:nvPicPr>
        <p:blipFill>
          <a:blip r:embed="rId4"/>
          <a:stretch>
            <a:fillRect/>
          </a:stretch>
        </p:blipFill>
        <p:spPr>
          <a:xfrm>
            <a:off x="2881312" y="2114550"/>
            <a:ext cx="6429375" cy="2628900"/>
          </a:xfrm>
          <a:prstGeom prst="rect">
            <a:avLst/>
          </a:prstGeom>
        </p:spPr>
      </p:pic>
    </p:spTree>
    <p:extLst>
      <p:ext uri="{BB962C8B-B14F-4D97-AF65-F5344CB8AC3E}">
        <p14:creationId xmlns:p14="http://schemas.microsoft.com/office/powerpoint/2010/main" val="150824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31793" y="0"/>
            <a:ext cx="7598011" cy="406807"/>
          </a:xfrm>
          <a:prstGeom prst="rect">
            <a:avLst/>
          </a:prstGeom>
          <a:noFill/>
          <a:ln>
            <a:noFill/>
          </a:ln>
        </p:spPr>
        <p:txBody>
          <a:bodyPr lIns="81646" tIns="40823" rIns="81646" bIns="40823" anchor="ctr" anchorCtr="1"/>
          <a:lstStyle/>
          <a:p>
            <a:r>
              <a:rPr lang="en-US" altLang="de-DE" sz="2400">
                <a:ea typeface="ＭＳ Ｐゴシック" pitchFamily="34" charset="-128"/>
              </a:rPr>
              <a:t>Condorcet</a:t>
            </a:r>
            <a:endParaRPr lang="en-GB" altLang="de-DE" sz="2400" dirty="0">
              <a:ea typeface="ＭＳ Ｐゴシック" pitchFamily="34" charset="-128"/>
            </a:endParaRPr>
          </a:p>
        </p:txBody>
      </p:sp>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5CE0047-D7C9-A732-DF77-3F7ABAB4E9B6}"/>
              </a:ext>
            </a:extLst>
          </p:cNvPr>
          <p:cNvPicPr>
            <a:picLocks noChangeAspect="1"/>
          </p:cNvPicPr>
          <p:nvPr/>
        </p:nvPicPr>
        <p:blipFill>
          <a:blip r:embed="rId3"/>
          <a:stretch>
            <a:fillRect/>
          </a:stretch>
        </p:blipFill>
        <p:spPr>
          <a:xfrm>
            <a:off x="837910" y="535881"/>
            <a:ext cx="6417563" cy="2265507"/>
          </a:xfrm>
          <a:prstGeom prst="rect">
            <a:avLst/>
          </a:prstGeom>
        </p:spPr>
      </p:pic>
      <p:sp>
        <p:nvSpPr>
          <p:cNvPr id="4" name="Textfeld 3">
            <a:extLst>
              <a:ext uri="{FF2B5EF4-FFF2-40B4-BE49-F238E27FC236}">
                <a16:creationId xmlns:a16="http://schemas.microsoft.com/office/drawing/2014/main" id="{42544E64-1F58-4AE4-3387-A8EE24BC325E}"/>
              </a:ext>
            </a:extLst>
          </p:cNvPr>
          <p:cNvSpPr txBox="1"/>
          <p:nvPr/>
        </p:nvSpPr>
        <p:spPr>
          <a:xfrm>
            <a:off x="490451" y="3275215"/>
            <a:ext cx="7005444" cy="2031325"/>
          </a:xfrm>
          <a:prstGeom prst="rect">
            <a:avLst/>
          </a:prstGeom>
          <a:noFill/>
        </p:spPr>
        <p:txBody>
          <a:bodyPr wrap="none" rtlCol="0">
            <a:spAutoFit/>
          </a:bodyPr>
          <a:lstStyle/>
          <a:p>
            <a:r>
              <a:rPr lang="de-DE"/>
              <a:t>Biden vs </a:t>
            </a:r>
            <a:r>
              <a:rPr lang="de-DE" b="1"/>
              <a:t>Warren</a:t>
            </a:r>
            <a:r>
              <a:rPr lang="de-DE"/>
              <a:t> -&gt;		12+10		&gt;	18+9+4+2</a:t>
            </a:r>
          </a:p>
          <a:p>
            <a:r>
              <a:rPr lang="de-DE"/>
              <a:t>Bloomberg vs </a:t>
            </a:r>
            <a:r>
              <a:rPr lang="de-DE" b="1"/>
              <a:t>Warren</a:t>
            </a:r>
            <a:r>
              <a:rPr lang="de-DE"/>
              <a:t> -&gt;	18+9 		&gt;	 12+10+4+2</a:t>
            </a:r>
          </a:p>
          <a:p>
            <a:r>
              <a:rPr lang="de-DE"/>
              <a:t>Sanders vs </a:t>
            </a:r>
            <a:r>
              <a:rPr lang="de-DE" b="1"/>
              <a:t>Warren</a:t>
            </a:r>
            <a:r>
              <a:rPr lang="de-DE"/>
              <a:t> -&gt;	18		&gt;	12+10+9+4+2</a:t>
            </a:r>
          </a:p>
          <a:p>
            <a:r>
              <a:rPr lang="de-DE"/>
              <a:t>Buttigieg vs </a:t>
            </a:r>
            <a:r>
              <a:rPr lang="de-DE" b="1"/>
              <a:t>Warren</a:t>
            </a:r>
            <a:r>
              <a:rPr lang="de-DE"/>
              <a:t> -&gt;	10+9		&gt;	18+12+4+2</a:t>
            </a:r>
          </a:p>
          <a:p>
            <a:endParaRPr lang="de-DE"/>
          </a:p>
          <a:p>
            <a:r>
              <a:rPr lang="de-DE"/>
              <a:t>-&gt; </a:t>
            </a:r>
            <a:r>
              <a:rPr lang="de-DE" b="1"/>
              <a:t>Warren ist Condorcet-Sieger</a:t>
            </a:r>
          </a:p>
          <a:p>
            <a:pPr marL="342900" indent="-342900">
              <a:buAutoNum type="arabicParenR" startAt="2"/>
            </a:pPr>
            <a:endParaRPr lang="de-DE"/>
          </a:p>
        </p:txBody>
      </p:sp>
    </p:spTree>
    <p:extLst>
      <p:ext uri="{BB962C8B-B14F-4D97-AF65-F5344CB8AC3E}">
        <p14:creationId xmlns:p14="http://schemas.microsoft.com/office/powerpoint/2010/main" val="68922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0" y="690337"/>
            <a:ext cx="10591732" cy="5672333"/>
          </a:xfrm>
          <a:prstGeom prst="rect">
            <a:avLst/>
          </a:prstGeom>
          <a:noFill/>
        </p:spPr>
        <p:txBody>
          <a:bodyPr wrap="square" rtlCol="0">
            <a:noAutofit/>
          </a:bodyPr>
          <a:lstStyle/>
          <a:p>
            <a:r>
              <a:rPr lang="en-US" altLang="de-DE" sz="2177" dirty="0"/>
              <a:t>In </a:t>
            </a:r>
            <a:r>
              <a:rPr lang="en-US" altLang="de-DE" sz="2177" dirty="0" err="1"/>
              <a:t>vielen</a:t>
            </a:r>
            <a:r>
              <a:rPr lang="en-US" altLang="de-DE" sz="2177" dirty="0"/>
              <a:t> </a:t>
            </a:r>
            <a:r>
              <a:rPr lang="en-US" altLang="de-DE" sz="2177" dirty="0" err="1"/>
              <a:t>Abstimmungsmechanismen</a:t>
            </a:r>
            <a:r>
              <a:rPr lang="en-US" altLang="de-DE" sz="2177" dirty="0"/>
              <a:t> </a:t>
            </a:r>
            <a:r>
              <a:rPr lang="en-US" altLang="de-DE" sz="2177" dirty="0" err="1"/>
              <a:t>werden</a:t>
            </a:r>
            <a:r>
              <a:rPr lang="en-US" altLang="de-DE" sz="2177" dirty="0"/>
              <a:t> die </a:t>
            </a:r>
            <a:r>
              <a:rPr lang="en-US" altLang="de-DE" sz="2177" dirty="0" err="1"/>
              <a:t>Abstimmungsberechtigten</a:t>
            </a:r>
            <a:r>
              <a:rPr lang="en-US" altLang="de-DE" sz="2177" dirty="0"/>
              <a:t> </a:t>
            </a:r>
            <a:r>
              <a:rPr lang="en-US" altLang="de-DE" sz="2177" dirty="0" err="1"/>
              <a:t>unterschiedlich</a:t>
            </a:r>
            <a:r>
              <a:rPr lang="en-US" altLang="de-DE" sz="2177" dirty="0"/>
              <a:t> </a:t>
            </a:r>
            <a:r>
              <a:rPr lang="en-US" altLang="de-DE" sz="2177" dirty="0" err="1"/>
              <a:t>behandelt</a:t>
            </a:r>
            <a:r>
              <a:rPr lang="en-US" altLang="de-DE" sz="2177" dirty="0"/>
              <a:t> (</a:t>
            </a:r>
            <a:r>
              <a:rPr lang="en-US" altLang="de-DE" sz="2177" dirty="0" err="1"/>
              <a:t>Bsp</a:t>
            </a:r>
            <a:r>
              <a:rPr lang="en-US" altLang="de-DE" sz="2177" dirty="0"/>
              <a:t>.): </a:t>
            </a:r>
          </a:p>
          <a:p>
            <a:endParaRPr lang="en-US" altLang="de-DE" sz="2177" dirty="0"/>
          </a:p>
          <a:p>
            <a:pPr marL="725851" lvl="1" indent="-311079">
              <a:buFont typeface="Arial" panose="020B0604020202020204" pitchFamily="34" charset="0"/>
              <a:buChar char="•"/>
            </a:pPr>
            <a:r>
              <a:rPr lang="en-US" altLang="de-DE" sz="2177" dirty="0" err="1"/>
              <a:t>Geschworenengericht</a:t>
            </a:r>
            <a:r>
              <a:rPr lang="en-US" altLang="de-DE" sz="2177" dirty="0"/>
              <a:t>:	Falls </a:t>
            </a:r>
            <a:r>
              <a:rPr lang="en-US" altLang="de-DE" sz="2177" dirty="0" err="1"/>
              <a:t>ein</a:t>
            </a:r>
            <a:r>
              <a:rPr lang="en-US" altLang="de-DE" sz="2177" dirty="0"/>
              <a:t> </a:t>
            </a:r>
            <a:r>
              <a:rPr lang="en-US" altLang="de-DE" sz="2177" dirty="0" err="1"/>
              <a:t>Mitglied</a:t>
            </a:r>
            <a:r>
              <a:rPr lang="en-US" altLang="de-DE" sz="2177" dirty="0"/>
              <a:t> auf “</a:t>
            </a:r>
            <a:r>
              <a:rPr lang="en-US" altLang="de-DE" sz="2177" dirty="0" err="1"/>
              <a:t>nicht</a:t>
            </a:r>
            <a:r>
              <a:rPr lang="en-US" altLang="de-DE" sz="2177" dirty="0"/>
              <a:t> </a:t>
            </a:r>
            <a:r>
              <a:rPr lang="en-US" altLang="de-DE" sz="2177" dirty="0" err="1"/>
              <a:t>schuldig</a:t>
            </a:r>
            <a:r>
              <a:rPr lang="en-US" altLang="de-DE" sz="2177" dirty="0"/>
              <a:t>” </a:t>
            </a:r>
            <a:r>
              <a:rPr lang="en-US" altLang="de-DE" sz="2177" dirty="0" err="1"/>
              <a:t>ist</a:t>
            </a:r>
            <a:r>
              <a:rPr lang="en-US" altLang="de-DE" sz="2177" dirty="0"/>
              <a:t> das </a:t>
            </a:r>
            <a:r>
              <a:rPr lang="en-US" altLang="de-DE" sz="2177" dirty="0" err="1"/>
              <a:t>Urteil</a:t>
            </a:r>
            <a:r>
              <a:rPr lang="en-US" altLang="de-DE" sz="2177" dirty="0"/>
              <a:t>                  				“</a:t>
            </a:r>
            <a:r>
              <a:rPr lang="en-US" altLang="de-DE" sz="2177" dirty="0" err="1"/>
              <a:t>nicht</a:t>
            </a:r>
            <a:r>
              <a:rPr lang="en-US" altLang="de-DE" sz="2177" dirty="0"/>
              <a:t> </a:t>
            </a:r>
            <a:r>
              <a:rPr lang="en-US" altLang="de-DE" sz="2177" dirty="0" err="1"/>
              <a:t>schuldig</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err="1"/>
              <a:t>Aktionärsversammlung</a:t>
            </a:r>
            <a:r>
              <a:rPr lang="en-US" altLang="de-DE" sz="2177" dirty="0"/>
              <a:t>:	</a:t>
            </a:r>
            <a:r>
              <a:rPr lang="en-US" altLang="de-DE" sz="2177" dirty="0" err="1"/>
              <a:t>Hält</a:t>
            </a:r>
            <a:r>
              <a:rPr lang="en-US" altLang="de-DE" sz="2177" dirty="0"/>
              <a:t> man </a:t>
            </a:r>
            <a:r>
              <a:rPr lang="en-US" altLang="de-DE" sz="2177" dirty="0" err="1"/>
              <a:t>ein</a:t>
            </a:r>
            <a:r>
              <a:rPr lang="en-US" altLang="de-DE" sz="2177" dirty="0"/>
              <a:t> </a:t>
            </a:r>
            <a:r>
              <a:rPr lang="en-US" altLang="de-DE" sz="2177" dirty="0" err="1"/>
              <a:t>großes</a:t>
            </a:r>
            <a:r>
              <a:rPr lang="en-US" altLang="de-DE" sz="2177" dirty="0"/>
              <a:t> </a:t>
            </a:r>
            <a:r>
              <a:rPr lang="en-US" altLang="de-DE" sz="2177" dirty="0" err="1"/>
              <a:t>Aktienpaket</a:t>
            </a:r>
            <a:r>
              <a:rPr lang="en-US" altLang="de-DE" sz="2177" dirty="0"/>
              <a:t>, hat man auf der JHV </a:t>
            </a:r>
            <a:r>
              <a:rPr lang="en-US" altLang="de-DE" sz="2177" dirty="0" err="1"/>
              <a:t>ein</a:t>
            </a:r>
            <a:r>
              <a:rPr lang="en-US" altLang="de-DE" sz="2177" dirty="0"/>
              <a:t> 				</a:t>
            </a:r>
            <a:r>
              <a:rPr lang="en-US" altLang="de-DE" sz="2177" dirty="0" err="1"/>
              <a:t>stärkeres</a:t>
            </a:r>
            <a:r>
              <a:rPr lang="en-US" altLang="de-DE" sz="2177" dirty="0"/>
              <a:t> </a:t>
            </a:r>
            <a:r>
              <a:rPr lang="en-US" altLang="de-DE" sz="2177" dirty="0" err="1"/>
              <a:t>Gewicht</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a:t>EU: </a:t>
            </a:r>
          </a:p>
          <a:p>
            <a:pPr marL="725851" lvl="1" indent="-311079">
              <a:buFont typeface="Arial" panose="020B0604020202020204" pitchFamily="34" charset="0"/>
              <a:buChar char="•"/>
            </a:pPr>
            <a:endParaRPr lang="en-US" altLang="de-DE" sz="2177" dirty="0"/>
          </a:p>
          <a:p>
            <a:pPr marL="1214872" lvl="2" indent="-342900">
              <a:buFont typeface="Wingdings" panose="05000000000000000000" pitchFamily="2" charset="2"/>
              <a:buChar char="Ø"/>
            </a:pPr>
            <a:r>
              <a:rPr lang="en-US" altLang="de-DE" sz="2177" dirty="0" err="1"/>
              <a:t>Größere</a:t>
            </a:r>
            <a:r>
              <a:rPr lang="en-US" altLang="de-DE" sz="2177" dirty="0"/>
              <a:t> </a:t>
            </a:r>
            <a:r>
              <a:rPr lang="en-US" altLang="de-DE" sz="2177" dirty="0" err="1"/>
              <a:t>Länder</a:t>
            </a:r>
            <a:r>
              <a:rPr lang="en-US" altLang="de-DE" sz="2177" dirty="0"/>
              <a:t> </a:t>
            </a:r>
            <a:r>
              <a:rPr lang="en-US" altLang="de-DE" sz="2177" dirty="0" err="1"/>
              <a:t>haben</a:t>
            </a:r>
            <a:r>
              <a:rPr lang="en-US" altLang="de-DE" sz="2177" dirty="0"/>
              <a:t> </a:t>
            </a:r>
            <a:r>
              <a:rPr lang="en-US" altLang="de-DE" sz="2177" dirty="0" err="1"/>
              <a:t>bei</a:t>
            </a:r>
            <a:r>
              <a:rPr lang="en-US" altLang="de-DE" sz="2177" dirty="0"/>
              <a:t> </a:t>
            </a:r>
            <a:r>
              <a:rPr lang="en-US" altLang="de-DE" sz="2177" dirty="0" err="1"/>
              <a:t>einigen</a:t>
            </a:r>
            <a:r>
              <a:rPr lang="en-US" altLang="de-DE" sz="2177" dirty="0"/>
              <a:t> </a:t>
            </a:r>
            <a:r>
              <a:rPr lang="en-US" altLang="de-DE" sz="2177" dirty="0" err="1"/>
              <a:t>Abstimmungen</a:t>
            </a:r>
            <a:r>
              <a:rPr lang="en-US" altLang="de-DE" sz="2177" dirty="0"/>
              <a:t> </a:t>
            </a:r>
            <a:r>
              <a:rPr lang="en-US" altLang="de-DE" sz="2177" dirty="0" err="1"/>
              <a:t>mehr</a:t>
            </a:r>
            <a:r>
              <a:rPr lang="en-US" altLang="de-DE" sz="2177" dirty="0"/>
              <a:t> </a:t>
            </a:r>
            <a:r>
              <a:rPr lang="en-US" altLang="de-DE" sz="2177" dirty="0" err="1"/>
              <a:t>Gewicht</a:t>
            </a:r>
            <a:r>
              <a:rPr lang="en-US" altLang="de-DE" sz="2177" dirty="0"/>
              <a:t>,</a:t>
            </a:r>
          </a:p>
          <a:p>
            <a:pPr marL="1214872" lvl="2" indent="-342900">
              <a:buFont typeface="Wingdings" panose="05000000000000000000" pitchFamily="2" charset="2"/>
              <a:buChar char="Ø"/>
            </a:pPr>
            <a:r>
              <a:rPr lang="en-US" altLang="de-DE" sz="2177" dirty="0" err="1"/>
              <a:t>allerdings</a:t>
            </a:r>
            <a:r>
              <a:rPr lang="en-US" altLang="de-DE" sz="2177" dirty="0"/>
              <a:t> </a:t>
            </a:r>
            <a:r>
              <a:rPr lang="en-US" altLang="de-DE" sz="2177" dirty="0" err="1"/>
              <a:t>sind</a:t>
            </a:r>
            <a:r>
              <a:rPr lang="en-US" altLang="de-DE" sz="2177" dirty="0"/>
              <a:t> in </a:t>
            </a:r>
            <a:r>
              <a:rPr lang="en-US" altLang="de-DE" sz="2177" dirty="0" err="1"/>
              <a:t>großen</a:t>
            </a:r>
            <a:r>
              <a:rPr lang="en-US" altLang="de-DE" sz="2177" dirty="0"/>
              <a:t> </a:t>
            </a:r>
            <a:r>
              <a:rPr lang="en-US" altLang="de-DE" sz="2177" dirty="0" err="1"/>
              <a:t>Ländern</a:t>
            </a:r>
            <a:r>
              <a:rPr lang="en-US" altLang="de-DE" sz="2177" dirty="0"/>
              <a:t> die Pro-Kopf-</a:t>
            </a:r>
            <a:r>
              <a:rPr lang="en-US" altLang="de-DE" sz="2177" dirty="0" err="1"/>
              <a:t>Gewichte</a:t>
            </a:r>
            <a:r>
              <a:rPr lang="en-US" altLang="de-DE" sz="2177" dirty="0"/>
              <a:t> </a:t>
            </a:r>
            <a:r>
              <a:rPr lang="en-US" altLang="de-DE" sz="2177" dirty="0" err="1"/>
              <a:t>niedriger</a:t>
            </a:r>
            <a:endParaRPr lang="en-US" altLang="de-DE" sz="2177" dirty="0"/>
          </a:p>
          <a:p>
            <a:pPr marL="871972" lvl="2"/>
            <a:r>
              <a:rPr lang="en-US" altLang="de-DE" sz="2177" dirty="0"/>
              <a:t>     </a:t>
            </a:r>
            <a:r>
              <a:rPr lang="en-US" altLang="de-DE" sz="2177" dirty="0" err="1"/>
              <a:t>als</a:t>
            </a:r>
            <a:r>
              <a:rPr lang="en-US" altLang="de-DE" sz="2177" dirty="0"/>
              <a:t> in </a:t>
            </a:r>
            <a:r>
              <a:rPr lang="en-US" altLang="de-DE" sz="2177" dirty="0" err="1"/>
              <a:t>kleinen</a:t>
            </a:r>
            <a:r>
              <a:rPr lang="en-US" altLang="de-DE" sz="2177" dirty="0"/>
              <a:t> </a:t>
            </a:r>
            <a:r>
              <a:rPr lang="en-US" altLang="de-DE" sz="2177" dirty="0" err="1"/>
              <a:t>Ländern</a:t>
            </a:r>
            <a:r>
              <a:rPr lang="en-US" altLang="de-DE" sz="2177" dirty="0"/>
              <a:t>. </a:t>
            </a:r>
          </a:p>
          <a:p>
            <a:pPr marL="1214872" lvl="2" indent="-342900">
              <a:buFont typeface="Wingdings" panose="05000000000000000000" pitchFamily="2" charset="2"/>
              <a:buChar char="Ø"/>
            </a:pPr>
            <a:r>
              <a:rPr lang="en-US" altLang="de-DE" sz="2177" dirty="0" err="1"/>
              <a:t>Zudem</a:t>
            </a:r>
            <a:r>
              <a:rPr lang="en-US" altLang="de-DE" sz="2177" dirty="0"/>
              <a:t> gilt </a:t>
            </a:r>
            <a:r>
              <a:rPr lang="en-US" altLang="de-DE" sz="2177" dirty="0" err="1"/>
              <a:t>immer</a:t>
            </a:r>
            <a:r>
              <a:rPr lang="en-US" altLang="de-DE" sz="2177" dirty="0"/>
              <a:t> </a:t>
            </a:r>
            <a:r>
              <a:rPr lang="en-US" altLang="de-DE" sz="2177" dirty="0" err="1"/>
              <a:t>noch</a:t>
            </a:r>
            <a:r>
              <a:rPr lang="en-US" altLang="de-DE" sz="2177" dirty="0"/>
              <a:t> </a:t>
            </a:r>
            <a:r>
              <a:rPr lang="en-US" altLang="de-DE" sz="2177" dirty="0" err="1"/>
              <a:t>bei</a:t>
            </a:r>
            <a:r>
              <a:rPr lang="en-US" altLang="de-DE" sz="2177" dirty="0"/>
              <a:t> </a:t>
            </a:r>
            <a:r>
              <a:rPr lang="en-US" altLang="de-DE" sz="2177" dirty="0" err="1"/>
              <a:t>vielen</a:t>
            </a:r>
            <a:r>
              <a:rPr lang="en-US" altLang="de-DE" sz="2177" dirty="0"/>
              <a:t> </a:t>
            </a:r>
            <a:r>
              <a:rPr lang="en-US" altLang="de-DE" sz="2177" dirty="0" err="1"/>
              <a:t>Abstimmung</a:t>
            </a:r>
            <a:r>
              <a:rPr lang="en-US" altLang="de-DE" sz="2177" dirty="0"/>
              <a:t> der </a:t>
            </a:r>
            <a:r>
              <a:rPr lang="en-US" altLang="de-DE" sz="2177" dirty="0" err="1"/>
              <a:t>Luxemburger</a:t>
            </a:r>
            <a:endParaRPr lang="en-US" altLang="de-DE" sz="2177" dirty="0"/>
          </a:p>
          <a:p>
            <a:pPr marL="871972" lvl="2"/>
            <a:r>
              <a:rPr lang="en-US" altLang="de-DE" sz="2177" dirty="0"/>
              <a:t>	    </a:t>
            </a:r>
            <a:r>
              <a:rPr lang="en-US" altLang="de-DE" sz="2177" dirty="0" err="1"/>
              <a:t>Kompromiss</a:t>
            </a:r>
            <a:r>
              <a:rPr lang="en-US" altLang="de-DE" sz="2177" dirty="0"/>
              <a:t> → </a:t>
            </a:r>
            <a:r>
              <a:rPr lang="en-US" altLang="de-DE" sz="2177" dirty="0" err="1"/>
              <a:t>Vetorecht</a:t>
            </a:r>
            <a:r>
              <a:rPr lang="en-US" altLang="de-DE" sz="2177" dirty="0"/>
              <a:t> </a:t>
            </a:r>
            <a:r>
              <a:rPr lang="en-US" altLang="de-DE" sz="2177" dirty="0" err="1"/>
              <a:t>eines</a:t>
            </a:r>
            <a:r>
              <a:rPr lang="en-US" altLang="de-DE" sz="2177" dirty="0"/>
              <a:t> </a:t>
            </a:r>
            <a:r>
              <a:rPr lang="en-US" altLang="de-DE" sz="2177" dirty="0" err="1"/>
              <a:t>Mitgliedslandes</a:t>
            </a:r>
            <a:endParaRPr lang="en-US" altLang="de-DE" sz="2177" dirty="0"/>
          </a:p>
        </p:txBody>
      </p:sp>
      <p:sp>
        <p:nvSpPr>
          <p:cNvPr id="4" name="Rechteck 3">
            <a:extLst>
              <a:ext uri="{FF2B5EF4-FFF2-40B4-BE49-F238E27FC236}">
                <a16:creationId xmlns:a16="http://schemas.microsoft.com/office/drawing/2014/main" id="{75A90B26-AE58-07DF-CCB0-5C257DE99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3023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2358705" y="849122"/>
            <a:ext cx="6760443" cy="3658164"/>
          </a:xfrm>
          <a:prstGeom prst="rect">
            <a:avLst/>
          </a:prstGeom>
          <a:noFill/>
        </p:spPr>
        <p:txBody>
          <a:bodyPr wrap="square" rtlCol="0">
            <a:noAutofit/>
          </a:bodyPr>
          <a:lstStyle/>
          <a:p>
            <a:pPr marL="311079" indent="-311079">
              <a:buFont typeface="Arial" panose="020B0604020202020204" pitchFamily="34" charset="0"/>
              <a:buChar char="•"/>
            </a:pPr>
            <a:r>
              <a:rPr lang="en-US" altLang="de-DE" sz="2177" dirty="0" err="1"/>
              <a:t>Jeder</a:t>
            </a:r>
            <a:r>
              <a:rPr lang="en-US" altLang="de-DE" sz="2177" dirty="0"/>
              <a:t> </a:t>
            </a:r>
            <a:r>
              <a:rPr lang="en-US" altLang="de-DE" sz="2177" dirty="0" err="1"/>
              <a:t>Stimmberechtigte</a:t>
            </a:r>
            <a:r>
              <a:rPr lang="en-US" altLang="de-DE" sz="2177" dirty="0"/>
              <a:t> hat </a:t>
            </a:r>
            <a:r>
              <a:rPr lang="en-US" altLang="de-DE" sz="2177" dirty="0" err="1"/>
              <a:t>eine</a:t>
            </a:r>
            <a:r>
              <a:rPr lang="en-US" altLang="de-DE" sz="2177" dirty="0"/>
              <a:t> </a:t>
            </a:r>
            <a:r>
              <a:rPr lang="en-US" altLang="de-DE" sz="2177" dirty="0" err="1"/>
              <a:t>feste</a:t>
            </a:r>
            <a:r>
              <a:rPr lang="en-US" altLang="de-DE" sz="2177" dirty="0"/>
              <a:t> </a:t>
            </a:r>
            <a:r>
              <a:rPr lang="en-US" altLang="de-DE" sz="2177" dirty="0" err="1"/>
              <a:t>Anzahl</a:t>
            </a:r>
            <a:r>
              <a:rPr lang="en-US" altLang="de-DE" sz="2177" dirty="0"/>
              <a:t> von </a:t>
            </a:r>
            <a:r>
              <a:rPr lang="en-US" altLang="de-DE" sz="2177" dirty="0" err="1"/>
              <a:t>Stimmen</a:t>
            </a:r>
            <a:r>
              <a:rPr lang="en-US" altLang="de-DE" sz="2177" dirty="0"/>
              <a:t>, die das </a:t>
            </a:r>
            <a:r>
              <a:rPr lang="en-US" altLang="de-DE" sz="2177" b="1" dirty="0" err="1"/>
              <a:t>Stimmgewicht</a:t>
            </a:r>
            <a:r>
              <a:rPr lang="en-US" altLang="de-DE" sz="2177" dirty="0"/>
              <a:t> </a:t>
            </a:r>
            <a:r>
              <a:rPr lang="en-US" altLang="de-DE" sz="2177" dirty="0" err="1"/>
              <a:t>definieren</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a:t>Der </a:t>
            </a:r>
            <a:r>
              <a:rPr lang="en-US" altLang="de-DE" sz="2177" dirty="0" err="1"/>
              <a:t>Einfachheit</a:t>
            </a:r>
            <a:r>
              <a:rPr lang="en-US" altLang="de-DE" sz="2177" dirty="0"/>
              <a:t> </a:t>
            </a:r>
            <a:r>
              <a:rPr lang="en-US" altLang="de-DE" sz="2177" dirty="0" err="1"/>
              <a:t>werden</a:t>
            </a:r>
            <a:r>
              <a:rPr lang="en-US" altLang="de-DE" sz="2177" dirty="0"/>
              <a:t> </a:t>
            </a:r>
            <a:r>
              <a:rPr lang="en-US" altLang="de-DE" sz="2177" dirty="0" err="1"/>
              <a:t>nur</a:t>
            </a:r>
            <a:r>
              <a:rPr lang="en-US" altLang="de-DE" sz="2177" dirty="0"/>
              <a:t> </a:t>
            </a:r>
            <a:r>
              <a:rPr lang="en-US" altLang="de-DE" sz="2177" b="1" dirty="0"/>
              <a:t>ja/nein</a:t>
            </a:r>
            <a:r>
              <a:rPr lang="en-US" altLang="de-DE" sz="2177" dirty="0"/>
              <a:t>- </a:t>
            </a:r>
            <a:r>
              <a:rPr lang="en-US" altLang="de-DE" sz="2177" dirty="0" err="1"/>
              <a:t>Entscheidungen</a:t>
            </a:r>
            <a:r>
              <a:rPr lang="en-US" altLang="de-DE" sz="2177" dirty="0"/>
              <a:t> </a:t>
            </a:r>
            <a:r>
              <a:rPr lang="en-US" altLang="de-DE" sz="2177" dirty="0" err="1"/>
              <a:t>betrachtet</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err="1"/>
              <a:t>Es</a:t>
            </a:r>
            <a:r>
              <a:rPr lang="en-US" altLang="de-DE" sz="2177" dirty="0"/>
              <a:t> </a:t>
            </a:r>
            <a:r>
              <a:rPr lang="en-US" altLang="de-DE" sz="2177" dirty="0" err="1"/>
              <a:t>gibt</a:t>
            </a:r>
            <a:r>
              <a:rPr lang="en-US" altLang="de-DE" sz="2177" dirty="0"/>
              <a:t> </a:t>
            </a:r>
            <a:r>
              <a:rPr lang="en-US" altLang="de-DE" sz="2177" dirty="0" err="1"/>
              <a:t>ein</a:t>
            </a:r>
            <a:r>
              <a:rPr lang="en-US" altLang="de-DE" sz="2177" dirty="0"/>
              <a:t> </a:t>
            </a:r>
            <a:r>
              <a:rPr lang="en-US" altLang="de-DE" sz="2177" dirty="0" err="1"/>
              <a:t>Kriterium</a:t>
            </a:r>
            <a:r>
              <a:rPr lang="en-US" altLang="de-DE" sz="2177" dirty="0"/>
              <a:t>, </a:t>
            </a:r>
            <a:r>
              <a:rPr lang="en-US" altLang="de-DE" sz="2177" dirty="0" err="1"/>
              <a:t>dass</a:t>
            </a:r>
            <a:r>
              <a:rPr lang="en-US" altLang="de-DE" sz="2177" dirty="0"/>
              <a:t> </a:t>
            </a:r>
            <a:r>
              <a:rPr lang="en-US" altLang="de-DE" sz="2177" dirty="0" err="1"/>
              <a:t>bestimmt</a:t>
            </a:r>
            <a:r>
              <a:rPr lang="en-US" altLang="de-DE" sz="2177" dirty="0"/>
              <a:t>, </a:t>
            </a:r>
            <a:r>
              <a:rPr lang="en-US" altLang="de-DE" sz="2177" dirty="0" err="1"/>
              <a:t>ob</a:t>
            </a:r>
            <a:r>
              <a:rPr lang="en-US" altLang="de-DE" sz="2177" dirty="0"/>
              <a:t> ja </a:t>
            </a:r>
            <a:r>
              <a:rPr lang="en-US" altLang="de-DE" sz="2177" dirty="0" err="1"/>
              <a:t>oder</a:t>
            </a:r>
            <a:r>
              <a:rPr lang="en-US" altLang="de-DE" sz="2177" dirty="0"/>
              <a:t> nein </a:t>
            </a:r>
            <a:r>
              <a:rPr lang="en-US" altLang="de-DE" sz="2177" dirty="0" err="1"/>
              <a:t>gewinnt</a:t>
            </a:r>
            <a:r>
              <a:rPr lang="en-US" altLang="de-DE" sz="2177" dirty="0"/>
              <a:t> → </a:t>
            </a:r>
            <a:r>
              <a:rPr lang="en-US" altLang="de-DE" sz="2177" b="1" dirty="0"/>
              <a:t>Quote/Quorum</a:t>
            </a:r>
          </a:p>
        </p:txBody>
      </p:sp>
      <p:sp>
        <p:nvSpPr>
          <p:cNvPr id="4" name="Rechteck 3"/>
          <p:cNvSpPr/>
          <p:nvPr/>
        </p:nvSpPr>
        <p:spPr>
          <a:xfrm>
            <a:off x="2608384" y="3715696"/>
            <a:ext cx="6096000" cy="2828467"/>
          </a:xfrm>
          <a:prstGeom prst="rect">
            <a:avLst/>
          </a:prstGeom>
        </p:spPr>
        <p:txBody>
          <a:bodyPr>
            <a:spAutoFit/>
          </a:bodyPr>
          <a:lstStyle/>
          <a:p>
            <a:pPr marL="107841" algn="ctr">
              <a:defRPr/>
            </a:pPr>
            <a:r>
              <a:rPr lang="en-US" sz="2540" dirty="0" err="1"/>
              <a:t>Schreibweise</a:t>
            </a:r>
            <a:r>
              <a:rPr lang="en-US" sz="2540" dirty="0"/>
              <a:t>:</a:t>
            </a:r>
          </a:p>
          <a:p>
            <a:pPr marL="107841">
              <a:defRPr/>
            </a:pPr>
            <a:endParaRPr lang="en-US" sz="2540" dirty="0"/>
          </a:p>
          <a:p>
            <a:pPr marL="522613" indent="-414772">
              <a:buFont typeface="Arial" panose="020B0604020202020204" pitchFamily="34" charset="0"/>
              <a:buChar char="•"/>
              <a:defRPr/>
            </a:pPr>
            <a:r>
              <a:rPr lang="en-US" sz="2540" dirty="0"/>
              <a:t>[q; a, b, c, …]</a:t>
            </a:r>
          </a:p>
          <a:p>
            <a:pPr marL="829544" lvl="1" indent="-414772">
              <a:buFont typeface="Symbol" panose="05050102010706020507" pitchFamily="18" charset="2"/>
              <a:buChar char="-"/>
              <a:defRPr/>
            </a:pPr>
            <a:r>
              <a:rPr lang="en-US" sz="2540" dirty="0"/>
              <a:t>q: Quote</a:t>
            </a:r>
          </a:p>
          <a:p>
            <a:pPr marL="829544" lvl="1" indent="-414772">
              <a:buFont typeface="Symbol" panose="05050102010706020507" pitchFamily="18" charset="2"/>
              <a:buChar char="-"/>
              <a:defRPr/>
            </a:pPr>
            <a:r>
              <a:rPr lang="en-US" sz="2540" dirty="0"/>
              <a:t>a, b, c, … </a:t>
            </a:r>
            <a:r>
              <a:rPr lang="en-US" sz="2540" dirty="0" err="1"/>
              <a:t>Gewichte</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err="1"/>
              <a:t>Beispiel</a:t>
            </a:r>
            <a:r>
              <a:rPr lang="en-US" sz="2540" dirty="0"/>
              <a:t>: [17; 10, 6, 5, 2]</a:t>
            </a:r>
          </a:p>
        </p:txBody>
      </p:sp>
      <p:sp>
        <p:nvSpPr>
          <p:cNvPr id="5" name="Rechteck 4">
            <a:extLst>
              <a:ext uri="{FF2B5EF4-FFF2-40B4-BE49-F238E27FC236}">
                <a16:creationId xmlns:a16="http://schemas.microsoft.com/office/drawing/2014/main" id="{D415F57B-9E75-DE32-1E18-4128BE1178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655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2854" y="69012"/>
            <a:ext cx="8528538"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a:t>
            </a:r>
            <a:r>
              <a:rPr lang="en-US" sz="2903" b="1" dirty="0" err="1">
                <a:solidFill>
                  <a:sysClr val="windowText" lastClr="000000"/>
                </a:solidFill>
              </a:rPr>
              <a:t>Diktator</a:t>
            </a:r>
            <a:endParaRPr lang="en-US" sz="2903" dirty="0">
              <a:solidFill>
                <a:sysClr val="windowText" lastClr="000000"/>
              </a:solidFill>
            </a:endParaRPr>
          </a:p>
        </p:txBody>
      </p:sp>
      <p:sp>
        <p:nvSpPr>
          <p:cNvPr id="3" name="Textfeld 2"/>
          <p:cNvSpPr txBox="1"/>
          <p:nvPr/>
        </p:nvSpPr>
        <p:spPr>
          <a:xfrm>
            <a:off x="1660634" y="1599918"/>
            <a:ext cx="9426466" cy="3658164"/>
          </a:xfrm>
          <a:prstGeom prst="rect">
            <a:avLst/>
          </a:prstGeom>
          <a:noFill/>
        </p:spPr>
        <p:txBody>
          <a:bodyPr wrap="square" rtlCol="0">
            <a:noAutofit/>
          </a:bodyPr>
          <a:lstStyle/>
          <a:p>
            <a:pPr marL="522613" indent="-414772">
              <a:buFont typeface="Arial" panose="020B0604020202020204" pitchFamily="34" charset="0"/>
              <a:buChar char="•"/>
              <a:defRPr/>
            </a:pPr>
            <a:r>
              <a:rPr lang="en-US" sz="2540" dirty="0" err="1"/>
              <a:t>Ein</a:t>
            </a:r>
            <a:r>
              <a:rPr lang="en-US" sz="2540" dirty="0"/>
              <a:t> </a:t>
            </a:r>
            <a:r>
              <a:rPr lang="en-US" sz="2540" dirty="0" err="1"/>
              <a:t>Diktator</a:t>
            </a:r>
            <a:r>
              <a:rPr lang="en-US" sz="2540" dirty="0"/>
              <a:t> </a:t>
            </a:r>
            <a:r>
              <a:rPr lang="en-US" sz="2540" dirty="0" err="1"/>
              <a:t>vereinigt</a:t>
            </a:r>
            <a:r>
              <a:rPr lang="en-US" sz="2540" dirty="0"/>
              <a:t> </a:t>
            </a:r>
            <a:r>
              <a:rPr lang="en-US" sz="2540" dirty="0" err="1"/>
              <a:t>alle</a:t>
            </a:r>
            <a:r>
              <a:rPr lang="en-US" sz="2540" dirty="0"/>
              <a:t> </a:t>
            </a:r>
            <a:r>
              <a:rPr lang="en-US" sz="2540" dirty="0" err="1"/>
              <a:t>Entscheidungsgewalt</a:t>
            </a:r>
            <a:r>
              <a:rPr lang="en-US" sz="2540" dirty="0"/>
              <a:t> auf </a:t>
            </a:r>
            <a:r>
              <a:rPr lang="en-US" sz="2540" dirty="0" err="1"/>
              <a:t>sich</a:t>
            </a:r>
            <a:r>
              <a:rPr lang="en-US" sz="2540" dirty="0"/>
              <a:t>. </a:t>
            </a:r>
            <a:r>
              <a:rPr lang="en-US" sz="2540" dirty="0" err="1"/>
              <a:t>Nur</a:t>
            </a:r>
            <a:r>
              <a:rPr lang="en-US" sz="2540" dirty="0"/>
              <a:t> </a:t>
            </a:r>
            <a:r>
              <a:rPr lang="en-US" sz="2540" dirty="0" err="1"/>
              <a:t>wenn</a:t>
            </a:r>
            <a:r>
              <a:rPr lang="en-US" sz="2540" dirty="0"/>
              <a:t> </a:t>
            </a:r>
            <a:r>
              <a:rPr lang="en-US" sz="2540" dirty="0" err="1"/>
              <a:t>er</a:t>
            </a:r>
            <a:r>
              <a:rPr lang="en-US" sz="2540" dirty="0"/>
              <a:t> </a:t>
            </a:r>
            <a:r>
              <a:rPr lang="en-US" sz="2540" dirty="0" err="1"/>
              <a:t>zustimmt</a:t>
            </a:r>
            <a:r>
              <a:rPr lang="en-US" sz="2540" dirty="0"/>
              <a:t>, </a:t>
            </a:r>
            <a:r>
              <a:rPr lang="en-US" sz="2540" dirty="0" err="1"/>
              <a:t>kann</a:t>
            </a:r>
            <a:r>
              <a:rPr lang="en-US" sz="2540" dirty="0"/>
              <a:t> </a:t>
            </a:r>
            <a:r>
              <a:rPr lang="en-US" sz="2540" dirty="0" err="1"/>
              <a:t>eine</a:t>
            </a:r>
            <a:r>
              <a:rPr lang="en-US" sz="2540" dirty="0"/>
              <a:t> Alternative </a:t>
            </a:r>
            <a:r>
              <a:rPr lang="en-US" sz="2540" dirty="0" err="1"/>
              <a:t>gewinnen</a:t>
            </a:r>
            <a:r>
              <a:rPr lang="en-US" sz="2540" dirty="0"/>
              <a:t>                                    → </a:t>
            </a:r>
            <a:r>
              <a:rPr lang="en-US" sz="2540" dirty="0" err="1"/>
              <a:t>gegen</a:t>
            </a:r>
            <a:r>
              <a:rPr lang="en-US" sz="2540" dirty="0"/>
              <a:t> den </a:t>
            </a:r>
            <a:r>
              <a:rPr lang="en-US" sz="2540" dirty="0" err="1"/>
              <a:t>Diktator</a:t>
            </a:r>
            <a:r>
              <a:rPr lang="en-US" sz="2540" dirty="0"/>
              <a:t> </a:t>
            </a:r>
            <a:r>
              <a:rPr lang="en-US" sz="2540" dirty="0" err="1"/>
              <a:t>kann</a:t>
            </a:r>
            <a:r>
              <a:rPr lang="en-US" sz="2540" dirty="0"/>
              <a:t> </a:t>
            </a:r>
            <a:r>
              <a:rPr lang="en-US" sz="2540" dirty="0" err="1"/>
              <a:t>keine</a:t>
            </a:r>
            <a:r>
              <a:rPr lang="en-US" sz="2540" dirty="0"/>
              <a:t> </a:t>
            </a:r>
            <a:r>
              <a:rPr lang="en-US" sz="2540" dirty="0" err="1"/>
              <a:t>Entscheidung</a:t>
            </a:r>
            <a:r>
              <a:rPr lang="en-US" sz="2540" dirty="0"/>
              <a:t> </a:t>
            </a:r>
            <a:r>
              <a:rPr lang="en-US" sz="2540" dirty="0" err="1"/>
              <a:t>getroffen</a:t>
            </a:r>
            <a:r>
              <a:rPr lang="en-US" sz="2540" dirty="0"/>
              <a:t> </a:t>
            </a:r>
            <a:r>
              <a:rPr lang="en-US" sz="2540" dirty="0" err="1"/>
              <a:t>werden</a:t>
            </a:r>
            <a:endParaRPr lang="en-US" sz="2540" dirty="0"/>
          </a:p>
          <a:p>
            <a:pPr marL="522613"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[51; 60, 25, 15]</a:t>
            </a:r>
          </a:p>
          <a:p>
            <a:pPr marL="829544" lvl="1" indent="-414772">
              <a:buFont typeface="Symbol" panose="05050102010706020507" pitchFamily="18" charset="2"/>
              <a:buChar char="-"/>
              <a:defRPr/>
            </a:pPr>
            <a:r>
              <a:rPr lang="en-US" sz="2540" dirty="0"/>
              <a:t>Der </a:t>
            </a:r>
            <a:r>
              <a:rPr lang="en-US" sz="2540" dirty="0" err="1"/>
              <a:t>Spieler</a:t>
            </a:r>
            <a:r>
              <a:rPr lang="en-US" sz="2540" dirty="0"/>
              <a:t> </a:t>
            </a:r>
            <a:r>
              <a:rPr lang="en-US" sz="2540" dirty="0" err="1"/>
              <a:t>mit</a:t>
            </a:r>
            <a:r>
              <a:rPr lang="en-US" sz="2540" dirty="0"/>
              <a:t> </a:t>
            </a:r>
            <a:r>
              <a:rPr lang="en-US" sz="2540" dirty="0" err="1"/>
              <a:t>dem</a:t>
            </a:r>
            <a:r>
              <a:rPr lang="en-US" sz="2540" dirty="0"/>
              <a:t> </a:t>
            </a:r>
            <a:r>
              <a:rPr lang="en-US" sz="2540" dirty="0" err="1"/>
              <a:t>Gewicht</a:t>
            </a:r>
            <a:r>
              <a:rPr lang="en-US" sz="2540" dirty="0"/>
              <a:t> 60 hat </a:t>
            </a:r>
            <a:r>
              <a:rPr lang="en-US" sz="2540" dirty="0" err="1"/>
              <a:t>diktatorische</a:t>
            </a:r>
            <a:r>
              <a:rPr lang="en-US" sz="2540" dirty="0"/>
              <a:t> </a:t>
            </a:r>
            <a:r>
              <a:rPr lang="en-US" sz="2540" dirty="0" err="1"/>
              <a:t>Macht</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[20; 15, 10, 5]</a:t>
            </a:r>
          </a:p>
          <a:p>
            <a:pPr marL="829544" lvl="1" indent="-414772">
              <a:buFont typeface="Symbol" panose="05050102010706020507" pitchFamily="18" charset="2"/>
              <a:buChar char="-"/>
              <a:defRPr/>
            </a:pPr>
            <a:r>
              <a:rPr lang="en-US" sz="2540" dirty="0" err="1"/>
              <a:t>Kein</a:t>
            </a:r>
            <a:r>
              <a:rPr lang="en-US" sz="2540" dirty="0"/>
              <a:t> </a:t>
            </a:r>
            <a:r>
              <a:rPr lang="en-US" sz="2540" dirty="0" err="1"/>
              <a:t>Spieler</a:t>
            </a:r>
            <a:r>
              <a:rPr lang="en-US" sz="2540" dirty="0"/>
              <a:t> </a:t>
            </a:r>
            <a:r>
              <a:rPr lang="en-US" sz="2540" dirty="0" err="1"/>
              <a:t>ist</a:t>
            </a:r>
            <a:r>
              <a:rPr lang="en-US" sz="2540" dirty="0"/>
              <a:t> </a:t>
            </a:r>
            <a:r>
              <a:rPr lang="en-US" sz="2540" dirty="0" err="1"/>
              <a:t>Diktator</a:t>
            </a:r>
            <a:endParaRPr lang="en-US" sz="2540" dirty="0"/>
          </a:p>
          <a:p>
            <a:endParaRPr lang="en-US" altLang="de-DE" sz="2177" b="1" dirty="0"/>
          </a:p>
        </p:txBody>
      </p:sp>
      <p:sp>
        <p:nvSpPr>
          <p:cNvPr id="4" name="Rechteck 3">
            <a:extLst>
              <a:ext uri="{FF2B5EF4-FFF2-40B4-BE49-F238E27FC236}">
                <a16:creationId xmlns:a16="http://schemas.microsoft.com/office/drawing/2014/main" id="{B7D0122E-472E-35A3-4167-D7A6C6059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634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Dummy</a:t>
            </a:r>
            <a:endParaRPr lang="en-US" sz="2903" dirty="0">
              <a:solidFill>
                <a:sysClr val="windowText" lastClr="000000"/>
              </a:solidFill>
            </a:endParaRPr>
          </a:p>
        </p:txBody>
      </p:sp>
      <p:sp>
        <p:nvSpPr>
          <p:cNvPr id="3" name="Textfeld 2"/>
          <p:cNvSpPr txBox="1"/>
          <p:nvPr/>
        </p:nvSpPr>
        <p:spPr>
          <a:xfrm>
            <a:off x="2437836" y="1599918"/>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Dummy </a:t>
            </a:r>
            <a:r>
              <a:rPr lang="en-US" sz="2177" dirty="0" err="1"/>
              <a:t>ist</a:t>
            </a:r>
            <a:r>
              <a:rPr lang="en-US" sz="2177" dirty="0"/>
              <a:t> </a:t>
            </a: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Abstimmung</a:t>
            </a:r>
            <a:r>
              <a:rPr lang="en-US" sz="2177" dirty="0"/>
              <a:t> </a:t>
            </a:r>
            <a:r>
              <a:rPr lang="en-US" sz="2177" dirty="0" err="1"/>
              <a:t>keine</a:t>
            </a:r>
            <a:r>
              <a:rPr lang="en-US" sz="2177" dirty="0"/>
              <a:t> </a:t>
            </a:r>
            <a:r>
              <a:rPr lang="en-US" sz="2177" dirty="0" err="1"/>
              <a:t>Auswirkung</a:t>
            </a:r>
            <a:r>
              <a:rPr lang="en-US" sz="2177" dirty="0"/>
              <a:t> auf die </a:t>
            </a:r>
            <a:r>
              <a:rPr lang="en-US" sz="2177" err="1"/>
              <a:t>Entscheidung</a:t>
            </a:r>
            <a:r>
              <a:rPr lang="en-US" sz="2177"/>
              <a:t> hat                                           </a:t>
            </a:r>
            <a:r>
              <a:rPr lang="en-US" sz="2177" dirty="0"/>
              <a:t>→ </a:t>
            </a:r>
            <a:r>
              <a:rPr lang="en-US" sz="2177" dirty="0" err="1"/>
              <a:t>werden</a:t>
            </a:r>
            <a:r>
              <a:rPr lang="en-US" sz="2177" dirty="0"/>
              <a:t> </a:t>
            </a:r>
            <a:r>
              <a:rPr lang="en-US" sz="2177" dirty="0" err="1"/>
              <a:t>Koalitionen</a:t>
            </a:r>
            <a:r>
              <a:rPr lang="en-US" sz="2177" dirty="0"/>
              <a:t> </a:t>
            </a:r>
            <a:r>
              <a:rPr lang="en-US" sz="2177" dirty="0" err="1"/>
              <a:t>gebildet</a:t>
            </a:r>
            <a:r>
              <a:rPr lang="en-US" sz="2177" dirty="0"/>
              <a:t>, so </a:t>
            </a:r>
            <a:r>
              <a:rPr lang="en-US" sz="2177" dirty="0" err="1"/>
              <a:t>kann</a:t>
            </a:r>
            <a:r>
              <a:rPr lang="en-US" sz="2177" dirty="0"/>
              <a:t> </a:t>
            </a:r>
            <a:r>
              <a:rPr lang="en-US" sz="2177" dirty="0" err="1"/>
              <a:t>ein</a:t>
            </a:r>
            <a:r>
              <a:rPr lang="en-US" sz="2177" dirty="0"/>
              <a:t> Dummy von </a:t>
            </a:r>
            <a:r>
              <a:rPr lang="en-US" sz="2177" dirty="0" err="1"/>
              <a:t>jeder</a:t>
            </a:r>
            <a:r>
              <a:rPr lang="en-US" sz="2177" dirty="0"/>
              <a:t> </a:t>
            </a:r>
            <a:r>
              <a:rPr lang="en-US" sz="2177" dirty="0" err="1"/>
              <a:t>Koalition</a:t>
            </a:r>
            <a:r>
              <a:rPr lang="en-US" sz="2177" dirty="0"/>
              <a:t> </a:t>
            </a:r>
            <a:r>
              <a:rPr lang="en-US" sz="2177" dirty="0" err="1"/>
              <a:t>entfernt</a:t>
            </a:r>
            <a:r>
              <a:rPr lang="en-US" sz="2177" dirty="0"/>
              <a:t> </a:t>
            </a:r>
            <a:r>
              <a:rPr lang="en-US" sz="2177" dirty="0" err="1"/>
              <a:t>werden</a:t>
            </a:r>
            <a:r>
              <a:rPr lang="en-US" sz="2177" dirty="0"/>
              <a:t>, </a:t>
            </a:r>
            <a:r>
              <a:rPr lang="en-US" sz="2177" dirty="0" err="1"/>
              <a:t>ohne</a:t>
            </a:r>
            <a:r>
              <a:rPr lang="en-US" sz="2177" dirty="0"/>
              <a:t>, </a:t>
            </a:r>
            <a:r>
              <a:rPr lang="en-US" sz="2177" dirty="0" err="1"/>
              <a:t>dass</a:t>
            </a:r>
            <a:r>
              <a:rPr lang="en-US" sz="2177" dirty="0"/>
              <a:t> </a:t>
            </a:r>
            <a:r>
              <a:rPr lang="en-US" sz="2177" dirty="0" err="1"/>
              <a:t>sich</a:t>
            </a:r>
            <a:r>
              <a:rPr lang="en-US" sz="2177" dirty="0"/>
              <a:t> die </a:t>
            </a:r>
            <a:r>
              <a:rPr lang="en-US" sz="2177" dirty="0" err="1"/>
              <a:t>Entscheidung</a:t>
            </a:r>
            <a:r>
              <a:rPr lang="en-US" sz="2177" dirty="0"/>
              <a:t> </a:t>
            </a:r>
            <a:r>
              <a:rPr lang="en-US" sz="2177" dirty="0" err="1"/>
              <a:t>ändert</a:t>
            </a:r>
            <a:r>
              <a:rPr lang="en-US" sz="2177" dirty="0"/>
              <a:t>.</a:t>
            </a:r>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[51; 26, 26, 26, 22]</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22 </a:t>
            </a:r>
            <a:r>
              <a:rPr lang="en-US" sz="2177" dirty="0" err="1"/>
              <a:t>ist</a:t>
            </a:r>
            <a:r>
              <a:rPr lang="en-US" sz="2177" dirty="0"/>
              <a:t> irrelevant.</a:t>
            </a:r>
            <a:endParaRPr lang="en-US" altLang="de-DE" sz="2177" b="1" dirty="0"/>
          </a:p>
        </p:txBody>
      </p:sp>
      <p:sp>
        <p:nvSpPr>
          <p:cNvPr id="4" name="Rechteck 3">
            <a:extLst>
              <a:ext uri="{FF2B5EF4-FFF2-40B4-BE49-F238E27FC236}">
                <a16:creationId xmlns:a16="http://schemas.microsoft.com/office/drawing/2014/main" id="{E3C4FF0E-7F81-0FA2-4B5B-F7907A25B8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868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 Veto</a:t>
            </a:r>
            <a:endParaRPr lang="en-US" sz="2903" dirty="0">
              <a:solidFill>
                <a:sysClr val="windowText" lastClr="000000"/>
              </a:solidFill>
            </a:endParaRPr>
          </a:p>
        </p:txBody>
      </p:sp>
      <p:sp>
        <p:nvSpPr>
          <p:cNvPr id="3" name="Textfeld 2"/>
          <p:cNvSpPr txBox="1"/>
          <p:nvPr/>
        </p:nvSpPr>
        <p:spPr>
          <a:xfrm>
            <a:off x="2108227" y="1408532"/>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Stimme</a:t>
            </a:r>
            <a:r>
              <a:rPr lang="en-US" sz="2177" dirty="0"/>
              <a:t> </a:t>
            </a:r>
            <a:r>
              <a:rPr lang="en-US" sz="2177" dirty="0" err="1"/>
              <a:t>immer</a:t>
            </a:r>
            <a:r>
              <a:rPr lang="en-US" sz="2177" dirty="0"/>
              <a:t> </a:t>
            </a:r>
            <a:r>
              <a:rPr lang="en-US" sz="2177" dirty="0" err="1"/>
              <a:t>benötigt</a:t>
            </a:r>
            <a:r>
              <a:rPr lang="en-US" sz="2177" dirty="0"/>
              <a:t> </a:t>
            </a:r>
            <a:r>
              <a:rPr lang="en-US" sz="2177" dirty="0" err="1"/>
              <a:t>wird</a:t>
            </a:r>
            <a:r>
              <a:rPr lang="en-US" sz="2177" dirty="0"/>
              <a:t>, um </a:t>
            </a:r>
            <a:r>
              <a:rPr lang="en-US" sz="2177" dirty="0" err="1"/>
              <a:t>eine</a:t>
            </a:r>
            <a:r>
              <a:rPr lang="en-US" sz="2177" dirty="0"/>
              <a:t> </a:t>
            </a:r>
            <a:r>
              <a:rPr lang="en-US" sz="2177" dirty="0" err="1"/>
              <a:t>Entscheidung</a:t>
            </a:r>
            <a:r>
              <a:rPr lang="en-US" sz="2177" dirty="0"/>
              <a:t> </a:t>
            </a:r>
            <a:r>
              <a:rPr lang="en-US" sz="2177" dirty="0" err="1"/>
              <a:t>zu</a:t>
            </a:r>
            <a:r>
              <a:rPr lang="en-US" sz="2177" dirty="0"/>
              <a:t> </a:t>
            </a:r>
            <a:r>
              <a:rPr lang="en-US" sz="2177" dirty="0" err="1"/>
              <a:t>treffen</a:t>
            </a:r>
            <a:r>
              <a:rPr lang="en-US" sz="2177" dirty="0"/>
              <a:t> hat </a:t>
            </a:r>
            <a:r>
              <a:rPr lang="en-US" sz="2177" dirty="0" err="1"/>
              <a:t>ein</a:t>
            </a:r>
            <a:r>
              <a:rPr lang="en-US" sz="2177" dirty="0"/>
              <a:t> </a:t>
            </a:r>
            <a:r>
              <a:rPr lang="en-US" sz="2177" dirty="0" err="1"/>
              <a:t>Vetorecht</a:t>
            </a:r>
            <a:endParaRPr lang="en-US" sz="2177" dirty="0"/>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[21; 20, 15, 5]</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20 hat </a:t>
            </a:r>
            <a:r>
              <a:rPr lang="en-US" sz="2177" dirty="0" err="1"/>
              <a:t>ein</a:t>
            </a:r>
            <a:r>
              <a:rPr lang="en-US" sz="2177" dirty="0"/>
              <a:t> </a:t>
            </a:r>
            <a:r>
              <a:rPr lang="en-US" sz="2177" dirty="0" err="1"/>
              <a:t>Vetorecht</a:t>
            </a:r>
            <a:endParaRPr lang="en-US" sz="2177" dirty="0"/>
          </a:p>
          <a:p>
            <a:pPr marL="725851" lvl="1"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Jury: [12; 1, 1, 1, 1, 1, 1, 1, 1, 1, 1, 1, 1]</a:t>
            </a:r>
          </a:p>
          <a:p>
            <a:pPr marL="725851" lvl="1" indent="-311079">
              <a:buFont typeface="Symbol" panose="05050102010706020507" pitchFamily="18" charset="2"/>
              <a:buChar char="-"/>
              <a:defRPr/>
            </a:pPr>
            <a:r>
              <a:rPr lang="en-US" sz="2177" dirty="0"/>
              <a:t>Da </a:t>
            </a:r>
            <a:r>
              <a:rPr lang="en-US" sz="2177" dirty="0" err="1"/>
              <a:t>alle</a:t>
            </a:r>
            <a:r>
              <a:rPr lang="en-US" sz="2177" dirty="0"/>
              <a:t> </a:t>
            </a:r>
            <a:r>
              <a:rPr lang="en-US" sz="2177" dirty="0" err="1"/>
              <a:t>Mitglieder</a:t>
            </a:r>
            <a:r>
              <a:rPr lang="en-US" sz="2177" dirty="0"/>
              <a:t> </a:t>
            </a:r>
            <a:r>
              <a:rPr lang="en-US" sz="2177" dirty="0" err="1"/>
              <a:t>für</a:t>
            </a:r>
            <a:r>
              <a:rPr lang="en-US" sz="2177" dirty="0"/>
              <a:t> </a:t>
            </a:r>
            <a:r>
              <a:rPr lang="en-US" sz="2177" dirty="0" err="1"/>
              <a:t>einen</a:t>
            </a:r>
            <a:r>
              <a:rPr lang="en-US" sz="2177" dirty="0"/>
              <a:t> </a:t>
            </a:r>
            <a:r>
              <a:rPr lang="en-US" sz="2177" dirty="0" err="1"/>
              <a:t>Beschluss</a:t>
            </a:r>
            <a:r>
              <a:rPr lang="en-US" sz="2177" dirty="0"/>
              <a:t> </a:t>
            </a:r>
            <a:r>
              <a:rPr lang="en-US" sz="2177" dirty="0" err="1"/>
              <a:t>gebraucht</a:t>
            </a:r>
            <a:r>
              <a:rPr lang="en-US" sz="2177" dirty="0"/>
              <a:t> </a:t>
            </a:r>
            <a:r>
              <a:rPr lang="en-US" sz="2177" dirty="0" err="1"/>
              <a:t>werden</a:t>
            </a:r>
            <a:r>
              <a:rPr lang="en-US" sz="2177" dirty="0"/>
              <a:t>, hat </a:t>
            </a:r>
            <a:r>
              <a:rPr lang="en-US" sz="2177" dirty="0" err="1"/>
              <a:t>jeder</a:t>
            </a:r>
            <a:r>
              <a:rPr lang="en-US" sz="2177" dirty="0"/>
              <a:t> </a:t>
            </a:r>
            <a:r>
              <a:rPr lang="en-US" sz="2177" dirty="0" err="1"/>
              <a:t>ein</a:t>
            </a:r>
            <a:r>
              <a:rPr lang="en-US" sz="2177" dirty="0"/>
              <a:t> </a:t>
            </a:r>
            <a:r>
              <a:rPr lang="en-US" sz="2177" dirty="0" err="1"/>
              <a:t>Vetorecht</a:t>
            </a:r>
            <a:endParaRPr lang="en-US" altLang="de-DE" sz="2177" b="1" dirty="0"/>
          </a:p>
        </p:txBody>
      </p:sp>
      <p:sp>
        <p:nvSpPr>
          <p:cNvPr id="4" name="Rechteck 3">
            <a:extLst>
              <a:ext uri="{FF2B5EF4-FFF2-40B4-BE49-F238E27FC236}">
                <a16:creationId xmlns:a16="http://schemas.microsoft.com/office/drawing/2014/main" id="{1149DA7E-E473-B385-926C-0627D864EB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2627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1597695" y="1044661"/>
            <a:ext cx="7600584" cy="4768678"/>
          </a:xfrm>
          <a:prstGeom prst="rect">
            <a:avLst/>
          </a:prstGeom>
          <a:noFill/>
        </p:spPr>
        <p:txBody>
          <a:bodyPr wrap="square" rtlCol="0">
            <a:noAutofit/>
          </a:bodyPr>
          <a:lstStyle/>
          <a:p>
            <a:pPr marL="311079" indent="-311079">
              <a:buFont typeface="Arial" panose="020B0604020202020204" pitchFamily="34" charset="0"/>
              <a:buChar char="•"/>
            </a:pPr>
            <a:r>
              <a:rPr lang="en-US" sz="2177" dirty="0" err="1"/>
              <a:t>Koalition</a:t>
            </a:r>
            <a:r>
              <a:rPr lang="en-US" sz="2177" dirty="0"/>
              <a:t>: </a:t>
            </a:r>
            <a:r>
              <a:rPr lang="en-US" sz="2177" dirty="0" err="1"/>
              <a:t>Jede</a:t>
            </a:r>
            <a:r>
              <a:rPr lang="en-US" sz="2177" dirty="0"/>
              <a:t> </a:t>
            </a:r>
            <a:r>
              <a:rPr lang="en-US" sz="2177" dirty="0" err="1"/>
              <a:t>Menge</a:t>
            </a:r>
            <a:r>
              <a:rPr lang="en-US" sz="2177" dirty="0"/>
              <a:t> von </a:t>
            </a:r>
            <a:r>
              <a:rPr lang="en-US" sz="2177" dirty="0" err="1"/>
              <a:t>Spielern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Gewicht</a:t>
            </a:r>
            <a:r>
              <a:rPr lang="en-US" sz="2177" dirty="0"/>
              <a:t> der </a:t>
            </a:r>
            <a:r>
              <a:rPr lang="en-US" sz="2177" dirty="0" err="1"/>
              <a:t>Koalition</a:t>
            </a:r>
            <a:r>
              <a:rPr lang="en-US" sz="2177" dirty="0"/>
              <a:t>: </a:t>
            </a:r>
            <a:r>
              <a:rPr lang="en-US" sz="2177" dirty="0" err="1"/>
              <a:t>Summe</a:t>
            </a:r>
            <a:r>
              <a:rPr lang="en-US" sz="2177" dirty="0"/>
              <a:t> der </a:t>
            </a:r>
            <a:r>
              <a:rPr lang="en-US" sz="2177" dirty="0" err="1"/>
              <a:t>Einzelgewichte</a:t>
            </a:r>
            <a:r>
              <a:rPr lang="en-US" sz="2177" dirty="0"/>
              <a:t> der </a:t>
            </a:r>
            <a:r>
              <a:rPr lang="en-US" sz="2177" dirty="0" err="1"/>
              <a:t>Mitglieder</a:t>
            </a:r>
            <a:r>
              <a:rPr lang="en-US" sz="2177" dirty="0"/>
              <a:t> der </a:t>
            </a:r>
            <a:r>
              <a:rPr lang="en-US" sz="2177" dirty="0" err="1"/>
              <a:t>Koalition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Gewinnkoalition</a:t>
            </a:r>
            <a:r>
              <a:rPr lang="en-US" sz="2177" dirty="0"/>
              <a:t>: </a:t>
            </a:r>
            <a:r>
              <a:rPr lang="en-US" sz="2177" dirty="0" err="1"/>
              <a:t>Eine</a:t>
            </a:r>
            <a:r>
              <a:rPr lang="en-US" sz="2177" dirty="0"/>
              <a:t> </a:t>
            </a:r>
            <a:r>
              <a:rPr lang="en-US" sz="2177" dirty="0" err="1"/>
              <a:t>Koalition</a:t>
            </a:r>
            <a:r>
              <a:rPr lang="en-US" sz="2177" dirty="0"/>
              <a:t>, die </a:t>
            </a:r>
            <a:r>
              <a:rPr lang="en-US" sz="2177" dirty="0" err="1"/>
              <a:t>mindestens</a:t>
            </a:r>
            <a:r>
              <a:rPr lang="en-US" sz="2177" dirty="0"/>
              <a:t> </a:t>
            </a:r>
            <a:r>
              <a:rPr lang="en-US" sz="2177" dirty="0" err="1"/>
              <a:t>über</a:t>
            </a:r>
            <a:r>
              <a:rPr lang="en-US" sz="2177" dirty="0"/>
              <a:t> </a:t>
            </a:r>
            <a:r>
              <a:rPr lang="en-US" sz="2177" dirty="0" err="1"/>
              <a:t>ein</a:t>
            </a:r>
            <a:r>
              <a:rPr lang="en-US" sz="2177" dirty="0"/>
              <a:t> </a:t>
            </a:r>
            <a:r>
              <a:rPr lang="en-US" sz="2177" dirty="0" err="1"/>
              <a:t>Gewicht</a:t>
            </a:r>
            <a:r>
              <a:rPr lang="en-US" sz="2177" dirty="0"/>
              <a:t> des Quorums q </a:t>
            </a:r>
            <a:r>
              <a:rPr lang="en-US" sz="2177" dirty="0" err="1"/>
              <a:t>verfügt</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Verlustkoalition</a:t>
            </a:r>
            <a:r>
              <a:rPr lang="en-US" sz="2177" dirty="0"/>
              <a:t>: </a:t>
            </a:r>
            <a:r>
              <a:rPr lang="en-US" sz="2177" dirty="0" err="1"/>
              <a:t>Eine</a:t>
            </a:r>
            <a:r>
              <a:rPr lang="en-US" sz="2177" dirty="0"/>
              <a:t> </a:t>
            </a:r>
            <a:r>
              <a:rPr lang="en-US" sz="2177" dirty="0" err="1"/>
              <a:t>Koalition</a:t>
            </a:r>
            <a:r>
              <a:rPr lang="en-US" sz="2177" dirty="0"/>
              <a:t>, die </a:t>
            </a:r>
            <a:r>
              <a:rPr lang="en-US" sz="2177" dirty="0" err="1"/>
              <a:t>über</a:t>
            </a:r>
            <a:r>
              <a:rPr lang="en-US" sz="2177" dirty="0"/>
              <a:t> </a:t>
            </a:r>
            <a:r>
              <a:rPr lang="en-US" sz="2177" dirty="0" err="1"/>
              <a:t>ein</a:t>
            </a:r>
            <a:r>
              <a:rPr lang="en-US" sz="2177" dirty="0"/>
              <a:t> </a:t>
            </a:r>
            <a:r>
              <a:rPr lang="en-US" sz="2177" dirty="0" err="1"/>
              <a:t>Gewicht</a:t>
            </a:r>
            <a:r>
              <a:rPr lang="en-US" sz="2177" dirty="0"/>
              <a:t> </a:t>
            </a:r>
            <a:r>
              <a:rPr lang="en-US" sz="2177" dirty="0" err="1"/>
              <a:t>weniger</a:t>
            </a:r>
            <a:r>
              <a:rPr lang="en-US" sz="2177" dirty="0"/>
              <a:t> </a:t>
            </a:r>
            <a:r>
              <a:rPr lang="en-US" sz="2177" dirty="0" err="1"/>
              <a:t>als</a:t>
            </a:r>
            <a:r>
              <a:rPr lang="en-US" sz="2177" dirty="0"/>
              <a:t> das Quorum q </a:t>
            </a:r>
            <a:r>
              <a:rPr lang="en-US" sz="2177" dirty="0" err="1"/>
              <a:t>verfügt</a:t>
            </a:r>
            <a:endParaRPr lang="en-US" sz="2177" dirty="0"/>
          </a:p>
          <a:p>
            <a:pPr marL="311079" indent="-311079">
              <a:buFont typeface="Arial" panose="020B0604020202020204" pitchFamily="34" charset="0"/>
              <a:buChar char="•"/>
            </a:pPr>
            <a:endParaRPr lang="en-US" sz="2177" dirty="0"/>
          </a:p>
        </p:txBody>
      </p:sp>
      <p:sp>
        <p:nvSpPr>
          <p:cNvPr id="7" name="Rechteck 6">
            <a:extLst>
              <a:ext uri="{FF2B5EF4-FFF2-40B4-BE49-F238E27FC236}">
                <a16:creationId xmlns:a16="http://schemas.microsoft.com/office/drawing/2014/main" id="{68D4F706-B8E0-B4F9-B853-C8633A78BEE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572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10779"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2130307" y="1542805"/>
            <a:ext cx="6760443" cy="3658164"/>
          </a:xfrm>
          <a:prstGeom prst="rect">
            <a:avLst/>
          </a:prstGeom>
          <a:noFill/>
        </p:spPr>
        <p:txBody>
          <a:bodyPr wrap="square" rtlCol="0">
            <a:noAutofit/>
          </a:bodyPr>
          <a:lstStyle/>
          <a:p>
            <a:r>
              <a:rPr lang="en-US" sz="2540" dirty="0" err="1"/>
              <a:t>Beispiel</a:t>
            </a:r>
            <a:r>
              <a:rPr lang="en-US" sz="2540" dirty="0"/>
              <a:t>:	 [87; 58, 31, 31, 28, 21, 2, 2]:</a:t>
            </a:r>
          </a:p>
          <a:p>
            <a:endParaRPr lang="en-US" altLang="de-DE" sz="2540" dirty="0">
              <a:ea typeface="ＭＳ Ｐゴシック" pitchFamily="34" charset="-128"/>
            </a:endParaRPr>
          </a:p>
          <a:p>
            <a:r>
              <a:rPr lang="en-US" altLang="de-DE" sz="2540" dirty="0">
                <a:ea typeface="ＭＳ Ｐゴシック" pitchFamily="34" charset="-128"/>
              </a:rPr>
              <a:t>→ {P2, P3, P5}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a:ea typeface="ＭＳ Ｐゴシック" pitchFamily="34" charset="-128"/>
              </a:rPr>
              <a:t>→ {P1, P4, P5, P6}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err="1">
                <a:ea typeface="ＭＳ Ｐゴシック" pitchFamily="34" charset="-128"/>
              </a:rPr>
              <a:t>Wie</a:t>
            </a:r>
            <a:r>
              <a:rPr lang="en-US" altLang="de-DE" sz="2540" dirty="0">
                <a:ea typeface="ＭＳ Ｐゴシック" pitchFamily="34" charset="-128"/>
              </a:rPr>
              <a:t> </a:t>
            </a:r>
            <a:r>
              <a:rPr lang="en-US" altLang="de-DE" sz="2540" dirty="0" err="1">
                <a:ea typeface="ＭＳ Ｐゴシック" pitchFamily="34" charset="-128"/>
              </a:rPr>
              <a:t>viele</a:t>
            </a:r>
            <a:r>
              <a:rPr lang="en-US" altLang="de-DE" sz="2540" dirty="0">
                <a:ea typeface="ＭＳ Ｐゴシック" pitchFamily="34" charset="-128"/>
              </a:rPr>
              <a:t> </a:t>
            </a:r>
            <a:r>
              <a:rPr lang="en-US" altLang="de-DE" sz="2540" dirty="0" err="1">
                <a:ea typeface="ＭＳ Ｐゴシック" pitchFamily="34" charset="-128"/>
              </a:rPr>
              <a:t>mögliche</a:t>
            </a:r>
            <a:r>
              <a:rPr lang="en-US" altLang="de-DE" sz="2540" dirty="0">
                <a:ea typeface="ＭＳ Ｐゴシック" pitchFamily="34" charset="-128"/>
              </a:rPr>
              <a:t> </a:t>
            </a:r>
            <a:r>
              <a:rPr lang="en-US" altLang="de-DE" sz="2540" dirty="0" err="1">
                <a:ea typeface="ＭＳ Ｐゴシック" pitchFamily="34" charset="-128"/>
              </a:rPr>
              <a:t>Koalitionen</a:t>
            </a:r>
            <a:r>
              <a:rPr lang="en-US" altLang="de-DE" sz="2540" dirty="0">
                <a:ea typeface="ＭＳ Ｐゴシック" pitchFamily="34" charset="-128"/>
              </a:rPr>
              <a:t> </a:t>
            </a:r>
            <a:r>
              <a:rPr lang="en-US" altLang="de-DE" sz="2540" dirty="0" err="1">
                <a:ea typeface="ＭＳ Ｐゴシック" pitchFamily="34" charset="-128"/>
              </a:rPr>
              <a:t>gibt</a:t>
            </a:r>
            <a:r>
              <a:rPr lang="en-US" altLang="de-DE" sz="2540" dirty="0">
                <a:ea typeface="ＭＳ Ｐゴシック" pitchFamily="34" charset="-128"/>
              </a:rPr>
              <a:t> </a:t>
            </a:r>
            <a:r>
              <a:rPr lang="en-US" altLang="de-DE" sz="2540" dirty="0" err="1">
                <a:ea typeface="ＭＳ Ｐゴシック" pitchFamily="34" charset="-128"/>
              </a:rPr>
              <a:t>es</a:t>
            </a:r>
            <a:r>
              <a:rPr lang="en-US" altLang="de-DE" sz="2540" dirty="0">
                <a:ea typeface="ＭＳ Ｐゴシック" pitchFamily="34" charset="-128"/>
              </a:rPr>
              <a:t>?</a:t>
            </a:r>
          </a:p>
          <a:p>
            <a:endParaRPr lang="en-US" altLang="de-DE" sz="2540" dirty="0">
              <a:ea typeface="ＭＳ Ｐゴシック" pitchFamily="34" charset="-128"/>
            </a:endParaRPr>
          </a:p>
          <a:p>
            <a:endParaRPr lang="en-GB" altLang="de-DE" sz="2540" dirty="0">
              <a:ea typeface="ＭＳ Ｐゴシック" pitchFamily="34" charset="-128"/>
            </a:endParaRPr>
          </a:p>
        </p:txBody>
      </p:sp>
      <p:sp>
        <p:nvSpPr>
          <p:cNvPr id="7" name="Rechteck 6">
            <a:extLst>
              <a:ext uri="{FF2B5EF4-FFF2-40B4-BE49-F238E27FC236}">
                <a16:creationId xmlns:a16="http://schemas.microsoft.com/office/drawing/2014/main" id="{39E48731-020C-5381-5E0F-97E002F27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9146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Koalitionstableau</a:t>
            </a:r>
            <a:endParaRPr lang="en-US" sz="2903" dirty="0">
              <a:solidFill>
                <a:sysClr val="windowText" lastClr="000000"/>
              </a:solidFill>
            </a:endParaRPr>
          </a:p>
        </p:txBody>
      </p:sp>
      <p:sp>
        <p:nvSpPr>
          <p:cNvPr id="3" name="Textfeld 2"/>
          <p:cNvSpPr txBox="1"/>
          <p:nvPr/>
        </p:nvSpPr>
        <p:spPr>
          <a:xfrm>
            <a:off x="981175" y="1057657"/>
            <a:ext cx="6760443" cy="522595"/>
          </a:xfrm>
          <a:prstGeom prst="rect">
            <a:avLst/>
          </a:prstGeom>
          <a:noFill/>
        </p:spPr>
        <p:txBody>
          <a:bodyPr wrap="square" rtlCol="0">
            <a:noAutofit/>
          </a:bodyPr>
          <a:lstStyle/>
          <a:p>
            <a:r>
              <a:rPr lang="en-GB" sz="2903" dirty="0" err="1">
                <a:ea typeface="ＭＳ Ｐゴシック" pitchFamily="34" charset="-128"/>
              </a:rPr>
              <a:t>Beispiel</a:t>
            </a:r>
            <a:r>
              <a:rPr lang="en-GB" sz="2903" dirty="0">
                <a:ea typeface="ＭＳ Ｐゴシック" pitchFamily="34" charset="-128"/>
              </a:rPr>
              <a:t> </a:t>
            </a:r>
            <a:r>
              <a:rPr lang="de-DE" sz="2903" dirty="0"/>
              <a:t>[12;8, 5, 5, 4].</a:t>
            </a:r>
            <a:endParaRPr lang="en-GB" altLang="de-DE" sz="2903" dirty="0">
              <a:ea typeface="ＭＳ Ｐゴシック" pitchFamily="34" charset="-128"/>
            </a:endParaRPr>
          </a:p>
        </p:txBody>
      </p:sp>
      <p:sp>
        <p:nvSpPr>
          <p:cNvPr id="5" name="Rechteck 4">
            <a:extLst>
              <a:ext uri="{FF2B5EF4-FFF2-40B4-BE49-F238E27FC236}">
                <a16:creationId xmlns:a16="http://schemas.microsoft.com/office/drawing/2014/main" id="{2E5CCCE4-9C64-0378-65E4-E265554AE8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1">
            <a:extLst>
              <a:ext uri="{FF2B5EF4-FFF2-40B4-BE49-F238E27FC236}">
                <a16:creationId xmlns:a16="http://schemas.microsoft.com/office/drawing/2014/main" id="{F53E023F-531B-47EF-4B0A-812E694F2FF3}"/>
              </a:ext>
            </a:extLst>
          </p:cNvPr>
          <p:cNvGraphicFramePr>
            <a:graphicFrameLocks noGrp="1"/>
          </p:cNvGraphicFramePr>
          <p:nvPr/>
        </p:nvGraphicFramePr>
        <p:xfrm>
          <a:off x="1437640" y="1703864"/>
          <a:ext cx="4851399" cy="4422618"/>
        </p:xfrm>
        <a:graphic>
          <a:graphicData uri="http://schemas.openxmlformats.org/drawingml/2006/table">
            <a:tbl>
              <a:tblPr/>
              <a:tblGrid>
                <a:gridCol w="1485122">
                  <a:extLst>
                    <a:ext uri="{9D8B030D-6E8A-4147-A177-3AD203B41FA5}">
                      <a16:colId xmlns:a16="http://schemas.microsoft.com/office/drawing/2014/main" val="1049174975"/>
                    </a:ext>
                  </a:extLst>
                </a:gridCol>
                <a:gridCol w="1485122">
                  <a:extLst>
                    <a:ext uri="{9D8B030D-6E8A-4147-A177-3AD203B41FA5}">
                      <a16:colId xmlns:a16="http://schemas.microsoft.com/office/drawing/2014/main" val="3359224963"/>
                    </a:ext>
                  </a:extLst>
                </a:gridCol>
                <a:gridCol w="1881155">
                  <a:extLst>
                    <a:ext uri="{9D8B030D-6E8A-4147-A177-3AD203B41FA5}">
                      <a16:colId xmlns:a16="http://schemas.microsoft.com/office/drawing/2014/main" val="1045696576"/>
                    </a:ext>
                  </a:extLst>
                </a:gridCol>
              </a:tblGrid>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Quorum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7898455"/>
                  </a:ext>
                </a:extLst>
              </a:tr>
              <a:tr h="245701">
                <a:tc>
                  <a:txBody>
                    <a:bodyPr/>
                    <a:lstStyle/>
                    <a:p>
                      <a:pPr algn="ctr" fontAlgn="b"/>
                      <a:r>
                        <a:rPr lang="de-DE" sz="1200" b="1"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527645"/>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269964"/>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419034"/>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87926"/>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848000"/>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3899160"/>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5395566"/>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079985"/>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8013473"/>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236567"/>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914884"/>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9720666"/>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355830"/>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894953"/>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4625250"/>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2694241"/>
                  </a:ext>
                </a:extLst>
              </a:tr>
              <a:tr h="245701">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2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765068"/>
                  </a:ext>
                </a:extLst>
              </a:tr>
            </a:tbl>
          </a:graphicData>
        </a:graphic>
      </p:graphicFrame>
    </p:spTree>
    <p:extLst>
      <p:ext uri="{BB962C8B-B14F-4D97-AF65-F5344CB8AC3E}">
        <p14:creationId xmlns:p14="http://schemas.microsoft.com/office/powerpoint/2010/main" val="103803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Koalitionstableau</a:t>
            </a:r>
            <a:endParaRPr lang="en-US" sz="2903" dirty="0">
              <a:solidFill>
                <a:sysClr val="windowText" lastClr="000000"/>
              </a:solidFill>
            </a:endParaRPr>
          </a:p>
        </p:txBody>
      </p:sp>
      <p:sp>
        <p:nvSpPr>
          <p:cNvPr id="3" name="Textfeld 2"/>
          <p:cNvSpPr txBox="1"/>
          <p:nvPr/>
        </p:nvSpPr>
        <p:spPr>
          <a:xfrm>
            <a:off x="981175" y="1057657"/>
            <a:ext cx="6760443" cy="522595"/>
          </a:xfrm>
          <a:prstGeom prst="rect">
            <a:avLst/>
          </a:prstGeom>
          <a:noFill/>
        </p:spPr>
        <p:txBody>
          <a:bodyPr wrap="square" rtlCol="0">
            <a:noAutofit/>
          </a:bodyPr>
          <a:lstStyle/>
          <a:p>
            <a:r>
              <a:rPr lang="en-GB" sz="2903" dirty="0" err="1">
                <a:ea typeface="ＭＳ Ｐゴシック" pitchFamily="34" charset="-128"/>
              </a:rPr>
              <a:t>Beispiel</a:t>
            </a:r>
            <a:r>
              <a:rPr lang="en-GB" sz="2903" dirty="0">
                <a:ea typeface="ＭＳ Ｐゴシック" pitchFamily="34" charset="-128"/>
              </a:rPr>
              <a:t> </a:t>
            </a:r>
            <a:r>
              <a:rPr lang="de-DE" sz="2903" dirty="0"/>
              <a:t>[12;8, 5, 5, 4].</a:t>
            </a:r>
            <a:endParaRPr lang="en-GB" altLang="de-DE" sz="2903" dirty="0">
              <a:ea typeface="ＭＳ Ｐゴシック" pitchFamily="34" charset="-128"/>
            </a:endParaRPr>
          </a:p>
        </p:txBody>
      </p:sp>
      <p:sp>
        <p:nvSpPr>
          <p:cNvPr id="5" name="Rechteck 4">
            <a:extLst>
              <a:ext uri="{FF2B5EF4-FFF2-40B4-BE49-F238E27FC236}">
                <a16:creationId xmlns:a16="http://schemas.microsoft.com/office/drawing/2014/main" id="{2E5CCCE4-9C64-0378-65E4-E265554AE8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1">
            <a:extLst>
              <a:ext uri="{FF2B5EF4-FFF2-40B4-BE49-F238E27FC236}">
                <a16:creationId xmlns:a16="http://schemas.microsoft.com/office/drawing/2014/main" id="{0777733C-6199-B278-7162-370A694E70D3}"/>
              </a:ext>
            </a:extLst>
          </p:cNvPr>
          <p:cNvGraphicFramePr>
            <a:graphicFrameLocks noGrp="1"/>
          </p:cNvGraphicFramePr>
          <p:nvPr/>
        </p:nvGraphicFramePr>
        <p:xfrm>
          <a:off x="1762760" y="1663224"/>
          <a:ext cx="5511801" cy="4991580"/>
        </p:xfrm>
        <a:graphic>
          <a:graphicData uri="http://schemas.openxmlformats.org/drawingml/2006/table">
            <a:tbl>
              <a:tblPr/>
              <a:tblGrid>
                <a:gridCol w="1687286">
                  <a:extLst>
                    <a:ext uri="{9D8B030D-6E8A-4147-A177-3AD203B41FA5}">
                      <a16:colId xmlns:a16="http://schemas.microsoft.com/office/drawing/2014/main" val="1807588453"/>
                    </a:ext>
                  </a:extLst>
                </a:gridCol>
                <a:gridCol w="1687286">
                  <a:extLst>
                    <a:ext uri="{9D8B030D-6E8A-4147-A177-3AD203B41FA5}">
                      <a16:colId xmlns:a16="http://schemas.microsoft.com/office/drawing/2014/main" val="261535160"/>
                    </a:ext>
                  </a:extLst>
                </a:gridCol>
                <a:gridCol w="2137229">
                  <a:extLst>
                    <a:ext uri="{9D8B030D-6E8A-4147-A177-3AD203B41FA5}">
                      <a16:colId xmlns:a16="http://schemas.microsoft.com/office/drawing/2014/main" val="4160280704"/>
                    </a:ext>
                  </a:extLst>
                </a:gridCol>
              </a:tblGrid>
              <a:tr h="277310">
                <a:tc>
                  <a:txBody>
                    <a:bodyPr/>
                    <a:lstStyle/>
                    <a:p>
                      <a:pPr algn="ctr"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Quorum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6231897"/>
                  </a:ext>
                </a:extLst>
              </a:tr>
              <a:tr h="277310">
                <a:tc>
                  <a:txBody>
                    <a:bodyPr/>
                    <a:lstStyle/>
                    <a:p>
                      <a:pPr algn="ctr" fontAlgn="b"/>
                      <a:r>
                        <a:rPr lang="de-DE" sz="1400" b="0"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306509"/>
                  </a:ext>
                </a:extLst>
              </a:tr>
              <a:tr h="277310">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5728909"/>
                  </a:ext>
                </a:extLst>
              </a:tr>
              <a:tr h="277310">
                <a:tc>
                  <a:txBody>
                    <a:bodyPr/>
                    <a:lstStyle/>
                    <a:p>
                      <a:pPr algn="ctr" fontAlgn="b"/>
                      <a:r>
                        <a:rPr lang="de-DE" sz="1400" b="0" i="0" u="none" strike="noStrike">
                          <a:solidFill>
                            <a:srgbClr val="000000"/>
                          </a:solidFill>
                          <a:effectLst/>
                          <a:latin typeface="Calibri" panose="020F0502020204030204" pitchFamily="34" charset="0"/>
                        </a:rPr>
                        <a:t>p1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854466"/>
                  </a:ext>
                </a:extLst>
              </a:tr>
              <a:tr h="277310">
                <a:tc>
                  <a:txBody>
                    <a:bodyPr/>
                    <a:lstStyle/>
                    <a:p>
                      <a:pPr algn="ctr" fontAlgn="b"/>
                      <a:r>
                        <a:rPr lang="de-DE" sz="1400" b="0" i="0" u="none" strike="noStrike">
                          <a:solidFill>
                            <a:srgbClr val="000000"/>
                          </a:solidFill>
                          <a:effectLst/>
                          <a:latin typeface="Calibri" panose="020F0502020204030204" pitchFamily="34" charset="0"/>
                        </a:rPr>
                        <a:t>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067819"/>
                  </a:ext>
                </a:extLst>
              </a:tr>
              <a:tr h="277310">
                <a:tc>
                  <a:txBody>
                    <a:bodyPr/>
                    <a:lstStyle/>
                    <a:p>
                      <a:pPr algn="ctr" fontAlgn="b"/>
                      <a:r>
                        <a:rPr lang="de-DE" sz="1400" b="0" i="0" u="none" strike="noStrike">
                          <a:solidFill>
                            <a:srgbClr val="000000"/>
                          </a:solidFill>
                          <a:effectLst/>
                          <a:latin typeface="Calibri" panose="020F0502020204030204" pitchFamily="34" charset="0"/>
                        </a:rPr>
                        <a:t>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3319552"/>
                  </a:ext>
                </a:extLst>
              </a:tr>
              <a:tr h="277310">
                <a:tc>
                  <a:txBody>
                    <a:bodyPr/>
                    <a:lstStyle/>
                    <a:p>
                      <a:pPr algn="ctr" fontAlgn="b"/>
                      <a:r>
                        <a:rPr lang="de-DE" sz="1400" b="0" i="0" u="none" strike="noStrike">
                          <a:solidFill>
                            <a:srgbClr val="000000"/>
                          </a:solidFill>
                          <a:effectLst/>
                          <a:latin typeface="Calibri" panose="020F0502020204030204" pitchFamily="34" charset="0"/>
                        </a:rPr>
                        <a:t>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5379986"/>
                  </a:ext>
                </a:extLst>
              </a:tr>
              <a:tr h="277310">
                <a:tc>
                  <a:txBody>
                    <a:bodyPr/>
                    <a:lstStyle/>
                    <a:p>
                      <a:pPr algn="ctr" fontAlgn="b"/>
                      <a:r>
                        <a:rPr lang="de-DE" sz="1400" b="0" i="0" u="none" strike="noStrike">
                          <a:solidFill>
                            <a:srgbClr val="000000"/>
                          </a:solidFill>
                          <a:effectLst/>
                          <a:latin typeface="Calibri" panose="020F0502020204030204" pitchFamily="34" charset="0"/>
                        </a:rPr>
                        <a:t>p1p2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987493"/>
                  </a:ext>
                </a:extLst>
              </a:tr>
              <a:tr h="277310">
                <a:tc>
                  <a:txBody>
                    <a:bodyPr/>
                    <a:lstStyle/>
                    <a:p>
                      <a:pPr algn="ctr" fontAlgn="b"/>
                      <a:r>
                        <a:rPr lang="de-DE" sz="1400" b="0" i="0" u="none" strike="noStrike">
                          <a:solidFill>
                            <a:srgbClr val="000000"/>
                          </a:solidFill>
                          <a:effectLst/>
                          <a:latin typeface="Calibri" panose="020F0502020204030204" pitchFamily="34" charset="0"/>
                        </a:rPr>
                        <a:t>p1p3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520539"/>
                  </a:ext>
                </a:extLst>
              </a:tr>
              <a:tr h="277310">
                <a:tc>
                  <a:txBody>
                    <a:bodyPr/>
                    <a:lstStyle/>
                    <a:p>
                      <a:pPr algn="ctr" fontAlgn="b"/>
                      <a:r>
                        <a:rPr lang="de-DE" sz="1400" b="0" i="0" u="none" strike="noStrike">
                          <a:solidFill>
                            <a:srgbClr val="000000"/>
                          </a:solidFill>
                          <a:effectLst/>
                          <a:latin typeface="Calibri" panose="020F0502020204030204" pitchFamily="34" charset="0"/>
                        </a:rPr>
                        <a:t>p1p4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100743"/>
                  </a:ext>
                </a:extLst>
              </a:tr>
              <a:tr h="277310">
                <a:tc>
                  <a:txBody>
                    <a:bodyPr/>
                    <a:lstStyle/>
                    <a:p>
                      <a:pPr algn="ctr" fontAlgn="b"/>
                      <a:r>
                        <a:rPr lang="de-DE" sz="1400" b="0" i="0" u="none" strike="noStrike">
                          <a:solidFill>
                            <a:srgbClr val="000000"/>
                          </a:solidFill>
                          <a:effectLst/>
                          <a:latin typeface="Calibri" panose="020F0502020204030204" pitchFamily="34" charset="0"/>
                        </a:rPr>
                        <a:t>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8344629"/>
                  </a:ext>
                </a:extLst>
              </a:tr>
              <a:tr h="277310">
                <a:tc>
                  <a:txBody>
                    <a:bodyPr/>
                    <a:lstStyle/>
                    <a:p>
                      <a:pPr algn="ctr" fontAlgn="b"/>
                      <a:r>
                        <a:rPr lang="de-DE" sz="1400" b="0" i="0" u="none" strike="noStrike">
                          <a:solidFill>
                            <a:srgbClr val="000000"/>
                          </a:solidFill>
                          <a:effectLst/>
                          <a:latin typeface="Calibri" panose="020F0502020204030204" pitchFamily="34" charset="0"/>
                        </a:rPr>
                        <a:t>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386137"/>
                  </a:ext>
                </a:extLst>
              </a:tr>
              <a:tr h="277310">
                <a:tc>
                  <a:txBody>
                    <a:bodyPr/>
                    <a:lstStyle/>
                    <a:p>
                      <a:pPr algn="ctr" fontAlgn="b"/>
                      <a:r>
                        <a:rPr lang="de-DE" sz="1400" b="0" i="0" u="none" strike="noStrike">
                          <a:solidFill>
                            <a:srgbClr val="000000"/>
                          </a:solidFill>
                          <a:effectLst/>
                          <a:latin typeface="Calibri" panose="020F0502020204030204" pitchFamily="34" charset="0"/>
                        </a:rPr>
                        <a:t>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4038786"/>
                  </a:ext>
                </a:extLst>
              </a:tr>
              <a:tr h="277310">
                <a:tc>
                  <a:txBody>
                    <a:bodyPr/>
                    <a:lstStyle/>
                    <a:p>
                      <a:pPr algn="ctr" fontAlgn="b"/>
                      <a:r>
                        <a:rPr lang="de-DE" sz="1400" b="0" i="0" u="none" strike="noStrike">
                          <a:solidFill>
                            <a:srgbClr val="000000"/>
                          </a:solidFill>
                          <a:effectLst/>
                          <a:latin typeface="Calibri" panose="020F0502020204030204" pitchFamily="34" charset="0"/>
                        </a:rPr>
                        <a:t>p1p2p3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597853"/>
                  </a:ext>
                </a:extLst>
              </a:tr>
              <a:tr h="277310">
                <a:tc>
                  <a:txBody>
                    <a:bodyPr/>
                    <a:lstStyle/>
                    <a:p>
                      <a:pPr algn="ctr" fontAlgn="b"/>
                      <a:r>
                        <a:rPr lang="de-DE" sz="1400" b="0" i="0" u="none" strike="noStrike">
                          <a:solidFill>
                            <a:srgbClr val="000000"/>
                          </a:solidFill>
                          <a:effectLst/>
                          <a:latin typeface="Calibri" panose="020F0502020204030204" pitchFamily="34" charset="0"/>
                        </a:rPr>
                        <a:t>p1p2p4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317097"/>
                  </a:ext>
                </a:extLst>
              </a:tr>
              <a:tr h="277310">
                <a:tc>
                  <a:txBody>
                    <a:bodyPr/>
                    <a:lstStyle/>
                    <a:p>
                      <a:pPr algn="ctr" fontAlgn="b"/>
                      <a:r>
                        <a:rPr lang="de-DE" sz="1400" b="0" i="0" u="none" strike="noStrike">
                          <a:solidFill>
                            <a:srgbClr val="000000"/>
                          </a:solidFill>
                          <a:effectLst/>
                          <a:latin typeface="Calibri" panose="020F0502020204030204" pitchFamily="34" charset="0"/>
                        </a:rPr>
                        <a:t>p1p3p4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417754"/>
                  </a:ext>
                </a:extLst>
              </a:tr>
              <a:tr h="277310">
                <a:tc>
                  <a:txBody>
                    <a:bodyPr/>
                    <a:lstStyle/>
                    <a:p>
                      <a:pPr algn="ctr" fontAlgn="b"/>
                      <a:r>
                        <a:rPr lang="de-DE" sz="1400" b="0" i="0" u="none" strike="noStrike">
                          <a:solidFill>
                            <a:srgbClr val="000000"/>
                          </a:solidFill>
                          <a:effectLst/>
                          <a:latin typeface="Calibri" panose="020F0502020204030204" pitchFamily="34" charset="0"/>
                        </a:rPr>
                        <a:t>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3953549"/>
                  </a:ext>
                </a:extLst>
              </a:tr>
              <a:tr h="277310">
                <a:tc>
                  <a:txBody>
                    <a:bodyPr/>
                    <a:lstStyle/>
                    <a:p>
                      <a:pPr algn="ctr" fontAlgn="b"/>
                      <a:r>
                        <a:rPr lang="de-DE" sz="1400" b="0" i="0" u="none" strike="noStrike">
                          <a:solidFill>
                            <a:srgbClr val="000000"/>
                          </a:solidFill>
                          <a:effectLst/>
                          <a:latin typeface="Calibri" panose="020F0502020204030204" pitchFamily="34" charset="0"/>
                        </a:rPr>
                        <a:t>p1p2p3p4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5012917"/>
                  </a:ext>
                </a:extLst>
              </a:tr>
            </a:tbl>
          </a:graphicData>
        </a:graphic>
      </p:graphicFrame>
    </p:spTree>
    <p:extLst>
      <p:ext uri="{BB962C8B-B14F-4D97-AF65-F5344CB8AC3E}">
        <p14:creationId xmlns:p14="http://schemas.microsoft.com/office/powerpoint/2010/main" val="134549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134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Äquivalenz</a:t>
            </a:r>
            <a:r>
              <a:rPr lang="en-US" sz="2903" dirty="0"/>
              <a:t> von </a:t>
            </a:r>
            <a:r>
              <a:rPr lang="en-US" sz="2903" dirty="0" err="1"/>
              <a:t>Stimmgewichten</a:t>
            </a:r>
            <a:endParaRPr lang="en-US" sz="2903" dirty="0">
              <a:solidFill>
                <a:sysClr val="windowText" lastClr="000000"/>
              </a:solidFill>
            </a:endParaRPr>
          </a:p>
        </p:txBody>
      </p:sp>
      <p:sp>
        <p:nvSpPr>
          <p:cNvPr id="3" name="Textfeld 2"/>
          <p:cNvSpPr txBox="1"/>
          <p:nvPr/>
        </p:nvSpPr>
        <p:spPr>
          <a:xfrm>
            <a:off x="2437836" y="1599918"/>
            <a:ext cx="7773598" cy="3658164"/>
          </a:xfrm>
          <a:prstGeom prst="rect">
            <a:avLst/>
          </a:prstGeom>
          <a:noFill/>
        </p:spPr>
        <p:txBody>
          <a:bodyPr wrap="square" rtlCol="0">
            <a:noAutofit/>
          </a:bodyPr>
          <a:lstStyle/>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Zwei</a:t>
            </a:r>
            <a:r>
              <a:rPr lang="en-US" sz="2540" dirty="0"/>
              <a:t> </a:t>
            </a:r>
            <a:r>
              <a:rPr lang="en-US" sz="2540" dirty="0" err="1"/>
              <a:t>Stimmgewichtungen</a:t>
            </a:r>
            <a:r>
              <a:rPr lang="en-US" sz="2540" dirty="0"/>
              <a:t> </a:t>
            </a:r>
            <a:r>
              <a:rPr lang="en-US" sz="2540" dirty="0" err="1"/>
              <a:t>sind</a:t>
            </a:r>
            <a:r>
              <a:rPr lang="en-US" sz="2540" dirty="0"/>
              <a:t> </a:t>
            </a:r>
            <a:r>
              <a:rPr lang="en-US" sz="2540" dirty="0" err="1"/>
              <a:t>dann</a:t>
            </a:r>
            <a:r>
              <a:rPr lang="en-US" sz="2540" dirty="0"/>
              <a:t> </a:t>
            </a:r>
            <a:r>
              <a:rPr lang="en-US" sz="2540" dirty="0" err="1"/>
              <a:t>äquivalent</a:t>
            </a:r>
            <a:r>
              <a:rPr lang="en-US" sz="2540" dirty="0"/>
              <a:t>, </a:t>
            </a:r>
            <a:r>
              <a:rPr lang="en-US" sz="2540" dirty="0" err="1"/>
              <a:t>wenn</a:t>
            </a:r>
            <a:r>
              <a:rPr lang="en-US" sz="2540" dirty="0"/>
              <a:t> </a:t>
            </a:r>
            <a:r>
              <a:rPr lang="en-US" sz="2540" dirty="0" err="1"/>
              <a:t>jeweils</a:t>
            </a:r>
            <a:r>
              <a:rPr lang="en-US" sz="2540" dirty="0"/>
              <a:t> die </a:t>
            </a:r>
            <a:r>
              <a:rPr lang="en-US" sz="2540" dirty="0" err="1"/>
              <a:t>gleichen</a:t>
            </a:r>
            <a:r>
              <a:rPr lang="en-US" sz="2540" dirty="0"/>
              <a:t> </a:t>
            </a:r>
            <a:r>
              <a:rPr lang="en-US" sz="2540" dirty="0" err="1"/>
              <a:t>Koalitionen</a:t>
            </a:r>
            <a:r>
              <a:rPr lang="en-US" sz="2540" dirty="0"/>
              <a:t> </a:t>
            </a:r>
            <a:r>
              <a:rPr lang="en-US" sz="2540" dirty="0" err="1"/>
              <a:t>gewinnen</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Beispiel</a:t>
            </a:r>
            <a:r>
              <a:rPr lang="en-US" sz="2540" dirty="0"/>
              <a:t>: </a:t>
            </a:r>
            <a:r>
              <a:rPr lang="en-US" sz="2540" dirty="0" err="1"/>
              <a:t>Vergleichen</a:t>
            </a:r>
            <a:r>
              <a:rPr lang="en-US" sz="2540" dirty="0"/>
              <a:t> </a:t>
            </a:r>
            <a:r>
              <a:rPr lang="en-US" sz="2540" dirty="0" err="1"/>
              <a:t>Sie</a:t>
            </a:r>
            <a:r>
              <a:rPr lang="en-US" sz="2540" dirty="0"/>
              <a:t> </a:t>
            </a:r>
            <a:r>
              <a:rPr lang="en-US" sz="2540" dirty="0" err="1"/>
              <a:t>beide</a:t>
            </a:r>
            <a:r>
              <a:rPr lang="en-US" sz="2540" dirty="0"/>
              <a:t> </a:t>
            </a:r>
            <a:r>
              <a:rPr lang="en-US" sz="2540" dirty="0" err="1"/>
              <a:t>Systeme</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a:t>[13;10, 5, 5, 4] and [60; 44, 22, 11]:</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F2030002-CDAA-DB93-1DB4-478CC6D4A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790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Beispiel</a:t>
            </a:r>
            <a:endParaRPr lang="en-US" sz="2903" dirty="0">
              <a:solidFill>
                <a:sysClr val="windowText" lastClr="000000"/>
              </a:solidFill>
            </a:endParaRPr>
          </a:p>
        </p:txBody>
      </p:sp>
      <p:sp>
        <p:nvSpPr>
          <p:cNvPr id="4" name="Rechteck 3"/>
          <p:cNvSpPr/>
          <p:nvPr/>
        </p:nvSpPr>
        <p:spPr>
          <a:xfrm>
            <a:off x="1258363" y="598396"/>
            <a:ext cx="1592103" cy="369332"/>
          </a:xfrm>
          <a:prstGeom prst="rect">
            <a:avLst/>
          </a:prstGeom>
        </p:spPr>
        <p:txBody>
          <a:bodyPr wrap="none">
            <a:spAutoFit/>
          </a:bodyPr>
          <a:lstStyle/>
          <a:p>
            <a:r>
              <a:rPr lang="en-US" dirty="0"/>
              <a:t>[13;10, 5, 5, 4] </a:t>
            </a:r>
            <a:endParaRPr lang="de-DE" dirty="0"/>
          </a:p>
        </p:txBody>
      </p:sp>
      <p:sp>
        <p:nvSpPr>
          <p:cNvPr id="10" name="Rechteck 9"/>
          <p:cNvSpPr/>
          <p:nvPr/>
        </p:nvSpPr>
        <p:spPr>
          <a:xfrm>
            <a:off x="5514687" y="598396"/>
            <a:ext cx="1943161" cy="369332"/>
          </a:xfrm>
          <a:prstGeom prst="rect">
            <a:avLst/>
          </a:prstGeom>
        </p:spPr>
        <p:txBody>
          <a:bodyPr wrap="none">
            <a:spAutoFit/>
          </a:bodyPr>
          <a:lstStyle/>
          <a:p>
            <a:r>
              <a:rPr lang="en-US" dirty="0"/>
              <a:t>[69; 60, 44, 22, 11]</a:t>
            </a:r>
            <a:endParaRPr lang="de-DE" dirty="0"/>
          </a:p>
        </p:txBody>
      </p:sp>
      <p:sp>
        <p:nvSpPr>
          <p:cNvPr id="8" name="Rechteck 7">
            <a:extLst>
              <a:ext uri="{FF2B5EF4-FFF2-40B4-BE49-F238E27FC236}">
                <a16:creationId xmlns:a16="http://schemas.microsoft.com/office/drawing/2014/main" id="{EE5F9C5C-EF17-FEFF-B7A0-20D7542E85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1">
            <a:extLst>
              <a:ext uri="{FF2B5EF4-FFF2-40B4-BE49-F238E27FC236}">
                <a16:creationId xmlns:a16="http://schemas.microsoft.com/office/drawing/2014/main" id="{D2A82470-FCF5-5F21-569A-6C05C5DA167F}"/>
              </a:ext>
            </a:extLst>
          </p:cNvPr>
          <p:cNvGraphicFramePr>
            <a:graphicFrameLocks noGrp="1"/>
          </p:cNvGraphicFramePr>
          <p:nvPr/>
        </p:nvGraphicFramePr>
        <p:xfrm>
          <a:off x="508000" y="1043464"/>
          <a:ext cx="7934962" cy="5306544"/>
        </p:xfrm>
        <a:graphic>
          <a:graphicData uri="http://schemas.openxmlformats.org/drawingml/2006/table">
            <a:tbl>
              <a:tblPr/>
              <a:tblGrid>
                <a:gridCol w="1214535">
                  <a:extLst>
                    <a:ext uri="{9D8B030D-6E8A-4147-A177-3AD203B41FA5}">
                      <a16:colId xmlns:a16="http://schemas.microsoft.com/office/drawing/2014/main" val="4146258746"/>
                    </a:ext>
                  </a:extLst>
                </a:gridCol>
                <a:gridCol w="1214535">
                  <a:extLst>
                    <a:ext uri="{9D8B030D-6E8A-4147-A177-3AD203B41FA5}">
                      <a16:colId xmlns:a16="http://schemas.microsoft.com/office/drawing/2014/main" val="629326140"/>
                    </a:ext>
                  </a:extLst>
                </a:gridCol>
                <a:gridCol w="1538411">
                  <a:extLst>
                    <a:ext uri="{9D8B030D-6E8A-4147-A177-3AD203B41FA5}">
                      <a16:colId xmlns:a16="http://schemas.microsoft.com/office/drawing/2014/main" val="1852220675"/>
                    </a:ext>
                  </a:extLst>
                </a:gridCol>
                <a:gridCol w="1214535">
                  <a:extLst>
                    <a:ext uri="{9D8B030D-6E8A-4147-A177-3AD203B41FA5}">
                      <a16:colId xmlns:a16="http://schemas.microsoft.com/office/drawing/2014/main" val="2821711025"/>
                    </a:ext>
                  </a:extLst>
                </a:gridCol>
                <a:gridCol w="1214535">
                  <a:extLst>
                    <a:ext uri="{9D8B030D-6E8A-4147-A177-3AD203B41FA5}">
                      <a16:colId xmlns:a16="http://schemas.microsoft.com/office/drawing/2014/main" val="1590382922"/>
                    </a:ext>
                  </a:extLst>
                </a:gridCol>
                <a:gridCol w="1538411">
                  <a:extLst>
                    <a:ext uri="{9D8B030D-6E8A-4147-A177-3AD203B41FA5}">
                      <a16:colId xmlns:a16="http://schemas.microsoft.com/office/drawing/2014/main" val="3165083230"/>
                    </a:ext>
                  </a:extLst>
                </a:gridCol>
              </a:tblGrid>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Grenze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Grenze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Calibri" panose="020F0502020204030204" pitchFamily="34" charset="0"/>
                        </a:rPr>
                        <a:t>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879553"/>
                  </a:ext>
                </a:extLst>
              </a:tr>
              <a:tr h="294808">
                <a:tc>
                  <a:txBody>
                    <a:bodyPr/>
                    <a:lstStyle/>
                    <a:p>
                      <a:pPr algn="l" fontAlgn="b"/>
                      <a:r>
                        <a:rPr lang="de-DE" sz="1400" b="0"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253981"/>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781580"/>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162294"/>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101484"/>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267534"/>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11582"/>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29805"/>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556640"/>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5401220"/>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180392"/>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08580"/>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784459"/>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242859"/>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7340498"/>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996114"/>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0234952"/>
                  </a:ext>
                </a:extLst>
              </a:tr>
              <a:tr h="294808">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471574"/>
                  </a:ext>
                </a:extLst>
              </a:tr>
            </a:tbl>
          </a:graphicData>
        </a:graphic>
      </p:graphicFrame>
    </p:spTree>
    <p:extLst>
      <p:ext uri="{BB962C8B-B14F-4D97-AF65-F5344CB8AC3E}">
        <p14:creationId xmlns:p14="http://schemas.microsoft.com/office/powerpoint/2010/main" val="418587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Beispiel</a:t>
            </a:r>
            <a:endParaRPr lang="en-US" sz="2903" dirty="0">
              <a:solidFill>
                <a:sysClr val="windowText" lastClr="000000"/>
              </a:solidFill>
            </a:endParaRPr>
          </a:p>
        </p:txBody>
      </p:sp>
      <p:sp>
        <p:nvSpPr>
          <p:cNvPr id="4" name="Rechteck 3"/>
          <p:cNvSpPr/>
          <p:nvPr/>
        </p:nvSpPr>
        <p:spPr>
          <a:xfrm>
            <a:off x="1258363" y="598396"/>
            <a:ext cx="1592103" cy="369332"/>
          </a:xfrm>
          <a:prstGeom prst="rect">
            <a:avLst/>
          </a:prstGeom>
        </p:spPr>
        <p:txBody>
          <a:bodyPr wrap="none">
            <a:spAutoFit/>
          </a:bodyPr>
          <a:lstStyle/>
          <a:p>
            <a:r>
              <a:rPr lang="en-US" dirty="0"/>
              <a:t>[13;10, 5, 5, 4] </a:t>
            </a:r>
            <a:endParaRPr lang="de-DE" dirty="0"/>
          </a:p>
        </p:txBody>
      </p:sp>
      <p:sp>
        <p:nvSpPr>
          <p:cNvPr id="10" name="Rechteck 9"/>
          <p:cNvSpPr/>
          <p:nvPr/>
        </p:nvSpPr>
        <p:spPr>
          <a:xfrm>
            <a:off x="5514687" y="598396"/>
            <a:ext cx="1943161" cy="369332"/>
          </a:xfrm>
          <a:prstGeom prst="rect">
            <a:avLst/>
          </a:prstGeom>
        </p:spPr>
        <p:txBody>
          <a:bodyPr wrap="none">
            <a:spAutoFit/>
          </a:bodyPr>
          <a:lstStyle/>
          <a:p>
            <a:r>
              <a:rPr lang="en-US" dirty="0"/>
              <a:t>[69; 60, 44, 22, 11]</a:t>
            </a:r>
            <a:endParaRPr lang="de-DE" dirty="0"/>
          </a:p>
        </p:txBody>
      </p:sp>
      <p:sp>
        <p:nvSpPr>
          <p:cNvPr id="8" name="Rechteck 7">
            <a:extLst>
              <a:ext uri="{FF2B5EF4-FFF2-40B4-BE49-F238E27FC236}">
                <a16:creationId xmlns:a16="http://schemas.microsoft.com/office/drawing/2014/main" id="{EE5F9C5C-EF17-FEFF-B7A0-20D7542E85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3" name="Tabelle 2">
            <a:extLst>
              <a:ext uri="{FF2B5EF4-FFF2-40B4-BE49-F238E27FC236}">
                <a16:creationId xmlns:a16="http://schemas.microsoft.com/office/drawing/2014/main" id="{1E922AF1-0976-4BE7-B463-CD9F1C98F5E6}"/>
              </a:ext>
            </a:extLst>
          </p:cNvPr>
          <p:cNvGraphicFramePr>
            <a:graphicFrameLocks noGrp="1"/>
          </p:cNvGraphicFramePr>
          <p:nvPr/>
        </p:nvGraphicFramePr>
        <p:xfrm>
          <a:off x="152400" y="992028"/>
          <a:ext cx="8392158" cy="5581497"/>
        </p:xfrm>
        <a:graphic>
          <a:graphicData uri="http://schemas.openxmlformats.org/drawingml/2006/table">
            <a:tbl>
              <a:tblPr/>
              <a:tblGrid>
                <a:gridCol w="1286154">
                  <a:extLst>
                    <a:ext uri="{9D8B030D-6E8A-4147-A177-3AD203B41FA5}">
                      <a16:colId xmlns:a16="http://schemas.microsoft.com/office/drawing/2014/main" val="374219359"/>
                    </a:ext>
                  </a:extLst>
                </a:gridCol>
                <a:gridCol w="1286154">
                  <a:extLst>
                    <a:ext uri="{9D8B030D-6E8A-4147-A177-3AD203B41FA5}">
                      <a16:colId xmlns:a16="http://schemas.microsoft.com/office/drawing/2014/main" val="240515772"/>
                    </a:ext>
                  </a:extLst>
                </a:gridCol>
                <a:gridCol w="1623771">
                  <a:extLst>
                    <a:ext uri="{9D8B030D-6E8A-4147-A177-3AD203B41FA5}">
                      <a16:colId xmlns:a16="http://schemas.microsoft.com/office/drawing/2014/main" val="2579058546"/>
                    </a:ext>
                  </a:extLst>
                </a:gridCol>
                <a:gridCol w="1286154">
                  <a:extLst>
                    <a:ext uri="{9D8B030D-6E8A-4147-A177-3AD203B41FA5}">
                      <a16:colId xmlns:a16="http://schemas.microsoft.com/office/drawing/2014/main" val="1992063701"/>
                    </a:ext>
                  </a:extLst>
                </a:gridCol>
                <a:gridCol w="1286154">
                  <a:extLst>
                    <a:ext uri="{9D8B030D-6E8A-4147-A177-3AD203B41FA5}">
                      <a16:colId xmlns:a16="http://schemas.microsoft.com/office/drawing/2014/main" val="1024046502"/>
                    </a:ext>
                  </a:extLst>
                </a:gridCol>
                <a:gridCol w="1623771">
                  <a:extLst>
                    <a:ext uri="{9D8B030D-6E8A-4147-A177-3AD203B41FA5}">
                      <a16:colId xmlns:a16="http://schemas.microsoft.com/office/drawing/2014/main" val="1041560311"/>
                    </a:ext>
                  </a:extLst>
                </a:gridCol>
              </a:tblGrid>
              <a:tr h="293763">
                <a:tc gridSpan="3">
                  <a:txBody>
                    <a:bodyPr/>
                    <a:lstStyle/>
                    <a:p>
                      <a:pPr algn="ctr" fontAlgn="b"/>
                      <a:r>
                        <a:rPr lang="de-DE" sz="1600" b="0" i="0" u="none" strike="noStrike">
                          <a:solidFill>
                            <a:srgbClr val="000000"/>
                          </a:solidFill>
                          <a:effectLst/>
                          <a:latin typeface="Calibri" panose="020F0502020204030204" pitchFamily="34" charset="0"/>
                        </a:rPr>
                        <a:t>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gridSpan="3">
                  <a:txBody>
                    <a:bodyPr/>
                    <a:lstStyle/>
                    <a:p>
                      <a:pPr algn="ctr" fontAlgn="b"/>
                      <a:r>
                        <a:rPr lang="de-DE" sz="1600" b="0" i="0" u="none" strike="noStrike">
                          <a:solidFill>
                            <a:srgbClr val="000000"/>
                          </a:solidFill>
                          <a:effectLst/>
                          <a:latin typeface="Calibri" panose="020F0502020204030204" pitchFamily="34" charset="0"/>
                        </a:rPr>
                        <a:t>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68358416"/>
                  </a:ext>
                </a:extLst>
              </a:tr>
              <a:tr h="293763">
                <a:tc>
                  <a:txBody>
                    <a:bodyPr/>
                    <a:lstStyle/>
                    <a:p>
                      <a:pPr algn="l" fontAlgn="b"/>
                      <a:r>
                        <a:rPr lang="de-DE"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600" b="0" i="0" u="none" strike="noStrike">
                          <a:solidFill>
                            <a:srgbClr val="000000"/>
                          </a:solidFill>
                          <a:effectLst/>
                          <a:latin typeface="Calibri" panose="020F0502020204030204" pitchFamily="34" charset="0"/>
                        </a:rPr>
                        <a:t>Grenze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de-DE" sz="16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600" b="0" i="0" u="none" strike="noStrike">
                          <a:solidFill>
                            <a:srgbClr val="000000"/>
                          </a:solidFill>
                          <a:effectLst/>
                          <a:latin typeface="Calibri" panose="020F0502020204030204" pitchFamily="34" charset="0"/>
                        </a:rPr>
                        <a:t>Grenze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de-DE" sz="1600" b="0" i="0" u="none" strike="noStrike">
                          <a:solidFill>
                            <a:srgbClr val="000000"/>
                          </a:solidFill>
                          <a:effectLst/>
                          <a:latin typeface="Calibri" panose="020F0502020204030204" pitchFamily="34" charset="0"/>
                        </a:rPr>
                        <a:t>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206218"/>
                  </a:ext>
                </a:extLst>
              </a:tr>
              <a:tr h="293763">
                <a:tc>
                  <a:txBody>
                    <a:bodyPr/>
                    <a:lstStyle/>
                    <a:p>
                      <a:pPr algn="ctr" fontAlgn="b"/>
                      <a:r>
                        <a:rPr lang="de-DE" sz="1600" b="0"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619936"/>
                  </a:ext>
                </a:extLst>
              </a:tr>
              <a:tr h="293763">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5540121"/>
                  </a:ext>
                </a:extLst>
              </a:tr>
              <a:tr h="293763">
                <a:tc>
                  <a:txBody>
                    <a:bodyPr/>
                    <a:lstStyle/>
                    <a:p>
                      <a:pPr algn="ctr" fontAlgn="b"/>
                      <a:r>
                        <a:rPr lang="de-DE" sz="1600" b="0" i="0" u="none" strike="noStrike">
                          <a:solidFill>
                            <a:srgbClr val="000000"/>
                          </a:solidFill>
                          <a:effectLst/>
                          <a:latin typeface="Calibri" panose="020F0502020204030204" pitchFamily="34" charset="0"/>
                        </a:rPr>
                        <a:t>p1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390883"/>
                  </a:ext>
                </a:extLst>
              </a:tr>
              <a:tr h="293763">
                <a:tc>
                  <a:txBody>
                    <a:bodyPr/>
                    <a:lstStyle/>
                    <a:p>
                      <a:pPr algn="ctr" fontAlgn="b"/>
                      <a:r>
                        <a:rPr lang="de-DE" sz="1600" b="0" i="0" u="none" strike="noStrike">
                          <a:solidFill>
                            <a:srgbClr val="000000"/>
                          </a:solidFill>
                          <a:effectLst/>
                          <a:latin typeface="Calibri" panose="020F0502020204030204" pitchFamily="34" charset="0"/>
                        </a:rPr>
                        <a:t>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282101"/>
                  </a:ext>
                </a:extLst>
              </a:tr>
              <a:tr h="293763">
                <a:tc>
                  <a:txBody>
                    <a:bodyPr/>
                    <a:lstStyle/>
                    <a:p>
                      <a:pPr algn="ctr" fontAlgn="b"/>
                      <a:r>
                        <a:rPr lang="de-DE" sz="1600" b="0" i="0" u="none" strike="noStrike">
                          <a:solidFill>
                            <a:srgbClr val="000000"/>
                          </a:solidFill>
                          <a:effectLst/>
                          <a:latin typeface="Calibri" panose="020F0502020204030204" pitchFamily="34" charset="0"/>
                        </a:rPr>
                        <a:t>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5590486"/>
                  </a:ext>
                </a:extLst>
              </a:tr>
              <a:tr h="293763">
                <a:tc>
                  <a:txBody>
                    <a:bodyPr/>
                    <a:lstStyle/>
                    <a:p>
                      <a:pPr algn="ctr" fontAlgn="b"/>
                      <a:r>
                        <a:rPr lang="de-DE" sz="1600" b="0" i="0" u="none" strike="noStrike">
                          <a:solidFill>
                            <a:srgbClr val="000000"/>
                          </a:solidFill>
                          <a:effectLst/>
                          <a:latin typeface="Calibri" panose="020F0502020204030204" pitchFamily="34" charset="0"/>
                        </a:rPr>
                        <a:t>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6831561"/>
                  </a:ext>
                </a:extLst>
              </a:tr>
              <a:tr h="293763">
                <a:tc>
                  <a:txBody>
                    <a:bodyPr/>
                    <a:lstStyle/>
                    <a:p>
                      <a:pPr algn="ctr" fontAlgn="b"/>
                      <a:r>
                        <a:rPr lang="de-DE" sz="1600" b="0" i="0" u="none" strike="noStrike">
                          <a:solidFill>
                            <a:srgbClr val="000000"/>
                          </a:solidFill>
                          <a:effectLst/>
                          <a:latin typeface="Calibri" panose="020F0502020204030204" pitchFamily="34" charset="0"/>
                        </a:rPr>
                        <a:t>p1p2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883857"/>
                  </a:ext>
                </a:extLst>
              </a:tr>
              <a:tr h="293763">
                <a:tc>
                  <a:txBody>
                    <a:bodyPr/>
                    <a:lstStyle/>
                    <a:p>
                      <a:pPr algn="ctr" fontAlgn="b"/>
                      <a:r>
                        <a:rPr lang="de-DE" sz="1600" b="0" i="0" u="none" strike="noStrike">
                          <a:solidFill>
                            <a:srgbClr val="000000"/>
                          </a:solidFill>
                          <a:effectLst/>
                          <a:latin typeface="Calibri" panose="020F0502020204030204" pitchFamily="34" charset="0"/>
                        </a:rPr>
                        <a:t>p1p3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588631"/>
                  </a:ext>
                </a:extLst>
              </a:tr>
              <a:tr h="293763">
                <a:tc>
                  <a:txBody>
                    <a:bodyPr/>
                    <a:lstStyle/>
                    <a:p>
                      <a:pPr algn="ctr" fontAlgn="b"/>
                      <a:r>
                        <a:rPr lang="de-DE" sz="1600" b="0" i="0" u="none" strike="noStrike">
                          <a:solidFill>
                            <a:srgbClr val="000000"/>
                          </a:solidFill>
                          <a:effectLst/>
                          <a:latin typeface="Calibri" panose="020F0502020204030204" pitchFamily="34" charset="0"/>
                        </a:rPr>
                        <a:t>p1p4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048047"/>
                  </a:ext>
                </a:extLst>
              </a:tr>
              <a:tr h="293763">
                <a:tc>
                  <a:txBody>
                    <a:bodyPr/>
                    <a:lstStyle/>
                    <a:p>
                      <a:pPr algn="ctr" fontAlgn="b"/>
                      <a:r>
                        <a:rPr lang="de-DE" sz="1600" b="0" i="0" u="none" strike="noStrike">
                          <a:solidFill>
                            <a:srgbClr val="000000"/>
                          </a:solidFill>
                          <a:effectLst/>
                          <a:latin typeface="Calibri" panose="020F0502020204030204" pitchFamily="34" charset="0"/>
                        </a:rPr>
                        <a:t>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54075"/>
                  </a:ext>
                </a:extLst>
              </a:tr>
              <a:tr h="293763">
                <a:tc>
                  <a:txBody>
                    <a:bodyPr/>
                    <a:lstStyle/>
                    <a:p>
                      <a:pPr algn="ctr" fontAlgn="b"/>
                      <a:r>
                        <a:rPr lang="de-DE" sz="1600" b="0" i="0" u="none" strike="noStrike">
                          <a:solidFill>
                            <a:srgbClr val="000000"/>
                          </a:solidFill>
                          <a:effectLst/>
                          <a:latin typeface="Calibri" panose="020F0502020204030204" pitchFamily="34" charset="0"/>
                        </a:rPr>
                        <a:t>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307883"/>
                  </a:ext>
                </a:extLst>
              </a:tr>
              <a:tr h="293763">
                <a:tc>
                  <a:txBody>
                    <a:bodyPr/>
                    <a:lstStyle/>
                    <a:p>
                      <a:pPr algn="ctr" fontAlgn="b"/>
                      <a:r>
                        <a:rPr lang="de-DE" sz="1600" b="0" i="0" u="none" strike="noStrike">
                          <a:solidFill>
                            <a:srgbClr val="000000"/>
                          </a:solidFill>
                          <a:effectLst/>
                          <a:latin typeface="Calibri" panose="020F0502020204030204" pitchFamily="34" charset="0"/>
                        </a:rPr>
                        <a:t>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534732"/>
                  </a:ext>
                </a:extLst>
              </a:tr>
              <a:tr h="293763">
                <a:tc>
                  <a:txBody>
                    <a:bodyPr/>
                    <a:lstStyle/>
                    <a:p>
                      <a:pPr algn="ctr" fontAlgn="b"/>
                      <a:r>
                        <a:rPr lang="de-DE" sz="1600" b="0" i="0" u="none" strike="noStrike">
                          <a:solidFill>
                            <a:srgbClr val="000000"/>
                          </a:solidFill>
                          <a:effectLst/>
                          <a:latin typeface="Calibri" panose="020F0502020204030204" pitchFamily="34" charset="0"/>
                        </a:rPr>
                        <a:t>p1p2p3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550433"/>
                  </a:ext>
                </a:extLst>
              </a:tr>
              <a:tr h="293763">
                <a:tc>
                  <a:txBody>
                    <a:bodyPr/>
                    <a:lstStyle/>
                    <a:p>
                      <a:pPr algn="ctr" fontAlgn="b"/>
                      <a:r>
                        <a:rPr lang="de-DE" sz="1600" b="0" i="0" u="none" strike="noStrike">
                          <a:solidFill>
                            <a:srgbClr val="000000"/>
                          </a:solidFill>
                          <a:effectLst/>
                          <a:latin typeface="Calibri" panose="020F0502020204030204" pitchFamily="34" charset="0"/>
                        </a:rPr>
                        <a:t>p1p2p4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060133"/>
                  </a:ext>
                </a:extLst>
              </a:tr>
              <a:tr h="293763">
                <a:tc>
                  <a:txBody>
                    <a:bodyPr/>
                    <a:lstStyle/>
                    <a:p>
                      <a:pPr algn="ctr" fontAlgn="b"/>
                      <a:r>
                        <a:rPr lang="de-DE" sz="1600" b="0" i="0" u="none" strike="noStrike">
                          <a:solidFill>
                            <a:srgbClr val="000000"/>
                          </a:solidFill>
                          <a:effectLst/>
                          <a:latin typeface="Calibri" panose="020F0502020204030204" pitchFamily="34" charset="0"/>
                        </a:rPr>
                        <a:t>p1p3p4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849955"/>
                  </a:ext>
                </a:extLst>
              </a:tr>
              <a:tr h="293763">
                <a:tc>
                  <a:txBody>
                    <a:bodyPr/>
                    <a:lstStyle/>
                    <a:p>
                      <a:pPr algn="ctr" fontAlgn="b"/>
                      <a:r>
                        <a:rPr lang="de-DE" sz="1600" b="0" i="0" u="none" strike="noStrike">
                          <a:solidFill>
                            <a:srgbClr val="000000"/>
                          </a:solidFill>
                          <a:effectLst/>
                          <a:latin typeface="Calibri" panose="020F0502020204030204" pitchFamily="34" charset="0"/>
                        </a:rPr>
                        <a:t>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0652738"/>
                  </a:ext>
                </a:extLst>
              </a:tr>
              <a:tr h="293763">
                <a:tc>
                  <a:txBody>
                    <a:bodyPr/>
                    <a:lstStyle/>
                    <a:p>
                      <a:pPr algn="ctr" fontAlgn="b"/>
                      <a:r>
                        <a:rPr lang="de-DE" sz="1600" b="0" i="0" u="none" strike="noStrike">
                          <a:solidFill>
                            <a:srgbClr val="000000"/>
                          </a:solidFill>
                          <a:effectLst/>
                          <a:latin typeface="Calibri" panose="020F0502020204030204" pitchFamily="34" charset="0"/>
                        </a:rPr>
                        <a:t>p1p2p3p4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p1p2p3p4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1363962"/>
                  </a:ext>
                </a:extLst>
              </a:tr>
            </a:tbl>
          </a:graphicData>
        </a:graphic>
      </p:graphicFrame>
    </p:spTree>
    <p:extLst>
      <p:ext uri="{BB962C8B-B14F-4D97-AF65-F5344CB8AC3E}">
        <p14:creationId xmlns:p14="http://schemas.microsoft.com/office/powerpoint/2010/main" val="45337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36599" y="129179"/>
            <a:ext cx="7598011" cy="744941"/>
          </a:xfrm>
          <a:prstGeom prst="rect">
            <a:avLst/>
          </a:prstGeom>
          <a:noFill/>
          <a:ln>
            <a:noFill/>
          </a:ln>
        </p:spPr>
        <p:txBody>
          <a:bodyPr lIns="81646" tIns="40823" rIns="81646" bIns="40823" anchor="ctr" anchorCtr="1"/>
          <a:lstStyle/>
          <a:p>
            <a:r>
              <a:rPr lang="de-DE" sz="2903" dirty="0"/>
              <a:t>Kritischer Spieler</a:t>
            </a:r>
            <a:endParaRPr lang="en-US" sz="2903" dirty="0">
              <a:solidFill>
                <a:sysClr val="windowText" lastClr="000000"/>
              </a:solidFill>
            </a:endParaRPr>
          </a:p>
        </p:txBody>
      </p:sp>
      <p:sp>
        <p:nvSpPr>
          <p:cNvPr id="3" name="Textfeld 2"/>
          <p:cNvSpPr txBox="1"/>
          <p:nvPr/>
        </p:nvSpPr>
        <p:spPr>
          <a:xfrm>
            <a:off x="405116" y="815842"/>
            <a:ext cx="8361517" cy="5226316"/>
          </a:xfrm>
          <a:prstGeom prst="rect">
            <a:avLst/>
          </a:prstGeom>
          <a:noFill/>
        </p:spPr>
        <p:txBody>
          <a:bodyPr wrap="square" rtlCol="0">
            <a:noAutofit/>
          </a:bodyPr>
          <a:lstStyle/>
          <a:p>
            <a:pPr marL="414772" indent="-414772">
              <a:buFont typeface="Arial" panose="020B0604020202020204" pitchFamily="34" charset="0"/>
              <a:buChar char="•"/>
            </a:pPr>
            <a:r>
              <a:rPr lang="en-US" sz="2540" dirty="0" err="1"/>
              <a:t>Wie</a:t>
            </a:r>
            <a:r>
              <a:rPr lang="en-US" sz="2540" dirty="0"/>
              <a:t> </a:t>
            </a:r>
            <a:r>
              <a:rPr lang="en-US" sz="2540" dirty="0" err="1"/>
              <a:t>lässt</a:t>
            </a:r>
            <a:r>
              <a:rPr lang="en-US" sz="2540" dirty="0"/>
              <a:t> </a:t>
            </a:r>
            <a:r>
              <a:rPr lang="en-US" sz="2540" dirty="0" err="1"/>
              <a:t>sich</a:t>
            </a:r>
            <a:r>
              <a:rPr lang="en-US" sz="2540" dirty="0"/>
              <a:t> die </a:t>
            </a:r>
            <a:r>
              <a:rPr lang="en-US" sz="2540" dirty="0" err="1"/>
              <a:t>Macht</a:t>
            </a:r>
            <a:r>
              <a:rPr lang="en-US" sz="2540" dirty="0"/>
              <a:t> </a:t>
            </a:r>
            <a:r>
              <a:rPr lang="en-US" sz="2540" dirty="0" err="1"/>
              <a:t>eines</a:t>
            </a:r>
            <a:r>
              <a:rPr lang="en-US" sz="2540" dirty="0"/>
              <a:t> </a:t>
            </a:r>
            <a:r>
              <a:rPr lang="en-US" sz="2540" dirty="0" err="1"/>
              <a:t>Spielers</a:t>
            </a:r>
            <a:r>
              <a:rPr lang="en-US" sz="2540" dirty="0"/>
              <a:t> in </a:t>
            </a:r>
            <a:r>
              <a:rPr lang="en-US" sz="2540" dirty="0" err="1"/>
              <a:t>einem</a:t>
            </a:r>
            <a:r>
              <a:rPr lang="en-US" sz="2540" dirty="0"/>
              <a:t> </a:t>
            </a:r>
            <a:r>
              <a:rPr lang="en-US" sz="2540" dirty="0" err="1"/>
              <a:t>Abstimmungssystem</a:t>
            </a:r>
            <a:r>
              <a:rPr lang="en-US" sz="2540" dirty="0"/>
              <a:t> </a:t>
            </a:r>
            <a:r>
              <a:rPr lang="en-US" sz="2540" dirty="0" err="1"/>
              <a:t>messen</a:t>
            </a:r>
            <a:r>
              <a:rPr lang="en-US" sz="2540" dirty="0"/>
              <a:t>?</a:t>
            </a:r>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Idee</a:t>
            </a:r>
            <a:r>
              <a:rPr lang="en-US" sz="2540" dirty="0"/>
              <a:t>: </a:t>
            </a:r>
            <a:r>
              <a:rPr lang="en-US" sz="2540" dirty="0" err="1"/>
              <a:t>Wie</a:t>
            </a:r>
            <a:r>
              <a:rPr lang="en-US" sz="2540" dirty="0"/>
              <a:t> oft </a:t>
            </a:r>
            <a:r>
              <a:rPr lang="en-US" sz="2540" dirty="0" err="1"/>
              <a:t>ist</a:t>
            </a:r>
            <a:r>
              <a:rPr lang="en-US" sz="2540" dirty="0"/>
              <a:t> </a:t>
            </a:r>
            <a:r>
              <a:rPr lang="en-US" sz="2540" dirty="0" err="1"/>
              <a:t>ein</a:t>
            </a:r>
            <a:r>
              <a:rPr lang="en-US" sz="2540" dirty="0"/>
              <a:t> </a:t>
            </a:r>
            <a:r>
              <a:rPr lang="en-US" sz="2540" dirty="0" err="1"/>
              <a:t>Spieler</a:t>
            </a:r>
            <a:r>
              <a:rPr lang="en-US" sz="2540" dirty="0"/>
              <a:t> in </a:t>
            </a:r>
            <a:r>
              <a:rPr lang="en-US" sz="2540" dirty="0" err="1"/>
              <a:t>einem</a:t>
            </a:r>
            <a:r>
              <a:rPr lang="en-US" sz="2540" dirty="0"/>
              <a:t> </a:t>
            </a:r>
            <a:r>
              <a:rPr lang="en-US" sz="2540" dirty="0" err="1"/>
              <a:t>Abstimmungssystem</a:t>
            </a:r>
            <a:r>
              <a:rPr lang="en-US" sz="2540" dirty="0"/>
              <a:t> </a:t>
            </a:r>
            <a:r>
              <a:rPr lang="en-US" sz="2540" dirty="0" err="1"/>
              <a:t>entscheidend</a:t>
            </a:r>
            <a:r>
              <a:rPr lang="en-US" sz="2540" dirty="0"/>
              <a:t>?</a:t>
            </a:r>
            <a:endParaRPr lang="de-DE"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Bestimme</a:t>
            </a:r>
            <a:r>
              <a:rPr lang="en-US" sz="2540" dirty="0"/>
              <a:t> </a:t>
            </a:r>
            <a:r>
              <a:rPr lang="en-US" sz="2540" dirty="0" err="1"/>
              <a:t>für</a:t>
            </a:r>
            <a:r>
              <a:rPr lang="en-US" sz="2540" dirty="0"/>
              <a:t> </a:t>
            </a:r>
            <a:r>
              <a:rPr lang="en-US" sz="2540" dirty="0" err="1"/>
              <a:t>jeden</a:t>
            </a:r>
            <a:r>
              <a:rPr lang="en-US" sz="2540" dirty="0"/>
              <a:t> </a:t>
            </a:r>
            <a:r>
              <a:rPr lang="en-US" sz="2540" dirty="0" err="1"/>
              <a:t>Spieler</a:t>
            </a:r>
            <a:r>
              <a:rPr lang="en-US" sz="2540" dirty="0"/>
              <a:t> die </a:t>
            </a:r>
            <a:r>
              <a:rPr lang="en-US" sz="2540" dirty="0" err="1"/>
              <a:t>Wahscheinlichkeit</a:t>
            </a:r>
            <a:endParaRPr lang="en-US" sz="2540" dirty="0"/>
          </a:p>
          <a:p>
            <a:pPr marL="414772" indent="-414772">
              <a:buFont typeface="Arial" panose="020B0604020202020204" pitchFamily="34" charset="0"/>
              <a:buChar char="•"/>
            </a:pPr>
            <a:endParaRPr lang="en-US" sz="2540" dirty="0"/>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Gewinnkoalition</a:t>
            </a:r>
            <a:r>
              <a:rPr lang="en-US" sz="2540" dirty="0"/>
              <a:t> </a:t>
            </a:r>
            <a:r>
              <a:rPr lang="en-US" sz="2540" dirty="0" err="1"/>
              <a:t>zu</a:t>
            </a:r>
            <a:r>
              <a:rPr lang="en-US" sz="2540" dirty="0"/>
              <a:t> sein</a:t>
            </a:r>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Koalition</a:t>
            </a:r>
            <a:r>
              <a:rPr lang="en-US" sz="2540" dirty="0"/>
              <a:t> </a:t>
            </a:r>
            <a:r>
              <a:rPr lang="en-US" sz="2540" dirty="0" err="1"/>
              <a:t>ausschlaggebend</a:t>
            </a:r>
            <a:r>
              <a:rPr lang="en-US" sz="2540" dirty="0"/>
              <a:t> </a:t>
            </a:r>
            <a:r>
              <a:rPr lang="en-US" sz="2540" dirty="0" err="1"/>
              <a:t>zu</a:t>
            </a:r>
            <a:r>
              <a:rPr lang="en-US" sz="2540" dirty="0"/>
              <a:t> sein</a:t>
            </a:r>
          </a:p>
          <a:p>
            <a:pPr marL="871972" lvl="1" indent="-414772">
              <a:buFont typeface="Arial" panose="020B0604020202020204" pitchFamily="34" charset="0"/>
              <a:buChar char="•"/>
            </a:pPr>
            <a:endParaRPr lang="en-US" sz="2540" dirty="0"/>
          </a:p>
          <a:p>
            <a:r>
              <a:rPr lang="en-US" sz="2540" dirty="0"/>
              <a:t>	→ 	</a:t>
            </a:r>
            <a:r>
              <a:rPr lang="en-US" sz="2540" dirty="0" err="1"/>
              <a:t>Dieser</a:t>
            </a:r>
            <a:r>
              <a:rPr lang="en-US" sz="2540" dirty="0"/>
              <a:t> </a:t>
            </a:r>
            <a:r>
              <a:rPr lang="en-US" sz="2540" dirty="0" err="1"/>
              <a:t>Spieler</a:t>
            </a:r>
            <a:r>
              <a:rPr lang="en-US" sz="2540" dirty="0"/>
              <a:t> </a:t>
            </a:r>
            <a:r>
              <a:rPr lang="en-US" sz="2540" dirty="0" err="1"/>
              <a:t>wird</a:t>
            </a:r>
            <a:r>
              <a:rPr lang="en-US" sz="2540" dirty="0"/>
              <a:t> </a:t>
            </a:r>
            <a:r>
              <a:rPr lang="en-US" sz="2540" dirty="0" err="1"/>
              <a:t>als</a:t>
            </a:r>
            <a:r>
              <a:rPr lang="en-US" sz="2540" dirty="0"/>
              <a:t> </a:t>
            </a:r>
            <a:r>
              <a:rPr lang="en-US" sz="2540" b="1" dirty="0" err="1"/>
              <a:t>kritischer</a:t>
            </a:r>
            <a:r>
              <a:rPr lang="en-US" sz="2540" b="1" dirty="0"/>
              <a:t> </a:t>
            </a:r>
            <a:r>
              <a:rPr lang="en-US" sz="2540" b="1" dirty="0" err="1"/>
              <a:t>Spieler</a:t>
            </a:r>
            <a:r>
              <a:rPr lang="en-US" sz="2540" dirty="0"/>
              <a:t> </a:t>
            </a:r>
            <a:r>
              <a:rPr lang="en-US" sz="2540" dirty="0" err="1"/>
              <a:t>für</a:t>
            </a:r>
            <a:r>
              <a:rPr lang="en-US" sz="2540" dirty="0"/>
              <a:t> die 		</a:t>
            </a:r>
            <a:r>
              <a:rPr lang="en-US" sz="2540" dirty="0" err="1"/>
              <a:t>Gewinnkoalition</a:t>
            </a:r>
            <a:r>
              <a:rPr lang="en-US" sz="2540" dirty="0"/>
              <a:t> </a:t>
            </a:r>
            <a:r>
              <a:rPr lang="en-US" sz="2540" dirty="0" err="1"/>
              <a:t>bezeichnet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B13E1235-93D5-751B-3E24-AD0298771D0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2224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a:t>Kritische Spieler</a:t>
            </a:r>
            <a:endParaRPr lang="en-US" sz="2903" dirty="0">
              <a:solidFill>
                <a:sysClr val="windowText" lastClr="000000"/>
              </a:solidFill>
            </a:endParaRPr>
          </a:p>
        </p:txBody>
      </p:sp>
      <p:sp>
        <p:nvSpPr>
          <p:cNvPr id="3" name="Textfeld 2"/>
          <p:cNvSpPr txBox="1"/>
          <p:nvPr/>
        </p:nvSpPr>
        <p:spPr>
          <a:xfrm>
            <a:off x="470921" y="849122"/>
            <a:ext cx="8479827" cy="5055512"/>
          </a:xfrm>
          <a:prstGeom prst="rect">
            <a:avLst/>
          </a:prstGeom>
          <a:noFill/>
        </p:spPr>
        <p:txBody>
          <a:bodyPr wrap="square" rtlCol="0">
            <a:noAutofit/>
          </a:bodyPr>
          <a:lstStyle/>
          <a:p>
            <a:r>
              <a:rPr lang="en-GB" altLang="de-DE" sz="2540" dirty="0">
                <a:ea typeface="ＭＳ Ｐゴシック" pitchFamily="34" charset="-128"/>
              </a:rPr>
              <a:t>[14; 11, 7, 5, 4]</a:t>
            </a:r>
          </a:p>
          <a:p>
            <a:endParaRPr lang="de-DE" sz="2540" dirty="0"/>
          </a:p>
          <a:p>
            <a:r>
              <a:rPr lang="de-DE" sz="2540" dirty="0"/>
              <a:t>Gewinnkoalitionen: </a:t>
            </a:r>
          </a:p>
          <a:p>
            <a:endParaRPr lang="de-DE" sz="2540" dirty="0"/>
          </a:p>
          <a:p>
            <a:r>
              <a:rPr lang="de-DE" sz="2540" dirty="0"/>
              <a:t>{P1,P2}, {P1,P3}, {P1,P2,P3}</a:t>
            </a:r>
          </a:p>
          <a:p>
            <a:endParaRPr lang="de-DE" sz="2540" dirty="0"/>
          </a:p>
          <a:p>
            <a:pPr marL="414772" indent="-414772">
              <a:buFont typeface="Arial" panose="020B0604020202020204" pitchFamily="34" charset="0"/>
              <a:buChar char="•"/>
            </a:pPr>
            <a:r>
              <a:rPr lang="en-US" sz="2540" dirty="0"/>
              <a:t>In </a:t>
            </a:r>
            <a:r>
              <a:rPr lang="de-DE" sz="2540" dirty="0"/>
              <a:t>{P1,P2} </a:t>
            </a:r>
            <a:r>
              <a:rPr lang="en-US" sz="2540" dirty="0" err="1"/>
              <a:t>ist</a:t>
            </a:r>
            <a:r>
              <a:rPr lang="en-US" sz="2540" dirty="0"/>
              <a:t> die </a:t>
            </a:r>
            <a:r>
              <a:rPr lang="en-US" sz="2540" dirty="0" err="1"/>
              <a:t>Teilnahme</a:t>
            </a:r>
            <a:r>
              <a:rPr lang="en-US" sz="2540" dirty="0"/>
              <a:t> von P2 </a:t>
            </a:r>
            <a:r>
              <a:rPr lang="en-US" sz="2540" dirty="0" err="1"/>
              <a:t>notwendig</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en-US" sz="2540" dirty="0"/>
              <a:t>In </a:t>
            </a:r>
            <a:r>
              <a:rPr lang="de-DE" sz="2540" dirty="0"/>
              <a:t>{P1,P2,P3} ist die Teilnahme von</a:t>
            </a:r>
            <a:r>
              <a:rPr lang="en-US" sz="2540" dirty="0"/>
              <a:t> P2 </a:t>
            </a:r>
            <a:r>
              <a:rPr lang="en-US" sz="2540" dirty="0" err="1"/>
              <a:t>nicht</a:t>
            </a:r>
            <a:r>
              <a:rPr lang="en-US" sz="2540" dirty="0"/>
              <a:t> </a:t>
            </a:r>
            <a:r>
              <a:rPr lang="en-US" sz="2540" dirty="0" err="1"/>
              <a:t>notwendig</a:t>
            </a:r>
            <a:endParaRPr lang="en-US" sz="2540" dirty="0"/>
          </a:p>
          <a:p>
            <a:pPr marL="414772" indent="-414772">
              <a:buFont typeface="Arial" panose="020B0604020202020204" pitchFamily="34" charset="0"/>
              <a:buChar char="•"/>
            </a:pPr>
            <a:endParaRPr lang="en-US" altLang="de-DE" sz="2540" dirty="0">
              <a:ea typeface="ＭＳ Ｐゴシック" pitchFamily="34" charset="-128"/>
            </a:endParaRPr>
          </a:p>
          <a:p>
            <a:pPr marL="414772" indent="-414772">
              <a:buFont typeface="Arial" panose="020B0604020202020204" pitchFamily="34" charset="0"/>
              <a:buChar char="•"/>
            </a:pPr>
            <a:r>
              <a:rPr lang="en-US" sz="2540" dirty="0"/>
              <a:t>P2 </a:t>
            </a:r>
            <a:r>
              <a:rPr lang="en-US" sz="2540" dirty="0" err="1"/>
              <a:t>ist</a:t>
            </a:r>
            <a:r>
              <a:rPr lang="en-US" sz="2540" dirty="0"/>
              <a:t> </a:t>
            </a:r>
            <a:r>
              <a:rPr lang="en-US" sz="2540" dirty="0" err="1"/>
              <a:t>kritisch</a:t>
            </a:r>
            <a:r>
              <a:rPr lang="en-US" sz="2540" dirty="0"/>
              <a:t> </a:t>
            </a:r>
            <a:r>
              <a:rPr lang="en-US" sz="2540" dirty="0" err="1"/>
              <a:t>für</a:t>
            </a:r>
            <a:r>
              <a:rPr lang="en-US" sz="2540" dirty="0"/>
              <a:t> </a:t>
            </a:r>
            <a:r>
              <a:rPr lang="de-DE" sz="2540" dirty="0"/>
              <a:t>{P1,P2}</a:t>
            </a:r>
            <a:r>
              <a:rPr lang="en-US" sz="2540" dirty="0"/>
              <a:t>, </a:t>
            </a:r>
            <a:r>
              <a:rPr lang="en-US" sz="2540" dirty="0" err="1"/>
              <a:t>aber</a:t>
            </a:r>
            <a:r>
              <a:rPr lang="en-US" sz="2540" dirty="0"/>
              <a:t> </a:t>
            </a:r>
            <a:r>
              <a:rPr lang="en-US" sz="2540" dirty="0" err="1"/>
              <a:t>nicht</a:t>
            </a:r>
            <a:r>
              <a:rPr lang="en-US" sz="2540" dirty="0"/>
              <a:t> </a:t>
            </a:r>
            <a:r>
              <a:rPr lang="en-US" sz="2540" dirty="0" err="1"/>
              <a:t>kritisch</a:t>
            </a:r>
            <a:r>
              <a:rPr lang="en-US" sz="2540" dirty="0"/>
              <a:t> </a:t>
            </a:r>
            <a:r>
              <a:rPr lang="en-US" sz="2540" dirty="0" err="1"/>
              <a:t>für</a:t>
            </a:r>
            <a:r>
              <a:rPr lang="en-US" sz="2540" dirty="0"/>
              <a:t> </a:t>
            </a:r>
            <a:r>
              <a:rPr lang="de-DE" sz="2540" dirty="0"/>
              <a:t>{P1,P2,P3}</a:t>
            </a:r>
          </a:p>
        </p:txBody>
      </p:sp>
      <p:sp>
        <p:nvSpPr>
          <p:cNvPr id="4" name="Rechteck 3">
            <a:extLst>
              <a:ext uri="{FF2B5EF4-FFF2-40B4-BE49-F238E27FC236}">
                <a16:creationId xmlns:a16="http://schemas.microsoft.com/office/drawing/2014/main" id="{B1A82EF5-C876-98D6-144D-43ACAEC76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5514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600268" y="3624972"/>
            <a:ext cx="9618717" cy="2288147"/>
          </a:xfrm>
          <a:prstGeom prst="rect">
            <a:avLst/>
          </a:prstGeom>
          <a:noFill/>
        </p:spPr>
        <p:txBody>
          <a:bodyPr wrap="square" rtlCol="0">
            <a:noAutofit/>
          </a:bodyPr>
          <a:lstStyle/>
          <a:p>
            <a:r>
              <a:rPr lang="en-US" sz="2903" dirty="0" err="1"/>
              <a:t>Kritischer</a:t>
            </a:r>
            <a:r>
              <a:rPr lang="en-US" sz="2903" dirty="0"/>
              <a:t> Wert = # </a:t>
            </a:r>
            <a:r>
              <a:rPr lang="en-US" sz="2903" dirty="0" err="1"/>
              <a:t>Koalitionen</a:t>
            </a:r>
            <a:r>
              <a:rPr lang="en-US" sz="2903" dirty="0"/>
              <a:t> in der </a:t>
            </a:r>
            <a:r>
              <a:rPr lang="en-US" sz="2903" dirty="0" err="1"/>
              <a:t>ein</a:t>
            </a:r>
            <a:r>
              <a:rPr lang="en-US" sz="2903" dirty="0"/>
              <a:t> </a:t>
            </a:r>
            <a:r>
              <a:rPr lang="en-US" sz="2903" dirty="0" err="1"/>
              <a:t>Spieler</a:t>
            </a:r>
            <a:r>
              <a:rPr lang="en-US" sz="2903" dirty="0"/>
              <a:t> </a:t>
            </a:r>
            <a:r>
              <a:rPr lang="en-US" sz="2903" dirty="0" err="1"/>
              <a:t>kritisch</a:t>
            </a:r>
            <a:r>
              <a:rPr lang="en-US" sz="2903" dirty="0"/>
              <a:t> </a:t>
            </a:r>
            <a:r>
              <a:rPr lang="en-US" sz="2903" dirty="0" err="1"/>
              <a:t>ist</a:t>
            </a:r>
            <a:r>
              <a:rPr lang="en-US" sz="2903" dirty="0"/>
              <a:t>.</a:t>
            </a:r>
          </a:p>
          <a:p>
            <a:endParaRPr lang="en-US" sz="2903" dirty="0"/>
          </a:p>
          <a:p>
            <a:r>
              <a:rPr lang="en-US" sz="2903" dirty="0" err="1"/>
              <a:t>Kritischer</a:t>
            </a:r>
            <a:r>
              <a:rPr lang="en-US" sz="2903" dirty="0"/>
              <a:t> Wert von </a:t>
            </a:r>
            <a:r>
              <a:rPr lang="en-US" sz="2903"/>
              <a:t>P1 ?</a:t>
            </a:r>
          </a:p>
          <a:p>
            <a:endParaRPr lang="en-US" sz="2903" dirty="0"/>
          </a:p>
          <a:p>
            <a:r>
              <a:rPr lang="de-DE" sz="2903"/>
              <a:t>Summe </a:t>
            </a:r>
            <a:r>
              <a:rPr lang="de-DE" sz="2903" dirty="0"/>
              <a:t>der kritischen Werte = ?</a:t>
            </a:r>
            <a:endParaRPr lang="en-US" sz="2903" dirty="0"/>
          </a:p>
        </p:txBody>
      </p:sp>
      <p:sp>
        <p:nvSpPr>
          <p:cNvPr id="7" name="Rechteck 6">
            <a:extLst>
              <a:ext uri="{FF2B5EF4-FFF2-40B4-BE49-F238E27FC236}">
                <a16:creationId xmlns:a16="http://schemas.microsoft.com/office/drawing/2014/main" id="{8F788C2A-C9CE-4A0B-1292-E7F9495E7F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2034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a:t>
            </a:r>
            <a:endParaRPr lang="en-US" sz="2903" dirty="0">
              <a:solidFill>
                <a:sysClr val="windowText" lastClr="000000"/>
              </a:solidFill>
            </a:endParaRPr>
          </a:p>
        </p:txBody>
      </p:sp>
      <p:sp>
        <p:nvSpPr>
          <p:cNvPr id="3" name="Textfeld 2"/>
          <p:cNvSpPr txBox="1"/>
          <p:nvPr/>
        </p:nvSpPr>
        <p:spPr>
          <a:xfrm>
            <a:off x="6682492" y="175199"/>
            <a:ext cx="6760443" cy="653244"/>
          </a:xfrm>
          <a:prstGeom prst="rect">
            <a:avLst/>
          </a:prstGeom>
          <a:noFill/>
        </p:spPr>
        <p:txBody>
          <a:bodyPr wrap="square" rtlCol="0">
            <a:noAutofit/>
          </a:bodyPr>
          <a:lstStyle/>
          <a:p>
            <a:r>
              <a:rPr lang="de-DE" sz="2903" dirty="0"/>
              <a:t>[14; 11, 7, 5, 4]</a:t>
            </a:r>
          </a:p>
        </p:txBody>
      </p:sp>
      <p:sp>
        <p:nvSpPr>
          <p:cNvPr id="7" name="Rechteck 6">
            <a:extLst>
              <a:ext uri="{FF2B5EF4-FFF2-40B4-BE49-F238E27FC236}">
                <a16:creationId xmlns:a16="http://schemas.microsoft.com/office/drawing/2014/main" id="{8F788C2A-C9CE-4A0B-1292-E7F9495E7F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4" name="Tabelle 3">
            <a:extLst>
              <a:ext uri="{FF2B5EF4-FFF2-40B4-BE49-F238E27FC236}">
                <a16:creationId xmlns:a16="http://schemas.microsoft.com/office/drawing/2014/main" id="{AC983F84-C862-3C41-7A5E-A55E2163974D}"/>
              </a:ext>
            </a:extLst>
          </p:cNvPr>
          <p:cNvGraphicFramePr>
            <a:graphicFrameLocks noGrp="1"/>
          </p:cNvGraphicFramePr>
          <p:nvPr/>
        </p:nvGraphicFramePr>
        <p:xfrm>
          <a:off x="111760" y="777398"/>
          <a:ext cx="8381999" cy="5785962"/>
        </p:xfrm>
        <a:graphic>
          <a:graphicData uri="http://schemas.openxmlformats.org/drawingml/2006/table">
            <a:tbl>
              <a:tblPr/>
              <a:tblGrid>
                <a:gridCol w="997857">
                  <a:extLst>
                    <a:ext uri="{9D8B030D-6E8A-4147-A177-3AD203B41FA5}">
                      <a16:colId xmlns:a16="http://schemas.microsoft.com/office/drawing/2014/main" val="1351753885"/>
                    </a:ext>
                  </a:extLst>
                </a:gridCol>
                <a:gridCol w="997857">
                  <a:extLst>
                    <a:ext uri="{9D8B030D-6E8A-4147-A177-3AD203B41FA5}">
                      <a16:colId xmlns:a16="http://schemas.microsoft.com/office/drawing/2014/main" val="92749830"/>
                    </a:ext>
                  </a:extLst>
                </a:gridCol>
                <a:gridCol w="1263952">
                  <a:extLst>
                    <a:ext uri="{9D8B030D-6E8A-4147-A177-3AD203B41FA5}">
                      <a16:colId xmlns:a16="http://schemas.microsoft.com/office/drawing/2014/main" val="2531345746"/>
                    </a:ext>
                  </a:extLst>
                </a:gridCol>
                <a:gridCol w="1031119">
                  <a:extLst>
                    <a:ext uri="{9D8B030D-6E8A-4147-A177-3AD203B41FA5}">
                      <a16:colId xmlns:a16="http://schemas.microsoft.com/office/drawing/2014/main" val="79624727"/>
                    </a:ext>
                  </a:extLst>
                </a:gridCol>
                <a:gridCol w="1031119">
                  <a:extLst>
                    <a:ext uri="{9D8B030D-6E8A-4147-A177-3AD203B41FA5}">
                      <a16:colId xmlns:a16="http://schemas.microsoft.com/office/drawing/2014/main" val="997494091"/>
                    </a:ext>
                  </a:extLst>
                </a:gridCol>
                <a:gridCol w="1031119">
                  <a:extLst>
                    <a:ext uri="{9D8B030D-6E8A-4147-A177-3AD203B41FA5}">
                      <a16:colId xmlns:a16="http://schemas.microsoft.com/office/drawing/2014/main" val="2408776239"/>
                    </a:ext>
                  </a:extLst>
                </a:gridCol>
                <a:gridCol w="1031119">
                  <a:extLst>
                    <a:ext uri="{9D8B030D-6E8A-4147-A177-3AD203B41FA5}">
                      <a16:colId xmlns:a16="http://schemas.microsoft.com/office/drawing/2014/main" val="1768370046"/>
                    </a:ext>
                  </a:extLst>
                </a:gridCol>
                <a:gridCol w="997857">
                  <a:extLst>
                    <a:ext uri="{9D8B030D-6E8A-4147-A177-3AD203B41FA5}">
                      <a16:colId xmlns:a16="http://schemas.microsoft.com/office/drawing/2014/main" val="1325996265"/>
                    </a:ext>
                  </a:extLst>
                </a:gridCol>
              </a:tblGrid>
              <a:tr h="275522">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p1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686596"/>
                  </a:ext>
                </a:extLst>
              </a:tr>
              <a:tr h="275522">
                <a:tc>
                  <a:txBody>
                    <a:bodyPr/>
                    <a:lstStyle/>
                    <a:p>
                      <a:pPr algn="l" fontAlgn="b"/>
                      <a:r>
                        <a:rPr lang="de-DE" sz="1500" b="0" i="0" u="none" strike="noStrike">
                          <a:solidFill>
                            <a:srgbClr val="000000"/>
                          </a:solidFill>
                          <a:effectLst/>
                          <a:latin typeface="Calibri" panose="020F0502020204030204" pitchFamily="34" charset="0"/>
                        </a:rPr>
                        <a:t>Quorum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500" b="0" i="0" u="none" strike="noStrike">
                          <a:solidFill>
                            <a:srgbClr val="000000"/>
                          </a:solidFill>
                          <a:effectLst/>
                          <a:latin typeface="Calibri" panose="020F050202020403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555081"/>
                  </a:ext>
                </a:extLst>
              </a:tr>
              <a:tr h="275522">
                <a:tc>
                  <a:txBody>
                    <a:bodyPr/>
                    <a:lstStyle/>
                    <a:p>
                      <a:pPr algn="l" fontAlgn="b"/>
                      <a:r>
                        <a:rPr lang="de-DE" sz="1500" b="0" i="0" u="none" strike="noStrike">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kritisch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kritisch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kritisch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kritisch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7157784"/>
                  </a:ext>
                </a:extLst>
              </a:tr>
              <a:tr h="275522">
                <a:tc>
                  <a:txBody>
                    <a:bodyPr/>
                    <a:lstStyle/>
                    <a:p>
                      <a:pPr algn="l"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7281606"/>
                  </a:ext>
                </a:extLst>
              </a:tr>
              <a:tr h="275522">
                <a:tc>
                  <a:txBody>
                    <a:bodyPr/>
                    <a:lstStyle/>
                    <a:p>
                      <a:pPr algn="l" fontAlgn="b"/>
                      <a:r>
                        <a:rPr lang="de-DE" sz="1500" b="0" i="0" u="none" strike="noStrike">
                          <a:solidFill>
                            <a:srgbClr val="000000"/>
                          </a:solidFill>
                          <a:effectLst/>
                          <a:latin typeface="Calibri" panose="020F0502020204030204" pitchFamily="34" charset="0"/>
                        </a:rPr>
                        <a:t>p1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074882"/>
                  </a:ext>
                </a:extLst>
              </a:tr>
              <a:tr h="275522">
                <a:tc>
                  <a:txBody>
                    <a:bodyPr/>
                    <a:lstStyle/>
                    <a:p>
                      <a:pPr algn="l" fontAlgn="b"/>
                      <a:r>
                        <a:rPr lang="de-DE" sz="1500" b="0" i="0" u="none" strike="noStrike">
                          <a:solidFill>
                            <a:srgbClr val="000000"/>
                          </a:solidFill>
                          <a:effectLst/>
                          <a:latin typeface="Calibri" panose="020F0502020204030204" pitchFamily="34" charset="0"/>
                        </a:rPr>
                        <a:t>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666810"/>
                  </a:ext>
                </a:extLst>
              </a:tr>
              <a:tr h="275522">
                <a:tc>
                  <a:txBody>
                    <a:bodyPr/>
                    <a:lstStyle/>
                    <a:p>
                      <a:pPr algn="l" fontAlgn="b"/>
                      <a:r>
                        <a:rPr lang="de-DE" sz="1500" b="0" i="0" u="none" strike="noStrike">
                          <a:solidFill>
                            <a:srgbClr val="000000"/>
                          </a:solidFill>
                          <a:effectLst/>
                          <a:latin typeface="Calibri" panose="020F0502020204030204" pitchFamily="34" charset="0"/>
                        </a:rPr>
                        <a:t>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8930879"/>
                  </a:ext>
                </a:extLst>
              </a:tr>
              <a:tr h="275522">
                <a:tc>
                  <a:txBody>
                    <a:bodyPr/>
                    <a:lstStyle/>
                    <a:p>
                      <a:pPr algn="l" fontAlgn="b"/>
                      <a:r>
                        <a:rPr lang="de-DE" sz="1500" b="0" i="0" u="none" strike="noStrike">
                          <a:solidFill>
                            <a:srgbClr val="000000"/>
                          </a:solidFill>
                          <a:effectLst/>
                          <a:latin typeface="Calibri" panose="020F0502020204030204" pitchFamily="34" charset="0"/>
                        </a:rPr>
                        <a:t>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602461"/>
                  </a:ext>
                </a:extLst>
              </a:tr>
              <a:tr h="275522">
                <a:tc>
                  <a:txBody>
                    <a:bodyPr/>
                    <a:lstStyle/>
                    <a:p>
                      <a:pPr algn="l" fontAlgn="b"/>
                      <a:r>
                        <a:rPr lang="de-DE" sz="1500" b="0" i="0" u="none" strike="noStrike">
                          <a:solidFill>
                            <a:srgbClr val="000000"/>
                          </a:solidFill>
                          <a:effectLst/>
                          <a:latin typeface="Calibri" panose="020F0502020204030204" pitchFamily="34" charset="0"/>
                        </a:rPr>
                        <a:t>p1p2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871188"/>
                  </a:ext>
                </a:extLst>
              </a:tr>
              <a:tr h="275522">
                <a:tc>
                  <a:txBody>
                    <a:bodyPr/>
                    <a:lstStyle/>
                    <a:p>
                      <a:pPr algn="l" fontAlgn="b"/>
                      <a:r>
                        <a:rPr lang="de-DE" sz="1500" b="0" i="0" u="none" strike="noStrike">
                          <a:solidFill>
                            <a:srgbClr val="000000"/>
                          </a:solidFill>
                          <a:effectLst/>
                          <a:latin typeface="Calibri" panose="020F0502020204030204" pitchFamily="34" charset="0"/>
                        </a:rPr>
                        <a:t>p1p3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60944"/>
                  </a:ext>
                </a:extLst>
              </a:tr>
              <a:tr h="275522">
                <a:tc>
                  <a:txBody>
                    <a:bodyPr/>
                    <a:lstStyle/>
                    <a:p>
                      <a:pPr algn="l" fontAlgn="b"/>
                      <a:r>
                        <a:rPr lang="de-DE" sz="1500" b="0" i="0" u="none" strike="noStrike">
                          <a:solidFill>
                            <a:srgbClr val="000000"/>
                          </a:solidFill>
                          <a:effectLst/>
                          <a:latin typeface="Calibri" panose="020F0502020204030204" pitchFamily="34" charset="0"/>
                        </a:rPr>
                        <a:t>p1p4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389328"/>
                  </a:ext>
                </a:extLst>
              </a:tr>
              <a:tr h="275522">
                <a:tc>
                  <a:txBody>
                    <a:bodyPr/>
                    <a:lstStyle/>
                    <a:p>
                      <a:pPr algn="l" fontAlgn="b"/>
                      <a:r>
                        <a:rPr lang="de-DE" sz="1500" b="0" i="0" u="none" strike="noStrike">
                          <a:solidFill>
                            <a:srgbClr val="000000"/>
                          </a:solidFill>
                          <a:effectLst/>
                          <a:latin typeface="Calibri" panose="020F0502020204030204" pitchFamily="34" charset="0"/>
                        </a:rPr>
                        <a:t>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4602261"/>
                  </a:ext>
                </a:extLst>
              </a:tr>
              <a:tr h="275522">
                <a:tc>
                  <a:txBody>
                    <a:bodyPr/>
                    <a:lstStyle/>
                    <a:p>
                      <a:pPr algn="l" fontAlgn="b"/>
                      <a:r>
                        <a:rPr lang="de-DE" sz="1500" b="0" i="0" u="none" strike="noStrike">
                          <a:solidFill>
                            <a:srgbClr val="000000"/>
                          </a:solidFill>
                          <a:effectLst/>
                          <a:latin typeface="Calibri" panose="020F0502020204030204" pitchFamily="34" charset="0"/>
                        </a:rPr>
                        <a:t>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2521850"/>
                  </a:ext>
                </a:extLst>
              </a:tr>
              <a:tr h="275522">
                <a:tc>
                  <a:txBody>
                    <a:bodyPr/>
                    <a:lstStyle/>
                    <a:p>
                      <a:pPr algn="l" fontAlgn="b"/>
                      <a:r>
                        <a:rPr lang="de-DE" sz="1500" b="0" i="0" u="none" strike="noStrike">
                          <a:solidFill>
                            <a:srgbClr val="000000"/>
                          </a:solidFill>
                          <a:effectLst/>
                          <a:latin typeface="Calibri" panose="020F0502020204030204" pitchFamily="34" charset="0"/>
                        </a:rPr>
                        <a:t>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7817072"/>
                  </a:ext>
                </a:extLst>
              </a:tr>
              <a:tr h="275522">
                <a:tc>
                  <a:txBody>
                    <a:bodyPr/>
                    <a:lstStyle/>
                    <a:p>
                      <a:pPr algn="l" fontAlgn="b"/>
                      <a:r>
                        <a:rPr lang="de-DE" sz="1500" b="0" i="0" u="none" strike="noStrike">
                          <a:solidFill>
                            <a:srgbClr val="000000"/>
                          </a:solidFill>
                          <a:effectLst/>
                          <a:latin typeface="Calibri" panose="020F0502020204030204" pitchFamily="34" charset="0"/>
                        </a:rPr>
                        <a:t>p1p2p3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191775"/>
                  </a:ext>
                </a:extLst>
              </a:tr>
              <a:tr h="275522">
                <a:tc>
                  <a:txBody>
                    <a:bodyPr/>
                    <a:lstStyle/>
                    <a:p>
                      <a:pPr algn="l" fontAlgn="b"/>
                      <a:r>
                        <a:rPr lang="de-DE" sz="1500" b="0" i="0" u="none" strike="noStrike">
                          <a:solidFill>
                            <a:srgbClr val="000000"/>
                          </a:solidFill>
                          <a:effectLst/>
                          <a:latin typeface="Calibri" panose="020F0502020204030204" pitchFamily="34" charset="0"/>
                        </a:rPr>
                        <a:t>p1p2p4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496082"/>
                  </a:ext>
                </a:extLst>
              </a:tr>
              <a:tr h="275522">
                <a:tc>
                  <a:txBody>
                    <a:bodyPr/>
                    <a:lstStyle/>
                    <a:p>
                      <a:pPr algn="l" fontAlgn="b"/>
                      <a:r>
                        <a:rPr lang="de-DE" sz="1500" b="0" i="0" u="none" strike="noStrike">
                          <a:solidFill>
                            <a:srgbClr val="000000"/>
                          </a:solidFill>
                          <a:effectLst/>
                          <a:latin typeface="Calibri" panose="020F0502020204030204" pitchFamily="34" charset="0"/>
                        </a:rPr>
                        <a:t>p1p3p4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172128"/>
                  </a:ext>
                </a:extLst>
              </a:tr>
              <a:tr h="275522">
                <a:tc>
                  <a:txBody>
                    <a:bodyPr/>
                    <a:lstStyle/>
                    <a:p>
                      <a:pPr algn="l" fontAlgn="b"/>
                      <a:r>
                        <a:rPr lang="de-DE" sz="1500" b="0" i="0" u="none" strike="noStrike">
                          <a:solidFill>
                            <a:srgbClr val="000000"/>
                          </a:solidFill>
                          <a:effectLst/>
                          <a:latin typeface="Calibri" panose="020F0502020204030204" pitchFamily="34" charset="0"/>
                        </a:rPr>
                        <a:t>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9267897"/>
                  </a:ext>
                </a:extLst>
              </a:tr>
              <a:tr h="275522">
                <a:tc>
                  <a:txBody>
                    <a:bodyPr/>
                    <a:lstStyle/>
                    <a:p>
                      <a:pPr algn="l" fontAlgn="b"/>
                      <a:r>
                        <a:rPr lang="de-DE" sz="1500" b="0" i="0" u="none" strike="noStrike">
                          <a:solidFill>
                            <a:srgbClr val="000000"/>
                          </a:solidFill>
                          <a:effectLst/>
                          <a:latin typeface="Calibri" panose="020F0502020204030204" pitchFamily="34" charset="0"/>
                        </a:rPr>
                        <a:t>p1p2p3p4p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Summe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503611"/>
                  </a:ext>
                </a:extLst>
              </a:tr>
              <a:tr h="275522">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kritischer Wert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1067078"/>
                  </a:ext>
                </a:extLst>
              </a:tr>
              <a:tr h="275522">
                <a:tc>
                  <a:txBody>
                    <a:bodyPr/>
                    <a:lstStyle/>
                    <a:p>
                      <a:pPr algn="l"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Banzhaf-Wert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DE" sz="15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4701569"/>
                  </a:ext>
                </a:extLst>
              </a:tr>
            </a:tbl>
          </a:graphicData>
        </a:graphic>
      </p:graphicFrame>
    </p:spTree>
    <p:extLst>
      <p:ext uri="{BB962C8B-B14F-4D97-AF65-F5344CB8AC3E}">
        <p14:creationId xmlns:p14="http://schemas.microsoft.com/office/powerpoint/2010/main" val="4052842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 – Banzhaf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535514" y="3602747"/>
            <a:ext cx="8919049" cy="2808947"/>
          </a:xfrm>
          <a:prstGeom prst="rect">
            <a:avLst/>
          </a:prstGeom>
          <a:noFill/>
        </p:spPr>
        <p:txBody>
          <a:bodyPr wrap="square" rtlCol="0">
            <a:noAutofit/>
          </a:bodyPr>
          <a:lstStyle/>
          <a:p>
            <a:pPr algn="ctr"/>
            <a:r>
              <a:rPr lang="de-DE" sz="2177" dirty="0" err="1"/>
              <a:t>Banzhaf</a:t>
            </a:r>
            <a:r>
              <a:rPr lang="de-DE" sz="2177" dirty="0"/>
              <a:t> Power Index für Spieler i</a:t>
            </a:r>
          </a:p>
          <a:p>
            <a:pPr algn="ctr"/>
            <a:endParaRPr lang="de-DE" sz="2177" dirty="0"/>
          </a:p>
          <a:p>
            <a:pPr algn="ctr"/>
            <a:r>
              <a:rPr lang="de-DE" sz="2177" dirty="0"/>
              <a:t>=</a:t>
            </a:r>
          </a:p>
          <a:p>
            <a:pPr algn="ctr"/>
            <a:endParaRPr lang="de-DE" sz="2177" dirty="0"/>
          </a:p>
          <a:p>
            <a:pPr algn="ctr"/>
            <a:r>
              <a:rPr lang="de-DE" sz="2177" dirty="0"/>
              <a:t>Kritischer Wert des Spielers i</a:t>
            </a:r>
          </a:p>
          <a:p>
            <a:pPr algn="ctr"/>
            <a:r>
              <a:rPr lang="de-DE" sz="2177" dirty="0"/>
              <a:t>____________________</a:t>
            </a:r>
          </a:p>
          <a:p>
            <a:pPr algn="ctr"/>
            <a:endParaRPr lang="de-DE" sz="2177" dirty="0"/>
          </a:p>
          <a:p>
            <a:pPr algn="ctr"/>
            <a:r>
              <a:rPr lang="de-DE" sz="2177" dirty="0"/>
              <a:t>Summe aller kritischen Werte</a:t>
            </a:r>
          </a:p>
          <a:p>
            <a:endParaRPr lang="en-US" sz="2903" dirty="0"/>
          </a:p>
        </p:txBody>
      </p:sp>
      <p:sp>
        <p:nvSpPr>
          <p:cNvPr id="7" name="Rechteck 6">
            <a:extLst>
              <a:ext uri="{FF2B5EF4-FFF2-40B4-BE49-F238E27FC236}">
                <a16:creationId xmlns:a16="http://schemas.microsoft.com/office/drawing/2014/main" id="{3437CBA3-794F-1A85-935A-CA6BF71F7D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0533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dirty="0"/>
              <a:t>John Banzhaf (1965): “Weighted Voting Doesn't Work"</a:t>
            </a:r>
            <a:endParaRPr lang="en-US" sz="2540" dirty="0">
              <a:solidFill>
                <a:sysClr val="windowText" lastClr="000000"/>
              </a:solidFill>
            </a:endParaRPr>
          </a:p>
        </p:txBody>
      </p:sp>
      <p:sp>
        <p:nvSpPr>
          <p:cNvPr id="3" name="Textfeld 2"/>
          <p:cNvSpPr txBox="1"/>
          <p:nvPr/>
        </p:nvSpPr>
        <p:spPr>
          <a:xfrm>
            <a:off x="839824" y="951332"/>
            <a:ext cx="8188503" cy="3658164"/>
          </a:xfrm>
          <a:prstGeom prst="rect">
            <a:avLst/>
          </a:prstGeom>
          <a:noFill/>
        </p:spPr>
        <p:txBody>
          <a:bodyPr wrap="square" rtlCol="0">
            <a:noAutofit/>
          </a:bodyPr>
          <a:lstStyle/>
          <a:p>
            <a:r>
              <a:rPr lang="de-DE" sz="2540" dirty="0"/>
              <a:t>"</a:t>
            </a:r>
            <a:r>
              <a:rPr lang="en-US" sz="2540" dirty="0"/>
              <a:t>In almost all cases weighted voting does not do the one thing which both its supporters and opponents assume that it does . . . voting power is not proportional to the number of votes a legislator </a:t>
            </a:r>
            <a:r>
              <a:rPr lang="de-DE" sz="2540" dirty="0" err="1"/>
              <a:t>may</a:t>
            </a:r>
            <a:r>
              <a:rPr lang="de-DE" sz="2540" dirty="0"/>
              <a:t> </a:t>
            </a:r>
            <a:r>
              <a:rPr lang="de-DE" sz="2540" dirty="0" err="1"/>
              <a:t>cast</a:t>
            </a:r>
            <a:r>
              <a:rPr lang="de-DE" sz="2540" dirty="0"/>
              <a:t>."</a:t>
            </a:r>
          </a:p>
          <a:p>
            <a:endParaRPr lang="de-DE" sz="2540" dirty="0"/>
          </a:p>
          <a:p>
            <a:r>
              <a:rPr lang="de-DE" sz="2540" dirty="0"/>
              <a:t>"</a:t>
            </a:r>
            <a:r>
              <a:rPr lang="en-US" sz="2540" dirty="0"/>
              <a:t>The purpose of this paper is neither to attack nor defend weighted voting per se. As with any objective mathematical analysis, its intent is only to explain the effects which necessarily follow once the mathematical model and the rules of its </a:t>
            </a:r>
            <a:r>
              <a:rPr lang="de-DE" sz="2540" dirty="0" err="1"/>
              <a:t>operation</a:t>
            </a:r>
            <a:r>
              <a:rPr lang="de-DE" sz="2540" dirty="0"/>
              <a:t> </a:t>
            </a:r>
            <a:r>
              <a:rPr lang="de-DE" sz="2540" dirty="0" err="1"/>
              <a:t>are</a:t>
            </a:r>
            <a:r>
              <a:rPr lang="de-DE" sz="2540" dirty="0"/>
              <a:t> </a:t>
            </a:r>
            <a:r>
              <a:rPr lang="de-DE" sz="2540" dirty="0" err="1"/>
              <a:t>established</a:t>
            </a:r>
            <a:r>
              <a:rPr lang="de-DE" sz="2540" dirty="0"/>
              <a: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A7020E63-F33C-9130-2FCF-BAF7F9C3420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7826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39</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a:t>Banzhaf</a:t>
            </a:r>
            <a:r>
              <a:rPr lang="de-DE" sz="2903" dirty="0"/>
              <a:t> Power 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a:t>Betrachte</a:t>
            </a:r>
            <a:r>
              <a:rPr lang="en-US" sz="2177" dirty="0"/>
              <a:t> </a:t>
            </a:r>
            <a:r>
              <a:rPr lang="en-US" sz="2177" dirty="0" err="1"/>
              <a:t>eine</a:t>
            </a:r>
            <a:r>
              <a:rPr lang="en-US" sz="2177" dirty="0"/>
              <a:t> System </a:t>
            </a:r>
            <a:r>
              <a:rPr lang="en-US" sz="2177" dirty="0" err="1"/>
              <a:t>mit</a:t>
            </a:r>
            <a:r>
              <a:rPr lang="en-US" sz="2177" dirty="0"/>
              <a:t> N </a:t>
            </a:r>
            <a:r>
              <a:rPr lang="en-US" sz="2177" dirty="0" err="1"/>
              <a:t>Spielern</a:t>
            </a:r>
            <a:r>
              <a:rPr lang="en-US" sz="2177" dirty="0"/>
              <a:t>:</a:t>
            </a:r>
          </a:p>
          <a:p>
            <a:endParaRPr lang="en-US" sz="2177" dirty="0"/>
          </a:p>
          <a:p>
            <a:pPr marL="414772" indent="-414772">
              <a:buFont typeface="+mj-lt"/>
              <a:buAutoNum type="arabicPeriod"/>
            </a:pPr>
            <a:r>
              <a:rPr lang="en-US" sz="2177" dirty="0" err="1"/>
              <a:t>Finde</a:t>
            </a:r>
            <a:r>
              <a:rPr lang="en-US" sz="2177" dirty="0"/>
              <a:t> </a:t>
            </a:r>
            <a:r>
              <a:rPr lang="en-US" sz="2177" dirty="0" err="1"/>
              <a:t>alle</a:t>
            </a:r>
            <a:r>
              <a:rPr lang="en-US" sz="2177" dirty="0"/>
              <a:t> </a:t>
            </a:r>
            <a:r>
              <a:rPr lang="en-US" sz="2177" dirty="0" err="1"/>
              <a:t>Gewinnkoalitionen</a:t>
            </a:r>
            <a:r>
              <a:rPr lang="en-US" sz="2177" dirty="0"/>
              <a:t>.</a:t>
            </a:r>
          </a:p>
          <a:p>
            <a:pPr marL="414772" indent="-414772">
              <a:buFont typeface="+mj-lt"/>
              <a:buAutoNum type="arabicPeriod"/>
            </a:pPr>
            <a:r>
              <a:rPr lang="en-US" sz="2177" dirty="0" err="1"/>
              <a:t>Bestimme</a:t>
            </a:r>
            <a:r>
              <a:rPr lang="en-US" sz="2177" dirty="0"/>
              <a:t> </a:t>
            </a:r>
            <a:r>
              <a:rPr lang="en-US" sz="2177" dirty="0" err="1"/>
              <a:t>für</a:t>
            </a:r>
            <a:r>
              <a:rPr lang="en-US" sz="2177" dirty="0"/>
              <a:t> </a:t>
            </a:r>
            <a:r>
              <a:rPr lang="en-US" sz="2177" dirty="0" err="1"/>
              <a:t>jede</a:t>
            </a:r>
            <a:r>
              <a:rPr lang="en-US" sz="2177" dirty="0"/>
              <a:t> </a:t>
            </a:r>
            <a:r>
              <a:rPr lang="en-US" sz="2177" dirty="0" err="1"/>
              <a:t>Gewinnkoalition</a:t>
            </a:r>
            <a:r>
              <a:rPr lang="en-US" sz="2177" dirty="0"/>
              <a:t> die </a:t>
            </a:r>
            <a:r>
              <a:rPr lang="en-US" sz="2177" dirty="0" err="1"/>
              <a:t>kritischen</a:t>
            </a:r>
            <a:r>
              <a:rPr lang="en-US" sz="2177" dirty="0"/>
              <a:t> </a:t>
            </a:r>
            <a:r>
              <a:rPr lang="en-US" sz="2177" dirty="0" err="1"/>
              <a:t>Spieler</a:t>
            </a:r>
            <a:r>
              <a:rPr lang="en-US" sz="2177" dirty="0"/>
              <a:t>.</a:t>
            </a:r>
          </a:p>
          <a:p>
            <a:pPr marL="414772" indent="-414772">
              <a:buFont typeface="+mj-lt"/>
              <a:buAutoNum type="arabicPeriod"/>
            </a:pPr>
            <a:r>
              <a:rPr lang="de-DE" sz="2177" dirty="0"/>
              <a:t>Bestimme für alle Spieler den kritischen Wert B</a:t>
            </a:r>
            <a:r>
              <a:rPr lang="de-DE" sz="2177" baseline="-25000" dirty="0"/>
              <a:t>i</a:t>
            </a:r>
            <a:r>
              <a:rPr lang="de-DE" sz="2177" dirty="0"/>
              <a:t> .</a:t>
            </a:r>
          </a:p>
          <a:p>
            <a:pPr marL="414772" indent="-414772">
              <a:buFont typeface="+mj-lt"/>
              <a:buAutoNum type="arabicPeriod"/>
            </a:pPr>
            <a:r>
              <a:rPr lang="en-US" sz="2177" dirty="0"/>
              <a:t>Banzhaf power index: </a:t>
            </a:r>
            <a:r>
              <a:rPr lang="el-GR" sz="2177" dirty="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 für Spieler i</a:t>
            </a:r>
          </a:p>
          <a:p>
            <a:endParaRPr lang="de-DE" sz="2177" dirty="0"/>
          </a:p>
          <a:p>
            <a:pPr marL="311079" indent="-311079">
              <a:buFont typeface="Arial" panose="020B0604020202020204" pitchFamily="34" charset="0"/>
              <a:buChar char="•"/>
            </a:pPr>
            <a:r>
              <a:rPr lang="en-US" sz="2177" dirty="0"/>
              <a:t>Die Banzhaf power </a:t>
            </a:r>
            <a:r>
              <a:rPr lang="en-US" sz="2177" dirty="0" err="1"/>
              <a:t>Verteilung</a:t>
            </a:r>
            <a:r>
              <a:rPr lang="en-US" sz="2177" dirty="0"/>
              <a:t> </a:t>
            </a:r>
            <a:r>
              <a:rPr lang="en-US" sz="2177" dirty="0" err="1"/>
              <a:t>ist</a:t>
            </a:r>
            <a:r>
              <a:rPr lang="en-US" sz="2177" dirty="0"/>
              <a:t> die </a:t>
            </a:r>
            <a:r>
              <a:rPr lang="en-US" sz="2177" dirty="0" err="1"/>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
        <p:nvSpPr>
          <p:cNvPr id="7" name="Rechteck 6">
            <a:extLst>
              <a:ext uri="{FF2B5EF4-FFF2-40B4-BE49-F238E27FC236}">
                <a16:creationId xmlns:a16="http://schemas.microsoft.com/office/drawing/2014/main" id="{9A54018C-1302-5247-A48D-66E38465DD5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777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59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schwaches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a:t>
            </a:r>
          </a:p>
          <a:p>
            <a:r>
              <a:rPr lang="de-DE" sz="2000" dirty="0">
                <a:latin typeface="Times New Roman" panose="02020603050405020304" pitchFamily="18" charset="0"/>
                <a:cs typeface="Times New Roman" panose="02020603050405020304" pitchFamily="18" charset="0"/>
              </a:rPr>
              <a:t>			irrelevanten sonstigen Alternativen abhängig machen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04A63E0-B4BE-43A5-8672-06786D0723D7}"/>
              </a:ext>
            </a:extLst>
          </p:cNvPr>
          <p:cNvSpPr txBox="1"/>
          <p:nvPr/>
        </p:nvSpPr>
        <p:spPr>
          <a:xfrm>
            <a:off x="1122680" y="5340024"/>
            <a:ext cx="6146800" cy="769441"/>
          </a:xfrm>
          <a:prstGeom prst="rect">
            <a:avLst/>
          </a:prstGeom>
          <a:noFill/>
        </p:spPr>
        <p:txBody>
          <a:bodyPr wrap="square">
            <a:spAutoFit/>
          </a:bodyPr>
          <a:lstStyle/>
          <a:p>
            <a:pPr algn="ctr"/>
            <a:r>
              <a:rPr lang="en-US" sz="2200" b="1" dirty="0" err="1">
                <a:latin typeface="Times New Roman" panose="02020603050405020304" pitchFamily="18" charset="0"/>
                <a:cs typeface="Times New Roman" panose="02020603050405020304" pitchFamily="18" charset="0"/>
              </a:rPr>
              <a:t>Unter</a:t>
            </a:r>
            <a:r>
              <a:rPr lang="en-US" sz="2200" b="1" dirty="0">
                <a:latin typeface="Times New Roman" panose="02020603050405020304" pitchFamily="18" charset="0"/>
                <a:cs typeface="Times New Roman" panose="02020603050405020304" pitchFamily="18" charset="0"/>
              </a:rPr>
              <a:t> VTPDI </a:t>
            </a:r>
            <a:r>
              <a:rPr lang="en-US" sz="2200" b="1" dirty="0" err="1">
                <a:latin typeface="Times New Roman" panose="02020603050405020304" pitchFamily="18" charset="0"/>
                <a:cs typeface="Times New Roman" panose="02020603050405020304" pitchFamily="18" charset="0"/>
              </a:rPr>
              <a:t>ist</a:t>
            </a:r>
            <a:r>
              <a:rPr lang="en-US" sz="2200" b="1" dirty="0">
                <a:latin typeface="Times New Roman" panose="02020603050405020304" pitchFamily="18" charset="0"/>
                <a:cs typeface="Times New Roman" panose="02020603050405020304" pitchFamily="18" charset="0"/>
              </a:rPr>
              <a:t> es </a:t>
            </a:r>
            <a:r>
              <a:rPr lang="en-US" sz="2200" b="1" dirty="0" err="1">
                <a:latin typeface="Times New Roman" panose="02020603050405020304" pitchFamily="18" charset="0"/>
                <a:cs typeface="Times New Roman" panose="02020603050405020304" pitchFamily="18" charset="0"/>
              </a:rPr>
              <a:t>nicht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möglich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soziale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Wohlfahrtsfunktion</a:t>
            </a:r>
            <a:r>
              <a:rPr lang="en-US" sz="2200" b="1" dirty="0">
                <a:latin typeface="Times New Roman" panose="02020603050405020304" pitchFamily="18" charset="0"/>
                <a:cs typeface="Times New Roman" panose="02020603050405020304" pitchFamily="18" charset="0"/>
              </a:rPr>
              <a:t> W </a:t>
            </a:r>
            <a:r>
              <a:rPr lang="en-US" sz="2200" b="1" dirty="0" err="1">
                <a:latin typeface="Times New Roman" panose="02020603050405020304" pitchFamily="18" charset="0"/>
                <a:cs typeface="Times New Roman" panose="02020603050405020304" pitchFamily="18" charset="0"/>
              </a:rPr>
              <a:t>zu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definieren</a:t>
            </a:r>
            <a:endParaRPr lang="en-US" sz="2200"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8651F814-875E-43B4-9DFB-523541D1BA3B}"/>
              </a:ext>
            </a:extLst>
          </p:cNvPr>
          <p:cNvSpPr txBox="1"/>
          <p:nvPr/>
        </p:nvSpPr>
        <p:spPr>
          <a:xfrm>
            <a:off x="817880" y="5539121"/>
            <a:ext cx="4318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776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593E96A-4FC3-4EA6-97AB-D814B69EAC6A}"/>
              </a:ext>
            </a:extLst>
          </p:cNvPr>
          <p:cNvPicPr>
            <a:picLocks noChangeAspect="1"/>
          </p:cNvPicPr>
          <p:nvPr/>
        </p:nvPicPr>
        <p:blipFill>
          <a:blip r:embed="rId2"/>
          <a:stretch>
            <a:fillRect/>
          </a:stretch>
        </p:blipFill>
        <p:spPr>
          <a:xfrm>
            <a:off x="0" y="97362"/>
            <a:ext cx="4055165" cy="1078685"/>
          </a:xfrm>
          <a:prstGeom prst="rect">
            <a:avLst/>
          </a:prstGeom>
        </p:spPr>
      </p:pic>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2D736732-1C07-473F-9DEF-D9E079487CF0}"/>
                  </a:ext>
                </a:extLst>
              </p14:cNvPr>
              <p14:cNvContentPartPr/>
              <p14:nvPr/>
            </p14:nvContentPartPr>
            <p14:xfrm>
              <a:off x="2513614" y="294965"/>
              <a:ext cx="277920" cy="17280"/>
            </p14:xfrm>
          </p:contentPart>
        </mc:Choice>
        <mc:Fallback xmlns="">
          <p:pic>
            <p:nvPicPr>
              <p:cNvPr id="16" name="Freihand 15">
                <a:extLst>
                  <a:ext uri="{FF2B5EF4-FFF2-40B4-BE49-F238E27FC236}">
                    <a16:creationId xmlns:a16="http://schemas.microsoft.com/office/drawing/2014/main" id="{2D736732-1C07-473F-9DEF-D9E079487CF0}"/>
                  </a:ext>
                </a:extLst>
              </p:cNvPr>
              <p:cNvPicPr/>
              <p:nvPr/>
            </p:nvPicPr>
            <p:blipFill>
              <a:blip r:embed="rId4"/>
              <a:stretch>
                <a:fillRect/>
              </a:stretch>
            </p:blipFill>
            <p:spPr>
              <a:xfrm>
                <a:off x="2509294" y="290645"/>
                <a:ext cx="286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5" name="Freihand 314">
                <a:extLst>
                  <a:ext uri="{FF2B5EF4-FFF2-40B4-BE49-F238E27FC236}">
                    <a16:creationId xmlns:a16="http://schemas.microsoft.com/office/drawing/2014/main" id="{1A84A476-5793-4EF9-842C-FEE324C37315}"/>
                  </a:ext>
                </a:extLst>
              </p14:cNvPr>
              <p14:cNvContentPartPr/>
              <p14:nvPr/>
            </p14:nvContentPartPr>
            <p14:xfrm>
              <a:off x="5720854" y="903005"/>
              <a:ext cx="237960" cy="10080"/>
            </p14:xfrm>
          </p:contentPart>
        </mc:Choice>
        <mc:Fallback xmlns="">
          <p:pic>
            <p:nvPicPr>
              <p:cNvPr id="315" name="Freihand 314">
                <a:extLst>
                  <a:ext uri="{FF2B5EF4-FFF2-40B4-BE49-F238E27FC236}">
                    <a16:creationId xmlns:a16="http://schemas.microsoft.com/office/drawing/2014/main" id="{1A84A476-5793-4EF9-842C-FEE324C37315}"/>
                  </a:ext>
                </a:extLst>
              </p:cNvPr>
              <p:cNvPicPr/>
              <p:nvPr/>
            </p:nvPicPr>
            <p:blipFill>
              <a:blip r:embed="rId6"/>
              <a:stretch>
                <a:fillRect/>
              </a:stretch>
            </p:blipFill>
            <p:spPr>
              <a:xfrm>
                <a:off x="5716534" y="898685"/>
                <a:ext cx="246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1" name="Freihand 330">
                <a:extLst>
                  <a:ext uri="{FF2B5EF4-FFF2-40B4-BE49-F238E27FC236}">
                    <a16:creationId xmlns:a16="http://schemas.microsoft.com/office/drawing/2014/main" id="{0F3AF493-C381-4BF9-BA70-2D383B3D864D}"/>
                  </a:ext>
                </a:extLst>
              </p14:cNvPr>
              <p14:cNvContentPartPr/>
              <p14:nvPr/>
            </p14:nvContentPartPr>
            <p14:xfrm>
              <a:off x="7624534" y="595205"/>
              <a:ext cx="60480" cy="165240"/>
            </p14:xfrm>
          </p:contentPart>
        </mc:Choice>
        <mc:Fallback xmlns="">
          <p:pic>
            <p:nvPicPr>
              <p:cNvPr id="331" name="Freihand 330">
                <a:extLst>
                  <a:ext uri="{FF2B5EF4-FFF2-40B4-BE49-F238E27FC236}">
                    <a16:creationId xmlns:a16="http://schemas.microsoft.com/office/drawing/2014/main" id="{0F3AF493-C381-4BF9-BA70-2D383B3D864D}"/>
                  </a:ext>
                </a:extLst>
              </p:cNvPr>
              <p:cNvPicPr/>
              <p:nvPr/>
            </p:nvPicPr>
            <p:blipFill>
              <a:blip r:embed="rId8"/>
              <a:stretch>
                <a:fillRect/>
              </a:stretch>
            </p:blipFill>
            <p:spPr>
              <a:xfrm>
                <a:off x="7620214" y="590885"/>
                <a:ext cx="69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1" name="Freihand 360">
                <a:extLst>
                  <a:ext uri="{FF2B5EF4-FFF2-40B4-BE49-F238E27FC236}">
                    <a16:creationId xmlns:a16="http://schemas.microsoft.com/office/drawing/2014/main" id="{A121E8F3-F0B4-43BF-B9E3-97C907AF5049}"/>
                  </a:ext>
                </a:extLst>
              </p14:cNvPr>
              <p14:cNvContentPartPr/>
              <p14:nvPr/>
            </p14:nvContentPartPr>
            <p14:xfrm>
              <a:off x="1491574" y="1393685"/>
              <a:ext cx="109440" cy="15480"/>
            </p14:xfrm>
          </p:contentPart>
        </mc:Choice>
        <mc:Fallback xmlns="">
          <p:pic>
            <p:nvPicPr>
              <p:cNvPr id="361" name="Freihand 360">
                <a:extLst>
                  <a:ext uri="{FF2B5EF4-FFF2-40B4-BE49-F238E27FC236}">
                    <a16:creationId xmlns:a16="http://schemas.microsoft.com/office/drawing/2014/main" id="{A121E8F3-F0B4-43BF-B9E3-97C907AF5049}"/>
                  </a:ext>
                </a:extLst>
              </p:cNvPr>
              <p:cNvPicPr/>
              <p:nvPr/>
            </p:nvPicPr>
            <p:blipFill>
              <a:blip r:embed="rId10"/>
              <a:stretch>
                <a:fillRect/>
              </a:stretch>
            </p:blipFill>
            <p:spPr>
              <a:xfrm>
                <a:off x="1487254" y="1389365"/>
                <a:ext cx="118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3" name="Freihand 362">
                <a:extLst>
                  <a:ext uri="{FF2B5EF4-FFF2-40B4-BE49-F238E27FC236}">
                    <a16:creationId xmlns:a16="http://schemas.microsoft.com/office/drawing/2014/main" id="{8D1C9AC1-315F-43DC-9A21-4AF5AABD1B45}"/>
                  </a:ext>
                </a:extLst>
              </p14:cNvPr>
              <p14:cNvContentPartPr/>
              <p14:nvPr/>
            </p14:nvContentPartPr>
            <p14:xfrm>
              <a:off x="6637054" y="802205"/>
              <a:ext cx="355320" cy="10800"/>
            </p14:xfrm>
          </p:contentPart>
        </mc:Choice>
        <mc:Fallback xmlns="">
          <p:pic>
            <p:nvPicPr>
              <p:cNvPr id="363" name="Freihand 362">
                <a:extLst>
                  <a:ext uri="{FF2B5EF4-FFF2-40B4-BE49-F238E27FC236}">
                    <a16:creationId xmlns:a16="http://schemas.microsoft.com/office/drawing/2014/main" id="{8D1C9AC1-315F-43DC-9A21-4AF5AABD1B45}"/>
                  </a:ext>
                </a:extLst>
              </p:cNvPr>
              <p:cNvPicPr/>
              <p:nvPr/>
            </p:nvPicPr>
            <p:blipFill>
              <a:blip r:embed="rId12"/>
              <a:stretch>
                <a:fillRect/>
              </a:stretch>
            </p:blipFill>
            <p:spPr>
              <a:xfrm>
                <a:off x="6632734" y="797885"/>
                <a:ext cx="363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4" name="Freihand 453">
                <a:extLst>
                  <a:ext uri="{FF2B5EF4-FFF2-40B4-BE49-F238E27FC236}">
                    <a16:creationId xmlns:a16="http://schemas.microsoft.com/office/drawing/2014/main" id="{E4FEAC56-083B-48D1-AA66-CB702E860760}"/>
                  </a:ext>
                </a:extLst>
              </p14:cNvPr>
              <p14:cNvContentPartPr/>
              <p14:nvPr/>
            </p14:nvContentPartPr>
            <p14:xfrm>
              <a:off x="5922014" y="1378325"/>
              <a:ext cx="55440" cy="213840"/>
            </p14:xfrm>
          </p:contentPart>
        </mc:Choice>
        <mc:Fallback xmlns="">
          <p:pic>
            <p:nvPicPr>
              <p:cNvPr id="454" name="Freihand 453">
                <a:extLst>
                  <a:ext uri="{FF2B5EF4-FFF2-40B4-BE49-F238E27FC236}">
                    <a16:creationId xmlns:a16="http://schemas.microsoft.com/office/drawing/2014/main" id="{E4FEAC56-083B-48D1-AA66-CB702E860760}"/>
                  </a:ext>
                </a:extLst>
              </p:cNvPr>
              <p:cNvPicPr/>
              <p:nvPr/>
            </p:nvPicPr>
            <p:blipFill>
              <a:blip r:embed="rId14"/>
              <a:stretch>
                <a:fillRect/>
              </a:stretch>
            </p:blipFill>
            <p:spPr>
              <a:xfrm>
                <a:off x="5917694" y="1374005"/>
                <a:ext cx="64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8" name="Freihand 457">
                <a:extLst>
                  <a:ext uri="{FF2B5EF4-FFF2-40B4-BE49-F238E27FC236}">
                    <a16:creationId xmlns:a16="http://schemas.microsoft.com/office/drawing/2014/main" id="{71086452-37EE-4565-B839-F5552F3EE28D}"/>
                  </a:ext>
                </a:extLst>
              </p14:cNvPr>
              <p14:cNvContentPartPr/>
              <p14:nvPr/>
            </p14:nvContentPartPr>
            <p14:xfrm>
              <a:off x="4305254" y="1459685"/>
              <a:ext cx="128160" cy="109080"/>
            </p14:xfrm>
          </p:contentPart>
        </mc:Choice>
        <mc:Fallback xmlns="">
          <p:pic>
            <p:nvPicPr>
              <p:cNvPr id="458" name="Freihand 457">
                <a:extLst>
                  <a:ext uri="{FF2B5EF4-FFF2-40B4-BE49-F238E27FC236}">
                    <a16:creationId xmlns:a16="http://schemas.microsoft.com/office/drawing/2014/main" id="{71086452-37EE-4565-B839-F5552F3EE28D}"/>
                  </a:ext>
                </a:extLst>
              </p:cNvPr>
              <p:cNvPicPr/>
              <p:nvPr/>
            </p:nvPicPr>
            <p:blipFill>
              <a:blip r:embed="rId16"/>
              <a:stretch>
                <a:fillRect/>
              </a:stretch>
            </p:blipFill>
            <p:spPr>
              <a:xfrm>
                <a:off x="4300934" y="1455365"/>
                <a:ext cx="136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9" name="Freihand 458">
                <a:extLst>
                  <a:ext uri="{FF2B5EF4-FFF2-40B4-BE49-F238E27FC236}">
                    <a16:creationId xmlns:a16="http://schemas.microsoft.com/office/drawing/2014/main" id="{AA6AAD5E-2C19-4E99-875B-EE23AAC0EDDD}"/>
                  </a:ext>
                </a:extLst>
              </p14:cNvPr>
              <p14:cNvContentPartPr/>
              <p14:nvPr/>
            </p14:nvContentPartPr>
            <p14:xfrm>
              <a:off x="4310294" y="1586765"/>
              <a:ext cx="168480" cy="24120"/>
            </p14:xfrm>
          </p:contentPart>
        </mc:Choice>
        <mc:Fallback xmlns="">
          <p:pic>
            <p:nvPicPr>
              <p:cNvPr id="459" name="Freihand 458">
                <a:extLst>
                  <a:ext uri="{FF2B5EF4-FFF2-40B4-BE49-F238E27FC236}">
                    <a16:creationId xmlns:a16="http://schemas.microsoft.com/office/drawing/2014/main" id="{AA6AAD5E-2C19-4E99-875B-EE23AAC0EDDD}"/>
                  </a:ext>
                </a:extLst>
              </p:cNvPr>
              <p:cNvPicPr/>
              <p:nvPr/>
            </p:nvPicPr>
            <p:blipFill>
              <a:blip r:embed="rId18"/>
              <a:stretch>
                <a:fillRect/>
              </a:stretch>
            </p:blipFill>
            <p:spPr>
              <a:xfrm>
                <a:off x="4305974" y="1582445"/>
                <a:ext cx="177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0" name="Freihand 459">
                <a:extLst>
                  <a:ext uri="{FF2B5EF4-FFF2-40B4-BE49-F238E27FC236}">
                    <a16:creationId xmlns:a16="http://schemas.microsoft.com/office/drawing/2014/main" id="{598AD767-EAAC-499D-B485-1F083920959B}"/>
                  </a:ext>
                </a:extLst>
              </p14:cNvPr>
              <p14:cNvContentPartPr/>
              <p14:nvPr/>
            </p14:nvContentPartPr>
            <p14:xfrm>
              <a:off x="4304174" y="1648685"/>
              <a:ext cx="166320" cy="129240"/>
            </p14:xfrm>
          </p:contentPart>
        </mc:Choice>
        <mc:Fallback xmlns="">
          <p:pic>
            <p:nvPicPr>
              <p:cNvPr id="460" name="Freihand 459">
                <a:extLst>
                  <a:ext uri="{FF2B5EF4-FFF2-40B4-BE49-F238E27FC236}">
                    <a16:creationId xmlns:a16="http://schemas.microsoft.com/office/drawing/2014/main" id="{598AD767-EAAC-499D-B485-1F083920959B}"/>
                  </a:ext>
                </a:extLst>
              </p:cNvPr>
              <p:cNvPicPr/>
              <p:nvPr/>
            </p:nvPicPr>
            <p:blipFill>
              <a:blip r:embed="rId20"/>
              <a:stretch>
                <a:fillRect/>
              </a:stretch>
            </p:blipFill>
            <p:spPr>
              <a:xfrm>
                <a:off x="4299854" y="1644365"/>
                <a:ext cx="174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1" name="Freihand 460">
                <a:extLst>
                  <a:ext uri="{FF2B5EF4-FFF2-40B4-BE49-F238E27FC236}">
                    <a16:creationId xmlns:a16="http://schemas.microsoft.com/office/drawing/2014/main" id="{425F1048-D50B-4F7C-A1A2-233358B342AF}"/>
                  </a:ext>
                </a:extLst>
              </p14:cNvPr>
              <p14:cNvContentPartPr/>
              <p14:nvPr/>
            </p14:nvContentPartPr>
            <p14:xfrm>
              <a:off x="4665974" y="1448525"/>
              <a:ext cx="88200" cy="98640"/>
            </p14:xfrm>
          </p:contentPart>
        </mc:Choice>
        <mc:Fallback xmlns="">
          <p:pic>
            <p:nvPicPr>
              <p:cNvPr id="461" name="Freihand 460">
                <a:extLst>
                  <a:ext uri="{FF2B5EF4-FFF2-40B4-BE49-F238E27FC236}">
                    <a16:creationId xmlns:a16="http://schemas.microsoft.com/office/drawing/2014/main" id="{425F1048-D50B-4F7C-A1A2-233358B342AF}"/>
                  </a:ext>
                </a:extLst>
              </p:cNvPr>
              <p:cNvPicPr/>
              <p:nvPr/>
            </p:nvPicPr>
            <p:blipFill>
              <a:blip r:embed="rId22"/>
              <a:stretch>
                <a:fillRect/>
              </a:stretch>
            </p:blipFill>
            <p:spPr>
              <a:xfrm>
                <a:off x="4661654" y="1444205"/>
                <a:ext cx="9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2" name="Freihand 461">
                <a:extLst>
                  <a:ext uri="{FF2B5EF4-FFF2-40B4-BE49-F238E27FC236}">
                    <a16:creationId xmlns:a16="http://schemas.microsoft.com/office/drawing/2014/main" id="{D1F66EB8-1C34-420D-9D59-383E0B81D0FE}"/>
                  </a:ext>
                </a:extLst>
              </p14:cNvPr>
              <p14:cNvContentPartPr/>
              <p14:nvPr/>
            </p14:nvContentPartPr>
            <p14:xfrm>
              <a:off x="4644734" y="1576325"/>
              <a:ext cx="134280" cy="2160"/>
            </p14:xfrm>
          </p:contentPart>
        </mc:Choice>
        <mc:Fallback xmlns="">
          <p:pic>
            <p:nvPicPr>
              <p:cNvPr id="462" name="Freihand 461">
                <a:extLst>
                  <a:ext uri="{FF2B5EF4-FFF2-40B4-BE49-F238E27FC236}">
                    <a16:creationId xmlns:a16="http://schemas.microsoft.com/office/drawing/2014/main" id="{D1F66EB8-1C34-420D-9D59-383E0B81D0FE}"/>
                  </a:ext>
                </a:extLst>
              </p:cNvPr>
              <p:cNvPicPr/>
              <p:nvPr/>
            </p:nvPicPr>
            <p:blipFill>
              <a:blip r:embed="rId24"/>
              <a:stretch>
                <a:fillRect/>
              </a:stretch>
            </p:blipFill>
            <p:spPr>
              <a:xfrm>
                <a:off x="4640414" y="1572005"/>
                <a:ext cx="142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3" name="Freihand 462">
                <a:extLst>
                  <a:ext uri="{FF2B5EF4-FFF2-40B4-BE49-F238E27FC236}">
                    <a16:creationId xmlns:a16="http://schemas.microsoft.com/office/drawing/2014/main" id="{08EA145B-54EC-4E31-B5D8-14FFB54AD26D}"/>
                  </a:ext>
                </a:extLst>
              </p14:cNvPr>
              <p14:cNvContentPartPr/>
              <p14:nvPr/>
            </p14:nvContentPartPr>
            <p14:xfrm>
              <a:off x="4623494" y="1643645"/>
              <a:ext cx="81000" cy="84600"/>
            </p14:xfrm>
          </p:contentPart>
        </mc:Choice>
        <mc:Fallback xmlns="">
          <p:pic>
            <p:nvPicPr>
              <p:cNvPr id="463" name="Freihand 462">
                <a:extLst>
                  <a:ext uri="{FF2B5EF4-FFF2-40B4-BE49-F238E27FC236}">
                    <a16:creationId xmlns:a16="http://schemas.microsoft.com/office/drawing/2014/main" id="{08EA145B-54EC-4E31-B5D8-14FFB54AD26D}"/>
                  </a:ext>
                </a:extLst>
              </p:cNvPr>
              <p:cNvPicPr/>
              <p:nvPr/>
            </p:nvPicPr>
            <p:blipFill>
              <a:blip r:embed="rId26"/>
              <a:stretch>
                <a:fillRect/>
              </a:stretch>
            </p:blipFill>
            <p:spPr>
              <a:xfrm>
                <a:off x="4619174" y="1639325"/>
                <a:ext cx="89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4" name="Freihand 463">
                <a:extLst>
                  <a:ext uri="{FF2B5EF4-FFF2-40B4-BE49-F238E27FC236}">
                    <a16:creationId xmlns:a16="http://schemas.microsoft.com/office/drawing/2014/main" id="{EADF43FB-F249-4FF4-816C-13B1180DCACA}"/>
                  </a:ext>
                </a:extLst>
              </p14:cNvPr>
              <p14:cNvContentPartPr/>
              <p14:nvPr/>
            </p14:nvContentPartPr>
            <p14:xfrm>
              <a:off x="4674254" y="1689005"/>
              <a:ext cx="55800" cy="27720"/>
            </p14:xfrm>
          </p:contentPart>
        </mc:Choice>
        <mc:Fallback xmlns="">
          <p:pic>
            <p:nvPicPr>
              <p:cNvPr id="464" name="Freihand 463">
                <a:extLst>
                  <a:ext uri="{FF2B5EF4-FFF2-40B4-BE49-F238E27FC236}">
                    <a16:creationId xmlns:a16="http://schemas.microsoft.com/office/drawing/2014/main" id="{EADF43FB-F249-4FF4-816C-13B1180DCACA}"/>
                  </a:ext>
                </a:extLst>
              </p:cNvPr>
              <p:cNvPicPr/>
              <p:nvPr/>
            </p:nvPicPr>
            <p:blipFill>
              <a:blip r:embed="rId28"/>
              <a:stretch>
                <a:fillRect/>
              </a:stretch>
            </p:blipFill>
            <p:spPr>
              <a:xfrm>
                <a:off x="4669934" y="1684685"/>
                <a:ext cx="64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65" name="Freihand 464">
                <a:extLst>
                  <a:ext uri="{FF2B5EF4-FFF2-40B4-BE49-F238E27FC236}">
                    <a16:creationId xmlns:a16="http://schemas.microsoft.com/office/drawing/2014/main" id="{5570EBF6-0CD2-48AE-9C83-92FA66B1D7B2}"/>
                  </a:ext>
                </a:extLst>
              </p14:cNvPr>
              <p14:cNvContentPartPr/>
              <p14:nvPr/>
            </p14:nvContentPartPr>
            <p14:xfrm>
              <a:off x="4747334" y="1462565"/>
              <a:ext cx="83160" cy="232560"/>
            </p14:xfrm>
          </p:contentPart>
        </mc:Choice>
        <mc:Fallback xmlns="">
          <p:pic>
            <p:nvPicPr>
              <p:cNvPr id="465" name="Freihand 464">
                <a:extLst>
                  <a:ext uri="{FF2B5EF4-FFF2-40B4-BE49-F238E27FC236}">
                    <a16:creationId xmlns:a16="http://schemas.microsoft.com/office/drawing/2014/main" id="{5570EBF6-0CD2-48AE-9C83-92FA66B1D7B2}"/>
                  </a:ext>
                </a:extLst>
              </p:cNvPr>
              <p:cNvPicPr/>
              <p:nvPr/>
            </p:nvPicPr>
            <p:blipFill>
              <a:blip r:embed="rId30"/>
              <a:stretch>
                <a:fillRect/>
              </a:stretch>
            </p:blipFill>
            <p:spPr>
              <a:xfrm>
                <a:off x="4743014" y="1458245"/>
                <a:ext cx="91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6" name="Freihand 465">
                <a:extLst>
                  <a:ext uri="{FF2B5EF4-FFF2-40B4-BE49-F238E27FC236}">
                    <a16:creationId xmlns:a16="http://schemas.microsoft.com/office/drawing/2014/main" id="{39BB5EC0-6DC7-4B32-B2D2-3070FEAAE979}"/>
                  </a:ext>
                </a:extLst>
              </p14:cNvPr>
              <p14:cNvContentPartPr/>
              <p14:nvPr/>
            </p14:nvContentPartPr>
            <p14:xfrm>
              <a:off x="4522694" y="1453925"/>
              <a:ext cx="98280" cy="286560"/>
            </p14:xfrm>
          </p:contentPart>
        </mc:Choice>
        <mc:Fallback xmlns="">
          <p:pic>
            <p:nvPicPr>
              <p:cNvPr id="466" name="Freihand 465">
                <a:extLst>
                  <a:ext uri="{FF2B5EF4-FFF2-40B4-BE49-F238E27FC236}">
                    <a16:creationId xmlns:a16="http://schemas.microsoft.com/office/drawing/2014/main" id="{39BB5EC0-6DC7-4B32-B2D2-3070FEAAE979}"/>
                  </a:ext>
                </a:extLst>
              </p:cNvPr>
              <p:cNvPicPr/>
              <p:nvPr/>
            </p:nvPicPr>
            <p:blipFill>
              <a:blip r:embed="rId32"/>
              <a:stretch>
                <a:fillRect/>
              </a:stretch>
            </p:blipFill>
            <p:spPr>
              <a:xfrm>
                <a:off x="4518374" y="1449605"/>
                <a:ext cx="106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7" name="Freihand 466">
                <a:extLst>
                  <a:ext uri="{FF2B5EF4-FFF2-40B4-BE49-F238E27FC236}">
                    <a16:creationId xmlns:a16="http://schemas.microsoft.com/office/drawing/2014/main" id="{B774918B-6130-47FA-A08D-AB114E87BC2B}"/>
                  </a:ext>
                </a:extLst>
              </p14:cNvPr>
              <p14:cNvContentPartPr/>
              <p14:nvPr/>
            </p14:nvContentPartPr>
            <p14:xfrm>
              <a:off x="4885214" y="1317485"/>
              <a:ext cx="10440" cy="101160"/>
            </p14:xfrm>
          </p:contentPart>
        </mc:Choice>
        <mc:Fallback xmlns="">
          <p:pic>
            <p:nvPicPr>
              <p:cNvPr id="467" name="Freihand 466">
                <a:extLst>
                  <a:ext uri="{FF2B5EF4-FFF2-40B4-BE49-F238E27FC236}">
                    <a16:creationId xmlns:a16="http://schemas.microsoft.com/office/drawing/2014/main" id="{B774918B-6130-47FA-A08D-AB114E87BC2B}"/>
                  </a:ext>
                </a:extLst>
              </p:cNvPr>
              <p:cNvPicPr/>
              <p:nvPr/>
            </p:nvPicPr>
            <p:blipFill>
              <a:blip r:embed="rId34"/>
              <a:stretch>
                <a:fillRect/>
              </a:stretch>
            </p:blipFill>
            <p:spPr>
              <a:xfrm>
                <a:off x="4880894" y="1313165"/>
                <a:ext cx="1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8" name="Freihand 467">
                <a:extLst>
                  <a:ext uri="{FF2B5EF4-FFF2-40B4-BE49-F238E27FC236}">
                    <a16:creationId xmlns:a16="http://schemas.microsoft.com/office/drawing/2014/main" id="{5DEB2252-B36F-43CF-9421-7B57784DE40D}"/>
                  </a:ext>
                </a:extLst>
              </p14:cNvPr>
              <p14:cNvContentPartPr/>
              <p14:nvPr/>
            </p14:nvContentPartPr>
            <p14:xfrm>
              <a:off x="4844174" y="1420445"/>
              <a:ext cx="75600" cy="107280"/>
            </p14:xfrm>
          </p:contentPart>
        </mc:Choice>
        <mc:Fallback xmlns="">
          <p:pic>
            <p:nvPicPr>
              <p:cNvPr id="468" name="Freihand 467">
                <a:extLst>
                  <a:ext uri="{FF2B5EF4-FFF2-40B4-BE49-F238E27FC236}">
                    <a16:creationId xmlns:a16="http://schemas.microsoft.com/office/drawing/2014/main" id="{5DEB2252-B36F-43CF-9421-7B57784DE40D}"/>
                  </a:ext>
                </a:extLst>
              </p:cNvPr>
              <p:cNvPicPr/>
              <p:nvPr/>
            </p:nvPicPr>
            <p:blipFill>
              <a:blip r:embed="rId36"/>
              <a:stretch>
                <a:fillRect/>
              </a:stretch>
            </p:blipFill>
            <p:spPr>
              <a:xfrm>
                <a:off x="4839854" y="1416125"/>
                <a:ext cx="84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1" name="Freihand 470">
                <a:extLst>
                  <a:ext uri="{FF2B5EF4-FFF2-40B4-BE49-F238E27FC236}">
                    <a16:creationId xmlns:a16="http://schemas.microsoft.com/office/drawing/2014/main" id="{CCD5A49D-185D-4135-A1F0-982D02AE897C}"/>
                  </a:ext>
                </a:extLst>
              </p14:cNvPr>
              <p14:cNvContentPartPr/>
              <p14:nvPr/>
            </p14:nvContentPartPr>
            <p14:xfrm>
              <a:off x="4290134" y="1938125"/>
              <a:ext cx="100800" cy="101520"/>
            </p14:xfrm>
          </p:contentPart>
        </mc:Choice>
        <mc:Fallback xmlns="">
          <p:pic>
            <p:nvPicPr>
              <p:cNvPr id="471" name="Freihand 470">
                <a:extLst>
                  <a:ext uri="{FF2B5EF4-FFF2-40B4-BE49-F238E27FC236}">
                    <a16:creationId xmlns:a16="http://schemas.microsoft.com/office/drawing/2014/main" id="{CCD5A49D-185D-4135-A1F0-982D02AE897C}"/>
                  </a:ext>
                </a:extLst>
              </p:cNvPr>
              <p:cNvPicPr/>
              <p:nvPr/>
            </p:nvPicPr>
            <p:blipFill>
              <a:blip r:embed="rId38"/>
              <a:stretch>
                <a:fillRect/>
              </a:stretch>
            </p:blipFill>
            <p:spPr>
              <a:xfrm>
                <a:off x="4285814" y="1933805"/>
                <a:ext cx="109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2" name="Freihand 471">
                <a:extLst>
                  <a:ext uri="{FF2B5EF4-FFF2-40B4-BE49-F238E27FC236}">
                    <a16:creationId xmlns:a16="http://schemas.microsoft.com/office/drawing/2014/main" id="{73B43AEC-FF4D-4899-93E6-84E66B465B16}"/>
                  </a:ext>
                </a:extLst>
              </p14:cNvPr>
              <p14:cNvContentPartPr/>
              <p14:nvPr/>
            </p14:nvContentPartPr>
            <p14:xfrm>
              <a:off x="4287974" y="2055125"/>
              <a:ext cx="133560" cy="12240"/>
            </p14:xfrm>
          </p:contentPart>
        </mc:Choice>
        <mc:Fallback xmlns="">
          <p:pic>
            <p:nvPicPr>
              <p:cNvPr id="472" name="Freihand 471">
                <a:extLst>
                  <a:ext uri="{FF2B5EF4-FFF2-40B4-BE49-F238E27FC236}">
                    <a16:creationId xmlns:a16="http://schemas.microsoft.com/office/drawing/2014/main" id="{73B43AEC-FF4D-4899-93E6-84E66B465B16}"/>
                  </a:ext>
                </a:extLst>
              </p:cNvPr>
              <p:cNvPicPr/>
              <p:nvPr/>
            </p:nvPicPr>
            <p:blipFill>
              <a:blip r:embed="rId40"/>
              <a:stretch>
                <a:fillRect/>
              </a:stretch>
            </p:blipFill>
            <p:spPr>
              <a:xfrm>
                <a:off x="4283654" y="2050805"/>
                <a:ext cx="142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73" name="Freihand 472">
                <a:extLst>
                  <a:ext uri="{FF2B5EF4-FFF2-40B4-BE49-F238E27FC236}">
                    <a16:creationId xmlns:a16="http://schemas.microsoft.com/office/drawing/2014/main" id="{E01CC26D-4AF7-45D3-9276-D63D014BC811}"/>
                  </a:ext>
                </a:extLst>
              </p14:cNvPr>
              <p14:cNvContentPartPr/>
              <p14:nvPr/>
            </p14:nvContentPartPr>
            <p14:xfrm>
              <a:off x="4300214" y="2132525"/>
              <a:ext cx="114480" cy="120240"/>
            </p14:xfrm>
          </p:contentPart>
        </mc:Choice>
        <mc:Fallback xmlns="">
          <p:pic>
            <p:nvPicPr>
              <p:cNvPr id="473" name="Freihand 472">
                <a:extLst>
                  <a:ext uri="{FF2B5EF4-FFF2-40B4-BE49-F238E27FC236}">
                    <a16:creationId xmlns:a16="http://schemas.microsoft.com/office/drawing/2014/main" id="{E01CC26D-4AF7-45D3-9276-D63D014BC811}"/>
                  </a:ext>
                </a:extLst>
              </p:cNvPr>
              <p:cNvPicPr/>
              <p:nvPr/>
            </p:nvPicPr>
            <p:blipFill>
              <a:blip r:embed="rId42"/>
              <a:stretch>
                <a:fillRect/>
              </a:stretch>
            </p:blipFill>
            <p:spPr>
              <a:xfrm>
                <a:off x="4295894" y="2128205"/>
                <a:ext cx="123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4" name="Freihand 473">
                <a:extLst>
                  <a:ext uri="{FF2B5EF4-FFF2-40B4-BE49-F238E27FC236}">
                    <a16:creationId xmlns:a16="http://schemas.microsoft.com/office/drawing/2014/main" id="{0B08E9D4-A6B0-4F6C-9A21-3DFFB70BB5BA}"/>
                  </a:ext>
                </a:extLst>
              </p14:cNvPr>
              <p14:cNvContentPartPr/>
              <p14:nvPr/>
            </p14:nvContentPartPr>
            <p14:xfrm>
              <a:off x="4511894" y="1937765"/>
              <a:ext cx="84960" cy="216720"/>
            </p14:xfrm>
          </p:contentPart>
        </mc:Choice>
        <mc:Fallback xmlns="">
          <p:pic>
            <p:nvPicPr>
              <p:cNvPr id="474" name="Freihand 473">
                <a:extLst>
                  <a:ext uri="{FF2B5EF4-FFF2-40B4-BE49-F238E27FC236}">
                    <a16:creationId xmlns:a16="http://schemas.microsoft.com/office/drawing/2014/main" id="{0B08E9D4-A6B0-4F6C-9A21-3DFFB70BB5BA}"/>
                  </a:ext>
                </a:extLst>
              </p:cNvPr>
              <p:cNvPicPr/>
              <p:nvPr/>
            </p:nvPicPr>
            <p:blipFill>
              <a:blip r:embed="rId44"/>
              <a:stretch>
                <a:fillRect/>
              </a:stretch>
            </p:blipFill>
            <p:spPr>
              <a:xfrm>
                <a:off x="4507574" y="1933445"/>
                <a:ext cx="93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5" name="Freihand 474">
                <a:extLst>
                  <a:ext uri="{FF2B5EF4-FFF2-40B4-BE49-F238E27FC236}">
                    <a16:creationId xmlns:a16="http://schemas.microsoft.com/office/drawing/2014/main" id="{92E4B686-2EE0-46EA-AD2B-B6F4B7C01AAB}"/>
                  </a:ext>
                </a:extLst>
              </p14:cNvPr>
              <p14:cNvContentPartPr/>
              <p14:nvPr/>
            </p14:nvContentPartPr>
            <p14:xfrm>
              <a:off x="4698374" y="1905365"/>
              <a:ext cx="103320" cy="79920"/>
            </p14:xfrm>
          </p:contentPart>
        </mc:Choice>
        <mc:Fallback xmlns="">
          <p:pic>
            <p:nvPicPr>
              <p:cNvPr id="475" name="Freihand 474">
                <a:extLst>
                  <a:ext uri="{FF2B5EF4-FFF2-40B4-BE49-F238E27FC236}">
                    <a16:creationId xmlns:a16="http://schemas.microsoft.com/office/drawing/2014/main" id="{92E4B686-2EE0-46EA-AD2B-B6F4B7C01AAB}"/>
                  </a:ext>
                </a:extLst>
              </p:cNvPr>
              <p:cNvPicPr/>
              <p:nvPr/>
            </p:nvPicPr>
            <p:blipFill>
              <a:blip r:embed="rId46"/>
              <a:stretch>
                <a:fillRect/>
              </a:stretch>
            </p:blipFill>
            <p:spPr>
              <a:xfrm>
                <a:off x="4694054" y="1901045"/>
                <a:ext cx="111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6" name="Freihand 475">
                <a:extLst>
                  <a:ext uri="{FF2B5EF4-FFF2-40B4-BE49-F238E27FC236}">
                    <a16:creationId xmlns:a16="http://schemas.microsoft.com/office/drawing/2014/main" id="{51E1B300-E455-4371-8CD4-0A4EA778B700}"/>
                  </a:ext>
                </a:extLst>
              </p14:cNvPr>
              <p14:cNvContentPartPr/>
              <p14:nvPr/>
            </p14:nvContentPartPr>
            <p14:xfrm>
              <a:off x="4646894" y="1941005"/>
              <a:ext cx="161640" cy="111600"/>
            </p14:xfrm>
          </p:contentPart>
        </mc:Choice>
        <mc:Fallback xmlns="">
          <p:pic>
            <p:nvPicPr>
              <p:cNvPr id="476" name="Freihand 475">
                <a:extLst>
                  <a:ext uri="{FF2B5EF4-FFF2-40B4-BE49-F238E27FC236}">
                    <a16:creationId xmlns:a16="http://schemas.microsoft.com/office/drawing/2014/main" id="{51E1B300-E455-4371-8CD4-0A4EA778B700}"/>
                  </a:ext>
                </a:extLst>
              </p:cNvPr>
              <p:cNvPicPr/>
              <p:nvPr/>
            </p:nvPicPr>
            <p:blipFill>
              <a:blip r:embed="rId48"/>
              <a:stretch>
                <a:fillRect/>
              </a:stretch>
            </p:blipFill>
            <p:spPr>
              <a:xfrm>
                <a:off x="4642574" y="1936685"/>
                <a:ext cx="170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7" name="Freihand 476">
                <a:extLst>
                  <a:ext uri="{FF2B5EF4-FFF2-40B4-BE49-F238E27FC236}">
                    <a16:creationId xmlns:a16="http://schemas.microsoft.com/office/drawing/2014/main" id="{595E1888-8109-4E64-A446-07917D0652B0}"/>
                  </a:ext>
                </a:extLst>
              </p14:cNvPr>
              <p14:cNvContentPartPr/>
              <p14:nvPr/>
            </p14:nvContentPartPr>
            <p14:xfrm>
              <a:off x="4665614" y="2108045"/>
              <a:ext cx="101520" cy="91080"/>
            </p14:xfrm>
          </p:contentPart>
        </mc:Choice>
        <mc:Fallback xmlns="">
          <p:pic>
            <p:nvPicPr>
              <p:cNvPr id="477" name="Freihand 476">
                <a:extLst>
                  <a:ext uri="{FF2B5EF4-FFF2-40B4-BE49-F238E27FC236}">
                    <a16:creationId xmlns:a16="http://schemas.microsoft.com/office/drawing/2014/main" id="{595E1888-8109-4E64-A446-07917D0652B0}"/>
                  </a:ext>
                </a:extLst>
              </p:cNvPr>
              <p:cNvPicPr/>
              <p:nvPr/>
            </p:nvPicPr>
            <p:blipFill>
              <a:blip r:embed="rId50"/>
              <a:stretch>
                <a:fillRect/>
              </a:stretch>
            </p:blipFill>
            <p:spPr>
              <a:xfrm>
                <a:off x="4661294" y="2103725"/>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8" name="Freihand 477">
                <a:extLst>
                  <a:ext uri="{FF2B5EF4-FFF2-40B4-BE49-F238E27FC236}">
                    <a16:creationId xmlns:a16="http://schemas.microsoft.com/office/drawing/2014/main" id="{34A876CD-FB83-4943-B0BD-8A496B353F31}"/>
                  </a:ext>
                </a:extLst>
              </p14:cNvPr>
              <p14:cNvContentPartPr/>
              <p14:nvPr/>
            </p14:nvContentPartPr>
            <p14:xfrm>
              <a:off x="4809974" y="1926965"/>
              <a:ext cx="95760" cy="279360"/>
            </p14:xfrm>
          </p:contentPart>
        </mc:Choice>
        <mc:Fallback xmlns="">
          <p:pic>
            <p:nvPicPr>
              <p:cNvPr id="478" name="Freihand 477">
                <a:extLst>
                  <a:ext uri="{FF2B5EF4-FFF2-40B4-BE49-F238E27FC236}">
                    <a16:creationId xmlns:a16="http://schemas.microsoft.com/office/drawing/2014/main" id="{34A876CD-FB83-4943-B0BD-8A496B353F31}"/>
                  </a:ext>
                </a:extLst>
              </p:cNvPr>
              <p:cNvPicPr/>
              <p:nvPr/>
            </p:nvPicPr>
            <p:blipFill>
              <a:blip r:embed="rId52"/>
              <a:stretch>
                <a:fillRect/>
              </a:stretch>
            </p:blipFill>
            <p:spPr>
              <a:xfrm>
                <a:off x="4805654" y="1922645"/>
                <a:ext cx="104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9" name="Freihand 478">
                <a:extLst>
                  <a:ext uri="{FF2B5EF4-FFF2-40B4-BE49-F238E27FC236}">
                    <a16:creationId xmlns:a16="http://schemas.microsoft.com/office/drawing/2014/main" id="{670371D7-699A-4855-A36A-F5D13EE00A2F}"/>
                  </a:ext>
                </a:extLst>
              </p14:cNvPr>
              <p14:cNvContentPartPr/>
              <p14:nvPr/>
            </p14:nvContentPartPr>
            <p14:xfrm>
              <a:off x="4951814" y="1782245"/>
              <a:ext cx="15480" cy="82800"/>
            </p14:xfrm>
          </p:contentPart>
        </mc:Choice>
        <mc:Fallback xmlns="">
          <p:pic>
            <p:nvPicPr>
              <p:cNvPr id="479" name="Freihand 478">
                <a:extLst>
                  <a:ext uri="{FF2B5EF4-FFF2-40B4-BE49-F238E27FC236}">
                    <a16:creationId xmlns:a16="http://schemas.microsoft.com/office/drawing/2014/main" id="{670371D7-699A-4855-A36A-F5D13EE00A2F}"/>
                  </a:ext>
                </a:extLst>
              </p:cNvPr>
              <p:cNvPicPr/>
              <p:nvPr/>
            </p:nvPicPr>
            <p:blipFill>
              <a:blip r:embed="rId54"/>
              <a:stretch>
                <a:fillRect/>
              </a:stretch>
            </p:blipFill>
            <p:spPr>
              <a:xfrm>
                <a:off x="4947494" y="1777925"/>
                <a:ext cx="24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0" name="Freihand 479">
                <a:extLst>
                  <a:ext uri="{FF2B5EF4-FFF2-40B4-BE49-F238E27FC236}">
                    <a16:creationId xmlns:a16="http://schemas.microsoft.com/office/drawing/2014/main" id="{61B02732-551C-4FE1-8C39-32DA1AC254B7}"/>
                  </a:ext>
                </a:extLst>
              </p14:cNvPr>
              <p14:cNvContentPartPr/>
              <p14:nvPr/>
            </p14:nvContentPartPr>
            <p14:xfrm>
              <a:off x="4924094" y="1868285"/>
              <a:ext cx="88920" cy="6840"/>
            </p14:xfrm>
          </p:contentPart>
        </mc:Choice>
        <mc:Fallback xmlns="">
          <p:pic>
            <p:nvPicPr>
              <p:cNvPr id="480" name="Freihand 479">
                <a:extLst>
                  <a:ext uri="{FF2B5EF4-FFF2-40B4-BE49-F238E27FC236}">
                    <a16:creationId xmlns:a16="http://schemas.microsoft.com/office/drawing/2014/main" id="{61B02732-551C-4FE1-8C39-32DA1AC254B7}"/>
                  </a:ext>
                </a:extLst>
              </p:cNvPr>
              <p:cNvPicPr/>
              <p:nvPr/>
            </p:nvPicPr>
            <p:blipFill>
              <a:blip r:embed="rId56"/>
              <a:stretch>
                <a:fillRect/>
              </a:stretch>
            </p:blipFill>
            <p:spPr>
              <a:xfrm>
                <a:off x="4919774" y="1863965"/>
                <a:ext cx="97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1" name="Freihand 480">
                <a:extLst>
                  <a:ext uri="{FF2B5EF4-FFF2-40B4-BE49-F238E27FC236}">
                    <a16:creationId xmlns:a16="http://schemas.microsoft.com/office/drawing/2014/main" id="{0D63B8E9-F2B5-45E9-98B9-5454C07D96FF}"/>
                  </a:ext>
                </a:extLst>
              </p14:cNvPr>
              <p14:cNvContentPartPr/>
              <p14:nvPr/>
            </p14:nvContentPartPr>
            <p14:xfrm>
              <a:off x="4924094" y="1924805"/>
              <a:ext cx="109800" cy="60120"/>
            </p14:xfrm>
          </p:contentPart>
        </mc:Choice>
        <mc:Fallback xmlns="">
          <p:pic>
            <p:nvPicPr>
              <p:cNvPr id="481" name="Freihand 480">
                <a:extLst>
                  <a:ext uri="{FF2B5EF4-FFF2-40B4-BE49-F238E27FC236}">
                    <a16:creationId xmlns:a16="http://schemas.microsoft.com/office/drawing/2014/main" id="{0D63B8E9-F2B5-45E9-98B9-5454C07D96FF}"/>
                  </a:ext>
                </a:extLst>
              </p:cNvPr>
              <p:cNvPicPr/>
              <p:nvPr/>
            </p:nvPicPr>
            <p:blipFill>
              <a:blip r:embed="rId58"/>
              <a:stretch>
                <a:fillRect/>
              </a:stretch>
            </p:blipFill>
            <p:spPr>
              <a:xfrm>
                <a:off x="4919774" y="1920485"/>
                <a:ext cx="118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4" name="Freihand 483">
                <a:extLst>
                  <a:ext uri="{FF2B5EF4-FFF2-40B4-BE49-F238E27FC236}">
                    <a16:creationId xmlns:a16="http://schemas.microsoft.com/office/drawing/2014/main" id="{D9DAB30D-9BEF-4524-987A-CFD1B1500562}"/>
                  </a:ext>
                </a:extLst>
              </p14:cNvPr>
              <p14:cNvContentPartPr/>
              <p14:nvPr/>
            </p14:nvContentPartPr>
            <p14:xfrm>
              <a:off x="5244854" y="2027405"/>
              <a:ext cx="83160" cy="84600"/>
            </p14:xfrm>
          </p:contentPart>
        </mc:Choice>
        <mc:Fallback xmlns="">
          <p:pic>
            <p:nvPicPr>
              <p:cNvPr id="484" name="Freihand 483">
                <a:extLst>
                  <a:ext uri="{FF2B5EF4-FFF2-40B4-BE49-F238E27FC236}">
                    <a16:creationId xmlns:a16="http://schemas.microsoft.com/office/drawing/2014/main" id="{D9DAB30D-9BEF-4524-987A-CFD1B1500562}"/>
                  </a:ext>
                </a:extLst>
              </p:cNvPr>
              <p:cNvPicPr/>
              <p:nvPr/>
            </p:nvPicPr>
            <p:blipFill>
              <a:blip r:embed="rId60"/>
              <a:stretch>
                <a:fillRect/>
              </a:stretch>
            </p:blipFill>
            <p:spPr>
              <a:xfrm>
                <a:off x="5240534" y="2023085"/>
                <a:ext cx="91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5" name="Freihand 484">
                <a:extLst>
                  <a:ext uri="{FF2B5EF4-FFF2-40B4-BE49-F238E27FC236}">
                    <a16:creationId xmlns:a16="http://schemas.microsoft.com/office/drawing/2014/main" id="{1F1A29E5-391E-4E51-84F9-9B457F9452A9}"/>
                  </a:ext>
                </a:extLst>
              </p14:cNvPr>
              <p14:cNvContentPartPr/>
              <p14:nvPr/>
            </p14:nvContentPartPr>
            <p14:xfrm>
              <a:off x="5291654" y="1964405"/>
              <a:ext cx="102240" cy="117000"/>
            </p14:xfrm>
          </p:contentPart>
        </mc:Choice>
        <mc:Fallback xmlns="">
          <p:pic>
            <p:nvPicPr>
              <p:cNvPr id="485" name="Freihand 484">
                <a:extLst>
                  <a:ext uri="{FF2B5EF4-FFF2-40B4-BE49-F238E27FC236}">
                    <a16:creationId xmlns:a16="http://schemas.microsoft.com/office/drawing/2014/main" id="{1F1A29E5-391E-4E51-84F9-9B457F9452A9}"/>
                  </a:ext>
                </a:extLst>
              </p:cNvPr>
              <p:cNvPicPr/>
              <p:nvPr/>
            </p:nvPicPr>
            <p:blipFill>
              <a:blip r:embed="rId62"/>
              <a:stretch>
                <a:fillRect/>
              </a:stretch>
            </p:blipFill>
            <p:spPr>
              <a:xfrm>
                <a:off x="5287334" y="1960085"/>
                <a:ext cx="110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6" name="Freihand 485">
                <a:extLst>
                  <a:ext uri="{FF2B5EF4-FFF2-40B4-BE49-F238E27FC236}">
                    <a16:creationId xmlns:a16="http://schemas.microsoft.com/office/drawing/2014/main" id="{1969C962-A96B-4A0E-822A-04EB7965B679}"/>
                  </a:ext>
                </a:extLst>
              </p14:cNvPr>
              <p14:cNvContentPartPr/>
              <p14:nvPr/>
            </p14:nvContentPartPr>
            <p14:xfrm>
              <a:off x="5416574" y="1937045"/>
              <a:ext cx="84600" cy="142920"/>
            </p14:xfrm>
          </p:contentPart>
        </mc:Choice>
        <mc:Fallback xmlns="">
          <p:pic>
            <p:nvPicPr>
              <p:cNvPr id="486" name="Freihand 485">
                <a:extLst>
                  <a:ext uri="{FF2B5EF4-FFF2-40B4-BE49-F238E27FC236}">
                    <a16:creationId xmlns:a16="http://schemas.microsoft.com/office/drawing/2014/main" id="{1969C962-A96B-4A0E-822A-04EB7965B679}"/>
                  </a:ext>
                </a:extLst>
              </p:cNvPr>
              <p:cNvPicPr/>
              <p:nvPr/>
            </p:nvPicPr>
            <p:blipFill>
              <a:blip r:embed="rId64"/>
              <a:stretch>
                <a:fillRect/>
              </a:stretch>
            </p:blipFill>
            <p:spPr>
              <a:xfrm>
                <a:off x="5412254" y="1932725"/>
                <a:ext cx="93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7" name="Freihand 486">
                <a:extLst>
                  <a:ext uri="{FF2B5EF4-FFF2-40B4-BE49-F238E27FC236}">
                    <a16:creationId xmlns:a16="http://schemas.microsoft.com/office/drawing/2014/main" id="{CFFEB1A9-9C16-4388-A607-A9BC4154737D}"/>
                  </a:ext>
                </a:extLst>
              </p14:cNvPr>
              <p14:cNvContentPartPr/>
              <p14:nvPr/>
            </p14:nvContentPartPr>
            <p14:xfrm>
              <a:off x="5585774" y="1998605"/>
              <a:ext cx="4320" cy="3240"/>
            </p14:xfrm>
          </p:contentPart>
        </mc:Choice>
        <mc:Fallback xmlns="">
          <p:pic>
            <p:nvPicPr>
              <p:cNvPr id="487" name="Freihand 486">
                <a:extLst>
                  <a:ext uri="{FF2B5EF4-FFF2-40B4-BE49-F238E27FC236}">
                    <a16:creationId xmlns:a16="http://schemas.microsoft.com/office/drawing/2014/main" id="{CFFEB1A9-9C16-4388-A607-A9BC4154737D}"/>
                  </a:ext>
                </a:extLst>
              </p:cNvPr>
              <p:cNvPicPr/>
              <p:nvPr/>
            </p:nvPicPr>
            <p:blipFill>
              <a:blip r:embed="rId66"/>
              <a:stretch>
                <a:fillRect/>
              </a:stretch>
            </p:blipFill>
            <p:spPr>
              <a:xfrm>
                <a:off x="5581454" y="1994285"/>
                <a:ext cx="12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8" name="Freihand 487">
                <a:extLst>
                  <a:ext uri="{FF2B5EF4-FFF2-40B4-BE49-F238E27FC236}">
                    <a16:creationId xmlns:a16="http://schemas.microsoft.com/office/drawing/2014/main" id="{91490351-E048-4727-BBFA-7DA2A8A9FAAB}"/>
                  </a:ext>
                </a:extLst>
              </p14:cNvPr>
              <p14:cNvContentPartPr/>
              <p14:nvPr/>
            </p14:nvContentPartPr>
            <p14:xfrm>
              <a:off x="5679734" y="1875485"/>
              <a:ext cx="100440" cy="106560"/>
            </p14:xfrm>
          </p:contentPart>
        </mc:Choice>
        <mc:Fallback xmlns="">
          <p:pic>
            <p:nvPicPr>
              <p:cNvPr id="488" name="Freihand 487">
                <a:extLst>
                  <a:ext uri="{FF2B5EF4-FFF2-40B4-BE49-F238E27FC236}">
                    <a16:creationId xmlns:a16="http://schemas.microsoft.com/office/drawing/2014/main" id="{91490351-E048-4727-BBFA-7DA2A8A9FAAB}"/>
                  </a:ext>
                </a:extLst>
              </p:cNvPr>
              <p:cNvPicPr/>
              <p:nvPr/>
            </p:nvPicPr>
            <p:blipFill>
              <a:blip r:embed="rId68"/>
              <a:stretch>
                <a:fillRect/>
              </a:stretch>
            </p:blipFill>
            <p:spPr>
              <a:xfrm>
                <a:off x="5675414" y="1871165"/>
                <a:ext cx="10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9" name="Freihand 488">
                <a:extLst>
                  <a:ext uri="{FF2B5EF4-FFF2-40B4-BE49-F238E27FC236}">
                    <a16:creationId xmlns:a16="http://schemas.microsoft.com/office/drawing/2014/main" id="{C81E71A9-C9DB-4CE0-9879-8C20B3BBD095}"/>
                  </a:ext>
                </a:extLst>
              </p14:cNvPr>
              <p14:cNvContentPartPr/>
              <p14:nvPr/>
            </p14:nvContentPartPr>
            <p14:xfrm>
              <a:off x="5711054" y="2030645"/>
              <a:ext cx="88560" cy="80640"/>
            </p14:xfrm>
          </p:contentPart>
        </mc:Choice>
        <mc:Fallback xmlns="">
          <p:pic>
            <p:nvPicPr>
              <p:cNvPr id="489" name="Freihand 488">
                <a:extLst>
                  <a:ext uri="{FF2B5EF4-FFF2-40B4-BE49-F238E27FC236}">
                    <a16:creationId xmlns:a16="http://schemas.microsoft.com/office/drawing/2014/main" id="{C81E71A9-C9DB-4CE0-9879-8C20B3BBD095}"/>
                  </a:ext>
                </a:extLst>
              </p:cNvPr>
              <p:cNvPicPr/>
              <p:nvPr/>
            </p:nvPicPr>
            <p:blipFill>
              <a:blip r:embed="rId70"/>
              <a:stretch>
                <a:fillRect/>
              </a:stretch>
            </p:blipFill>
            <p:spPr>
              <a:xfrm>
                <a:off x="5706734" y="2026325"/>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0" name="Freihand 489">
                <a:extLst>
                  <a:ext uri="{FF2B5EF4-FFF2-40B4-BE49-F238E27FC236}">
                    <a16:creationId xmlns:a16="http://schemas.microsoft.com/office/drawing/2014/main" id="{88FF4694-67B7-497B-A5AE-D282C75B077E}"/>
                  </a:ext>
                </a:extLst>
              </p14:cNvPr>
              <p14:cNvContentPartPr/>
              <p14:nvPr/>
            </p14:nvContentPartPr>
            <p14:xfrm>
              <a:off x="5921294" y="1905725"/>
              <a:ext cx="98280" cy="216360"/>
            </p14:xfrm>
          </p:contentPart>
        </mc:Choice>
        <mc:Fallback xmlns="">
          <p:pic>
            <p:nvPicPr>
              <p:cNvPr id="490" name="Freihand 489">
                <a:extLst>
                  <a:ext uri="{FF2B5EF4-FFF2-40B4-BE49-F238E27FC236}">
                    <a16:creationId xmlns:a16="http://schemas.microsoft.com/office/drawing/2014/main" id="{88FF4694-67B7-497B-A5AE-D282C75B077E}"/>
                  </a:ext>
                </a:extLst>
              </p:cNvPr>
              <p:cNvPicPr/>
              <p:nvPr/>
            </p:nvPicPr>
            <p:blipFill>
              <a:blip r:embed="rId72"/>
              <a:stretch>
                <a:fillRect/>
              </a:stretch>
            </p:blipFill>
            <p:spPr>
              <a:xfrm>
                <a:off x="5916974" y="1901405"/>
                <a:ext cx="106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3" name="Freihand 492">
                <a:extLst>
                  <a:ext uri="{FF2B5EF4-FFF2-40B4-BE49-F238E27FC236}">
                    <a16:creationId xmlns:a16="http://schemas.microsoft.com/office/drawing/2014/main" id="{9F06A8F6-D962-442D-903C-36A60BCD958C}"/>
                  </a:ext>
                </a:extLst>
              </p14:cNvPr>
              <p14:cNvContentPartPr/>
              <p14:nvPr/>
            </p14:nvContentPartPr>
            <p14:xfrm>
              <a:off x="6034334" y="1376885"/>
              <a:ext cx="122040" cy="112680"/>
            </p14:xfrm>
          </p:contentPart>
        </mc:Choice>
        <mc:Fallback xmlns="">
          <p:pic>
            <p:nvPicPr>
              <p:cNvPr id="493" name="Freihand 492">
                <a:extLst>
                  <a:ext uri="{FF2B5EF4-FFF2-40B4-BE49-F238E27FC236}">
                    <a16:creationId xmlns:a16="http://schemas.microsoft.com/office/drawing/2014/main" id="{9F06A8F6-D962-442D-903C-36A60BCD958C}"/>
                  </a:ext>
                </a:extLst>
              </p:cNvPr>
              <p:cNvPicPr/>
              <p:nvPr/>
            </p:nvPicPr>
            <p:blipFill>
              <a:blip r:embed="rId74"/>
              <a:stretch>
                <a:fillRect/>
              </a:stretch>
            </p:blipFill>
            <p:spPr>
              <a:xfrm>
                <a:off x="6030014" y="1372565"/>
                <a:ext cx="130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4" name="Freihand 493">
                <a:extLst>
                  <a:ext uri="{FF2B5EF4-FFF2-40B4-BE49-F238E27FC236}">
                    <a16:creationId xmlns:a16="http://schemas.microsoft.com/office/drawing/2014/main" id="{91394F04-6BC3-4F38-826C-1BD07E024F80}"/>
                  </a:ext>
                </a:extLst>
              </p14:cNvPr>
              <p14:cNvContentPartPr/>
              <p14:nvPr/>
            </p14:nvContentPartPr>
            <p14:xfrm>
              <a:off x="6163214" y="1392365"/>
              <a:ext cx="81360" cy="66240"/>
            </p14:xfrm>
          </p:contentPart>
        </mc:Choice>
        <mc:Fallback xmlns="">
          <p:pic>
            <p:nvPicPr>
              <p:cNvPr id="494" name="Freihand 493">
                <a:extLst>
                  <a:ext uri="{FF2B5EF4-FFF2-40B4-BE49-F238E27FC236}">
                    <a16:creationId xmlns:a16="http://schemas.microsoft.com/office/drawing/2014/main" id="{91394F04-6BC3-4F38-826C-1BD07E024F80}"/>
                  </a:ext>
                </a:extLst>
              </p:cNvPr>
              <p:cNvPicPr/>
              <p:nvPr/>
            </p:nvPicPr>
            <p:blipFill>
              <a:blip r:embed="rId76"/>
              <a:stretch>
                <a:fillRect/>
              </a:stretch>
            </p:blipFill>
            <p:spPr>
              <a:xfrm>
                <a:off x="6158894" y="1388045"/>
                <a:ext cx="90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5" name="Freihand 494">
                <a:extLst>
                  <a:ext uri="{FF2B5EF4-FFF2-40B4-BE49-F238E27FC236}">
                    <a16:creationId xmlns:a16="http://schemas.microsoft.com/office/drawing/2014/main" id="{5E671782-8D66-4F60-98F1-0D4E0B305353}"/>
                  </a:ext>
                </a:extLst>
              </p14:cNvPr>
              <p14:cNvContentPartPr/>
              <p14:nvPr/>
            </p14:nvContentPartPr>
            <p14:xfrm>
              <a:off x="6258614" y="1395605"/>
              <a:ext cx="83880" cy="60840"/>
            </p14:xfrm>
          </p:contentPart>
        </mc:Choice>
        <mc:Fallback xmlns="">
          <p:pic>
            <p:nvPicPr>
              <p:cNvPr id="495" name="Freihand 494">
                <a:extLst>
                  <a:ext uri="{FF2B5EF4-FFF2-40B4-BE49-F238E27FC236}">
                    <a16:creationId xmlns:a16="http://schemas.microsoft.com/office/drawing/2014/main" id="{5E671782-8D66-4F60-98F1-0D4E0B305353}"/>
                  </a:ext>
                </a:extLst>
              </p:cNvPr>
              <p:cNvPicPr/>
              <p:nvPr/>
            </p:nvPicPr>
            <p:blipFill>
              <a:blip r:embed="rId78"/>
              <a:stretch>
                <a:fillRect/>
              </a:stretch>
            </p:blipFill>
            <p:spPr>
              <a:xfrm>
                <a:off x="6254294" y="1391285"/>
                <a:ext cx="92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6" name="Freihand 495">
                <a:extLst>
                  <a:ext uri="{FF2B5EF4-FFF2-40B4-BE49-F238E27FC236}">
                    <a16:creationId xmlns:a16="http://schemas.microsoft.com/office/drawing/2014/main" id="{B6B83439-EB30-4CFB-BBF8-F1388A323BBB}"/>
                  </a:ext>
                </a:extLst>
              </p14:cNvPr>
              <p14:cNvContentPartPr/>
              <p14:nvPr/>
            </p14:nvContentPartPr>
            <p14:xfrm>
              <a:off x="6390734" y="1417925"/>
              <a:ext cx="62640" cy="6840"/>
            </p14:xfrm>
          </p:contentPart>
        </mc:Choice>
        <mc:Fallback xmlns="">
          <p:pic>
            <p:nvPicPr>
              <p:cNvPr id="496" name="Freihand 495">
                <a:extLst>
                  <a:ext uri="{FF2B5EF4-FFF2-40B4-BE49-F238E27FC236}">
                    <a16:creationId xmlns:a16="http://schemas.microsoft.com/office/drawing/2014/main" id="{B6B83439-EB30-4CFB-BBF8-F1388A323BBB}"/>
                  </a:ext>
                </a:extLst>
              </p:cNvPr>
              <p:cNvPicPr/>
              <p:nvPr/>
            </p:nvPicPr>
            <p:blipFill>
              <a:blip r:embed="rId80"/>
              <a:stretch>
                <a:fillRect/>
              </a:stretch>
            </p:blipFill>
            <p:spPr>
              <a:xfrm>
                <a:off x="6386414" y="1413605"/>
                <a:ext cx="71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7" name="Freihand 496">
                <a:extLst>
                  <a:ext uri="{FF2B5EF4-FFF2-40B4-BE49-F238E27FC236}">
                    <a16:creationId xmlns:a16="http://schemas.microsoft.com/office/drawing/2014/main" id="{C70339B7-0714-4F68-89D5-899BCBEB88CF}"/>
                  </a:ext>
                </a:extLst>
              </p14:cNvPr>
              <p14:cNvContentPartPr/>
              <p14:nvPr/>
            </p14:nvContentPartPr>
            <p14:xfrm>
              <a:off x="6490454" y="1369685"/>
              <a:ext cx="79920" cy="78480"/>
            </p14:xfrm>
          </p:contentPart>
        </mc:Choice>
        <mc:Fallback xmlns="">
          <p:pic>
            <p:nvPicPr>
              <p:cNvPr id="497" name="Freihand 496">
                <a:extLst>
                  <a:ext uri="{FF2B5EF4-FFF2-40B4-BE49-F238E27FC236}">
                    <a16:creationId xmlns:a16="http://schemas.microsoft.com/office/drawing/2014/main" id="{C70339B7-0714-4F68-89D5-899BCBEB88CF}"/>
                  </a:ext>
                </a:extLst>
              </p:cNvPr>
              <p:cNvPicPr/>
              <p:nvPr/>
            </p:nvPicPr>
            <p:blipFill>
              <a:blip r:embed="rId82"/>
              <a:stretch>
                <a:fillRect/>
              </a:stretch>
            </p:blipFill>
            <p:spPr>
              <a:xfrm>
                <a:off x="6486134" y="1365365"/>
                <a:ext cx="88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8" name="Freihand 497">
                <a:extLst>
                  <a:ext uri="{FF2B5EF4-FFF2-40B4-BE49-F238E27FC236}">
                    <a16:creationId xmlns:a16="http://schemas.microsoft.com/office/drawing/2014/main" id="{082AC4A1-46B4-4112-82CE-60DC17E9EBA7}"/>
                  </a:ext>
                </a:extLst>
              </p14:cNvPr>
              <p14:cNvContentPartPr/>
              <p14:nvPr/>
            </p14:nvContentPartPr>
            <p14:xfrm>
              <a:off x="6056294" y="1489565"/>
              <a:ext cx="513000" cy="14400"/>
            </p14:xfrm>
          </p:contentPart>
        </mc:Choice>
        <mc:Fallback xmlns="">
          <p:pic>
            <p:nvPicPr>
              <p:cNvPr id="498" name="Freihand 497">
                <a:extLst>
                  <a:ext uri="{FF2B5EF4-FFF2-40B4-BE49-F238E27FC236}">
                    <a16:creationId xmlns:a16="http://schemas.microsoft.com/office/drawing/2014/main" id="{082AC4A1-46B4-4112-82CE-60DC17E9EBA7}"/>
                  </a:ext>
                </a:extLst>
              </p:cNvPr>
              <p:cNvPicPr/>
              <p:nvPr/>
            </p:nvPicPr>
            <p:blipFill>
              <a:blip r:embed="rId84"/>
              <a:stretch>
                <a:fillRect/>
              </a:stretch>
            </p:blipFill>
            <p:spPr>
              <a:xfrm>
                <a:off x="6051974" y="1485245"/>
                <a:ext cx="521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9" name="Freihand 498">
                <a:extLst>
                  <a:ext uri="{FF2B5EF4-FFF2-40B4-BE49-F238E27FC236}">
                    <a16:creationId xmlns:a16="http://schemas.microsoft.com/office/drawing/2014/main" id="{538253CB-94E4-48AC-9062-4752F4C9460B}"/>
                  </a:ext>
                </a:extLst>
              </p14:cNvPr>
              <p14:cNvContentPartPr/>
              <p14:nvPr/>
            </p14:nvContentPartPr>
            <p14:xfrm>
              <a:off x="6070334" y="1557965"/>
              <a:ext cx="75960" cy="67680"/>
            </p14:xfrm>
          </p:contentPart>
        </mc:Choice>
        <mc:Fallback xmlns="">
          <p:pic>
            <p:nvPicPr>
              <p:cNvPr id="499" name="Freihand 498">
                <a:extLst>
                  <a:ext uri="{FF2B5EF4-FFF2-40B4-BE49-F238E27FC236}">
                    <a16:creationId xmlns:a16="http://schemas.microsoft.com/office/drawing/2014/main" id="{538253CB-94E4-48AC-9062-4752F4C9460B}"/>
                  </a:ext>
                </a:extLst>
              </p:cNvPr>
              <p:cNvPicPr/>
              <p:nvPr/>
            </p:nvPicPr>
            <p:blipFill>
              <a:blip r:embed="rId86"/>
              <a:stretch>
                <a:fillRect/>
              </a:stretch>
            </p:blipFill>
            <p:spPr>
              <a:xfrm>
                <a:off x="6066014" y="1553645"/>
                <a:ext cx="84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0" name="Freihand 499">
                <a:extLst>
                  <a:ext uri="{FF2B5EF4-FFF2-40B4-BE49-F238E27FC236}">
                    <a16:creationId xmlns:a16="http://schemas.microsoft.com/office/drawing/2014/main" id="{EDF6E189-5F8B-416B-86DE-224966CE3301}"/>
                  </a:ext>
                </a:extLst>
              </p14:cNvPr>
              <p14:cNvContentPartPr/>
              <p14:nvPr/>
            </p14:nvContentPartPr>
            <p14:xfrm>
              <a:off x="6173294" y="1558325"/>
              <a:ext cx="50760" cy="67680"/>
            </p14:xfrm>
          </p:contentPart>
        </mc:Choice>
        <mc:Fallback xmlns="">
          <p:pic>
            <p:nvPicPr>
              <p:cNvPr id="500" name="Freihand 499">
                <a:extLst>
                  <a:ext uri="{FF2B5EF4-FFF2-40B4-BE49-F238E27FC236}">
                    <a16:creationId xmlns:a16="http://schemas.microsoft.com/office/drawing/2014/main" id="{EDF6E189-5F8B-416B-86DE-224966CE3301}"/>
                  </a:ext>
                </a:extLst>
              </p:cNvPr>
              <p:cNvPicPr/>
              <p:nvPr/>
            </p:nvPicPr>
            <p:blipFill>
              <a:blip r:embed="rId88"/>
              <a:stretch>
                <a:fillRect/>
              </a:stretch>
            </p:blipFill>
            <p:spPr>
              <a:xfrm>
                <a:off x="6168974" y="1554005"/>
                <a:ext cx="59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1" name="Freihand 500">
                <a:extLst>
                  <a:ext uri="{FF2B5EF4-FFF2-40B4-BE49-F238E27FC236}">
                    <a16:creationId xmlns:a16="http://schemas.microsoft.com/office/drawing/2014/main" id="{2E45D554-AE3B-4E26-9850-2C999A97113B}"/>
                  </a:ext>
                </a:extLst>
              </p14:cNvPr>
              <p14:cNvContentPartPr/>
              <p14:nvPr/>
            </p14:nvContentPartPr>
            <p14:xfrm>
              <a:off x="6246374" y="1579565"/>
              <a:ext cx="69840" cy="39240"/>
            </p14:xfrm>
          </p:contentPart>
        </mc:Choice>
        <mc:Fallback xmlns="">
          <p:pic>
            <p:nvPicPr>
              <p:cNvPr id="501" name="Freihand 500">
                <a:extLst>
                  <a:ext uri="{FF2B5EF4-FFF2-40B4-BE49-F238E27FC236}">
                    <a16:creationId xmlns:a16="http://schemas.microsoft.com/office/drawing/2014/main" id="{2E45D554-AE3B-4E26-9850-2C999A97113B}"/>
                  </a:ext>
                </a:extLst>
              </p:cNvPr>
              <p:cNvPicPr/>
              <p:nvPr/>
            </p:nvPicPr>
            <p:blipFill>
              <a:blip r:embed="rId90"/>
              <a:stretch>
                <a:fillRect/>
              </a:stretch>
            </p:blipFill>
            <p:spPr>
              <a:xfrm>
                <a:off x="6242054" y="1575245"/>
                <a:ext cx="78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2" name="Freihand 501">
                <a:extLst>
                  <a:ext uri="{FF2B5EF4-FFF2-40B4-BE49-F238E27FC236}">
                    <a16:creationId xmlns:a16="http://schemas.microsoft.com/office/drawing/2014/main" id="{312259AF-1AB7-48FF-88F9-B04FA9A27DF9}"/>
                  </a:ext>
                </a:extLst>
              </p14:cNvPr>
              <p14:cNvContentPartPr/>
              <p14:nvPr/>
            </p14:nvContentPartPr>
            <p14:xfrm>
              <a:off x="6362654" y="1596125"/>
              <a:ext cx="71640" cy="1800"/>
            </p14:xfrm>
          </p:contentPart>
        </mc:Choice>
        <mc:Fallback xmlns="">
          <p:pic>
            <p:nvPicPr>
              <p:cNvPr id="502" name="Freihand 501">
                <a:extLst>
                  <a:ext uri="{FF2B5EF4-FFF2-40B4-BE49-F238E27FC236}">
                    <a16:creationId xmlns:a16="http://schemas.microsoft.com/office/drawing/2014/main" id="{312259AF-1AB7-48FF-88F9-B04FA9A27DF9}"/>
                  </a:ext>
                </a:extLst>
              </p:cNvPr>
              <p:cNvPicPr/>
              <p:nvPr/>
            </p:nvPicPr>
            <p:blipFill>
              <a:blip r:embed="rId92"/>
              <a:stretch>
                <a:fillRect/>
              </a:stretch>
            </p:blipFill>
            <p:spPr>
              <a:xfrm>
                <a:off x="6358334" y="1591805"/>
                <a:ext cx="80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3" name="Freihand 502">
                <a:extLst>
                  <a:ext uri="{FF2B5EF4-FFF2-40B4-BE49-F238E27FC236}">
                    <a16:creationId xmlns:a16="http://schemas.microsoft.com/office/drawing/2014/main" id="{EB9AF3D3-6313-4EFC-9518-E5CC433238D5}"/>
                  </a:ext>
                </a:extLst>
              </p14:cNvPr>
              <p14:cNvContentPartPr/>
              <p14:nvPr/>
            </p14:nvContentPartPr>
            <p14:xfrm>
              <a:off x="6471014" y="1536725"/>
              <a:ext cx="93240" cy="81000"/>
            </p14:xfrm>
          </p:contentPart>
        </mc:Choice>
        <mc:Fallback xmlns="">
          <p:pic>
            <p:nvPicPr>
              <p:cNvPr id="503" name="Freihand 502">
                <a:extLst>
                  <a:ext uri="{FF2B5EF4-FFF2-40B4-BE49-F238E27FC236}">
                    <a16:creationId xmlns:a16="http://schemas.microsoft.com/office/drawing/2014/main" id="{EB9AF3D3-6313-4EFC-9518-E5CC433238D5}"/>
                  </a:ext>
                </a:extLst>
              </p:cNvPr>
              <p:cNvPicPr/>
              <p:nvPr/>
            </p:nvPicPr>
            <p:blipFill>
              <a:blip r:embed="rId94"/>
              <a:stretch>
                <a:fillRect/>
              </a:stretch>
            </p:blipFill>
            <p:spPr>
              <a:xfrm>
                <a:off x="6466694" y="1532405"/>
                <a:ext cx="101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4" name="Freihand 503">
                <a:extLst>
                  <a:ext uri="{FF2B5EF4-FFF2-40B4-BE49-F238E27FC236}">
                    <a16:creationId xmlns:a16="http://schemas.microsoft.com/office/drawing/2014/main" id="{ABB310E5-D0B7-41F3-B80C-EDAA75C0C566}"/>
                  </a:ext>
                </a:extLst>
              </p14:cNvPr>
              <p14:cNvContentPartPr/>
              <p14:nvPr/>
            </p14:nvContentPartPr>
            <p14:xfrm>
              <a:off x="6521774" y="1585685"/>
              <a:ext cx="41760" cy="20160"/>
            </p14:xfrm>
          </p:contentPart>
        </mc:Choice>
        <mc:Fallback xmlns="">
          <p:pic>
            <p:nvPicPr>
              <p:cNvPr id="504" name="Freihand 503">
                <a:extLst>
                  <a:ext uri="{FF2B5EF4-FFF2-40B4-BE49-F238E27FC236}">
                    <a16:creationId xmlns:a16="http://schemas.microsoft.com/office/drawing/2014/main" id="{ABB310E5-D0B7-41F3-B80C-EDAA75C0C566}"/>
                  </a:ext>
                </a:extLst>
              </p:cNvPr>
              <p:cNvPicPr/>
              <p:nvPr/>
            </p:nvPicPr>
            <p:blipFill>
              <a:blip r:embed="rId96"/>
              <a:stretch>
                <a:fillRect/>
              </a:stretch>
            </p:blipFill>
            <p:spPr>
              <a:xfrm>
                <a:off x="6517454" y="1581365"/>
                <a:ext cx="5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5" name="Freihand 504">
                <a:extLst>
                  <a:ext uri="{FF2B5EF4-FFF2-40B4-BE49-F238E27FC236}">
                    <a16:creationId xmlns:a16="http://schemas.microsoft.com/office/drawing/2014/main" id="{874FBBC4-83AB-4732-AA29-7D77C4E49540}"/>
                  </a:ext>
                </a:extLst>
              </p14:cNvPr>
              <p14:cNvContentPartPr/>
              <p14:nvPr/>
            </p14:nvContentPartPr>
            <p14:xfrm>
              <a:off x="6595934" y="1401005"/>
              <a:ext cx="110160" cy="224640"/>
            </p14:xfrm>
          </p:contentPart>
        </mc:Choice>
        <mc:Fallback xmlns="">
          <p:pic>
            <p:nvPicPr>
              <p:cNvPr id="505" name="Freihand 504">
                <a:extLst>
                  <a:ext uri="{FF2B5EF4-FFF2-40B4-BE49-F238E27FC236}">
                    <a16:creationId xmlns:a16="http://schemas.microsoft.com/office/drawing/2014/main" id="{874FBBC4-83AB-4732-AA29-7D77C4E49540}"/>
                  </a:ext>
                </a:extLst>
              </p:cNvPr>
              <p:cNvPicPr/>
              <p:nvPr/>
            </p:nvPicPr>
            <p:blipFill>
              <a:blip r:embed="rId98"/>
              <a:stretch>
                <a:fillRect/>
              </a:stretch>
            </p:blipFill>
            <p:spPr>
              <a:xfrm>
                <a:off x="6591614" y="1396685"/>
                <a:ext cx="118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6" name="Freihand 505">
                <a:extLst>
                  <a:ext uri="{FF2B5EF4-FFF2-40B4-BE49-F238E27FC236}">
                    <a16:creationId xmlns:a16="http://schemas.microsoft.com/office/drawing/2014/main" id="{408030BE-CD3A-4C34-8BCF-62426351352D}"/>
                  </a:ext>
                </a:extLst>
              </p14:cNvPr>
              <p14:cNvContentPartPr/>
              <p14:nvPr/>
            </p14:nvContentPartPr>
            <p14:xfrm>
              <a:off x="6794654" y="1262765"/>
              <a:ext cx="9360" cy="74520"/>
            </p14:xfrm>
          </p:contentPart>
        </mc:Choice>
        <mc:Fallback xmlns="">
          <p:pic>
            <p:nvPicPr>
              <p:cNvPr id="506" name="Freihand 505">
                <a:extLst>
                  <a:ext uri="{FF2B5EF4-FFF2-40B4-BE49-F238E27FC236}">
                    <a16:creationId xmlns:a16="http://schemas.microsoft.com/office/drawing/2014/main" id="{408030BE-CD3A-4C34-8BCF-62426351352D}"/>
                  </a:ext>
                </a:extLst>
              </p:cNvPr>
              <p:cNvPicPr/>
              <p:nvPr/>
            </p:nvPicPr>
            <p:blipFill>
              <a:blip r:embed="rId100"/>
              <a:stretch>
                <a:fillRect/>
              </a:stretch>
            </p:blipFill>
            <p:spPr>
              <a:xfrm>
                <a:off x="6790334" y="1258445"/>
                <a:ext cx="1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07" name="Freihand 506">
                <a:extLst>
                  <a:ext uri="{FF2B5EF4-FFF2-40B4-BE49-F238E27FC236}">
                    <a16:creationId xmlns:a16="http://schemas.microsoft.com/office/drawing/2014/main" id="{97945931-410B-4921-A927-A6E11ECB9EAB}"/>
                  </a:ext>
                </a:extLst>
              </p14:cNvPr>
              <p14:cNvContentPartPr/>
              <p14:nvPr/>
            </p14:nvContentPartPr>
            <p14:xfrm>
              <a:off x="6753254" y="1338365"/>
              <a:ext cx="84960" cy="4680"/>
            </p14:xfrm>
          </p:contentPart>
        </mc:Choice>
        <mc:Fallback xmlns="">
          <p:pic>
            <p:nvPicPr>
              <p:cNvPr id="507" name="Freihand 506">
                <a:extLst>
                  <a:ext uri="{FF2B5EF4-FFF2-40B4-BE49-F238E27FC236}">
                    <a16:creationId xmlns:a16="http://schemas.microsoft.com/office/drawing/2014/main" id="{97945931-410B-4921-A927-A6E11ECB9EAB}"/>
                  </a:ext>
                </a:extLst>
              </p:cNvPr>
              <p:cNvPicPr/>
              <p:nvPr/>
            </p:nvPicPr>
            <p:blipFill>
              <a:blip r:embed="rId102"/>
              <a:stretch>
                <a:fillRect/>
              </a:stretch>
            </p:blipFill>
            <p:spPr>
              <a:xfrm>
                <a:off x="6748934" y="1334045"/>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8" name="Freihand 507">
                <a:extLst>
                  <a:ext uri="{FF2B5EF4-FFF2-40B4-BE49-F238E27FC236}">
                    <a16:creationId xmlns:a16="http://schemas.microsoft.com/office/drawing/2014/main" id="{C86C9DBC-AD28-473B-9978-0E90403BAC73}"/>
                  </a:ext>
                </a:extLst>
              </p14:cNvPr>
              <p14:cNvContentPartPr/>
              <p14:nvPr/>
            </p14:nvContentPartPr>
            <p14:xfrm>
              <a:off x="6763334" y="1377245"/>
              <a:ext cx="84960" cy="83880"/>
            </p14:xfrm>
          </p:contentPart>
        </mc:Choice>
        <mc:Fallback xmlns="">
          <p:pic>
            <p:nvPicPr>
              <p:cNvPr id="508" name="Freihand 507">
                <a:extLst>
                  <a:ext uri="{FF2B5EF4-FFF2-40B4-BE49-F238E27FC236}">
                    <a16:creationId xmlns:a16="http://schemas.microsoft.com/office/drawing/2014/main" id="{C86C9DBC-AD28-473B-9978-0E90403BAC73}"/>
                  </a:ext>
                </a:extLst>
              </p:cNvPr>
              <p:cNvPicPr/>
              <p:nvPr/>
            </p:nvPicPr>
            <p:blipFill>
              <a:blip r:embed="rId104"/>
              <a:stretch>
                <a:fillRect/>
              </a:stretch>
            </p:blipFill>
            <p:spPr>
              <a:xfrm>
                <a:off x="6759014" y="1372925"/>
                <a:ext cx="93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9" name="Freihand 508">
                <a:extLst>
                  <a:ext uri="{FF2B5EF4-FFF2-40B4-BE49-F238E27FC236}">
                    <a16:creationId xmlns:a16="http://schemas.microsoft.com/office/drawing/2014/main" id="{45C30491-30C7-47D4-B6F4-CF319249F60E}"/>
                  </a:ext>
                </a:extLst>
              </p14:cNvPr>
              <p14:cNvContentPartPr/>
              <p14:nvPr/>
            </p14:nvContentPartPr>
            <p14:xfrm>
              <a:off x="6074294" y="1867565"/>
              <a:ext cx="72720" cy="86760"/>
            </p14:xfrm>
          </p:contentPart>
        </mc:Choice>
        <mc:Fallback xmlns="">
          <p:pic>
            <p:nvPicPr>
              <p:cNvPr id="509" name="Freihand 508">
                <a:extLst>
                  <a:ext uri="{FF2B5EF4-FFF2-40B4-BE49-F238E27FC236}">
                    <a16:creationId xmlns:a16="http://schemas.microsoft.com/office/drawing/2014/main" id="{45C30491-30C7-47D4-B6F4-CF319249F60E}"/>
                  </a:ext>
                </a:extLst>
              </p:cNvPr>
              <p:cNvPicPr/>
              <p:nvPr/>
            </p:nvPicPr>
            <p:blipFill>
              <a:blip r:embed="rId106"/>
              <a:stretch>
                <a:fillRect/>
              </a:stretch>
            </p:blipFill>
            <p:spPr>
              <a:xfrm>
                <a:off x="6069974" y="1863245"/>
                <a:ext cx="81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0" name="Freihand 509">
                <a:extLst>
                  <a:ext uri="{FF2B5EF4-FFF2-40B4-BE49-F238E27FC236}">
                    <a16:creationId xmlns:a16="http://schemas.microsoft.com/office/drawing/2014/main" id="{8CCCED89-DFE2-459C-B352-C523C7843691}"/>
                  </a:ext>
                </a:extLst>
              </p14:cNvPr>
              <p14:cNvContentPartPr/>
              <p14:nvPr/>
            </p14:nvContentPartPr>
            <p14:xfrm>
              <a:off x="6169694" y="1872245"/>
              <a:ext cx="79560" cy="61200"/>
            </p14:xfrm>
          </p:contentPart>
        </mc:Choice>
        <mc:Fallback xmlns="">
          <p:pic>
            <p:nvPicPr>
              <p:cNvPr id="510" name="Freihand 509">
                <a:extLst>
                  <a:ext uri="{FF2B5EF4-FFF2-40B4-BE49-F238E27FC236}">
                    <a16:creationId xmlns:a16="http://schemas.microsoft.com/office/drawing/2014/main" id="{8CCCED89-DFE2-459C-B352-C523C7843691}"/>
                  </a:ext>
                </a:extLst>
              </p:cNvPr>
              <p:cNvPicPr/>
              <p:nvPr/>
            </p:nvPicPr>
            <p:blipFill>
              <a:blip r:embed="rId108"/>
              <a:stretch>
                <a:fillRect/>
              </a:stretch>
            </p:blipFill>
            <p:spPr>
              <a:xfrm>
                <a:off x="6165374" y="1867925"/>
                <a:ext cx="88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1" name="Freihand 510">
                <a:extLst>
                  <a:ext uri="{FF2B5EF4-FFF2-40B4-BE49-F238E27FC236}">
                    <a16:creationId xmlns:a16="http://schemas.microsoft.com/office/drawing/2014/main" id="{96A39BC8-AAE6-4618-ACFF-42A6948447E3}"/>
                  </a:ext>
                </a:extLst>
              </p14:cNvPr>
              <p14:cNvContentPartPr/>
              <p14:nvPr/>
            </p14:nvContentPartPr>
            <p14:xfrm>
              <a:off x="6253574" y="1872965"/>
              <a:ext cx="83880" cy="57600"/>
            </p14:xfrm>
          </p:contentPart>
        </mc:Choice>
        <mc:Fallback xmlns="">
          <p:pic>
            <p:nvPicPr>
              <p:cNvPr id="511" name="Freihand 510">
                <a:extLst>
                  <a:ext uri="{FF2B5EF4-FFF2-40B4-BE49-F238E27FC236}">
                    <a16:creationId xmlns:a16="http://schemas.microsoft.com/office/drawing/2014/main" id="{96A39BC8-AAE6-4618-ACFF-42A6948447E3}"/>
                  </a:ext>
                </a:extLst>
              </p:cNvPr>
              <p:cNvPicPr/>
              <p:nvPr/>
            </p:nvPicPr>
            <p:blipFill>
              <a:blip r:embed="rId110"/>
              <a:stretch>
                <a:fillRect/>
              </a:stretch>
            </p:blipFill>
            <p:spPr>
              <a:xfrm>
                <a:off x="6249254" y="1868645"/>
                <a:ext cx="92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2" name="Freihand 511">
                <a:extLst>
                  <a:ext uri="{FF2B5EF4-FFF2-40B4-BE49-F238E27FC236}">
                    <a16:creationId xmlns:a16="http://schemas.microsoft.com/office/drawing/2014/main" id="{3E79E3CB-F17A-4A50-97F6-1454BA2F57A0}"/>
                  </a:ext>
                </a:extLst>
              </p14:cNvPr>
              <p14:cNvContentPartPr/>
              <p14:nvPr/>
            </p14:nvContentPartPr>
            <p14:xfrm>
              <a:off x="6383534" y="1889885"/>
              <a:ext cx="73080" cy="5400"/>
            </p14:xfrm>
          </p:contentPart>
        </mc:Choice>
        <mc:Fallback xmlns="">
          <p:pic>
            <p:nvPicPr>
              <p:cNvPr id="512" name="Freihand 511">
                <a:extLst>
                  <a:ext uri="{FF2B5EF4-FFF2-40B4-BE49-F238E27FC236}">
                    <a16:creationId xmlns:a16="http://schemas.microsoft.com/office/drawing/2014/main" id="{3E79E3CB-F17A-4A50-97F6-1454BA2F57A0}"/>
                  </a:ext>
                </a:extLst>
              </p:cNvPr>
              <p:cNvPicPr/>
              <p:nvPr/>
            </p:nvPicPr>
            <p:blipFill>
              <a:blip r:embed="rId112"/>
              <a:stretch>
                <a:fillRect/>
              </a:stretch>
            </p:blipFill>
            <p:spPr>
              <a:xfrm>
                <a:off x="6379214" y="1885565"/>
                <a:ext cx="81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3" name="Freihand 512">
                <a:extLst>
                  <a:ext uri="{FF2B5EF4-FFF2-40B4-BE49-F238E27FC236}">
                    <a16:creationId xmlns:a16="http://schemas.microsoft.com/office/drawing/2014/main" id="{EB9B823C-2138-48BC-B664-3B27F41287AB}"/>
                  </a:ext>
                </a:extLst>
              </p14:cNvPr>
              <p14:cNvContentPartPr/>
              <p14:nvPr/>
            </p14:nvContentPartPr>
            <p14:xfrm>
              <a:off x="6463094" y="1818605"/>
              <a:ext cx="97200" cy="109800"/>
            </p14:xfrm>
          </p:contentPart>
        </mc:Choice>
        <mc:Fallback xmlns="">
          <p:pic>
            <p:nvPicPr>
              <p:cNvPr id="513" name="Freihand 512">
                <a:extLst>
                  <a:ext uri="{FF2B5EF4-FFF2-40B4-BE49-F238E27FC236}">
                    <a16:creationId xmlns:a16="http://schemas.microsoft.com/office/drawing/2014/main" id="{EB9B823C-2138-48BC-B664-3B27F41287AB}"/>
                  </a:ext>
                </a:extLst>
              </p:cNvPr>
              <p:cNvPicPr/>
              <p:nvPr/>
            </p:nvPicPr>
            <p:blipFill>
              <a:blip r:embed="rId114"/>
              <a:stretch>
                <a:fillRect/>
              </a:stretch>
            </p:blipFill>
            <p:spPr>
              <a:xfrm>
                <a:off x="6458774" y="1814285"/>
                <a:ext cx="10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4" name="Freihand 513">
                <a:extLst>
                  <a:ext uri="{FF2B5EF4-FFF2-40B4-BE49-F238E27FC236}">
                    <a16:creationId xmlns:a16="http://schemas.microsoft.com/office/drawing/2014/main" id="{662B9131-53B3-4FF8-8AA7-648C47357254}"/>
                  </a:ext>
                </a:extLst>
              </p14:cNvPr>
              <p14:cNvContentPartPr/>
              <p14:nvPr/>
            </p14:nvContentPartPr>
            <p14:xfrm>
              <a:off x="6515654" y="1873685"/>
              <a:ext cx="43560" cy="38520"/>
            </p14:xfrm>
          </p:contentPart>
        </mc:Choice>
        <mc:Fallback xmlns="">
          <p:pic>
            <p:nvPicPr>
              <p:cNvPr id="514" name="Freihand 513">
                <a:extLst>
                  <a:ext uri="{FF2B5EF4-FFF2-40B4-BE49-F238E27FC236}">
                    <a16:creationId xmlns:a16="http://schemas.microsoft.com/office/drawing/2014/main" id="{662B9131-53B3-4FF8-8AA7-648C47357254}"/>
                  </a:ext>
                </a:extLst>
              </p:cNvPr>
              <p:cNvPicPr/>
              <p:nvPr/>
            </p:nvPicPr>
            <p:blipFill>
              <a:blip r:embed="rId116"/>
              <a:stretch>
                <a:fillRect/>
              </a:stretch>
            </p:blipFill>
            <p:spPr>
              <a:xfrm>
                <a:off x="6511334" y="1869365"/>
                <a:ext cx="52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5" name="Freihand 514">
                <a:extLst>
                  <a:ext uri="{FF2B5EF4-FFF2-40B4-BE49-F238E27FC236}">
                    <a16:creationId xmlns:a16="http://schemas.microsoft.com/office/drawing/2014/main" id="{0E276C53-809F-4B04-8965-FFBF5BC9944A}"/>
                  </a:ext>
                </a:extLst>
              </p14:cNvPr>
              <p14:cNvContentPartPr/>
              <p14:nvPr/>
            </p14:nvContentPartPr>
            <p14:xfrm>
              <a:off x="6094454" y="1954325"/>
              <a:ext cx="515520" cy="27720"/>
            </p14:xfrm>
          </p:contentPart>
        </mc:Choice>
        <mc:Fallback xmlns="">
          <p:pic>
            <p:nvPicPr>
              <p:cNvPr id="515" name="Freihand 514">
                <a:extLst>
                  <a:ext uri="{FF2B5EF4-FFF2-40B4-BE49-F238E27FC236}">
                    <a16:creationId xmlns:a16="http://schemas.microsoft.com/office/drawing/2014/main" id="{0E276C53-809F-4B04-8965-FFBF5BC9944A}"/>
                  </a:ext>
                </a:extLst>
              </p:cNvPr>
              <p:cNvPicPr/>
              <p:nvPr/>
            </p:nvPicPr>
            <p:blipFill>
              <a:blip r:embed="rId118"/>
              <a:stretch>
                <a:fillRect/>
              </a:stretch>
            </p:blipFill>
            <p:spPr>
              <a:xfrm>
                <a:off x="6090134" y="1950005"/>
                <a:ext cx="524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6" name="Freihand 515">
                <a:extLst>
                  <a:ext uri="{FF2B5EF4-FFF2-40B4-BE49-F238E27FC236}">
                    <a16:creationId xmlns:a16="http://schemas.microsoft.com/office/drawing/2014/main" id="{84B8C713-2BF5-46D6-8BCC-D3F179CA0423}"/>
                  </a:ext>
                </a:extLst>
              </p14:cNvPr>
              <p14:cNvContentPartPr/>
              <p14:nvPr/>
            </p14:nvContentPartPr>
            <p14:xfrm>
              <a:off x="6042974" y="2058005"/>
              <a:ext cx="123120" cy="149400"/>
            </p14:xfrm>
          </p:contentPart>
        </mc:Choice>
        <mc:Fallback xmlns="">
          <p:pic>
            <p:nvPicPr>
              <p:cNvPr id="516" name="Freihand 515">
                <a:extLst>
                  <a:ext uri="{FF2B5EF4-FFF2-40B4-BE49-F238E27FC236}">
                    <a16:creationId xmlns:a16="http://schemas.microsoft.com/office/drawing/2014/main" id="{84B8C713-2BF5-46D6-8BCC-D3F179CA0423}"/>
                  </a:ext>
                </a:extLst>
              </p:cNvPr>
              <p:cNvPicPr/>
              <p:nvPr/>
            </p:nvPicPr>
            <p:blipFill>
              <a:blip r:embed="rId120"/>
              <a:stretch>
                <a:fillRect/>
              </a:stretch>
            </p:blipFill>
            <p:spPr>
              <a:xfrm>
                <a:off x="6038654" y="2053685"/>
                <a:ext cx="131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7" name="Freihand 516">
                <a:extLst>
                  <a:ext uri="{FF2B5EF4-FFF2-40B4-BE49-F238E27FC236}">
                    <a16:creationId xmlns:a16="http://schemas.microsoft.com/office/drawing/2014/main" id="{D87C7E07-6425-4629-B77F-D8473CD13E82}"/>
                  </a:ext>
                </a:extLst>
              </p14:cNvPr>
              <p14:cNvContentPartPr/>
              <p14:nvPr/>
            </p14:nvContentPartPr>
            <p14:xfrm>
              <a:off x="6171854" y="2064125"/>
              <a:ext cx="59040" cy="78480"/>
            </p14:xfrm>
          </p:contentPart>
        </mc:Choice>
        <mc:Fallback xmlns="">
          <p:pic>
            <p:nvPicPr>
              <p:cNvPr id="517" name="Freihand 516">
                <a:extLst>
                  <a:ext uri="{FF2B5EF4-FFF2-40B4-BE49-F238E27FC236}">
                    <a16:creationId xmlns:a16="http://schemas.microsoft.com/office/drawing/2014/main" id="{D87C7E07-6425-4629-B77F-D8473CD13E82}"/>
                  </a:ext>
                </a:extLst>
              </p:cNvPr>
              <p:cNvPicPr/>
              <p:nvPr/>
            </p:nvPicPr>
            <p:blipFill>
              <a:blip r:embed="rId122"/>
              <a:stretch>
                <a:fillRect/>
              </a:stretch>
            </p:blipFill>
            <p:spPr>
              <a:xfrm>
                <a:off x="6167534" y="2059805"/>
                <a:ext cx="67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8" name="Freihand 517">
                <a:extLst>
                  <a:ext uri="{FF2B5EF4-FFF2-40B4-BE49-F238E27FC236}">
                    <a16:creationId xmlns:a16="http://schemas.microsoft.com/office/drawing/2014/main" id="{35875501-1BBA-4CDB-97D8-5F4B17EAB7E8}"/>
                  </a:ext>
                </a:extLst>
              </p14:cNvPr>
              <p14:cNvContentPartPr/>
              <p14:nvPr/>
            </p14:nvContentPartPr>
            <p14:xfrm>
              <a:off x="6267254" y="2069525"/>
              <a:ext cx="95400" cy="73800"/>
            </p14:xfrm>
          </p:contentPart>
        </mc:Choice>
        <mc:Fallback xmlns="">
          <p:pic>
            <p:nvPicPr>
              <p:cNvPr id="518" name="Freihand 517">
                <a:extLst>
                  <a:ext uri="{FF2B5EF4-FFF2-40B4-BE49-F238E27FC236}">
                    <a16:creationId xmlns:a16="http://schemas.microsoft.com/office/drawing/2014/main" id="{35875501-1BBA-4CDB-97D8-5F4B17EAB7E8}"/>
                  </a:ext>
                </a:extLst>
              </p:cNvPr>
              <p:cNvPicPr/>
              <p:nvPr/>
            </p:nvPicPr>
            <p:blipFill>
              <a:blip r:embed="rId124"/>
              <a:stretch>
                <a:fillRect/>
              </a:stretch>
            </p:blipFill>
            <p:spPr>
              <a:xfrm>
                <a:off x="6262934" y="2065205"/>
                <a:ext cx="104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9" name="Freihand 518">
                <a:extLst>
                  <a:ext uri="{FF2B5EF4-FFF2-40B4-BE49-F238E27FC236}">
                    <a16:creationId xmlns:a16="http://schemas.microsoft.com/office/drawing/2014/main" id="{594F3692-F600-4F7A-AF25-42E6E663FD2A}"/>
                  </a:ext>
                </a:extLst>
              </p14:cNvPr>
              <p14:cNvContentPartPr/>
              <p14:nvPr/>
            </p14:nvContentPartPr>
            <p14:xfrm>
              <a:off x="6416654" y="2091845"/>
              <a:ext cx="95400" cy="12240"/>
            </p14:xfrm>
          </p:contentPart>
        </mc:Choice>
        <mc:Fallback xmlns="">
          <p:pic>
            <p:nvPicPr>
              <p:cNvPr id="519" name="Freihand 518">
                <a:extLst>
                  <a:ext uri="{FF2B5EF4-FFF2-40B4-BE49-F238E27FC236}">
                    <a16:creationId xmlns:a16="http://schemas.microsoft.com/office/drawing/2014/main" id="{594F3692-F600-4F7A-AF25-42E6E663FD2A}"/>
                  </a:ext>
                </a:extLst>
              </p:cNvPr>
              <p:cNvPicPr/>
              <p:nvPr/>
            </p:nvPicPr>
            <p:blipFill>
              <a:blip r:embed="rId126"/>
              <a:stretch>
                <a:fillRect/>
              </a:stretch>
            </p:blipFill>
            <p:spPr>
              <a:xfrm>
                <a:off x="6412334" y="2087525"/>
                <a:ext cx="104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20" name="Freihand 519">
                <a:extLst>
                  <a:ext uri="{FF2B5EF4-FFF2-40B4-BE49-F238E27FC236}">
                    <a16:creationId xmlns:a16="http://schemas.microsoft.com/office/drawing/2014/main" id="{FF4D9EF4-1EEA-48DF-A9F1-63623AD2E326}"/>
                  </a:ext>
                </a:extLst>
              </p14:cNvPr>
              <p14:cNvContentPartPr/>
              <p14:nvPr/>
            </p14:nvContentPartPr>
            <p14:xfrm>
              <a:off x="6517814" y="2020565"/>
              <a:ext cx="95040" cy="104040"/>
            </p14:xfrm>
          </p:contentPart>
        </mc:Choice>
        <mc:Fallback xmlns="">
          <p:pic>
            <p:nvPicPr>
              <p:cNvPr id="520" name="Freihand 519">
                <a:extLst>
                  <a:ext uri="{FF2B5EF4-FFF2-40B4-BE49-F238E27FC236}">
                    <a16:creationId xmlns:a16="http://schemas.microsoft.com/office/drawing/2014/main" id="{FF4D9EF4-1EEA-48DF-A9F1-63623AD2E326}"/>
                  </a:ext>
                </a:extLst>
              </p:cNvPr>
              <p:cNvPicPr/>
              <p:nvPr/>
            </p:nvPicPr>
            <p:blipFill>
              <a:blip r:embed="rId128"/>
              <a:stretch>
                <a:fillRect/>
              </a:stretch>
            </p:blipFill>
            <p:spPr>
              <a:xfrm>
                <a:off x="6513494" y="2016245"/>
                <a:ext cx="103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21" name="Freihand 520">
                <a:extLst>
                  <a:ext uri="{FF2B5EF4-FFF2-40B4-BE49-F238E27FC236}">
                    <a16:creationId xmlns:a16="http://schemas.microsoft.com/office/drawing/2014/main" id="{9158144E-CC4A-4062-8FEF-0B0E11BE05C6}"/>
                  </a:ext>
                </a:extLst>
              </p14:cNvPr>
              <p14:cNvContentPartPr/>
              <p14:nvPr/>
            </p14:nvContentPartPr>
            <p14:xfrm>
              <a:off x="6634814" y="1838765"/>
              <a:ext cx="93240" cy="282960"/>
            </p14:xfrm>
          </p:contentPart>
        </mc:Choice>
        <mc:Fallback xmlns="">
          <p:pic>
            <p:nvPicPr>
              <p:cNvPr id="521" name="Freihand 520">
                <a:extLst>
                  <a:ext uri="{FF2B5EF4-FFF2-40B4-BE49-F238E27FC236}">
                    <a16:creationId xmlns:a16="http://schemas.microsoft.com/office/drawing/2014/main" id="{9158144E-CC4A-4062-8FEF-0B0E11BE05C6}"/>
                  </a:ext>
                </a:extLst>
              </p:cNvPr>
              <p:cNvPicPr/>
              <p:nvPr/>
            </p:nvPicPr>
            <p:blipFill>
              <a:blip r:embed="rId130"/>
              <a:stretch>
                <a:fillRect/>
              </a:stretch>
            </p:blipFill>
            <p:spPr>
              <a:xfrm>
                <a:off x="6630494" y="1834445"/>
                <a:ext cx="10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22" name="Freihand 521">
                <a:extLst>
                  <a:ext uri="{FF2B5EF4-FFF2-40B4-BE49-F238E27FC236}">
                    <a16:creationId xmlns:a16="http://schemas.microsoft.com/office/drawing/2014/main" id="{3A61624D-3A85-49DD-B85C-F71E5ED47BCD}"/>
                  </a:ext>
                </a:extLst>
              </p14:cNvPr>
              <p14:cNvContentPartPr/>
              <p14:nvPr/>
            </p14:nvContentPartPr>
            <p14:xfrm>
              <a:off x="6813734" y="1648325"/>
              <a:ext cx="8640" cy="119520"/>
            </p14:xfrm>
          </p:contentPart>
        </mc:Choice>
        <mc:Fallback xmlns="">
          <p:pic>
            <p:nvPicPr>
              <p:cNvPr id="522" name="Freihand 521">
                <a:extLst>
                  <a:ext uri="{FF2B5EF4-FFF2-40B4-BE49-F238E27FC236}">
                    <a16:creationId xmlns:a16="http://schemas.microsoft.com/office/drawing/2014/main" id="{3A61624D-3A85-49DD-B85C-F71E5ED47BCD}"/>
                  </a:ext>
                </a:extLst>
              </p:cNvPr>
              <p:cNvPicPr/>
              <p:nvPr/>
            </p:nvPicPr>
            <p:blipFill>
              <a:blip r:embed="rId132"/>
              <a:stretch>
                <a:fillRect/>
              </a:stretch>
            </p:blipFill>
            <p:spPr>
              <a:xfrm>
                <a:off x="6809414" y="1644005"/>
                <a:ext cx="17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23" name="Freihand 522">
                <a:extLst>
                  <a:ext uri="{FF2B5EF4-FFF2-40B4-BE49-F238E27FC236}">
                    <a16:creationId xmlns:a16="http://schemas.microsoft.com/office/drawing/2014/main" id="{2ABA2827-6EFE-4AB5-AA4C-096909AF7C30}"/>
                  </a:ext>
                </a:extLst>
              </p14:cNvPr>
              <p14:cNvContentPartPr/>
              <p14:nvPr/>
            </p14:nvContentPartPr>
            <p14:xfrm>
              <a:off x="6762614" y="1780445"/>
              <a:ext cx="97200" cy="1800"/>
            </p14:xfrm>
          </p:contentPart>
        </mc:Choice>
        <mc:Fallback xmlns="">
          <p:pic>
            <p:nvPicPr>
              <p:cNvPr id="523" name="Freihand 522">
                <a:extLst>
                  <a:ext uri="{FF2B5EF4-FFF2-40B4-BE49-F238E27FC236}">
                    <a16:creationId xmlns:a16="http://schemas.microsoft.com/office/drawing/2014/main" id="{2ABA2827-6EFE-4AB5-AA4C-096909AF7C30}"/>
                  </a:ext>
                </a:extLst>
              </p:cNvPr>
              <p:cNvPicPr/>
              <p:nvPr/>
            </p:nvPicPr>
            <p:blipFill>
              <a:blip r:embed="rId134"/>
              <a:stretch>
                <a:fillRect/>
              </a:stretch>
            </p:blipFill>
            <p:spPr>
              <a:xfrm>
                <a:off x="6758294" y="1776125"/>
                <a:ext cx="105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24" name="Freihand 523">
                <a:extLst>
                  <a:ext uri="{FF2B5EF4-FFF2-40B4-BE49-F238E27FC236}">
                    <a16:creationId xmlns:a16="http://schemas.microsoft.com/office/drawing/2014/main" id="{BF120B7F-DA94-4A93-A107-2F58D0D38086}"/>
                  </a:ext>
                </a:extLst>
              </p14:cNvPr>
              <p14:cNvContentPartPr/>
              <p14:nvPr/>
            </p14:nvContentPartPr>
            <p14:xfrm>
              <a:off x="6781694" y="1818245"/>
              <a:ext cx="85680" cy="72720"/>
            </p14:xfrm>
          </p:contentPart>
        </mc:Choice>
        <mc:Fallback xmlns="">
          <p:pic>
            <p:nvPicPr>
              <p:cNvPr id="524" name="Freihand 523">
                <a:extLst>
                  <a:ext uri="{FF2B5EF4-FFF2-40B4-BE49-F238E27FC236}">
                    <a16:creationId xmlns:a16="http://schemas.microsoft.com/office/drawing/2014/main" id="{BF120B7F-DA94-4A93-A107-2F58D0D38086}"/>
                  </a:ext>
                </a:extLst>
              </p:cNvPr>
              <p:cNvPicPr/>
              <p:nvPr/>
            </p:nvPicPr>
            <p:blipFill>
              <a:blip r:embed="rId136"/>
              <a:stretch>
                <a:fillRect/>
              </a:stretch>
            </p:blipFill>
            <p:spPr>
              <a:xfrm>
                <a:off x="6777374" y="1813925"/>
                <a:ext cx="94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27" name="Freihand 526">
                <a:extLst>
                  <a:ext uri="{FF2B5EF4-FFF2-40B4-BE49-F238E27FC236}">
                    <a16:creationId xmlns:a16="http://schemas.microsoft.com/office/drawing/2014/main" id="{954BB7DC-47AE-4DE2-8E12-42E2E1BD0295}"/>
                  </a:ext>
                </a:extLst>
              </p14:cNvPr>
              <p14:cNvContentPartPr/>
              <p14:nvPr/>
            </p14:nvContentPartPr>
            <p14:xfrm>
              <a:off x="5205614" y="2136845"/>
              <a:ext cx="162720" cy="14040"/>
            </p14:xfrm>
          </p:contentPart>
        </mc:Choice>
        <mc:Fallback xmlns="">
          <p:pic>
            <p:nvPicPr>
              <p:cNvPr id="527" name="Freihand 526">
                <a:extLst>
                  <a:ext uri="{FF2B5EF4-FFF2-40B4-BE49-F238E27FC236}">
                    <a16:creationId xmlns:a16="http://schemas.microsoft.com/office/drawing/2014/main" id="{954BB7DC-47AE-4DE2-8E12-42E2E1BD0295}"/>
                  </a:ext>
                </a:extLst>
              </p:cNvPr>
              <p:cNvPicPr/>
              <p:nvPr/>
            </p:nvPicPr>
            <p:blipFill>
              <a:blip r:embed="rId138"/>
              <a:stretch>
                <a:fillRect/>
              </a:stretch>
            </p:blipFill>
            <p:spPr>
              <a:xfrm>
                <a:off x="5201294" y="2132525"/>
                <a:ext cx="171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28" name="Freihand 527">
                <a:extLst>
                  <a:ext uri="{FF2B5EF4-FFF2-40B4-BE49-F238E27FC236}">
                    <a16:creationId xmlns:a16="http://schemas.microsoft.com/office/drawing/2014/main" id="{343953C5-070A-4DB4-BD59-1EE4F6686563}"/>
                  </a:ext>
                </a:extLst>
              </p14:cNvPr>
              <p14:cNvContentPartPr/>
              <p14:nvPr/>
            </p14:nvContentPartPr>
            <p14:xfrm>
              <a:off x="5237294" y="1529525"/>
              <a:ext cx="73800" cy="91440"/>
            </p14:xfrm>
          </p:contentPart>
        </mc:Choice>
        <mc:Fallback xmlns="">
          <p:pic>
            <p:nvPicPr>
              <p:cNvPr id="528" name="Freihand 527">
                <a:extLst>
                  <a:ext uri="{FF2B5EF4-FFF2-40B4-BE49-F238E27FC236}">
                    <a16:creationId xmlns:a16="http://schemas.microsoft.com/office/drawing/2014/main" id="{343953C5-070A-4DB4-BD59-1EE4F6686563}"/>
                  </a:ext>
                </a:extLst>
              </p:cNvPr>
              <p:cNvPicPr/>
              <p:nvPr/>
            </p:nvPicPr>
            <p:blipFill>
              <a:blip r:embed="rId140"/>
              <a:stretch>
                <a:fillRect/>
              </a:stretch>
            </p:blipFill>
            <p:spPr>
              <a:xfrm>
                <a:off x="5232974" y="1525205"/>
                <a:ext cx="82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29" name="Freihand 528">
                <a:extLst>
                  <a:ext uri="{FF2B5EF4-FFF2-40B4-BE49-F238E27FC236}">
                    <a16:creationId xmlns:a16="http://schemas.microsoft.com/office/drawing/2014/main" id="{E0B0A6B5-0003-45C5-BA56-70E3876E5925}"/>
                  </a:ext>
                </a:extLst>
              </p14:cNvPr>
              <p14:cNvContentPartPr/>
              <p14:nvPr/>
            </p14:nvContentPartPr>
            <p14:xfrm>
              <a:off x="5252054" y="1442045"/>
              <a:ext cx="135360" cy="133560"/>
            </p14:xfrm>
          </p:contentPart>
        </mc:Choice>
        <mc:Fallback xmlns="">
          <p:pic>
            <p:nvPicPr>
              <p:cNvPr id="529" name="Freihand 528">
                <a:extLst>
                  <a:ext uri="{FF2B5EF4-FFF2-40B4-BE49-F238E27FC236}">
                    <a16:creationId xmlns:a16="http://schemas.microsoft.com/office/drawing/2014/main" id="{E0B0A6B5-0003-45C5-BA56-70E3876E5925}"/>
                  </a:ext>
                </a:extLst>
              </p:cNvPr>
              <p:cNvPicPr/>
              <p:nvPr/>
            </p:nvPicPr>
            <p:blipFill>
              <a:blip r:embed="rId142"/>
              <a:stretch>
                <a:fillRect/>
              </a:stretch>
            </p:blipFill>
            <p:spPr>
              <a:xfrm>
                <a:off x="5247734" y="1437725"/>
                <a:ext cx="144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30" name="Freihand 529">
                <a:extLst>
                  <a:ext uri="{FF2B5EF4-FFF2-40B4-BE49-F238E27FC236}">
                    <a16:creationId xmlns:a16="http://schemas.microsoft.com/office/drawing/2014/main" id="{4AC11501-02B1-4C00-BBE6-FD42FF3F5F05}"/>
                  </a:ext>
                </a:extLst>
              </p14:cNvPr>
              <p14:cNvContentPartPr/>
              <p14:nvPr/>
            </p14:nvContentPartPr>
            <p14:xfrm>
              <a:off x="5443934" y="1472285"/>
              <a:ext cx="114480" cy="130320"/>
            </p14:xfrm>
          </p:contentPart>
        </mc:Choice>
        <mc:Fallback xmlns="">
          <p:pic>
            <p:nvPicPr>
              <p:cNvPr id="530" name="Freihand 529">
                <a:extLst>
                  <a:ext uri="{FF2B5EF4-FFF2-40B4-BE49-F238E27FC236}">
                    <a16:creationId xmlns:a16="http://schemas.microsoft.com/office/drawing/2014/main" id="{4AC11501-02B1-4C00-BBE6-FD42FF3F5F05}"/>
                  </a:ext>
                </a:extLst>
              </p:cNvPr>
              <p:cNvPicPr/>
              <p:nvPr/>
            </p:nvPicPr>
            <p:blipFill>
              <a:blip r:embed="rId144"/>
              <a:stretch>
                <a:fillRect/>
              </a:stretch>
            </p:blipFill>
            <p:spPr>
              <a:xfrm>
                <a:off x="5439614" y="1467965"/>
                <a:ext cx="123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31" name="Freihand 530">
                <a:extLst>
                  <a:ext uri="{FF2B5EF4-FFF2-40B4-BE49-F238E27FC236}">
                    <a16:creationId xmlns:a16="http://schemas.microsoft.com/office/drawing/2014/main" id="{5C5943DD-16D4-47A7-B2A2-31D383FA110A}"/>
                  </a:ext>
                </a:extLst>
              </p14:cNvPr>
              <p14:cNvContentPartPr/>
              <p14:nvPr/>
            </p14:nvContentPartPr>
            <p14:xfrm>
              <a:off x="5380934" y="1541405"/>
              <a:ext cx="18000" cy="16920"/>
            </p14:xfrm>
          </p:contentPart>
        </mc:Choice>
        <mc:Fallback xmlns="">
          <p:pic>
            <p:nvPicPr>
              <p:cNvPr id="531" name="Freihand 530">
                <a:extLst>
                  <a:ext uri="{FF2B5EF4-FFF2-40B4-BE49-F238E27FC236}">
                    <a16:creationId xmlns:a16="http://schemas.microsoft.com/office/drawing/2014/main" id="{5C5943DD-16D4-47A7-B2A2-31D383FA110A}"/>
                  </a:ext>
                </a:extLst>
              </p:cNvPr>
              <p:cNvPicPr/>
              <p:nvPr/>
            </p:nvPicPr>
            <p:blipFill>
              <a:blip r:embed="rId146"/>
              <a:stretch>
                <a:fillRect/>
              </a:stretch>
            </p:blipFill>
            <p:spPr>
              <a:xfrm>
                <a:off x="5376614" y="1537085"/>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32" name="Freihand 531">
                <a:extLst>
                  <a:ext uri="{FF2B5EF4-FFF2-40B4-BE49-F238E27FC236}">
                    <a16:creationId xmlns:a16="http://schemas.microsoft.com/office/drawing/2014/main" id="{D4F1E6C4-15B5-47C6-B9FC-4FE38D0D485D}"/>
                  </a:ext>
                </a:extLst>
              </p14:cNvPr>
              <p14:cNvContentPartPr/>
              <p14:nvPr/>
            </p14:nvContentPartPr>
            <p14:xfrm>
              <a:off x="5580734" y="1534565"/>
              <a:ext cx="34200" cy="25200"/>
            </p14:xfrm>
          </p:contentPart>
        </mc:Choice>
        <mc:Fallback xmlns="">
          <p:pic>
            <p:nvPicPr>
              <p:cNvPr id="532" name="Freihand 531">
                <a:extLst>
                  <a:ext uri="{FF2B5EF4-FFF2-40B4-BE49-F238E27FC236}">
                    <a16:creationId xmlns:a16="http://schemas.microsoft.com/office/drawing/2014/main" id="{D4F1E6C4-15B5-47C6-B9FC-4FE38D0D485D}"/>
                  </a:ext>
                </a:extLst>
              </p:cNvPr>
              <p:cNvPicPr/>
              <p:nvPr/>
            </p:nvPicPr>
            <p:blipFill>
              <a:blip r:embed="rId148"/>
              <a:stretch>
                <a:fillRect/>
              </a:stretch>
            </p:blipFill>
            <p:spPr>
              <a:xfrm>
                <a:off x="5576414" y="1530245"/>
                <a:ext cx="4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33" name="Freihand 532">
                <a:extLst>
                  <a:ext uri="{FF2B5EF4-FFF2-40B4-BE49-F238E27FC236}">
                    <a16:creationId xmlns:a16="http://schemas.microsoft.com/office/drawing/2014/main" id="{5A13EDDA-27BA-415F-B488-19CF7D829AD7}"/>
                  </a:ext>
                </a:extLst>
              </p14:cNvPr>
              <p14:cNvContentPartPr/>
              <p14:nvPr/>
            </p14:nvContentPartPr>
            <p14:xfrm>
              <a:off x="5688374" y="1499645"/>
              <a:ext cx="360" cy="360"/>
            </p14:xfrm>
          </p:contentPart>
        </mc:Choice>
        <mc:Fallback xmlns="">
          <p:pic>
            <p:nvPicPr>
              <p:cNvPr id="533" name="Freihand 532">
                <a:extLst>
                  <a:ext uri="{FF2B5EF4-FFF2-40B4-BE49-F238E27FC236}">
                    <a16:creationId xmlns:a16="http://schemas.microsoft.com/office/drawing/2014/main" id="{5A13EDDA-27BA-415F-B488-19CF7D829AD7}"/>
                  </a:ext>
                </a:extLst>
              </p:cNvPr>
              <p:cNvPicPr/>
              <p:nvPr/>
            </p:nvPicPr>
            <p:blipFill>
              <a:blip r:embed="rId150"/>
              <a:stretch>
                <a:fillRect/>
              </a:stretch>
            </p:blipFill>
            <p:spPr>
              <a:xfrm>
                <a:off x="5684054" y="1495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4" name="Freihand 533">
                <a:extLst>
                  <a:ext uri="{FF2B5EF4-FFF2-40B4-BE49-F238E27FC236}">
                    <a16:creationId xmlns:a16="http://schemas.microsoft.com/office/drawing/2014/main" id="{ACFB6B32-9317-4F6C-81FB-E1FD01169E84}"/>
                  </a:ext>
                </a:extLst>
              </p14:cNvPr>
              <p14:cNvContentPartPr/>
              <p14:nvPr/>
            </p14:nvContentPartPr>
            <p14:xfrm>
              <a:off x="5729774" y="1381205"/>
              <a:ext cx="17280" cy="113040"/>
            </p14:xfrm>
          </p:contentPart>
        </mc:Choice>
        <mc:Fallback xmlns="">
          <p:pic>
            <p:nvPicPr>
              <p:cNvPr id="534" name="Freihand 533">
                <a:extLst>
                  <a:ext uri="{FF2B5EF4-FFF2-40B4-BE49-F238E27FC236}">
                    <a16:creationId xmlns:a16="http://schemas.microsoft.com/office/drawing/2014/main" id="{ACFB6B32-9317-4F6C-81FB-E1FD01169E84}"/>
                  </a:ext>
                </a:extLst>
              </p:cNvPr>
              <p:cNvPicPr/>
              <p:nvPr/>
            </p:nvPicPr>
            <p:blipFill>
              <a:blip r:embed="rId152"/>
              <a:stretch>
                <a:fillRect/>
              </a:stretch>
            </p:blipFill>
            <p:spPr>
              <a:xfrm>
                <a:off x="5725454" y="1376885"/>
                <a:ext cx="2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35" name="Freihand 534">
                <a:extLst>
                  <a:ext uri="{FF2B5EF4-FFF2-40B4-BE49-F238E27FC236}">
                    <a16:creationId xmlns:a16="http://schemas.microsoft.com/office/drawing/2014/main" id="{D3425999-A523-43DD-A6F0-B49F5F1DE799}"/>
                  </a:ext>
                </a:extLst>
              </p14:cNvPr>
              <p14:cNvContentPartPr/>
              <p14:nvPr/>
            </p14:nvContentPartPr>
            <p14:xfrm>
              <a:off x="5673254" y="1480925"/>
              <a:ext cx="119520" cy="12240"/>
            </p14:xfrm>
          </p:contentPart>
        </mc:Choice>
        <mc:Fallback xmlns="">
          <p:pic>
            <p:nvPicPr>
              <p:cNvPr id="535" name="Freihand 534">
                <a:extLst>
                  <a:ext uri="{FF2B5EF4-FFF2-40B4-BE49-F238E27FC236}">
                    <a16:creationId xmlns:a16="http://schemas.microsoft.com/office/drawing/2014/main" id="{D3425999-A523-43DD-A6F0-B49F5F1DE799}"/>
                  </a:ext>
                </a:extLst>
              </p:cNvPr>
              <p:cNvPicPr/>
              <p:nvPr/>
            </p:nvPicPr>
            <p:blipFill>
              <a:blip r:embed="rId154"/>
              <a:stretch>
                <a:fillRect/>
              </a:stretch>
            </p:blipFill>
            <p:spPr>
              <a:xfrm>
                <a:off x="5668934" y="1476605"/>
                <a:ext cx="12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36" name="Freihand 535">
                <a:extLst>
                  <a:ext uri="{FF2B5EF4-FFF2-40B4-BE49-F238E27FC236}">
                    <a16:creationId xmlns:a16="http://schemas.microsoft.com/office/drawing/2014/main" id="{BBA2CFFD-43FC-4A01-B4A6-425C4C7E5002}"/>
                  </a:ext>
                </a:extLst>
              </p14:cNvPr>
              <p14:cNvContentPartPr/>
              <p14:nvPr/>
            </p14:nvContentPartPr>
            <p14:xfrm>
              <a:off x="5670014" y="1547165"/>
              <a:ext cx="120600" cy="95400"/>
            </p14:xfrm>
          </p:contentPart>
        </mc:Choice>
        <mc:Fallback xmlns="">
          <p:pic>
            <p:nvPicPr>
              <p:cNvPr id="536" name="Freihand 535">
                <a:extLst>
                  <a:ext uri="{FF2B5EF4-FFF2-40B4-BE49-F238E27FC236}">
                    <a16:creationId xmlns:a16="http://schemas.microsoft.com/office/drawing/2014/main" id="{BBA2CFFD-43FC-4A01-B4A6-425C4C7E5002}"/>
                  </a:ext>
                </a:extLst>
              </p:cNvPr>
              <p:cNvPicPr/>
              <p:nvPr/>
            </p:nvPicPr>
            <p:blipFill>
              <a:blip r:embed="rId156"/>
              <a:stretch>
                <a:fillRect/>
              </a:stretch>
            </p:blipFill>
            <p:spPr>
              <a:xfrm>
                <a:off x="5665694" y="1542845"/>
                <a:ext cx="129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37" name="Freihand 536">
                <a:extLst>
                  <a:ext uri="{FF2B5EF4-FFF2-40B4-BE49-F238E27FC236}">
                    <a16:creationId xmlns:a16="http://schemas.microsoft.com/office/drawing/2014/main" id="{948051FC-7894-4E64-A733-57D8976E1C7A}"/>
                  </a:ext>
                </a:extLst>
              </p14:cNvPr>
              <p14:cNvContentPartPr/>
              <p14:nvPr/>
            </p14:nvContentPartPr>
            <p14:xfrm>
              <a:off x="5253854" y="1631765"/>
              <a:ext cx="164160" cy="18360"/>
            </p14:xfrm>
          </p:contentPart>
        </mc:Choice>
        <mc:Fallback xmlns="">
          <p:pic>
            <p:nvPicPr>
              <p:cNvPr id="537" name="Freihand 536">
                <a:extLst>
                  <a:ext uri="{FF2B5EF4-FFF2-40B4-BE49-F238E27FC236}">
                    <a16:creationId xmlns:a16="http://schemas.microsoft.com/office/drawing/2014/main" id="{948051FC-7894-4E64-A733-57D8976E1C7A}"/>
                  </a:ext>
                </a:extLst>
              </p:cNvPr>
              <p:cNvPicPr/>
              <p:nvPr/>
            </p:nvPicPr>
            <p:blipFill>
              <a:blip r:embed="rId158"/>
              <a:stretch>
                <a:fillRect/>
              </a:stretch>
            </p:blipFill>
            <p:spPr>
              <a:xfrm>
                <a:off x="5249534" y="1627445"/>
                <a:ext cx="172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38" name="Freihand 537">
                <a:extLst>
                  <a:ext uri="{FF2B5EF4-FFF2-40B4-BE49-F238E27FC236}">
                    <a16:creationId xmlns:a16="http://schemas.microsoft.com/office/drawing/2014/main" id="{CCD9EC8C-DA6D-4B86-A481-B40E0F4776CD}"/>
                  </a:ext>
                </a:extLst>
              </p14:cNvPr>
              <p14:cNvContentPartPr/>
              <p14:nvPr/>
            </p14:nvContentPartPr>
            <p14:xfrm>
              <a:off x="9523534" y="2793725"/>
              <a:ext cx="95400" cy="47880"/>
            </p14:xfrm>
          </p:contentPart>
        </mc:Choice>
        <mc:Fallback xmlns="">
          <p:pic>
            <p:nvPicPr>
              <p:cNvPr id="538" name="Freihand 537">
                <a:extLst>
                  <a:ext uri="{FF2B5EF4-FFF2-40B4-BE49-F238E27FC236}">
                    <a16:creationId xmlns:a16="http://schemas.microsoft.com/office/drawing/2014/main" id="{CCD9EC8C-DA6D-4B86-A481-B40E0F4776CD}"/>
                  </a:ext>
                </a:extLst>
              </p:cNvPr>
              <p:cNvPicPr/>
              <p:nvPr/>
            </p:nvPicPr>
            <p:blipFill>
              <a:blip r:embed="rId160"/>
              <a:stretch>
                <a:fillRect/>
              </a:stretch>
            </p:blipFill>
            <p:spPr>
              <a:xfrm>
                <a:off x="9519214" y="2789405"/>
                <a:ext cx="104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04" name="Freihand 903">
                <a:extLst>
                  <a:ext uri="{FF2B5EF4-FFF2-40B4-BE49-F238E27FC236}">
                    <a16:creationId xmlns:a16="http://schemas.microsoft.com/office/drawing/2014/main" id="{39F77A24-E8E6-4F06-AEB0-C0E02EA60E9D}"/>
                  </a:ext>
                </a:extLst>
              </p14:cNvPr>
              <p14:cNvContentPartPr/>
              <p14:nvPr/>
            </p14:nvContentPartPr>
            <p14:xfrm>
              <a:off x="2349814" y="453725"/>
              <a:ext cx="144720" cy="262800"/>
            </p14:xfrm>
          </p:contentPart>
        </mc:Choice>
        <mc:Fallback xmlns="">
          <p:pic>
            <p:nvPicPr>
              <p:cNvPr id="904" name="Freihand 903">
                <a:extLst>
                  <a:ext uri="{FF2B5EF4-FFF2-40B4-BE49-F238E27FC236}">
                    <a16:creationId xmlns:a16="http://schemas.microsoft.com/office/drawing/2014/main" id="{39F77A24-E8E6-4F06-AEB0-C0E02EA60E9D}"/>
                  </a:ext>
                </a:extLst>
              </p:cNvPr>
              <p:cNvPicPr/>
              <p:nvPr/>
            </p:nvPicPr>
            <p:blipFill>
              <a:blip r:embed="rId162"/>
              <a:stretch>
                <a:fillRect/>
              </a:stretch>
            </p:blipFill>
            <p:spPr>
              <a:xfrm>
                <a:off x="2345494" y="449405"/>
                <a:ext cx="153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3" name="Freihand 952">
                <a:extLst>
                  <a:ext uri="{FF2B5EF4-FFF2-40B4-BE49-F238E27FC236}">
                    <a16:creationId xmlns:a16="http://schemas.microsoft.com/office/drawing/2014/main" id="{6E86E976-9065-4CAF-9E2B-41DC95CA44AA}"/>
                  </a:ext>
                </a:extLst>
              </p14:cNvPr>
              <p14:cNvContentPartPr/>
              <p14:nvPr/>
            </p14:nvContentPartPr>
            <p14:xfrm>
              <a:off x="3484534" y="3251285"/>
              <a:ext cx="160920" cy="20520"/>
            </p14:xfrm>
          </p:contentPart>
        </mc:Choice>
        <mc:Fallback xmlns="">
          <p:pic>
            <p:nvPicPr>
              <p:cNvPr id="953" name="Freihand 952">
                <a:extLst>
                  <a:ext uri="{FF2B5EF4-FFF2-40B4-BE49-F238E27FC236}">
                    <a16:creationId xmlns:a16="http://schemas.microsoft.com/office/drawing/2014/main" id="{6E86E976-9065-4CAF-9E2B-41DC95CA44AA}"/>
                  </a:ext>
                </a:extLst>
              </p:cNvPr>
              <p:cNvPicPr/>
              <p:nvPr/>
            </p:nvPicPr>
            <p:blipFill>
              <a:blip r:embed="rId164"/>
              <a:stretch>
                <a:fillRect/>
              </a:stretch>
            </p:blipFill>
            <p:spPr>
              <a:xfrm>
                <a:off x="3480214" y="3246965"/>
                <a:ext cx="169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65" name="Freihand 964">
                <a:extLst>
                  <a:ext uri="{FF2B5EF4-FFF2-40B4-BE49-F238E27FC236}">
                    <a16:creationId xmlns:a16="http://schemas.microsoft.com/office/drawing/2014/main" id="{ED57D5CB-48CC-4499-BCE7-F86380DDCF48}"/>
                  </a:ext>
                </a:extLst>
              </p14:cNvPr>
              <p14:cNvContentPartPr/>
              <p14:nvPr/>
            </p14:nvContentPartPr>
            <p14:xfrm>
              <a:off x="3568774" y="3288725"/>
              <a:ext cx="891360" cy="507600"/>
            </p14:xfrm>
          </p:contentPart>
        </mc:Choice>
        <mc:Fallback xmlns="">
          <p:pic>
            <p:nvPicPr>
              <p:cNvPr id="965" name="Freihand 964">
                <a:extLst>
                  <a:ext uri="{FF2B5EF4-FFF2-40B4-BE49-F238E27FC236}">
                    <a16:creationId xmlns:a16="http://schemas.microsoft.com/office/drawing/2014/main" id="{ED57D5CB-48CC-4499-BCE7-F86380DDCF48}"/>
                  </a:ext>
                </a:extLst>
              </p:cNvPr>
              <p:cNvPicPr/>
              <p:nvPr/>
            </p:nvPicPr>
            <p:blipFill>
              <a:blip r:embed="rId166"/>
              <a:stretch>
                <a:fillRect/>
              </a:stretch>
            </p:blipFill>
            <p:spPr>
              <a:xfrm>
                <a:off x="3564454" y="3284405"/>
                <a:ext cx="90000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 name="Freihand 13">
                <a:extLst>
                  <a:ext uri="{FF2B5EF4-FFF2-40B4-BE49-F238E27FC236}">
                    <a16:creationId xmlns:a16="http://schemas.microsoft.com/office/drawing/2014/main" id="{3DE9E72B-1C65-4F1C-BABF-51FD9F1D782F}"/>
                  </a:ext>
                </a:extLst>
              </p14:cNvPr>
              <p14:cNvContentPartPr/>
              <p14:nvPr/>
            </p14:nvContentPartPr>
            <p14:xfrm>
              <a:off x="1970734" y="306125"/>
              <a:ext cx="313920" cy="26280"/>
            </p14:xfrm>
          </p:contentPart>
        </mc:Choice>
        <mc:Fallback xmlns="">
          <p:pic>
            <p:nvPicPr>
              <p:cNvPr id="14" name="Freihand 13">
                <a:extLst>
                  <a:ext uri="{FF2B5EF4-FFF2-40B4-BE49-F238E27FC236}">
                    <a16:creationId xmlns:a16="http://schemas.microsoft.com/office/drawing/2014/main" id="{3DE9E72B-1C65-4F1C-BABF-51FD9F1D782F}"/>
                  </a:ext>
                </a:extLst>
              </p:cNvPr>
              <p:cNvPicPr/>
              <p:nvPr/>
            </p:nvPicPr>
            <p:blipFill>
              <a:blip r:embed="rId168"/>
              <a:stretch>
                <a:fillRect/>
              </a:stretch>
            </p:blipFill>
            <p:spPr>
              <a:xfrm>
                <a:off x="1966414" y="301805"/>
                <a:ext cx="322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 name="Freihand 14">
                <a:extLst>
                  <a:ext uri="{FF2B5EF4-FFF2-40B4-BE49-F238E27FC236}">
                    <a16:creationId xmlns:a16="http://schemas.microsoft.com/office/drawing/2014/main" id="{B34DE2E1-285C-4497-B235-81B63AF4A935}"/>
                  </a:ext>
                </a:extLst>
              </p14:cNvPr>
              <p14:cNvContentPartPr/>
              <p14:nvPr/>
            </p14:nvContentPartPr>
            <p14:xfrm>
              <a:off x="2490934" y="316205"/>
              <a:ext cx="352800" cy="15120"/>
            </p14:xfrm>
          </p:contentPart>
        </mc:Choice>
        <mc:Fallback xmlns="">
          <p:pic>
            <p:nvPicPr>
              <p:cNvPr id="15" name="Freihand 14">
                <a:extLst>
                  <a:ext uri="{FF2B5EF4-FFF2-40B4-BE49-F238E27FC236}">
                    <a16:creationId xmlns:a16="http://schemas.microsoft.com/office/drawing/2014/main" id="{B34DE2E1-285C-4497-B235-81B63AF4A935}"/>
                  </a:ext>
                </a:extLst>
              </p:cNvPr>
              <p:cNvPicPr/>
              <p:nvPr/>
            </p:nvPicPr>
            <p:blipFill>
              <a:blip r:embed="rId170"/>
              <a:stretch>
                <a:fillRect/>
              </a:stretch>
            </p:blipFill>
            <p:spPr>
              <a:xfrm>
                <a:off x="2486614" y="311885"/>
                <a:ext cx="361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4" name="Freihand 143">
                <a:extLst>
                  <a:ext uri="{FF2B5EF4-FFF2-40B4-BE49-F238E27FC236}">
                    <a16:creationId xmlns:a16="http://schemas.microsoft.com/office/drawing/2014/main" id="{C3727D17-2198-41CE-BC0A-5DBB8CF54B09}"/>
                  </a:ext>
                </a:extLst>
              </p14:cNvPr>
              <p14:cNvContentPartPr/>
              <p14:nvPr/>
            </p14:nvContentPartPr>
            <p14:xfrm>
              <a:off x="2639614" y="306845"/>
              <a:ext cx="155880" cy="16560"/>
            </p14:xfrm>
          </p:contentPart>
        </mc:Choice>
        <mc:Fallback xmlns="">
          <p:pic>
            <p:nvPicPr>
              <p:cNvPr id="144" name="Freihand 143">
                <a:extLst>
                  <a:ext uri="{FF2B5EF4-FFF2-40B4-BE49-F238E27FC236}">
                    <a16:creationId xmlns:a16="http://schemas.microsoft.com/office/drawing/2014/main" id="{C3727D17-2198-41CE-BC0A-5DBB8CF54B09}"/>
                  </a:ext>
                </a:extLst>
              </p:cNvPr>
              <p:cNvPicPr/>
              <p:nvPr/>
            </p:nvPicPr>
            <p:blipFill>
              <a:blip r:embed="rId172"/>
              <a:stretch>
                <a:fillRect/>
              </a:stretch>
            </p:blipFill>
            <p:spPr>
              <a:xfrm>
                <a:off x="2635294" y="302525"/>
                <a:ext cx="164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 name="Freihand 137">
                <a:extLst>
                  <a:ext uri="{FF2B5EF4-FFF2-40B4-BE49-F238E27FC236}">
                    <a16:creationId xmlns:a16="http://schemas.microsoft.com/office/drawing/2014/main" id="{C3A49F28-0BCD-4F91-B0F1-030981B7822A}"/>
                  </a:ext>
                </a:extLst>
              </p14:cNvPr>
              <p14:cNvContentPartPr/>
              <p14:nvPr/>
            </p14:nvContentPartPr>
            <p14:xfrm>
              <a:off x="10600294" y="1133045"/>
              <a:ext cx="84600" cy="158040"/>
            </p14:xfrm>
          </p:contentPart>
        </mc:Choice>
        <mc:Fallback xmlns="">
          <p:pic>
            <p:nvPicPr>
              <p:cNvPr id="138" name="Freihand 137">
                <a:extLst>
                  <a:ext uri="{FF2B5EF4-FFF2-40B4-BE49-F238E27FC236}">
                    <a16:creationId xmlns:a16="http://schemas.microsoft.com/office/drawing/2014/main" id="{C3A49F28-0BCD-4F91-B0F1-030981B7822A}"/>
                  </a:ext>
                </a:extLst>
              </p:cNvPr>
              <p:cNvPicPr/>
              <p:nvPr/>
            </p:nvPicPr>
            <p:blipFill>
              <a:blip r:embed="rId174"/>
              <a:stretch>
                <a:fillRect/>
              </a:stretch>
            </p:blipFill>
            <p:spPr>
              <a:xfrm>
                <a:off x="10595974" y="1128725"/>
                <a:ext cx="93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9" name="Freihand 138">
                <a:extLst>
                  <a:ext uri="{FF2B5EF4-FFF2-40B4-BE49-F238E27FC236}">
                    <a16:creationId xmlns:a16="http://schemas.microsoft.com/office/drawing/2014/main" id="{3A5829EA-9772-424F-A06C-BBB9B42D06C9}"/>
                  </a:ext>
                </a:extLst>
              </p14:cNvPr>
              <p14:cNvContentPartPr/>
              <p14:nvPr/>
            </p14:nvContentPartPr>
            <p14:xfrm>
              <a:off x="10723774" y="1228805"/>
              <a:ext cx="47520" cy="41040"/>
            </p14:xfrm>
          </p:contentPart>
        </mc:Choice>
        <mc:Fallback xmlns="">
          <p:pic>
            <p:nvPicPr>
              <p:cNvPr id="139" name="Freihand 138">
                <a:extLst>
                  <a:ext uri="{FF2B5EF4-FFF2-40B4-BE49-F238E27FC236}">
                    <a16:creationId xmlns:a16="http://schemas.microsoft.com/office/drawing/2014/main" id="{3A5829EA-9772-424F-A06C-BBB9B42D06C9}"/>
                  </a:ext>
                </a:extLst>
              </p:cNvPr>
              <p:cNvPicPr/>
              <p:nvPr/>
            </p:nvPicPr>
            <p:blipFill>
              <a:blip r:embed="rId176"/>
              <a:stretch>
                <a:fillRect/>
              </a:stretch>
            </p:blipFill>
            <p:spPr>
              <a:xfrm>
                <a:off x="10719454" y="1224485"/>
                <a:ext cx="56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0" name="Freihand 139">
                <a:extLst>
                  <a:ext uri="{FF2B5EF4-FFF2-40B4-BE49-F238E27FC236}">
                    <a16:creationId xmlns:a16="http://schemas.microsoft.com/office/drawing/2014/main" id="{B0BB250D-EB16-4879-B54F-A2B934E052EE}"/>
                  </a:ext>
                </a:extLst>
              </p14:cNvPr>
              <p14:cNvContentPartPr/>
              <p14:nvPr/>
            </p14:nvContentPartPr>
            <p14:xfrm>
              <a:off x="10742854" y="1237805"/>
              <a:ext cx="54360" cy="117720"/>
            </p14:xfrm>
          </p:contentPart>
        </mc:Choice>
        <mc:Fallback xmlns="">
          <p:pic>
            <p:nvPicPr>
              <p:cNvPr id="140" name="Freihand 139">
                <a:extLst>
                  <a:ext uri="{FF2B5EF4-FFF2-40B4-BE49-F238E27FC236}">
                    <a16:creationId xmlns:a16="http://schemas.microsoft.com/office/drawing/2014/main" id="{B0BB250D-EB16-4879-B54F-A2B934E052EE}"/>
                  </a:ext>
                </a:extLst>
              </p:cNvPr>
              <p:cNvPicPr/>
              <p:nvPr/>
            </p:nvPicPr>
            <p:blipFill>
              <a:blip r:embed="rId178"/>
              <a:stretch>
                <a:fillRect/>
              </a:stretch>
            </p:blipFill>
            <p:spPr>
              <a:xfrm>
                <a:off x="10738534" y="1233485"/>
                <a:ext cx="63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Freihand 140">
                <a:extLst>
                  <a:ext uri="{FF2B5EF4-FFF2-40B4-BE49-F238E27FC236}">
                    <a16:creationId xmlns:a16="http://schemas.microsoft.com/office/drawing/2014/main" id="{42F8D2DB-A7CE-4B0A-B77C-98FDFBB1DBA9}"/>
                  </a:ext>
                </a:extLst>
              </p14:cNvPr>
              <p14:cNvContentPartPr/>
              <p14:nvPr/>
            </p14:nvContentPartPr>
            <p14:xfrm>
              <a:off x="10881094" y="1201805"/>
              <a:ext cx="75240" cy="1080"/>
            </p14:xfrm>
          </p:contentPart>
        </mc:Choice>
        <mc:Fallback xmlns="">
          <p:pic>
            <p:nvPicPr>
              <p:cNvPr id="141" name="Freihand 140">
                <a:extLst>
                  <a:ext uri="{FF2B5EF4-FFF2-40B4-BE49-F238E27FC236}">
                    <a16:creationId xmlns:a16="http://schemas.microsoft.com/office/drawing/2014/main" id="{42F8D2DB-A7CE-4B0A-B77C-98FDFBB1DBA9}"/>
                  </a:ext>
                </a:extLst>
              </p:cNvPr>
              <p:cNvPicPr/>
              <p:nvPr/>
            </p:nvPicPr>
            <p:blipFill>
              <a:blip r:embed="rId92"/>
              <a:stretch>
                <a:fillRect/>
              </a:stretch>
            </p:blipFill>
            <p:spPr>
              <a:xfrm>
                <a:off x="10876774" y="1197485"/>
                <a:ext cx="83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2" name="Freihand 141">
                <a:extLst>
                  <a:ext uri="{FF2B5EF4-FFF2-40B4-BE49-F238E27FC236}">
                    <a16:creationId xmlns:a16="http://schemas.microsoft.com/office/drawing/2014/main" id="{1F10E385-C4C4-436C-B368-4982069A46A1}"/>
                  </a:ext>
                </a:extLst>
              </p14:cNvPr>
              <p14:cNvContentPartPr/>
              <p14:nvPr/>
            </p14:nvContentPartPr>
            <p14:xfrm>
              <a:off x="10894054" y="1234565"/>
              <a:ext cx="76680" cy="2880"/>
            </p14:xfrm>
          </p:contentPart>
        </mc:Choice>
        <mc:Fallback xmlns="">
          <p:pic>
            <p:nvPicPr>
              <p:cNvPr id="142" name="Freihand 141">
                <a:extLst>
                  <a:ext uri="{FF2B5EF4-FFF2-40B4-BE49-F238E27FC236}">
                    <a16:creationId xmlns:a16="http://schemas.microsoft.com/office/drawing/2014/main" id="{1F10E385-C4C4-436C-B368-4982069A46A1}"/>
                  </a:ext>
                </a:extLst>
              </p:cNvPr>
              <p:cNvPicPr/>
              <p:nvPr/>
            </p:nvPicPr>
            <p:blipFill>
              <a:blip r:embed="rId92"/>
              <a:stretch>
                <a:fillRect/>
              </a:stretch>
            </p:blipFill>
            <p:spPr>
              <a:xfrm>
                <a:off x="10889734" y="1230245"/>
                <a:ext cx="85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D0BDF184-1CC3-49FB-8E5B-85E3E5E32E7C}"/>
                  </a:ext>
                </a:extLst>
              </p14:cNvPr>
              <p14:cNvContentPartPr/>
              <p14:nvPr/>
            </p14:nvContentPartPr>
            <p14:xfrm>
              <a:off x="11067574" y="1104605"/>
              <a:ext cx="108360" cy="131400"/>
            </p14:xfrm>
          </p:contentPart>
        </mc:Choice>
        <mc:Fallback xmlns="">
          <p:pic>
            <p:nvPicPr>
              <p:cNvPr id="145" name="Freihand 144">
                <a:extLst>
                  <a:ext uri="{FF2B5EF4-FFF2-40B4-BE49-F238E27FC236}">
                    <a16:creationId xmlns:a16="http://schemas.microsoft.com/office/drawing/2014/main" id="{D0BDF184-1CC3-49FB-8E5B-85E3E5E32E7C}"/>
                  </a:ext>
                </a:extLst>
              </p:cNvPr>
              <p:cNvPicPr/>
              <p:nvPr/>
            </p:nvPicPr>
            <p:blipFill>
              <a:blip r:embed="rId182"/>
              <a:stretch>
                <a:fillRect/>
              </a:stretch>
            </p:blipFill>
            <p:spPr>
              <a:xfrm>
                <a:off x="11063254" y="1100285"/>
                <a:ext cx="117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B7CA54E0-B6E5-4486-AA28-F3E4A64FCD18}"/>
                  </a:ext>
                </a:extLst>
              </p14:cNvPr>
              <p14:cNvContentPartPr/>
              <p14:nvPr/>
            </p14:nvContentPartPr>
            <p14:xfrm>
              <a:off x="11211574" y="1137725"/>
              <a:ext cx="91800" cy="75960"/>
            </p14:xfrm>
          </p:contentPart>
        </mc:Choice>
        <mc:Fallback xmlns="">
          <p:pic>
            <p:nvPicPr>
              <p:cNvPr id="146" name="Freihand 145">
                <a:extLst>
                  <a:ext uri="{FF2B5EF4-FFF2-40B4-BE49-F238E27FC236}">
                    <a16:creationId xmlns:a16="http://schemas.microsoft.com/office/drawing/2014/main" id="{B7CA54E0-B6E5-4486-AA28-F3E4A64FCD18}"/>
                  </a:ext>
                </a:extLst>
              </p:cNvPr>
              <p:cNvPicPr/>
              <p:nvPr/>
            </p:nvPicPr>
            <p:blipFill>
              <a:blip r:embed="rId184"/>
              <a:stretch>
                <a:fillRect/>
              </a:stretch>
            </p:blipFill>
            <p:spPr>
              <a:xfrm>
                <a:off x="11207254" y="1133405"/>
                <a:ext cx="100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 name="Freihand 146">
                <a:extLst>
                  <a:ext uri="{FF2B5EF4-FFF2-40B4-BE49-F238E27FC236}">
                    <a16:creationId xmlns:a16="http://schemas.microsoft.com/office/drawing/2014/main" id="{9964ACE3-2877-47F0-9B70-5C66D44A92A2}"/>
                  </a:ext>
                </a:extLst>
              </p14:cNvPr>
              <p14:cNvContentPartPr/>
              <p14:nvPr/>
            </p14:nvContentPartPr>
            <p14:xfrm>
              <a:off x="11342614" y="1130165"/>
              <a:ext cx="110880" cy="90360"/>
            </p14:xfrm>
          </p:contentPart>
        </mc:Choice>
        <mc:Fallback xmlns="">
          <p:pic>
            <p:nvPicPr>
              <p:cNvPr id="147" name="Freihand 146">
                <a:extLst>
                  <a:ext uri="{FF2B5EF4-FFF2-40B4-BE49-F238E27FC236}">
                    <a16:creationId xmlns:a16="http://schemas.microsoft.com/office/drawing/2014/main" id="{9964ACE3-2877-47F0-9B70-5C66D44A92A2}"/>
                  </a:ext>
                </a:extLst>
              </p:cNvPr>
              <p:cNvPicPr/>
              <p:nvPr/>
            </p:nvPicPr>
            <p:blipFill>
              <a:blip r:embed="rId186"/>
              <a:stretch>
                <a:fillRect/>
              </a:stretch>
            </p:blipFill>
            <p:spPr>
              <a:xfrm>
                <a:off x="11338294" y="1125845"/>
                <a:ext cx="119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8" name="Freihand 147">
                <a:extLst>
                  <a:ext uri="{FF2B5EF4-FFF2-40B4-BE49-F238E27FC236}">
                    <a16:creationId xmlns:a16="http://schemas.microsoft.com/office/drawing/2014/main" id="{4C54FA8D-A110-4F25-B8D1-3A0306A73CE7}"/>
                  </a:ext>
                </a:extLst>
              </p14:cNvPr>
              <p14:cNvContentPartPr/>
              <p14:nvPr/>
            </p14:nvContentPartPr>
            <p14:xfrm>
              <a:off x="11551054" y="1160765"/>
              <a:ext cx="84960" cy="6120"/>
            </p14:xfrm>
          </p:contentPart>
        </mc:Choice>
        <mc:Fallback xmlns="">
          <p:pic>
            <p:nvPicPr>
              <p:cNvPr id="148" name="Freihand 147">
                <a:extLst>
                  <a:ext uri="{FF2B5EF4-FFF2-40B4-BE49-F238E27FC236}">
                    <a16:creationId xmlns:a16="http://schemas.microsoft.com/office/drawing/2014/main" id="{4C54FA8D-A110-4F25-B8D1-3A0306A73CE7}"/>
                  </a:ext>
                </a:extLst>
              </p:cNvPr>
              <p:cNvPicPr/>
              <p:nvPr/>
            </p:nvPicPr>
            <p:blipFill>
              <a:blip r:embed="rId188"/>
              <a:stretch>
                <a:fillRect/>
              </a:stretch>
            </p:blipFill>
            <p:spPr>
              <a:xfrm>
                <a:off x="11546734" y="1156445"/>
                <a:ext cx="93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 name="Freihand 148">
                <a:extLst>
                  <a:ext uri="{FF2B5EF4-FFF2-40B4-BE49-F238E27FC236}">
                    <a16:creationId xmlns:a16="http://schemas.microsoft.com/office/drawing/2014/main" id="{01D8CEB2-D341-451B-BAA5-AFD28E908611}"/>
                  </a:ext>
                </a:extLst>
              </p14:cNvPr>
              <p14:cNvContentPartPr/>
              <p14:nvPr/>
            </p14:nvContentPartPr>
            <p14:xfrm>
              <a:off x="11651494" y="1104245"/>
              <a:ext cx="111240" cy="106560"/>
            </p14:xfrm>
          </p:contentPart>
        </mc:Choice>
        <mc:Fallback xmlns="">
          <p:pic>
            <p:nvPicPr>
              <p:cNvPr id="149" name="Freihand 148">
                <a:extLst>
                  <a:ext uri="{FF2B5EF4-FFF2-40B4-BE49-F238E27FC236}">
                    <a16:creationId xmlns:a16="http://schemas.microsoft.com/office/drawing/2014/main" id="{01D8CEB2-D341-451B-BAA5-AFD28E908611}"/>
                  </a:ext>
                </a:extLst>
              </p:cNvPr>
              <p:cNvPicPr/>
              <p:nvPr/>
            </p:nvPicPr>
            <p:blipFill>
              <a:blip r:embed="rId190"/>
              <a:stretch>
                <a:fillRect/>
              </a:stretch>
            </p:blipFill>
            <p:spPr>
              <a:xfrm>
                <a:off x="11647174" y="1099925"/>
                <a:ext cx="119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11356363-0F2D-428B-BC0D-67D1EB4BDB92}"/>
                  </a:ext>
                </a:extLst>
              </p14:cNvPr>
              <p14:cNvContentPartPr/>
              <p14:nvPr/>
            </p14:nvContentPartPr>
            <p14:xfrm>
              <a:off x="10595974" y="1381805"/>
              <a:ext cx="109440" cy="130320"/>
            </p14:xfrm>
          </p:contentPart>
        </mc:Choice>
        <mc:Fallback xmlns="">
          <p:pic>
            <p:nvPicPr>
              <p:cNvPr id="151" name="Freihand 150">
                <a:extLst>
                  <a:ext uri="{FF2B5EF4-FFF2-40B4-BE49-F238E27FC236}">
                    <a16:creationId xmlns:a16="http://schemas.microsoft.com/office/drawing/2014/main" id="{11356363-0F2D-428B-BC0D-67D1EB4BDB92}"/>
                  </a:ext>
                </a:extLst>
              </p:cNvPr>
              <p:cNvPicPr/>
              <p:nvPr/>
            </p:nvPicPr>
            <p:blipFill>
              <a:blip r:embed="rId192"/>
              <a:stretch>
                <a:fillRect/>
              </a:stretch>
            </p:blipFill>
            <p:spPr>
              <a:xfrm>
                <a:off x="10591654" y="1377485"/>
                <a:ext cx="11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4935970C-8FEA-4DFF-8B07-3FCBC3AA88C2}"/>
                  </a:ext>
                </a:extLst>
              </p14:cNvPr>
              <p14:cNvContentPartPr/>
              <p14:nvPr/>
            </p14:nvContentPartPr>
            <p14:xfrm>
              <a:off x="10652494" y="1448045"/>
              <a:ext cx="52560" cy="57240"/>
            </p14:xfrm>
          </p:contentPart>
        </mc:Choice>
        <mc:Fallback xmlns="">
          <p:pic>
            <p:nvPicPr>
              <p:cNvPr id="152" name="Freihand 151">
                <a:extLst>
                  <a:ext uri="{FF2B5EF4-FFF2-40B4-BE49-F238E27FC236}">
                    <a16:creationId xmlns:a16="http://schemas.microsoft.com/office/drawing/2014/main" id="{4935970C-8FEA-4DFF-8B07-3FCBC3AA88C2}"/>
                  </a:ext>
                </a:extLst>
              </p:cNvPr>
              <p:cNvPicPr/>
              <p:nvPr/>
            </p:nvPicPr>
            <p:blipFill>
              <a:blip r:embed="rId194"/>
              <a:stretch>
                <a:fillRect/>
              </a:stretch>
            </p:blipFill>
            <p:spPr>
              <a:xfrm>
                <a:off x="10648174" y="1443725"/>
                <a:ext cx="61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B1CC6A90-FBF4-4620-9E84-6CA9D93A1B1D}"/>
                  </a:ext>
                </a:extLst>
              </p14:cNvPr>
              <p14:cNvContentPartPr/>
              <p14:nvPr/>
            </p14:nvContentPartPr>
            <p14:xfrm>
              <a:off x="10741054" y="1453085"/>
              <a:ext cx="50760" cy="38520"/>
            </p14:xfrm>
          </p:contentPart>
        </mc:Choice>
        <mc:Fallback xmlns="">
          <p:pic>
            <p:nvPicPr>
              <p:cNvPr id="153" name="Freihand 152">
                <a:extLst>
                  <a:ext uri="{FF2B5EF4-FFF2-40B4-BE49-F238E27FC236}">
                    <a16:creationId xmlns:a16="http://schemas.microsoft.com/office/drawing/2014/main" id="{B1CC6A90-FBF4-4620-9E84-6CA9D93A1B1D}"/>
                  </a:ext>
                </a:extLst>
              </p:cNvPr>
              <p:cNvPicPr/>
              <p:nvPr/>
            </p:nvPicPr>
            <p:blipFill>
              <a:blip r:embed="rId196"/>
              <a:stretch>
                <a:fillRect/>
              </a:stretch>
            </p:blipFill>
            <p:spPr>
              <a:xfrm>
                <a:off x="10736734" y="1448765"/>
                <a:ext cx="59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0BE53390-6858-49B4-BCF4-967236BD7BEE}"/>
                  </a:ext>
                </a:extLst>
              </p14:cNvPr>
              <p14:cNvContentPartPr/>
              <p14:nvPr/>
            </p14:nvContentPartPr>
            <p14:xfrm>
              <a:off x="10769134" y="1446605"/>
              <a:ext cx="45000" cy="109080"/>
            </p14:xfrm>
          </p:contentPart>
        </mc:Choice>
        <mc:Fallback xmlns="">
          <p:pic>
            <p:nvPicPr>
              <p:cNvPr id="154" name="Freihand 153">
                <a:extLst>
                  <a:ext uri="{FF2B5EF4-FFF2-40B4-BE49-F238E27FC236}">
                    <a16:creationId xmlns:a16="http://schemas.microsoft.com/office/drawing/2014/main" id="{0BE53390-6858-49B4-BCF4-967236BD7BEE}"/>
                  </a:ext>
                </a:extLst>
              </p:cNvPr>
              <p:cNvPicPr/>
              <p:nvPr/>
            </p:nvPicPr>
            <p:blipFill>
              <a:blip r:embed="rId198"/>
              <a:stretch>
                <a:fillRect/>
              </a:stretch>
            </p:blipFill>
            <p:spPr>
              <a:xfrm>
                <a:off x="10764814" y="1442285"/>
                <a:ext cx="53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32B475AE-403E-48A6-8A29-904788FB5A68}"/>
                  </a:ext>
                </a:extLst>
              </p14:cNvPr>
              <p14:cNvContentPartPr/>
              <p14:nvPr/>
            </p14:nvContentPartPr>
            <p14:xfrm>
              <a:off x="10913134" y="1432925"/>
              <a:ext cx="73800" cy="6480"/>
            </p14:xfrm>
          </p:contentPart>
        </mc:Choice>
        <mc:Fallback xmlns="">
          <p:pic>
            <p:nvPicPr>
              <p:cNvPr id="155" name="Freihand 154">
                <a:extLst>
                  <a:ext uri="{FF2B5EF4-FFF2-40B4-BE49-F238E27FC236}">
                    <a16:creationId xmlns:a16="http://schemas.microsoft.com/office/drawing/2014/main" id="{32B475AE-403E-48A6-8A29-904788FB5A68}"/>
                  </a:ext>
                </a:extLst>
              </p:cNvPr>
              <p:cNvPicPr/>
              <p:nvPr/>
            </p:nvPicPr>
            <p:blipFill>
              <a:blip r:embed="rId200"/>
              <a:stretch>
                <a:fillRect/>
              </a:stretch>
            </p:blipFill>
            <p:spPr>
              <a:xfrm>
                <a:off x="10908814" y="1428605"/>
                <a:ext cx="82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Freihand 155">
                <a:extLst>
                  <a:ext uri="{FF2B5EF4-FFF2-40B4-BE49-F238E27FC236}">
                    <a16:creationId xmlns:a16="http://schemas.microsoft.com/office/drawing/2014/main" id="{5884AD1B-5EE9-4300-AB1B-B1E8EE4D9DDB}"/>
                  </a:ext>
                </a:extLst>
              </p14:cNvPr>
              <p14:cNvContentPartPr/>
              <p14:nvPr/>
            </p14:nvContentPartPr>
            <p14:xfrm>
              <a:off x="10908094" y="1463525"/>
              <a:ext cx="88920" cy="8280"/>
            </p14:xfrm>
          </p:contentPart>
        </mc:Choice>
        <mc:Fallback xmlns="">
          <p:pic>
            <p:nvPicPr>
              <p:cNvPr id="156" name="Freihand 155">
                <a:extLst>
                  <a:ext uri="{FF2B5EF4-FFF2-40B4-BE49-F238E27FC236}">
                    <a16:creationId xmlns:a16="http://schemas.microsoft.com/office/drawing/2014/main" id="{5884AD1B-5EE9-4300-AB1B-B1E8EE4D9DDB}"/>
                  </a:ext>
                </a:extLst>
              </p:cNvPr>
              <p:cNvPicPr/>
              <p:nvPr/>
            </p:nvPicPr>
            <p:blipFill>
              <a:blip r:embed="rId202"/>
              <a:stretch>
                <a:fillRect/>
              </a:stretch>
            </p:blipFill>
            <p:spPr>
              <a:xfrm>
                <a:off x="10903774" y="1459205"/>
                <a:ext cx="9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8" name="Freihand 157">
                <a:extLst>
                  <a:ext uri="{FF2B5EF4-FFF2-40B4-BE49-F238E27FC236}">
                    <a16:creationId xmlns:a16="http://schemas.microsoft.com/office/drawing/2014/main" id="{E01267E1-3B33-4B45-96E3-2A1634C40326}"/>
                  </a:ext>
                </a:extLst>
              </p14:cNvPr>
              <p14:cNvContentPartPr/>
              <p14:nvPr/>
            </p14:nvContentPartPr>
            <p14:xfrm>
              <a:off x="11083414" y="1371725"/>
              <a:ext cx="76680" cy="83520"/>
            </p14:xfrm>
          </p:contentPart>
        </mc:Choice>
        <mc:Fallback xmlns="">
          <p:pic>
            <p:nvPicPr>
              <p:cNvPr id="158" name="Freihand 157">
                <a:extLst>
                  <a:ext uri="{FF2B5EF4-FFF2-40B4-BE49-F238E27FC236}">
                    <a16:creationId xmlns:a16="http://schemas.microsoft.com/office/drawing/2014/main" id="{E01267E1-3B33-4B45-96E3-2A1634C40326}"/>
                  </a:ext>
                </a:extLst>
              </p:cNvPr>
              <p:cNvPicPr/>
              <p:nvPr/>
            </p:nvPicPr>
            <p:blipFill>
              <a:blip r:embed="rId204"/>
              <a:stretch>
                <a:fillRect/>
              </a:stretch>
            </p:blipFill>
            <p:spPr>
              <a:xfrm>
                <a:off x="11079094" y="1367405"/>
                <a:ext cx="85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9" name="Freihand 158">
                <a:extLst>
                  <a:ext uri="{FF2B5EF4-FFF2-40B4-BE49-F238E27FC236}">
                    <a16:creationId xmlns:a16="http://schemas.microsoft.com/office/drawing/2014/main" id="{E005D5F3-3196-4B3D-BFFF-09C8AEF63392}"/>
                  </a:ext>
                </a:extLst>
              </p14:cNvPr>
              <p14:cNvContentPartPr/>
              <p14:nvPr/>
            </p14:nvContentPartPr>
            <p14:xfrm>
              <a:off x="11194654" y="1371005"/>
              <a:ext cx="81000" cy="70560"/>
            </p14:xfrm>
          </p:contentPart>
        </mc:Choice>
        <mc:Fallback xmlns="">
          <p:pic>
            <p:nvPicPr>
              <p:cNvPr id="159" name="Freihand 158">
                <a:extLst>
                  <a:ext uri="{FF2B5EF4-FFF2-40B4-BE49-F238E27FC236}">
                    <a16:creationId xmlns:a16="http://schemas.microsoft.com/office/drawing/2014/main" id="{E005D5F3-3196-4B3D-BFFF-09C8AEF63392}"/>
                  </a:ext>
                </a:extLst>
              </p:cNvPr>
              <p:cNvPicPr/>
              <p:nvPr/>
            </p:nvPicPr>
            <p:blipFill>
              <a:blip r:embed="rId206"/>
              <a:stretch>
                <a:fillRect/>
              </a:stretch>
            </p:blipFill>
            <p:spPr>
              <a:xfrm>
                <a:off x="11190334" y="1366685"/>
                <a:ext cx="89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0" name="Freihand 159">
                <a:extLst>
                  <a:ext uri="{FF2B5EF4-FFF2-40B4-BE49-F238E27FC236}">
                    <a16:creationId xmlns:a16="http://schemas.microsoft.com/office/drawing/2014/main" id="{E3982989-5035-4258-AB0A-3060CB7B6D68}"/>
                  </a:ext>
                </a:extLst>
              </p14:cNvPr>
              <p14:cNvContentPartPr/>
              <p14:nvPr/>
            </p14:nvContentPartPr>
            <p14:xfrm>
              <a:off x="11308774" y="1374605"/>
              <a:ext cx="95400" cy="75240"/>
            </p14:xfrm>
          </p:contentPart>
        </mc:Choice>
        <mc:Fallback xmlns="">
          <p:pic>
            <p:nvPicPr>
              <p:cNvPr id="160" name="Freihand 159">
                <a:extLst>
                  <a:ext uri="{FF2B5EF4-FFF2-40B4-BE49-F238E27FC236}">
                    <a16:creationId xmlns:a16="http://schemas.microsoft.com/office/drawing/2014/main" id="{E3982989-5035-4258-AB0A-3060CB7B6D68}"/>
                  </a:ext>
                </a:extLst>
              </p:cNvPr>
              <p:cNvPicPr/>
              <p:nvPr/>
            </p:nvPicPr>
            <p:blipFill>
              <a:blip r:embed="rId208"/>
              <a:stretch>
                <a:fillRect/>
              </a:stretch>
            </p:blipFill>
            <p:spPr>
              <a:xfrm>
                <a:off x="11304454" y="1370285"/>
                <a:ext cx="104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1" name="Freihand 160">
                <a:extLst>
                  <a:ext uri="{FF2B5EF4-FFF2-40B4-BE49-F238E27FC236}">
                    <a16:creationId xmlns:a16="http://schemas.microsoft.com/office/drawing/2014/main" id="{515D0235-2096-4F2C-8416-967DE7B6DE80}"/>
                  </a:ext>
                </a:extLst>
              </p14:cNvPr>
              <p14:cNvContentPartPr/>
              <p14:nvPr/>
            </p14:nvContentPartPr>
            <p14:xfrm>
              <a:off x="11522974" y="1398005"/>
              <a:ext cx="84960" cy="1800"/>
            </p14:xfrm>
          </p:contentPart>
        </mc:Choice>
        <mc:Fallback xmlns="">
          <p:pic>
            <p:nvPicPr>
              <p:cNvPr id="161" name="Freihand 160">
                <a:extLst>
                  <a:ext uri="{FF2B5EF4-FFF2-40B4-BE49-F238E27FC236}">
                    <a16:creationId xmlns:a16="http://schemas.microsoft.com/office/drawing/2014/main" id="{515D0235-2096-4F2C-8416-967DE7B6DE80}"/>
                  </a:ext>
                </a:extLst>
              </p:cNvPr>
              <p:cNvPicPr/>
              <p:nvPr/>
            </p:nvPicPr>
            <p:blipFill>
              <a:blip r:embed="rId210"/>
              <a:stretch>
                <a:fillRect/>
              </a:stretch>
            </p:blipFill>
            <p:spPr>
              <a:xfrm>
                <a:off x="11518654" y="1393685"/>
                <a:ext cx="93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Freihand 161">
                <a:extLst>
                  <a:ext uri="{FF2B5EF4-FFF2-40B4-BE49-F238E27FC236}">
                    <a16:creationId xmlns:a16="http://schemas.microsoft.com/office/drawing/2014/main" id="{BDF583A3-B421-484E-821D-28D9A25EFDCF}"/>
                  </a:ext>
                </a:extLst>
              </p14:cNvPr>
              <p14:cNvContentPartPr/>
              <p14:nvPr/>
            </p14:nvContentPartPr>
            <p14:xfrm>
              <a:off x="11689654" y="1324925"/>
              <a:ext cx="110880" cy="97920"/>
            </p14:xfrm>
          </p:contentPart>
        </mc:Choice>
        <mc:Fallback xmlns="">
          <p:pic>
            <p:nvPicPr>
              <p:cNvPr id="162" name="Freihand 161">
                <a:extLst>
                  <a:ext uri="{FF2B5EF4-FFF2-40B4-BE49-F238E27FC236}">
                    <a16:creationId xmlns:a16="http://schemas.microsoft.com/office/drawing/2014/main" id="{BDF583A3-B421-484E-821D-28D9A25EFDCF}"/>
                  </a:ext>
                </a:extLst>
              </p:cNvPr>
              <p:cNvPicPr/>
              <p:nvPr/>
            </p:nvPicPr>
            <p:blipFill>
              <a:blip r:embed="rId212"/>
              <a:stretch>
                <a:fillRect/>
              </a:stretch>
            </p:blipFill>
            <p:spPr>
              <a:xfrm>
                <a:off x="11685334" y="1320605"/>
                <a:ext cx="119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3" name="Freihand 162">
                <a:extLst>
                  <a:ext uri="{FF2B5EF4-FFF2-40B4-BE49-F238E27FC236}">
                    <a16:creationId xmlns:a16="http://schemas.microsoft.com/office/drawing/2014/main" id="{51F69D11-9E59-4D81-8FD7-938D92B893E9}"/>
                  </a:ext>
                </a:extLst>
              </p14:cNvPr>
              <p14:cNvContentPartPr/>
              <p14:nvPr/>
            </p14:nvContentPartPr>
            <p14:xfrm>
              <a:off x="11741494" y="1389365"/>
              <a:ext cx="48960" cy="43920"/>
            </p14:xfrm>
          </p:contentPart>
        </mc:Choice>
        <mc:Fallback xmlns="">
          <p:pic>
            <p:nvPicPr>
              <p:cNvPr id="163" name="Freihand 162">
                <a:extLst>
                  <a:ext uri="{FF2B5EF4-FFF2-40B4-BE49-F238E27FC236}">
                    <a16:creationId xmlns:a16="http://schemas.microsoft.com/office/drawing/2014/main" id="{51F69D11-9E59-4D81-8FD7-938D92B893E9}"/>
                  </a:ext>
                </a:extLst>
              </p:cNvPr>
              <p:cNvPicPr/>
              <p:nvPr/>
            </p:nvPicPr>
            <p:blipFill>
              <a:blip r:embed="rId214"/>
              <a:stretch>
                <a:fillRect/>
              </a:stretch>
            </p:blipFill>
            <p:spPr>
              <a:xfrm>
                <a:off x="11737174" y="1385045"/>
                <a:ext cx="5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Freihand 172">
                <a:extLst>
                  <a:ext uri="{FF2B5EF4-FFF2-40B4-BE49-F238E27FC236}">
                    <a16:creationId xmlns:a16="http://schemas.microsoft.com/office/drawing/2014/main" id="{0D7F6A6A-D612-4E71-8F07-B3767509D808}"/>
                  </a:ext>
                </a:extLst>
              </p14:cNvPr>
              <p14:cNvContentPartPr/>
              <p14:nvPr/>
            </p14:nvContentPartPr>
            <p14:xfrm>
              <a:off x="1530814" y="712925"/>
              <a:ext cx="485280" cy="28440"/>
            </p14:xfrm>
          </p:contentPart>
        </mc:Choice>
        <mc:Fallback xmlns="">
          <p:pic>
            <p:nvPicPr>
              <p:cNvPr id="173" name="Freihand 172">
                <a:extLst>
                  <a:ext uri="{FF2B5EF4-FFF2-40B4-BE49-F238E27FC236}">
                    <a16:creationId xmlns:a16="http://schemas.microsoft.com/office/drawing/2014/main" id="{0D7F6A6A-D612-4E71-8F07-B3767509D808}"/>
                  </a:ext>
                </a:extLst>
              </p:cNvPr>
              <p:cNvPicPr/>
              <p:nvPr/>
            </p:nvPicPr>
            <p:blipFill>
              <a:blip r:embed="rId216"/>
              <a:stretch>
                <a:fillRect/>
              </a:stretch>
            </p:blipFill>
            <p:spPr>
              <a:xfrm>
                <a:off x="1526494" y="708605"/>
                <a:ext cx="493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7" name="Freihand 66">
                <a:extLst>
                  <a:ext uri="{FF2B5EF4-FFF2-40B4-BE49-F238E27FC236}">
                    <a16:creationId xmlns:a16="http://schemas.microsoft.com/office/drawing/2014/main" id="{DF8509D4-27BD-42F4-AF1F-22608803CE50}"/>
                  </a:ext>
                </a:extLst>
              </p14:cNvPr>
              <p14:cNvContentPartPr/>
              <p14:nvPr/>
            </p14:nvContentPartPr>
            <p14:xfrm>
              <a:off x="10617934" y="64925"/>
              <a:ext cx="78840" cy="125640"/>
            </p14:xfrm>
          </p:contentPart>
        </mc:Choice>
        <mc:Fallback xmlns="">
          <p:pic>
            <p:nvPicPr>
              <p:cNvPr id="67" name="Freihand 66">
                <a:extLst>
                  <a:ext uri="{FF2B5EF4-FFF2-40B4-BE49-F238E27FC236}">
                    <a16:creationId xmlns:a16="http://schemas.microsoft.com/office/drawing/2014/main" id="{DF8509D4-27BD-42F4-AF1F-22608803CE50}"/>
                  </a:ext>
                </a:extLst>
              </p:cNvPr>
              <p:cNvPicPr/>
              <p:nvPr/>
            </p:nvPicPr>
            <p:blipFill>
              <a:blip r:embed="rId218"/>
              <a:stretch>
                <a:fillRect/>
              </a:stretch>
            </p:blipFill>
            <p:spPr>
              <a:xfrm>
                <a:off x="10613614" y="60605"/>
                <a:ext cx="87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8" name="Freihand 67">
                <a:extLst>
                  <a:ext uri="{FF2B5EF4-FFF2-40B4-BE49-F238E27FC236}">
                    <a16:creationId xmlns:a16="http://schemas.microsoft.com/office/drawing/2014/main" id="{A2306FBF-0ECD-4C1F-89FF-A8FBAFF65A14}"/>
                  </a:ext>
                </a:extLst>
              </p14:cNvPr>
              <p14:cNvContentPartPr/>
              <p14:nvPr/>
            </p14:nvContentPartPr>
            <p14:xfrm>
              <a:off x="10706134" y="161405"/>
              <a:ext cx="71640" cy="82080"/>
            </p14:xfrm>
          </p:contentPart>
        </mc:Choice>
        <mc:Fallback xmlns="">
          <p:pic>
            <p:nvPicPr>
              <p:cNvPr id="68" name="Freihand 67">
                <a:extLst>
                  <a:ext uri="{FF2B5EF4-FFF2-40B4-BE49-F238E27FC236}">
                    <a16:creationId xmlns:a16="http://schemas.microsoft.com/office/drawing/2014/main" id="{A2306FBF-0ECD-4C1F-89FF-A8FBAFF65A14}"/>
                  </a:ext>
                </a:extLst>
              </p:cNvPr>
              <p:cNvPicPr/>
              <p:nvPr/>
            </p:nvPicPr>
            <p:blipFill>
              <a:blip r:embed="rId220"/>
              <a:stretch>
                <a:fillRect/>
              </a:stretch>
            </p:blipFill>
            <p:spPr>
              <a:xfrm>
                <a:off x="10701814" y="157085"/>
                <a:ext cx="80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9" name="Freihand 68">
                <a:extLst>
                  <a:ext uri="{FF2B5EF4-FFF2-40B4-BE49-F238E27FC236}">
                    <a16:creationId xmlns:a16="http://schemas.microsoft.com/office/drawing/2014/main" id="{7031AC0F-4DEC-441F-9214-3F87FC469B20}"/>
                  </a:ext>
                </a:extLst>
              </p14:cNvPr>
              <p14:cNvContentPartPr/>
              <p14:nvPr/>
            </p14:nvContentPartPr>
            <p14:xfrm>
              <a:off x="10718734" y="168605"/>
              <a:ext cx="69840" cy="51840"/>
            </p14:xfrm>
          </p:contentPart>
        </mc:Choice>
        <mc:Fallback xmlns="">
          <p:pic>
            <p:nvPicPr>
              <p:cNvPr id="69" name="Freihand 68">
                <a:extLst>
                  <a:ext uri="{FF2B5EF4-FFF2-40B4-BE49-F238E27FC236}">
                    <a16:creationId xmlns:a16="http://schemas.microsoft.com/office/drawing/2014/main" id="{7031AC0F-4DEC-441F-9214-3F87FC469B20}"/>
                  </a:ext>
                </a:extLst>
              </p:cNvPr>
              <p:cNvPicPr/>
              <p:nvPr/>
            </p:nvPicPr>
            <p:blipFill>
              <a:blip r:embed="rId222"/>
              <a:stretch>
                <a:fillRect/>
              </a:stretch>
            </p:blipFill>
            <p:spPr>
              <a:xfrm>
                <a:off x="10714414" y="164285"/>
                <a:ext cx="78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0" name="Freihand 69">
                <a:extLst>
                  <a:ext uri="{FF2B5EF4-FFF2-40B4-BE49-F238E27FC236}">
                    <a16:creationId xmlns:a16="http://schemas.microsoft.com/office/drawing/2014/main" id="{9CA19BB7-FD44-49E4-AC1C-7AA2AFE8D313}"/>
                  </a:ext>
                </a:extLst>
              </p14:cNvPr>
              <p14:cNvContentPartPr/>
              <p14:nvPr/>
            </p14:nvContentPartPr>
            <p14:xfrm>
              <a:off x="10742854" y="155285"/>
              <a:ext cx="69840" cy="39960"/>
            </p14:xfrm>
          </p:contentPart>
        </mc:Choice>
        <mc:Fallback xmlns="">
          <p:pic>
            <p:nvPicPr>
              <p:cNvPr id="70" name="Freihand 69">
                <a:extLst>
                  <a:ext uri="{FF2B5EF4-FFF2-40B4-BE49-F238E27FC236}">
                    <a16:creationId xmlns:a16="http://schemas.microsoft.com/office/drawing/2014/main" id="{9CA19BB7-FD44-49E4-AC1C-7AA2AFE8D313}"/>
                  </a:ext>
                </a:extLst>
              </p:cNvPr>
              <p:cNvPicPr/>
              <p:nvPr/>
            </p:nvPicPr>
            <p:blipFill>
              <a:blip r:embed="rId224"/>
              <a:stretch>
                <a:fillRect/>
              </a:stretch>
            </p:blipFill>
            <p:spPr>
              <a:xfrm>
                <a:off x="10738534" y="150965"/>
                <a:ext cx="78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1" name="Freihand 70">
                <a:extLst>
                  <a:ext uri="{FF2B5EF4-FFF2-40B4-BE49-F238E27FC236}">
                    <a16:creationId xmlns:a16="http://schemas.microsoft.com/office/drawing/2014/main" id="{6289B31E-4A4B-402B-BED1-C9ED35E53328}"/>
                  </a:ext>
                </a:extLst>
              </p14:cNvPr>
              <p14:cNvContentPartPr/>
              <p14:nvPr/>
            </p14:nvContentPartPr>
            <p14:xfrm>
              <a:off x="10756894" y="145565"/>
              <a:ext cx="62640" cy="104400"/>
            </p14:xfrm>
          </p:contentPart>
        </mc:Choice>
        <mc:Fallback xmlns="">
          <p:pic>
            <p:nvPicPr>
              <p:cNvPr id="71" name="Freihand 70">
                <a:extLst>
                  <a:ext uri="{FF2B5EF4-FFF2-40B4-BE49-F238E27FC236}">
                    <a16:creationId xmlns:a16="http://schemas.microsoft.com/office/drawing/2014/main" id="{6289B31E-4A4B-402B-BED1-C9ED35E53328}"/>
                  </a:ext>
                </a:extLst>
              </p:cNvPr>
              <p:cNvPicPr/>
              <p:nvPr/>
            </p:nvPicPr>
            <p:blipFill>
              <a:blip r:embed="rId226"/>
              <a:stretch>
                <a:fillRect/>
              </a:stretch>
            </p:blipFill>
            <p:spPr>
              <a:xfrm>
                <a:off x="10752574" y="141245"/>
                <a:ext cx="71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2" name="Freihand 71">
                <a:extLst>
                  <a:ext uri="{FF2B5EF4-FFF2-40B4-BE49-F238E27FC236}">
                    <a16:creationId xmlns:a16="http://schemas.microsoft.com/office/drawing/2014/main" id="{252F24AF-9B8F-443C-9518-CB4AEB2C1202}"/>
                  </a:ext>
                </a:extLst>
              </p14:cNvPr>
              <p14:cNvContentPartPr/>
              <p14:nvPr/>
            </p14:nvContentPartPr>
            <p14:xfrm>
              <a:off x="10887574" y="89045"/>
              <a:ext cx="80640" cy="14040"/>
            </p14:xfrm>
          </p:contentPart>
        </mc:Choice>
        <mc:Fallback xmlns="">
          <p:pic>
            <p:nvPicPr>
              <p:cNvPr id="72" name="Freihand 71">
                <a:extLst>
                  <a:ext uri="{FF2B5EF4-FFF2-40B4-BE49-F238E27FC236}">
                    <a16:creationId xmlns:a16="http://schemas.microsoft.com/office/drawing/2014/main" id="{252F24AF-9B8F-443C-9518-CB4AEB2C1202}"/>
                  </a:ext>
                </a:extLst>
              </p:cNvPr>
              <p:cNvPicPr/>
              <p:nvPr/>
            </p:nvPicPr>
            <p:blipFill>
              <a:blip r:embed="rId228"/>
              <a:stretch>
                <a:fillRect/>
              </a:stretch>
            </p:blipFill>
            <p:spPr>
              <a:xfrm>
                <a:off x="10883254" y="84725"/>
                <a:ext cx="89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3" name="Freihand 72">
                <a:extLst>
                  <a:ext uri="{FF2B5EF4-FFF2-40B4-BE49-F238E27FC236}">
                    <a16:creationId xmlns:a16="http://schemas.microsoft.com/office/drawing/2014/main" id="{C804AC85-0999-4D29-82F3-6ACCF3185697}"/>
                  </a:ext>
                </a:extLst>
              </p14:cNvPr>
              <p14:cNvContentPartPr/>
              <p14:nvPr/>
            </p14:nvContentPartPr>
            <p14:xfrm>
              <a:off x="10881814" y="131885"/>
              <a:ext cx="86400" cy="3240"/>
            </p14:xfrm>
          </p:contentPart>
        </mc:Choice>
        <mc:Fallback xmlns="">
          <p:pic>
            <p:nvPicPr>
              <p:cNvPr id="73" name="Freihand 72">
                <a:extLst>
                  <a:ext uri="{FF2B5EF4-FFF2-40B4-BE49-F238E27FC236}">
                    <a16:creationId xmlns:a16="http://schemas.microsoft.com/office/drawing/2014/main" id="{C804AC85-0999-4D29-82F3-6ACCF3185697}"/>
                  </a:ext>
                </a:extLst>
              </p:cNvPr>
              <p:cNvPicPr/>
              <p:nvPr/>
            </p:nvPicPr>
            <p:blipFill>
              <a:blip r:embed="rId230"/>
              <a:stretch>
                <a:fillRect/>
              </a:stretch>
            </p:blipFill>
            <p:spPr>
              <a:xfrm>
                <a:off x="10877494" y="127565"/>
                <a:ext cx="950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5" name="Freihand 74">
                <a:extLst>
                  <a:ext uri="{FF2B5EF4-FFF2-40B4-BE49-F238E27FC236}">
                    <a16:creationId xmlns:a16="http://schemas.microsoft.com/office/drawing/2014/main" id="{5FBEF9A5-5608-405A-B278-F6ACBB65E347}"/>
                  </a:ext>
                </a:extLst>
              </p14:cNvPr>
              <p14:cNvContentPartPr/>
              <p14:nvPr/>
            </p14:nvContentPartPr>
            <p14:xfrm>
              <a:off x="11080894" y="44765"/>
              <a:ext cx="74880" cy="96480"/>
            </p14:xfrm>
          </p:contentPart>
        </mc:Choice>
        <mc:Fallback xmlns="">
          <p:pic>
            <p:nvPicPr>
              <p:cNvPr id="75" name="Freihand 74">
                <a:extLst>
                  <a:ext uri="{FF2B5EF4-FFF2-40B4-BE49-F238E27FC236}">
                    <a16:creationId xmlns:a16="http://schemas.microsoft.com/office/drawing/2014/main" id="{5FBEF9A5-5608-405A-B278-F6ACBB65E347}"/>
                  </a:ext>
                </a:extLst>
              </p:cNvPr>
              <p:cNvPicPr/>
              <p:nvPr/>
            </p:nvPicPr>
            <p:blipFill>
              <a:blip r:embed="rId232"/>
              <a:stretch>
                <a:fillRect/>
              </a:stretch>
            </p:blipFill>
            <p:spPr>
              <a:xfrm>
                <a:off x="11076574" y="40445"/>
                <a:ext cx="83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6" name="Freihand 75">
                <a:extLst>
                  <a:ext uri="{FF2B5EF4-FFF2-40B4-BE49-F238E27FC236}">
                    <a16:creationId xmlns:a16="http://schemas.microsoft.com/office/drawing/2014/main" id="{E14EA521-D5B3-44A8-A005-1E56B6691621}"/>
                  </a:ext>
                </a:extLst>
              </p14:cNvPr>
              <p14:cNvContentPartPr/>
              <p14:nvPr/>
            </p14:nvContentPartPr>
            <p14:xfrm>
              <a:off x="11027254" y="9125"/>
              <a:ext cx="120240" cy="9360"/>
            </p14:xfrm>
          </p:contentPart>
        </mc:Choice>
        <mc:Fallback xmlns="">
          <p:pic>
            <p:nvPicPr>
              <p:cNvPr id="76" name="Freihand 75">
                <a:extLst>
                  <a:ext uri="{FF2B5EF4-FFF2-40B4-BE49-F238E27FC236}">
                    <a16:creationId xmlns:a16="http://schemas.microsoft.com/office/drawing/2014/main" id="{E14EA521-D5B3-44A8-A005-1E56B6691621}"/>
                  </a:ext>
                </a:extLst>
              </p:cNvPr>
              <p:cNvPicPr/>
              <p:nvPr/>
            </p:nvPicPr>
            <p:blipFill>
              <a:blip r:embed="rId234"/>
              <a:stretch>
                <a:fillRect/>
              </a:stretch>
            </p:blipFill>
            <p:spPr>
              <a:xfrm>
                <a:off x="11022934" y="4805"/>
                <a:ext cx="128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7" name="Freihand 76">
                <a:extLst>
                  <a:ext uri="{FF2B5EF4-FFF2-40B4-BE49-F238E27FC236}">
                    <a16:creationId xmlns:a16="http://schemas.microsoft.com/office/drawing/2014/main" id="{D324B879-B0EA-4B84-A052-C511DC760558}"/>
                  </a:ext>
                </a:extLst>
              </p14:cNvPr>
              <p14:cNvContentPartPr/>
              <p14:nvPr/>
            </p14:nvContentPartPr>
            <p14:xfrm>
              <a:off x="11210134" y="67085"/>
              <a:ext cx="70920" cy="6120"/>
            </p14:xfrm>
          </p:contentPart>
        </mc:Choice>
        <mc:Fallback xmlns="">
          <p:pic>
            <p:nvPicPr>
              <p:cNvPr id="77" name="Freihand 76">
                <a:extLst>
                  <a:ext uri="{FF2B5EF4-FFF2-40B4-BE49-F238E27FC236}">
                    <a16:creationId xmlns:a16="http://schemas.microsoft.com/office/drawing/2014/main" id="{D324B879-B0EA-4B84-A052-C511DC760558}"/>
                  </a:ext>
                </a:extLst>
              </p:cNvPr>
              <p:cNvPicPr/>
              <p:nvPr/>
            </p:nvPicPr>
            <p:blipFill>
              <a:blip r:embed="rId236"/>
              <a:stretch>
                <a:fillRect/>
              </a:stretch>
            </p:blipFill>
            <p:spPr>
              <a:xfrm>
                <a:off x="11205814" y="62765"/>
                <a:ext cx="79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8" name="Freihand 77">
                <a:extLst>
                  <a:ext uri="{FF2B5EF4-FFF2-40B4-BE49-F238E27FC236}">
                    <a16:creationId xmlns:a16="http://schemas.microsoft.com/office/drawing/2014/main" id="{2047FEF5-6494-4F41-8E4E-8983C8106FF6}"/>
                  </a:ext>
                </a:extLst>
              </p14:cNvPr>
              <p14:cNvContentPartPr/>
              <p14:nvPr/>
            </p14:nvContentPartPr>
            <p14:xfrm>
              <a:off x="11347654" y="30365"/>
              <a:ext cx="82440" cy="106200"/>
            </p14:xfrm>
          </p:contentPart>
        </mc:Choice>
        <mc:Fallback xmlns="">
          <p:pic>
            <p:nvPicPr>
              <p:cNvPr id="78" name="Freihand 77">
                <a:extLst>
                  <a:ext uri="{FF2B5EF4-FFF2-40B4-BE49-F238E27FC236}">
                    <a16:creationId xmlns:a16="http://schemas.microsoft.com/office/drawing/2014/main" id="{2047FEF5-6494-4F41-8E4E-8983C8106FF6}"/>
                  </a:ext>
                </a:extLst>
              </p:cNvPr>
              <p:cNvPicPr/>
              <p:nvPr/>
            </p:nvPicPr>
            <p:blipFill>
              <a:blip r:embed="rId238"/>
              <a:stretch>
                <a:fillRect/>
              </a:stretch>
            </p:blipFill>
            <p:spPr>
              <a:xfrm>
                <a:off x="11343334" y="26045"/>
                <a:ext cx="9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9" name="Freihand 78">
                <a:extLst>
                  <a:ext uri="{FF2B5EF4-FFF2-40B4-BE49-F238E27FC236}">
                    <a16:creationId xmlns:a16="http://schemas.microsoft.com/office/drawing/2014/main" id="{6BF1B3B0-8FB8-417D-9554-2442EB0A985E}"/>
                  </a:ext>
                </a:extLst>
              </p14:cNvPr>
              <p14:cNvContentPartPr/>
              <p14:nvPr/>
            </p14:nvContentPartPr>
            <p14:xfrm>
              <a:off x="11470054" y="90845"/>
              <a:ext cx="70560" cy="39240"/>
            </p14:xfrm>
          </p:contentPart>
        </mc:Choice>
        <mc:Fallback xmlns="">
          <p:pic>
            <p:nvPicPr>
              <p:cNvPr id="79" name="Freihand 78">
                <a:extLst>
                  <a:ext uri="{FF2B5EF4-FFF2-40B4-BE49-F238E27FC236}">
                    <a16:creationId xmlns:a16="http://schemas.microsoft.com/office/drawing/2014/main" id="{6BF1B3B0-8FB8-417D-9554-2442EB0A985E}"/>
                  </a:ext>
                </a:extLst>
              </p:cNvPr>
              <p:cNvPicPr/>
              <p:nvPr/>
            </p:nvPicPr>
            <p:blipFill>
              <a:blip r:embed="rId240"/>
              <a:stretch>
                <a:fillRect/>
              </a:stretch>
            </p:blipFill>
            <p:spPr>
              <a:xfrm>
                <a:off x="11465734" y="86525"/>
                <a:ext cx="79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Freihand 79">
                <a:extLst>
                  <a:ext uri="{FF2B5EF4-FFF2-40B4-BE49-F238E27FC236}">
                    <a16:creationId xmlns:a16="http://schemas.microsoft.com/office/drawing/2014/main" id="{C813FE22-82B6-4556-96ED-5CBEEE6C85AC}"/>
                  </a:ext>
                </a:extLst>
              </p14:cNvPr>
              <p14:cNvContentPartPr/>
              <p14:nvPr/>
            </p14:nvContentPartPr>
            <p14:xfrm>
              <a:off x="11499934" y="103805"/>
              <a:ext cx="61560" cy="90720"/>
            </p14:xfrm>
          </p:contentPart>
        </mc:Choice>
        <mc:Fallback xmlns="">
          <p:pic>
            <p:nvPicPr>
              <p:cNvPr id="80" name="Freihand 79">
                <a:extLst>
                  <a:ext uri="{FF2B5EF4-FFF2-40B4-BE49-F238E27FC236}">
                    <a16:creationId xmlns:a16="http://schemas.microsoft.com/office/drawing/2014/main" id="{C813FE22-82B6-4556-96ED-5CBEEE6C85AC}"/>
                  </a:ext>
                </a:extLst>
              </p:cNvPr>
              <p:cNvPicPr/>
              <p:nvPr/>
            </p:nvPicPr>
            <p:blipFill>
              <a:blip r:embed="rId242"/>
              <a:stretch>
                <a:fillRect/>
              </a:stretch>
            </p:blipFill>
            <p:spPr>
              <a:xfrm>
                <a:off x="11495614" y="99485"/>
                <a:ext cx="70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Freihand 80">
                <a:extLst>
                  <a:ext uri="{FF2B5EF4-FFF2-40B4-BE49-F238E27FC236}">
                    <a16:creationId xmlns:a16="http://schemas.microsoft.com/office/drawing/2014/main" id="{592F7416-53B8-4135-9A49-ECA24EF65B48}"/>
                  </a:ext>
                </a:extLst>
              </p14:cNvPr>
              <p14:cNvContentPartPr/>
              <p14:nvPr/>
            </p14:nvContentPartPr>
            <p14:xfrm>
              <a:off x="11466094" y="101285"/>
              <a:ext cx="111240" cy="53640"/>
            </p14:xfrm>
          </p:contentPart>
        </mc:Choice>
        <mc:Fallback xmlns="">
          <p:pic>
            <p:nvPicPr>
              <p:cNvPr id="81" name="Freihand 80">
                <a:extLst>
                  <a:ext uri="{FF2B5EF4-FFF2-40B4-BE49-F238E27FC236}">
                    <a16:creationId xmlns:a16="http://schemas.microsoft.com/office/drawing/2014/main" id="{592F7416-53B8-4135-9A49-ECA24EF65B48}"/>
                  </a:ext>
                </a:extLst>
              </p:cNvPr>
              <p:cNvPicPr/>
              <p:nvPr/>
            </p:nvPicPr>
            <p:blipFill>
              <a:blip r:embed="rId244"/>
              <a:stretch>
                <a:fillRect/>
              </a:stretch>
            </p:blipFill>
            <p:spPr>
              <a:xfrm>
                <a:off x="11461774" y="96965"/>
                <a:ext cx="11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3" name="Freihand 82">
                <a:extLst>
                  <a:ext uri="{FF2B5EF4-FFF2-40B4-BE49-F238E27FC236}">
                    <a16:creationId xmlns:a16="http://schemas.microsoft.com/office/drawing/2014/main" id="{7ED69044-6F2C-4E6B-A83E-DE6265739101}"/>
                  </a:ext>
                </a:extLst>
              </p14:cNvPr>
              <p14:cNvContentPartPr/>
              <p14:nvPr/>
            </p14:nvContentPartPr>
            <p14:xfrm>
              <a:off x="10611814" y="353645"/>
              <a:ext cx="85320" cy="88920"/>
            </p14:xfrm>
          </p:contentPart>
        </mc:Choice>
        <mc:Fallback xmlns="">
          <p:pic>
            <p:nvPicPr>
              <p:cNvPr id="83" name="Freihand 82">
                <a:extLst>
                  <a:ext uri="{FF2B5EF4-FFF2-40B4-BE49-F238E27FC236}">
                    <a16:creationId xmlns:a16="http://schemas.microsoft.com/office/drawing/2014/main" id="{7ED69044-6F2C-4E6B-A83E-DE6265739101}"/>
                  </a:ext>
                </a:extLst>
              </p:cNvPr>
              <p:cNvPicPr/>
              <p:nvPr/>
            </p:nvPicPr>
            <p:blipFill>
              <a:blip r:embed="rId246"/>
              <a:stretch>
                <a:fillRect/>
              </a:stretch>
            </p:blipFill>
            <p:spPr>
              <a:xfrm>
                <a:off x="10607494" y="349325"/>
                <a:ext cx="93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4" name="Freihand 83">
                <a:extLst>
                  <a:ext uri="{FF2B5EF4-FFF2-40B4-BE49-F238E27FC236}">
                    <a16:creationId xmlns:a16="http://schemas.microsoft.com/office/drawing/2014/main" id="{3782B6E6-ED73-44A3-AEA9-0EBC5EC7FDFD}"/>
                  </a:ext>
                </a:extLst>
              </p14:cNvPr>
              <p14:cNvContentPartPr/>
              <p14:nvPr/>
            </p14:nvContentPartPr>
            <p14:xfrm>
              <a:off x="10655734" y="392885"/>
              <a:ext cx="58320" cy="39600"/>
            </p14:xfrm>
          </p:contentPart>
        </mc:Choice>
        <mc:Fallback xmlns="">
          <p:pic>
            <p:nvPicPr>
              <p:cNvPr id="84" name="Freihand 83">
                <a:extLst>
                  <a:ext uri="{FF2B5EF4-FFF2-40B4-BE49-F238E27FC236}">
                    <a16:creationId xmlns:a16="http://schemas.microsoft.com/office/drawing/2014/main" id="{3782B6E6-ED73-44A3-AEA9-0EBC5EC7FDFD}"/>
                  </a:ext>
                </a:extLst>
              </p:cNvPr>
              <p:cNvPicPr/>
              <p:nvPr/>
            </p:nvPicPr>
            <p:blipFill>
              <a:blip r:embed="rId248"/>
              <a:stretch>
                <a:fillRect/>
              </a:stretch>
            </p:blipFill>
            <p:spPr>
              <a:xfrm>
                <a:off x="10651414" y="388565"/>
                <a:ext cx="66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5" name="Freihand 84">
                <a:extLst>
                  <a:ext uri="{FF2B5EF4-FFF2-40B4-BE49-F238E27FC236}">
                    <a16:creationId xmlns:a16="http://schemas.microsoft.com/office/drawing/2014/main" id="{EA3F3731-DBB8-45AD-9F7E-5B869309471E}"/>
                  </a:ext>
                </a:extLst>
              </p14:cNvPr>
              <p14:cNvContentPartPr/>
              <p14:nvPr/>
            </p14:nvContentPartPr>
            <p14:xfrm>
              <a:off x="10760854" y="398285"/>
              <a:ext cx="54360" cy="84960"/>
            </p14:xfrm>
          </p:contentPart>
        </mc:Choice>
        <mc:Fallback xmlns="">
          <p:pic>
            <p:nvPicPr>
              <p:cNvPr id="85" name="Freihand 84">
                <a:extLst>
                  <a:ext uri="{FF2B5EF4-FFF2-40B4-BE49-F238E27FC236}">
                    <a16:creationId xmlns:a16="http://schemas.microsoft.com/office/drawing/2014/main" id="{EA3F3731-DBB8-45AD-9F7E-5B869309471E}"/>
                  </a:ext>
                </a:extLst>
              </p:cNvPr>
              <p:cNvPicPr/>
              <p:nvPr/>
            </p:nvPicPr>
            <p:blipFill>
              <a:blip r:embed="rId250"/>
              <a:stretch>
                <a:fillRect/>
              </a:stretch>
            </p:blipFill>
            <p:spPr>
              <a:xfrm>
                <a:off x="10756534" y="393965"/>
                <a:ext cx="63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6" name="Freihand 85">
                <a:extLst>
                  <a:ext uri="{FF2B5EF4-FFF2-40B4-BE49-F238E27FC236}">
                    <a16:creationId xmlns:a16="http://schemas.microsoft.com/office/drawing/2014/main" id="{608ECEA5-FD4C-4FFF-9DD2-C8A4867DA965}"/>
                  </a:ext>
                </a:extLst>
              </p14:cNvPr>
              <p14:cNvContentPartPr/>
              <p14:nvPr/>
            </p14:nvContentPartPr>
            <p14:xfrm>
              <a:off x="10894054" y="370205"/>
              <a:ext cx="68040" cy="33120"/>
            </p14:xfrm>
          </p:contentPart>
        </mc:Choice>
        <mc:Fallback xmlns="">
          <p:pic>
            <p:nvPicPr>
              <p:cNvPr id="86" name="Freihand 85">
                <a:extLst>
                  <a:ext uri="{FF2B5EF4-FFF2-40B4-BE49-F238E27FC236}">
                    <a16:creationId xmlns:a16="http://schemas.microsoft.com/office/drawing/2014/main" id="{608ECEA5-FD4C-4FFF-9DD2-C8A4867DA965}"/>
                  </a:ext>
                </a:extLst>
              </p:cNvPr>
              <p:cNvPicPr/>
              <p:nvPr/>
            </p:nvPicPr>
            <p:blipFill>
              <a:blip r:embed="rId252"/>
              <a:stretch>
                <a:fillRect/>
              </a:stretch>
            </p:blipFill>
            <p:spPr>
              <a:xfrm>
                <a:off x="10889734" y="365885"/>
                <a:ext cx="76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7" name="Freihand 86">
                <a:extLst>
                  <a:ext uri="{FF2B5EF4-FFF2-40B4-BE49-F238E27FC236}">
                    <a16:creationId xmlns:a16="http://schemas.microsoft.com/office/drawing/2014/main" id="{FDFD181B-7FEE-490F-9F85-406D382B3628}"/>
                  </a:ext>
                </a:extLst>
              </p14:cNvPr>
              <p14:cNvContentPartPr/>
              <p14:nvPr/>
            </p14:nvContentPartPr>
            <p14:xfrm>
              <a:off x="11076934" y="313685"/>
              <a:ext cx="69120" cy="80640"/>
            </p14:xfrm>
          </p:contentPart>
        </mc:Choice>
        <mc:Fallback xmlns="">
          <p:pic>
            <p:nvPicPr>
              <p:cNvPr id="87" name="Freihand 86">
                <a:extLst>
                  <a:ext uri="{FF2B5EF4-FFF2-40B4-BE49-F238E27FC236}">
                    <a16:creationId xmlns:a16="http://schemas.microsoft.com/office/drawing/2014/main" id="{FDFD181B-7FEE-490F-9F85-406D382B3628}"/>
                  </a:ext>
                </a:extLst>
              </p:cNvPr>
              <p:cNvPicPr/>
              <p:nvPr/>
            </p:nvPicPr>
            <p:blipFill>
              <a:blip r:embed="rId254"/>
              <a:stretch>
                <a:fillRect/>
              </a:stretch>
            </p:blipFill>
            <p:spPr>
              <a:xfrm>
                <a:off x="11072614" y="309365"/>
                <a:ext cx="77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8" name="Freihand 87">
                <a:extLst>
                  <a:ext uri="{FF2B5EF4-FFF2-40B4-BE49-F238E27FC236}">
                    <a16:creationId xmlns:a16="http://schemas.microsoft.com/office/drawing/2014/main" id="{98A48FE6-A988-4112-8B11-2B8CF22F99C5}"/>
                  </a:ext>
                </a:extLst>
              </p14:cNvPr>
              <p14:cNvContentPartPr/>
              <p14:nvPr/>
            </p14:nvContentPartPr>
            <p14:xfrm>
              <a:off x="11124094" y="360845"/>
              <a:ext cx="39960" cy="41400"/>
            </p14:xfrm>
          </p:contentPart>
        </mc:Choice>
        <mc:Fallback xmlns="">
          <p:pic>
            <p:nvPicPr>
              <p:cNvPr id="88" name="Freihand 87">
                <a:extLst>
                  <a:ext uri="{FF2B5EF4-FFF2-40B4-BE49-F238E27FC236}">
                    <a16:creationId xmlns:a16="http://schemas.microsoft.com/office/drawing/2014/main" id="{98A48FE6-A988-4112-8B11-2B8CF22F99C5}"/>
                  </a:ext>
                </a:extLst>
              </p:cNvPr>
              <p:cNvPicPr/>
              <p:nvPr/>
            </p:nvPicPr>
            <p:blipFill>
              <a:blip r:embed="rId256"/>
              <a:stretch>
                <a:fillRect/>
              </a:stretch>
            </p:blipFill>
            <p:spPr>
              <a:xfrm>
                <a:off x="11119774" y="356525"/>
                <a:ext cx="48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9" name="Freihand 88">
                <a:extLst>
                  <a:ext uri="{FF2B5EF4-FFF2-40B4-BE49-F238E27FC236}">
                    <a16:creationId xmlns:a16="http://schemas.microsoft.com/office/drawing/2014/main" id="{F4CBE412-EB70-434E-BE90-791D552618ED}"/>
                  </a:ext>
                </a:extLst>
              </p14:cNvPr>
              <p14:cNvContentPartPr/>
              <p14:nvPr/>
            </p14:nvContentPartPr>
            <p14:xfrm>
              <a:off x="11029054" y="263285"/>
              <a:ext cx="157680" cy="7560"/>
            </p14:xfrm>
          </p:contentPart>
        </mc:Choice>
        <mc:Fallback xmlns="">
          <p:pic>
            <p:nvPicPr>
              <p:cNvPr id="89" name="Freihand 88">
                <a:extLst>
                  <a:ext uri="{FF2B5EF4-FFF2-40B4-BE49-F238E27FC236}">
                    <a16:creationId xmlns:a16="http://schemas.microsoft.com/office/drawing/2014/main" id="{F4CBE412-EB70-434E-BE90-791D552618ED}"/>
                  </a:ext>
                </a:extLst>
              </p:cNvPr>
              <p:cNvPicPr/>
              <p:nvPr/>
            </p:nvPicPr>
            <p:blipFill>
              <a:blip r:embed="rId258"/>
              <a:stretch>
                <a:fillRect/>
              </a:stretch>
            </p:blipFill>
            <p:spPr>
              <a:xfrm>
                <a:off x="11024734" y="258965"/>
                <a:ext cx="1663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0" name="Freihand 89">
                <a:extLst>
                  <a:ext uri="{FF2B5EF4-FFF2-40B4-BE49-F238E27FC236}">
                    <a16:creationId xmlns:a16="http://schemas.microsoft.com/office/drawing/2014/main" id="{1B0720F2-F823-40FD-B7D7-A7026748938D}"/>
                  </a:ext>
                </a:extLst>
              </p14:cNvPr>
              <p14:cNvContentPartPr/>
              <p14:nvPr/>
            </p14:nvContentPartPr>
            <p14:xfrm>
              <a:off x="11270614" y="345725"/>
              <a:ext cx="62280" cy="14040"/>
            </p14:xfrm>
          </p:contentPart>
        </mc:Choice>
        <mc:Fallback xmlns="">
          <p:pic>
            <p:nvPicPr>
              <p:cNvPr id="90" name="Freihand 89">
                <a:extLst>
                  <a:ext uri="{FF2B5EF4-FFF2-40B4-BE49-F238E27FC236}">
                    <a16:creationId xmlns:a16="http://schemas.microsoft.com/office/drawing/2014/main" id="{1B0720F2-F823-40FD-B7D7-A7026748938D}"/>
                  </a:ext>
                </a:extLst>
              </p:cNvPr>
              <p:cNvPicPr/>
              <p:nvPr/>
            </p:nvPicPr>
            <p:blipFill>
              <a:blip r:embed="rId260"/>
              <a:stretch>
                <a:fillRect/>
              </a:stretch>
            </p:blipFill>
            <p:spPr>
              <a:xfrm>
                <a:off x="11266294" y="341405"/>
                <a:ext cx="70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1" name="Freihand 90">
                <a:extLst>
                  <a:ext uri="{FF2B5EF4-FFF2-40B4-BE49-F238E27FC236}">
                    <a16:creationId xmlns:a16="http://schemas.microsoft.com/office/drawing/2014/main" id="{DBB1B10A-61AE-4C9A-8D45-3D59A6E18ACC}"/>
                  </a:ext>
                </a:extLst>
              </p14:cNvPr>
              <p14:cNvContentPartPr/>
              <p14:nvPr/>
            </p14:nvContentPartPr>
            <p14:xfrm>
              <a:off x="11412454" y="297845"/>
              <a:ext cx="91800" cy="95400"/>
            </p14:xfrm>
          </p:contentPart>
        </mc:Choice>
        <mc:Fallback xmlns="">
          <p:pic>
            <p:nvPicPr>
              <p:cNvPr id="91" name="Freihand 90">
                <a:extLst>
                  <a:ext uri="{FF2B5EF4-FFF2-40B4-BE49-F238E27FC236}">
                    <a16:creationId xmlns:a16="http://schemas.microsoft.com/office/drawing/2014/main" id="{DBB1B10A-61AE-4C9A-8D45-3D59A6E18ACC}"/>
                  </a:ext>
                </a:extLst>
              </p:cNvPr>
              <p:cNvPicPr/>
              <p:nvPr/>
            </p:nvPicPr>
            <p:blipFill>
              <a:blip r:embed="rId262"/>
              <a:stretch>
                <a:fillRect/>
              </a:stretch>
            </p:blipFill>
            <p:spPr>
              <a:xfrm>
                <a:off x="11408134" y="293525"/>
                <a:ext cx="100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2" name="Freihand 91">
                <a:extLst>
                  <a:ext uri="{FF2B5EF4-FFF2-40B4-BE49-F238E27FC236}">
                    <a16:creationId xmlns:a16="http://schemas.microsoft.com/office/drawing/2014/main" id="{E8DBF42D-5F06-457D-8D6E-4000AA500D8A}"/>
                  </a:ext>
                </a:extLst>
              </p14:cNvPr>
              <p14:cNvContentPartPr/>
              <p14:nvPr/>
            </p14:nvContentPartPr>
            <p14:xfrm>
              <a:off x="11453494" y="355445"/>
              <a:ext cx="49320" cy="41760"/>
            </p14:xfrm>
          </p:contentPart>
        </mc:Choice>
        <mc:Fallback xmlns="">
          <p:pic>
            <p:nvPicPr>
              <p:cNvPr id="92" name="Freihand 91">
                <a:extLst>
                  <a:ext uri="{FF2B5EF4-FFF2-40B4-BE49-F238E27FC236}">
                    <a16:creationId xmlns:a16="http://schemas.microsoft.com/office/drawing/2014/main" id="{E8DBF42D-5F06-457D-8D6E-4000AA500D8A}"/>
                  </a:ext>
                </a:extLst>
              </p:cNvPr>
              <p:cNvPicPr/>
              <p:nvPr/>
            </p:nvPicPr>
            <p:blipFill>
              <a:blip r:embed="rId264"/>
              <a:stretch>
                <a:fillRect/>
              </a:stretch>
            </p:blipFill>
            <p:spPr>
              <a:xfrm>
                <a:off x="11449174" y="351125"/>
                <a:ext cx="57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3" name="Freihand 92">
                <a:extLst>
                  <a:ext uri="{FF2B5EF4-FFF2-40B4-BE49-F238E27FC236}">
                    <a16:creationId xmlns:a16="http://schemas.microsoft.com/office/drawing/2014/main" id="{92D8349A-6916-4E8B-BB2E-BB688A616A41}"/>
                  </a:ext>
                </a:extLst>
              </p14:cNvPr>
              <p14:cNvContentPartPr/>
              <p14:nvPr/>
            </p14:nvContentPartPr>
            <p14:xfrm>
              <a:off x="11522974" y="378485"/>
              <a:ext cx="66600" cy="84960"/>
            </p14:xfrm>
          </p:contentPart>
        </mc:Choice>
        <mc:Fallback xmlns="">
          <p:pic>
            <p:nvPicPr>
              <p:cNvPr id="93" name="Freihand 92">
                <a:extLst>
                  <a:ext uri="{FF2B5EF4-FFF2-40B4-BE49-F238E27FC236}">
                    <a16:creationId xmlns:a16="http://schemas.microsoft.com/office/drawing/2014/main" id="{92D8349A-6916-4E8B-BB2E-BB688A616A41}"/>
                  </a:ext>
                </a:extLst>
              </p:cNvPr>
              <p:cNvPicPr/>
              <p:nvPr/>
            </p:nvPicPr>
            <p:blipFill>
              <a:blip r:embed="rId266"/>
              <a:stretch>
                <a:fillRect/>
              </a:stretch>
            </p:blipFill>
            <p:spPr>
              <a:xfrm>
                <a:off x="11518654" y="374165"/>
                <a:ext cx="75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4" name="Freihand 93">
                <a:extLst>
                  <a:ext uri="{FF2B5EF4-FFF2-40B4-BE49-F238E27FC236}">
                    <a16:creationId xmlns:a16="http://schemas.microsoft.com/office/drawing/2014/main" id="{4EF61004-8166-4375-9415-7E0B52064897}"/>
                  </a:ext>
                </a:extLst>
              </p14:cNvPr>
              <p14:cNvContentPartPr/>
              <p14:nvPr/>
            </p14:nvContentPartPr>
            <p14:xfrm>
              <a:off x="11547094" y="383885"/>
              <a:ext cx="71640" cy="61560"/>
            </p14:xfrm>
          </p:contentPart>
        </mc:Choice>
        <mc:Fallback xmlns="">
          <p:pic>
            <p:nvPicPr>
              <p:cNvPr id="94" name="Freihand 93">
                <a:extLst>
                  <a:ext uri="{FF2B5EF4-FFF2-40B4-BE49-F238E27FC236}">
                    <a16:creationId xmlns:a16="http://schemas.microsoft.com/office/drawing/2014/main" id="{4EF61004-8166-4375-9415-7E0B52064897}"/>
                  </a:ext>
                </a:extLst>
              </p:cNvPr>
              <p:cNvPicPr/>
              <p:nvPr/>
            </p:nvPicPr>
            <p:blipFill>
              <a:blip r:embed="rId268"/>
              <a:stretch>
                <a:fillRect/>
              </a:stretch>
            </p:blipFill>
            <p:spPr>
              <a:xfrm>
                <a:off x="11542774" y="379565"/>
                <a:ext cx="8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6" name="Freihand 95">
                <a:extLst>
                  <a:ext uri="{FF2B5EF4-FFF2-40B4-BE49-F238E27FC236}">
                    <a16:creationId xmlns:a16="http://schemas.microsoft.com/office/drawing/2014/main" id="{7BE87772-DC0F-40CA-A829-270C43E3BC97}"/>
                  </a:ext>
                </a:extLst>
              </p14:cNvPr>
              <p14:cNvContentPartPr/>
              <p14:nvPr/>
            </p14:nvContentPartPr>
            <p14:xfrm>
              <a:off x="11547094" y="342125"/>
              <a:ext cx="46080" cy="68400"/>
            </p14:xfrm>
          </p:contentPart>
        </mc:Choice>
        <mc:Fallback xmlns="">
          <p:pic>
            <p:nvPicPr>
              <p:cNvPr id="96" name="Freihand 95">
                <a:extLst>
                  <a:ext uri="{FF2B5EF4-FFF2-40B4-BE49-F238E27FC236}">
                    <a16:creationId xmlns:a16="http://schemas.microsoft.com/office/drawing/2014/main" id="{7BE87772-DC0F-40CA-A829-270C43E3BC97}"/>
                  </a:ext>
                </a:extLst>
              </p:cNvPr>
              <p:cNvPicPr/>
              <p:nvPr/>
            </p:nvPicPr>
            <p:blipFill>
              <a:blip r:embed="rId270"/>
              <a:stretch>
                <a:fillRect/>
              </a:stretch>
            </p:blipFill>
            <p:spPr>
              <a:xfrm>
                <a:off x="11542774" y="337805"/>
                <a:ext cx="54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7" name="Freihand 96">
                <a:extLst>
                  <a:ext uri="{FF2B5EF4-FFF2-40B4-BE49-F238E27FC236}">
                    <a16:creationId xmlns:a16="http://schemas.microsoft.com/office/drawing/2014/main" id="{25070ADA-4BF7-43CF-8163-D3FCDFCC94E5}"/>
                  </a:ext>
                </a:extLst>
              </p14:cNvPr>
              <p14:cNvContentPartPr/>
              <p14:nvPr/>
            </p14:nvContentPartPr>
            <p14:xfrm>
              <a:off x="11522254" y="350765"/>
              <a:ext cx="96480" cy="117720"/>
            </p14:xfrm>
          </p:contentPart>
        </mc:Choice>
        <mc:Fallback xmlns="">
          <p:pic>
            <p:nvPicPr>
              <p:cNvPr id="97" name="Freihand 96">
                <a:extLst>
                  <a:ext uri="{FF2B5EF4-FFF2-40B4-BE49-F238E27FC236}">
                    <a16:creationId xmlns:a16="http://schemas.microsoft.com/office/drawing/2014/main" id="{25070ADA-4BF7-43CF-8163-D3FCDFCC94E5}"/>
                  </a:ext>
                </a:extLst>
              </p:cNvPr>
              <p:cNvPicPr/>
              <p:nvPr/>
            </p:nvPicPr>
            <p:blipFill>
              <a:blip r:embed="rId272"/>
              <a:stretch>
                <a:fillRect/>
              </a:stretch>
            </p:blipFill>
            <p:spPr>
              <a:xfrm>
                <a:off x="11517934" y="346445"/>
                <a:ext cx="105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8" name="Freihand 97">
                <a:extLst>
                  <a:ext uri="{FF2B5EF4-FFF2-40B4-BE49-F238E27FC236}">
                    <a16:creationId xmlns:a16="http://schemas.microsoft.com/office/drawing/2014/main" id="{695344AD-0FE1-4F35-A2E1-7AD93A8907C6}"/>
                  </a:ext>
                </a:extLst>
              </p14:cNvPr>
              <p14:cNvContentPartPr/>
              <p14:nvPr/>
            </p14:nvContentPartPr>
            <p14:xfrm>
              <a:off x="11478334" y="83645"/>
              <a:ext cx="64080" cy="22680"/>
            </p14:xfrm>
          </p:contentPart>
        </mc:Choice>
        <mc:Fallback xmlns="">
          <p:pic>
            <p:nvPicPr>
              <p:cNvPr id="98" name="Freihand 97">
                <a:extLst>
                  <a:ext uri="{FF2B5EF4-FFF2-40B4-BE49-F238E27FC236}">
                    <a16:creationId xmlns:a16="http://schemas.microsoft.com/office/drawing/2014/main" id="{695344AD-0FE1-4F35-A2E1-7AD93A8907C6}"/>
                  </a:ext>
                </a:extLst>
              </p:cNvPr>
              <p:cNvPicPr/>
              <p:nvPr/>
            </p:nvPicPr>
            <p:blipFill>
              <a:blip r:embed="rId274"/>
              <a:stretch>
                <a:fillRect/>
              </a:stretch>
            </p:blipFill>
            <p:spPr>
              <a:xfrm>
                <a:off x="11474014" y="79325"/>
                <a:ext cx="72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99" name="Freihand 98">
                <a:extLst>
                  <a:ext uri="{FF2B5EF4-FFF2-40B4-BE49-F238E27FC236}">
                    <a16:creationId xmlns:a16="http://schemas.microsoft.com/office/drawing/2014/main" id="{52ECCC41-D6FF-4A79-A23A-BDE5232771F9}"/>
                  </a:ext>
                </a:extLst>
              </p14:cNvPr>
              <p14:cNvContentPartPr/>
              <p14:nvPr/>
            </p14:nvContentPartPr>
            <p14:xfrm>
              <a:off x="11496334" y="85445"/>
              <a:ext cx="73440" cy="101880"/>
            </p14:xfrm>
          </p:contentPart>
        </mc:Choice>
        <mc:Fallback xmlns="">
          <p:pic>
            <p:nvPicPr>
              <p:cNvPr id="99" name="Freihand 98">
                <a:extLst>
                  <a:ext uri="{FF2B5EF4-FFF2-40B4-BE49-F238E27FC236}">
                    <a16:creationId xmlns:a16="http://schemas.microsoft.com/office/drawing/2014/main" id="{52ECCC41-D6FF-4A79-A23A-BDE5232771F9}"/>
                  </a:ext>
                </a:extLst>
              </p:cNvPr>
              <p:cNvPicPr/>
              <p:nvPr/>
            </p:nvPicPr>
            <p:blipFill>
              <a:blip r:embed="rId276"/>
              <a:stretch>
                <a:fillRect/>
              </a:stretch>
            </p:blipFill>
            <p:spPr>
              <a:xfrm>
                <a:off x="11492014" y="81125"/>
                <a:ext cx="82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1" name="Freihand 100">
                <a:extLst>
                  <a:ext uri="{FF2B5EF4-FFF2-40B4-BE49-F238E27FC236}">
                    <a16:creationId xmlns:a16="http://schemas.microsoft.com/office/drawing/2014/main" id="{D3681024-0F26-4E4F-9BAC-4763A3BE5A14}"/>
                  </a:ext>
                </a:extLst>
              </p14:cNvPr>
              <p14:cNvContentPartPr/>
              <p14:nvPr/>
            </p14:nvContentPartPr>
            <p14:xfrm>
              <a:off x="10739254" y="159245"/>
              <a:ext cx="74880" cy="60120"/>
            </p14:xfrm>
          </p:contentPart>
        </mc:Choice>
        <mc:Fallback xmlns="">
          <p:pic>
            <p:nvPicPr>
              <p:cNvPr id="101" name="Freihand 100">
                <a:extLst>
                  <a:ext uri="{FF2B5EF4-FFF2-40B4-BE49-F238E27FC236}">
                    <a16:creationId xmlns:a16="http://schemas.microsoft.com/office/drawing/2014/main" id="{D3681024-0F26-4E4F-9BAC-4763A3BE5A14}"/>
                  </a:ext>
                </a:extLst>
              </p:cNvPr>
              <p:cNvPicPr/>
              <p:nvPr/>
            </p:nvPicPr>
            <p:blipFill>
              <a:blip r:embed="rId278"/>
              <a:stretch>
                <a:fillRect/>
              </a:stretch>
            </p:blipFill>
            <p:spPr>
              <a:xfrm>
                <a:off x="10734934" y="154925"/>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2" name="Freihand 101">
                <a:extLst>
                  <a:ext uri="{FF2B5EF4-FFF2-40B4-BE49-F238E27FC236}">
                    <a16:creationId xmlns:a16="http://schemas.microsoft.com/office/drawing/2014/main" id="{DAF810B8-EAF7-4B42-9EE3-1A4E1CEA957B}"/>
                  </a:ext>
                </a:extLst>
              </p14:cNvPr>
              <p14:cNvContentPartPr/>
              <p14:nvPr/>
            </p14:nvContentPartPr>
            <p14:xfrm>
              <a:off x="10711174" y="127205"/>
              <a:ext cx="94680" cy="112320"/>
            </p14:xfrm>
          </p:contentPart>
        </mc:Choice>
        <mc:Fallback xmlns="">
          <p:pic>
            <p:nvPicPr>
              <p:cNvPr id="102" name="Freihand 101">
                <a:extLst>
                  <a:ext uri="{FF2B5EF4-FFF2-40B4-BE49-F238E27FC236}">
                    <a16:creationId xmlns:a16="http://schemas.microsoft.com/office/drawing/2014/main" id="{DAF810B8-EAF7-4B42-9EE3-1A4E1CEA957B}"/>
                  </a:ext>
                </a:extLst>
              </p:cNvPr>
              <p:cNvPicPr/>
              <p:nvPr/>
            </p:nvPicPr>
            <p:blipFill>
              <a:blip r:embed="rId280"/>
              <a:stretch>
                <a:fillRect/>
              </a:stretch>
            </p:blipFill>
            <p:spPr>
              <a:xfrm>
                <a:off x="10706854" y="122885"/>
                <a:ext cx="103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3" name="Freihand 102">
                <a:extLst>
                  <a:ext uri="{FF2B5EF4-FFF2-40B4-BE49-F238E27FC236}">
                    <a16:creationId xmlns:a16="http://schemas.microsoft.com/office/drawing/2014/main" id="{0889223A-6821-40FF-A4DB-533A09FF1427}"/>
                  </a:ext>
                </a:extLst>
              </p14:cNvPr>
              <p14:cNvContentPartPr/>
              <p14:nvPr/>
            </p14:nvContentPartPr>
            <p14:xfrm>
              <a:off x="10746094" y="359045"/>
              <a:ext cx="74880" cy="102240"/>
            </p14:xfrm>
          </p:contentPart>
        </mc:Choice>
        <mc:Fallback xmlns="">
          <p:pic>
            <p:nvPicPr>
              <p:cNvPr id="103" name="Freihand 102">
                <a:extLst>
                  <a:ext uri="{FF2B5EF4-FFF2-40B4-BE49-F238E27FC236}">
                    <a16:creationId xmlns:a16="http://schemas.microsoft.com/office/drawing/2014/main" id="{0889223A-6821-40FF-A4DB-533A09FF1427}"/>
                  </a:ext>
                </a:extLst>
              </p:cNvPr>
              <p:cNvPicPr/>
              <p:nvPr/>
            </p:nvPicPr>
            <p:blipFill>
              <a:blip r:embed="rId282"/>
              <a:stretch>
                <a:fillRect/>
              </a:stretch>
            </p:blipFill>
            <p:spPr>
              <a:xfrm>
                <a:off x="10741774" y="354725"/>
                <a:ext cx="8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4" name="Freihand 103">
                <a:extLst>
                  <a:ext uri="{FF2B5EF4-FFF2-40B4-BE49-F238E27FC236}">
                    <a16:creationId xmlns:a16="http://schemas.microsoft.com/office/drawing/2014/main" id="{86165CDD-C757-403B-8A22-F1ED64E6B562}"/>
                  </a:ext>
                </a:extLst>
              </p14:cNvPr>
              <p14:cNvContentPartPr/>
              <p14:nvPr/>
            </p14:nvContentPartPr>
            <p14:xfrm>
              <a:off x="10741414" y="357245"/>
              <a:ext cx="88200" cy="117720"/>
            </p14:xfrm>
          </p:contentPart>
        </mc:Choice>
        <mc:Fallback xmlns="">
          <p:pic>
            <p:nvPicPr>
              <p:cNvPr id="104" name="Freihand 103">
                <a:extLst>
                  <a:ext uri="{FF2B5EF4-FFF2-40B4-BE49-F238E27FC236}">
                    <a16:creationId xmlns:a16="http://schemas.microsoft.com/office/drawing/2014/main" id="{86165CDD-C757-403B-8A22-F1ED64E6B562}"/>
                  </a:ext>
                </a:extLst>
              </p:cNvPr>
              <p:cNvPicPr/>
              <p:nvPr/>
            </p:nvPicPr>
            <p:blipFill>
              <a:blip r:embed="rId284"/>
              <a:stretch>
                <a:fillRect/>
              </a:stretch>
            </p:blipFill>
            <p:spPr>
              <a:xfrm>
                <a:off x="10737094" y="352925"/>
                <a:ext cx="96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06" name="Freihand 105">
                <a:extLst>
                  <a:ext uri="{FF2B5EF4-FFF2-40B4-BE49-F238E27FC236}">
                    <a16:creationId xmlns:a16="http://schemas.microsoft.com/office/drawing/2014/main" id="{E1A78DF3-0D26-40C7-94AA-AC2710CE0C89}"/>
                  </a:ext>
                </a:extLst>
              </p14:cNvPr>
              <p14:cNvContentPartPr/>
              <p14:nvPr/>
            </p14:nvContentPartPr>
            <p14:xfrm>
              <a:off x="10580494" y="619685"/>
              <a:ext cx="62640" cy="105120"/>
            </p14:xfrm>
          </p:contentPart>
        </mc:Choice>
        <mc:Fallback xmlns="">
          <p:pic>
            <p:nvPicPr>
              <p:cNvPr id="106" name="Freihand 105">
                <a:extLst>
                  <a:ext uri="{FF2B5EF4-FFF2-40B4-BE49-F238E27FC236}">
                    <a16:creationId xmlns:a16="http://schemas.microsoft.com/office/drawing/2014/main" id="{E1A78DF3-0D26-40C7-94AA-AC2710CE0C89}"/>
                  </a:ext>
                </a:extLst>
              </p:cNvPr>
              <p:cNvPicPr/>
              <p:nvPr/>
            </p:nvPicPr>
            <p:blipFill>
              <a:blip r:embed="rId286"/>
              <a:stretch>
                <a:fillRect/>
              </a:stretch>
            </p:blipFill>
            <p:spPr>
              <a:xfrm>
                <a:off x="10576174" y="615365"/>
                <a:ext cx="71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07" name="Freihand 106">
                <a:extLst>
                  <a:ext uri="{FF2B5EF4-FFF2-40B4-BE49-F238E27FC236}">
                    <a16:creationId xmlns:a16="http://schemas.microsoft.com/office/drawing/2014/main" id="{4E69F9F8-E02B-4894-8F8F-C923E83090EC}"/>
                  </a:ext>
                </a:extLst>
              </p14:cNvPr>
              <p14:cNvContentPartPr/>
              <p14:nvPr/>
            </p14:nvContentPartPr>
            <p14:xfrm>
              <a:off x="10666534" y="637325"/>
              <a:ext cx="88920" cy="71640"/>
            </p14:xfrm>
          </p:contentPart>
        </mc:Choice>
        <mc:Fallback xmlns="">
          <p:pic>
            <p:nvPicPr>
              <p:cNvPr id="107" name="Freihand 106">
                <a:extLst>
                  <a:ext uri="{FF2B5EF4-FFF2-40B4-BE49-F238E27FC236}">
                    <a16:creationId xmlns:a16="http://schemas.microsoft.com/office/drawing/2014/main" id="{4E69F9F8-E02B-4894-8F8F-C923E83090EC}"/>
                  </a:ext>
                </a:extLst>
              </p:cNvPr>
              <p:cNvPicPr/>
              <p:nvPr/>
            </p:nvPicPr>
            <p:blipFill>
              <a:blip r:embed="rId288"/>
              <a:stretch>
                <a:fillRect/>
              </a:stretch>
            </p:blipFill>
            <p:spPr>
              <a:xfrm>
                <a:off x="10662214" y="633005"/>
                <a:ext cx="97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08" name="Freihand 107">
                <a:extLst>
                  <a:ext uri="{FF2B5EF4-FFF2-40B4-BE49-F238E27FC236}">
                    <a16:creationId xmlns:a16="http://schemas.microsoft.com/office/drawing/2014/main" id="{F6F57C2D-32BB-403F-9A97-1A9CEB59B211}"/>
                  </a:ext>
                </a:extLst>
              </p14:cNvPr>
              <p14:cNvContentPartPr/>
              <p14:nvPr/>
            </p14:nvContentPartPr>
            <p14:xfrm>
              <a:off x="10775254" y="578285"/>
              <a:ext cx="106920" cy="114480"/>
            </p14:xfrm>
          </p:contentPart>
        </mc:Choice>
        <mc:Fallback xmlns="">
          <p:pic>
            <p:nvPicPr>
              <p:cNvPr id="108" name="Freihand 107">
                <a:extLst>
                  <a:ext uri="{FF2B5EF4-FFF2-40B4-BE49-F238E27FC236}">
                    <a16:creationId xmlns:a16="http://schemas.microsoft.com/office/drawing/2014/main" id="{F6F57C2D-32BB-403F-9A97-1A9CEB59B211}"/>
                  </a:ext>
                </a:extLst>
              </p:cNvPr>
              <p:cNvPicPr/>
              <p:nvPr/>
            </p:nvPicPr>
            <p:blipFill>
              <a:blip r:embed="rId290"/>
              <a:stretch>
                <a:fillRect/>
              </a:stretch>
            </p:blipFill>
            <p:spPr>
              <a:xfrm>
                <a:off x="10770934" y="573965"/>
                <a:ext cx="115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09" name="Freihand 108">
                <a:extLst>
                  <a:ext uri="{FF2B5EF4-FFF2-40B4-BE49-F238E27FC236}">
                    <a16:creationId xmlns:a16="http://schemas.microsoft.com/office/drawing/2014/main" id="{978C0113-3709-49B9-AC94-98848D5CE612}"/>
                  </a:ext>
                </a:extLst>
              </p14:cNvPr>
              <p14:cNvContentPartPr/>
              <p14:nvPr/>
            </p14:nvContentPartPr>
            <p14:xfrm>
              <a:off x="10756894" y="609605"/>
              <a:ext cx="82080" cy="10080"/>
            </p14:xfrm>
          </p:contentPart>
        </mc:Choice>
        <mc:Fallback xmlns="">
          <p:pic>
            <p:nvPicPr>
              <p:cNvPr id="109" name="Freihand 108">
                <a:extLst>
                  <a:ext uri="{FF2B5EF4-FFF2-40B4-BE49-F238E27FC236}">
                    <a16:creationId xmlns:a16="http://schemas.microsoft.com/office/drawing/2014/main" id="{978C0113-3709-49B9-AC94-98848D5CE612}"/>
                  </a:ext>
                </a:extLst>
              </p:cNvPr>
              <p:cNvPicPr/>
              <p:nvPr/>
            </p:nvPicPr>
            <p:blipFill>
              <a:blip r:embed="rId188"/>
              <a:stretch>
                <a:fillRect/>
              </a:stretch>
            </p:blipFill>
            <p:spPr>
              <a:xfrm>
                <a:off x="10752574" y="605285"/>
                <a:ext cx="90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0" name="Freihand 109">
                <a:extLst>
                  <a:ext uri="{FF2B5EF4-FFF2-40B4-BE49-F238E27FC236}">
                    <a16:creationId xmlns:a16="http://schemas.microsoft.com/office/drawing/2014/main" id="{3AA89300-295B-4C86-A69D-502B26B77D04}"/>
                  </a:ext>
                </a:extLst>
              </p14:cNvPr>
              <p14:cNvContentPartPr/>
              <p14:nvPr/>
            </p14:nvContentPartPr>
            <p14:xfrm>
              <a:off x="10933654" y="606005"/>
              <a:ext cx="79920" cy="58680"/>
            </p14:xfrm>
          </p:contentPart>
        </mc:Choice>
        <mc:Fallback xmlns="">
          <p:pic>
            <p:nvPicPr>
              <p:cNvPr id="110" name="Freihand 109">
                <a:extLst>
                  <a:ext uri="{FF2B5EF4-FFF2-40B4-BE49-F238E27FC236}">
                    <a16:creationId xmlns:a16="http://schemas.microsoft.com/office/drawing/2014/main" id="{3AA89300-295B-4C86-A69D-502B26B77D04}"/>
                  </a:ext>
                </a:extLst>
              </p:cNvPr>
              <p:cNvPicPr/>
              <p:nvPr/>
            </p:nvPicPr>
            <p:blipFill>
              <a:blip r:embed="rId293"/>
              <a:stretch>
                <a:fillRect/>
              </a:stretch>
            </p:blipFill>
            <p:spPr>
              <a:xfrm>
                <a:off x="10929334" y="601685"/>
                <a:ext cx="88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1" name="Freihand 110">
                <a:extLst>
                  <a:ext uri="{FF2B5EF4-FFF2-40B4-BE49-F238E27FC236}">
                    <a16:creationId xmlns:a16="http://schemas.microsoft.com/office/drawing/2014/main" id="{07468214-9F85-4316-A45D-AFF865C397B3}"/>
                  </a:ext>
                </a:extLst>
              </p14:cNvPr>
              <p14:cNvContentPartPr/>
              <p14:nvPr/>
            </p14:nvContentPartPr>
            <p14:xfrm>
              <a:off x="11104294" y="546605"/>
              <a:ext cx="89640" cy="105840"/>
            </p14:xfrm>
          </p:contentPart>
        </mc:Choice>
        <mc:Fallback xmlns="">
          <p:pic>
            <p:nvPicPr>
              <p:cNvPr id="111" name="Freihand 110">
                <a:extLst>
                  <a:ext uri="{FF2B5EF4-FFF2-40B4-BE49-F238E27FC236}">
                    <a16:creationId xmlns:a16="http://schemas.microsoft.com/office/drawing/2014/main" id="{07468214-9F85-4316-A45D-AFF865C397B3}"/>
                  </a:ext>
                </a:extLst>
              </p:cNvPr>
              <p:cNvPicPr/>
              <p:nvPr/>
            </p:nvPicPr>
            <p:blipFill>
              <a:blip r:embed="rId295"/>
              <a:stretch>
                <a:fillRect/>
              </a:stretch>
            </p:blipFill>
            <p:spPr>
              <a:xfrm>
                <a:off x="11099974" y="542285"/>
                <a:ext cx="98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2" name="Freihand 111">
                <a:extLst>
                  <a:ext uri="{FF2B5EF4-FFF2-40B4-BE49-F238E27FC236}">
                    <a16:creationId xmlns:a16="http://schemas.microsoft.com/office/drawing/2014/main" id="{9AC06179-3159-4274-9769-B92547C1B75A}"/>
                  </a:ext>
                </a:extLst>
              </p14:cNvPr>
              <p14:cNvContentPartPr/>
              <p14:nvPr/>
            </p14:nvContentPartPr>
            <p14:xfrm>
              <a:off x="11229214" y="616085"/>
              <a:ext cx="55080" cy="43560"/>
            </p14:xfrm>
          </p:contentPart>
        </mc:Choice>
        <mc:Fallback xmlns="">
          <p:pic>
            <p:nvPicPr>
              <p:cNvPr id="112" name="Freihand 111">
                <a:extLst>
                  <a:ext uri="{FF2B5EF4-FFF2-40B4-BE49-F238E27FC236}">
                    <a16:creationId xmlns:a16="http://schemas.microsoft.com/office/drawing/2014/main" id="{9AC06179-3159-4274-9769-B92547C1B75A}"/>
                  </a:ext>
                </a:extLst>
              </p:cNvPr>
              <p:cNvPicPr/>
              <p:nvPr/>
            </p:nvPicPr>
            <p:blipFill>
              <a:blip r:embed="rId297"/>
              <a:stretch>
                <a:fillRect/>
              </a:stretch>
            </p:blipFill>
            <p:spPr>
              <a:xfrm>
                <a:off x="11224894" y="611765"/>
                <a:ext cx="63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3" name="Freihand 112">
                <a:extLst>
                  <a:ext uri="{FF2B5EF4-FFF2-40B4-BE49-F238E27FC236}">
                    <a16:creationId xmlns:a16="http://schemas.microsoft.com/office/drawing/2014/main" id="{4EB4DE48-CCAF-47ED-85CD-10DE4486E1C7}"/>
                  </a:ext>
                </a:extLst>
              </p14:cNvPr>
              <p14:cNvContentPartPr/>
              <p14:nvPr/>
            </p14:nvContentPartPr>
            <p14:xfrm>
              <a:off x="11246494" y="607805"/>
              <a:ext cx="155880" cy="117000"/>
            </p14:xfrm>
          </p:contentPart>
        </mc:Choice>
        <mc:Fallback xmlns="">
          <p:pic>
            <p:nvPicPr>
              <p:cNvPr id="113" name="Freihand 112">
                <a:extLst>
                  <a:ext uri="{FF2B5EF4-FFF2-40B4-BE49-F238E27FC236}">
                    <a16:creationId xmlns:a16="http://schemas.microsoft.com/office/drawing/2014/main" id="{4EB4DE48-CCAF-47ED-85CD-10DE4486E1C7}"/>
                  </a:ext>
                </a:extLst>
              </p:cNvPr>
              <p:cNvPicPr/>
              <p:nvPr/>
            </p:nvPicPr>
            <p:blipFill>
              <a:blip r:embed="rId299"/>
              <a:stretch>
                <a:fillRect/>
              </a:stretch>
            </p:blipFill>
            <p:spPr>
              <a:xfrm>
                <a:off x="11242174" y="603485"/>
                <a:ext cx="16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4" name="Freihand 113">
                <a:extLst>
                  <a:ext uri="{FF2B5EF4-FFF2-40B4-BE49-F238E27FC236}">
                    <a16:creationId xmlns:a16="http://schemas.microsoft.com/office/drawing/2014/main" id="{8DDF09C1-2617-495C-B198-169FDB0EA566}"/>
                  </a:ext>
                </a:extLst>
              </p14:cNvPr>
              <p14:cNvContentPartPr/>
              <p14:nvPr/>
            </p14:nvContentPartPr>
            <p14:xfrm>
              <a:off x="11391574" y="572885"/>
              <a:ext cx="121320" cy="35640"/>
            </p14:xfrm>
          </p:contentPart>
        </mc:Choice>
        <mc:Fallback xmlns="">
          <p:pic>
            <p:nvPicPr>
              <p:cNvPr id="114" name="Freihand 113">
                <a:extLst>
                  <a:ext uri="{FF2B5EF4-FFF2-40B4-BE49-F238E27FC236}">
                    <a16:creationId xmlns:a16="http://schemas.microsoft.com/office/drawing/2014/main" id="{8DDF09C1-2617-495C-B198-169FDB0EA566}"/>
                  </a:ext>
                </a:extLst>
              </p:cNvPr>
              <p:cNvPicPr/>
              <p:nvPr/>
            </p:nvPicPr>
            <p:blipFill>
              <a:blip r:embed="rId301"/>
              <a:stretch>
                <a:fillRect/>
              </a:stretch>
            </p:blipFill>
            <p:spPr>
              <a:xfrm>
                <a:off x="11387254" y="568565"/>
                <a:ext cx="129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5" name="Freihand 114">
                <a:extLst>
                  <a:ext uri="{FF2B5EF4-FFF2-40B4-BE49-F238E27FC236}">
                    <a16:creationId xmlns:a16="http://schemas.microsoft.com/office/drawing/2014/main" id="{5E372BCE-88F6-467F-A989-D24B84898B93}"/>
                  </a:ext>
                </a:extLst>
              </p14:cNvPr>
              <p14:cNvContentPartPr/>
              <p14:nvPr/>
            </p14:nvContentPartPr>
            <p14:xfrm>
              <a:off x="11423614" y="614645"/>
              <a:ext cx="92880" cy="9720"/>
            </p14:xfrm>
          </p:contentPart>
        </mc:Choice>
        <mc:Fallback xmlns="">
          <p:pic>
            <p:nvPicPr>
              <p:cNvPr id="115" name="Freihand 114">
                <a:extLst>
                  <a:ext uri="{FF2B5EF4-FFF2-40B4-BE49-F238E27FC236}">
                    <a16:creationId xmlns:a16="http://schemas.microsoft.com/office/drawing/2014/main" id="{5E372BCE-88F6-467F-A989-D24B84898B93}"/>
                  </a:ext>
                </a:extLst>
              </p:cNvPr>
              <p:cNvPicPr/>
              <p:nvPr/>
            </p:nvPicPr>
            <p:blipFill>
              <a:blip r:embed="rId303"/>
              <a:stretch>
                <a:fillRect/>
              </a:stretch>
            </p:blipFill>
            <p:spPr>
              <a:xfrm>
                <a:off x="11419294" y="610325"/>
                <a:ext cx="101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6" name="Freihand 115">
                <a:extLst>
                  <a:ext uri="{FF2B5EF4-FFF2-40B4-BE49-F238E27FC236}">
                    <a16:creationId xmlns:a16="http://schemas.microsoft.com/office/drawing/2014/main" id="{B1BEA94B-098B-4B33-BDAF-844EDA0E5108}"/>
                  </a:ext>
                </a:extLst>
              </p14:cNvPr>
              <p14:cNvContentPartPr/>
              <p14:nvPr/>
            </p14:nvContentPartPr>
            <p14:xfrm>
              <a:off x="11356654" y="565685"/>
              <a:ext cx="15480" cy="66240"/>
            </p14:xfrm>
          </p:contentPart>
        </mc:Choice>
        <mc:Fallback xmlns="">
          <p:pic>
            <p:nvPicPr>
              <p:cNvPr id="116" name="Freihand 115">
                <a:extLst>
                  <a:ext uri="{FF2B5EF4-FFF2-40B4-BE49-F238E27FC236}">
                    <a16:creationId xmlns:a16="http://schemas.microsoft.com/office/drawing/2014/main" id="{B1BEA94B-098B-4B33-BDAF-844EDA0E5108}"/>
                  </a:ext>
                </a:extLst>
              </p:cNvPr>
              <p:cNvPicPr/>
              <p:nvPr/>
            </p:nvPicPr>
            <p:blipFill>
              <a:blip r:embed="rId305"/>
              <a:stretch>
                <a:fillRect/>
              </a:stretch>
            </p:blipFill>
            <p:spPr>
              <a:xfrm>
                <a:off x="11352334" y="561365"/>
                <a:ext cx="24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8" name="Freihand 117">
                <a:extLst>
                  <a:ext uri="{FF2B5EF4-FFF2-40B4-BE49-F238E27FC236}">
                    <a16:creationId xmlns:a16="http://schemas.microsoft.com/office/drawing/2014/main" id="{0D281EBB-10DF-48F1-9BD3-685E2BCB1758}"/>
                  </a:ext>
                </a:extLst>
              </p14:cNvPr>
              <p14:cNvContentPartPr/>
              <p14:nvPr/>
            </p14:nvContentPartPr>
            <p14:xfrm>
              <a:off x="11222734" y="640925"/>
              <a:ext cx="93600" cy="53640"/>
            </p14:xfrm>
          </p:contentPart>
        </mc:Choice>
        <mc:Fallback xmlns="">
          <p:pic>
            <p:nvPicPr>
              <p:cNvPr id="118" name="Freihand 117">
                <a:extLst>
                  <a:ext uri="{FF2B5EF4-FFF2-40B4-BE49-F238E27FC236}">
                    <a16:creationId xmlns:a16="http://schemas.microsoft.com/office/drawing/2014/main" id="{0D281EBB-10DF-48F1-9BD3-685E2BCB1758}"/>
                  </a:ext>
                </a:extLst>
              </p:cNvPr>
              <p:cNvPicPr/>
              <p:nvPr/>
            </p:nvPicPr>
            <p:blipFill>
              <a:blip r:embed="rId307"/>
              <a:stretch>
                <a:fillRect/>
              </a:stretch>
            </p:blipFill>
            <p:spPr>
              <a:xfrm>
                <a:off x="11218414" y="636605"/>
                <a:ext cx="102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9" name="Freihand 118">
                <a:extLst>
                  <a:ext uri="{FF2B5EF4-FFF2-40B4-BE49-F238E27FC236}">
                    <a16:creationId xmlns:a16="http://schemas.microsoft.com/office/drawing/2014/main" id="{50C0EC07-910A-4CCA-B507-C674DDEA4096}"/>
                  </a:ext>
                </a:extLst>
              </p14:cNvPr>
              <p14:cNvContentPartPr/>
              <p14:nvPr/>
            </p14:nvContentPartPr>
            <p14:xfrm>
              <a:off x="11254774" y="613925"/>
              <a:ext cx="55080" cy="99360"/>
            </p14:xfrm>
          </p:contentPart>
        </mc:Choice>
        <mc:Fallback xmlns="">
          <p:pic>
            <p:nvPicPr>
              <p:cNvPr id="119" name="Freihand 118">
                <a:extLst>
                  <a:ext uri="{FF2B5EF4-FFF2-40B4-BE49-F238E27FC236}">
                    <a16:creationId xmlns:a16="http://schemas.microsoft.com/office/drawing/2014/main" id="{50C0EC07-910A-4CCA-B507-C674DDEA4096}"/>
                  </a:ext>
                </a:extLst>
              </p:cNvPr>
              <p:cNvPicPr/>
              <p:nvPr/>
            </p:nvPicPr>
            <p:blipFill>
              <a:blip r:embed="rId309"/>
              <a:stretch>
                <a:fillRect/>
              </a:stretch>
            </p:blipFill>
            <p:spPr>
              <a:xfrm>
                <a:off x="11250454" y="609605"/>
                <a:ext cx="63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0" name="Freihand 119">
                <a:extLst>
                  <a:ext uri="{FF2B5EF4-FFF2-40B4-BE49-F238E27FC236}">
                    <a16:creationId xmlns:a16="http://schemas.microsoft.com/office/drawing/2014/main" id="{953763CC-B9DB-4A7C-A70E-C7C2BEBA2294}"/>
                  </a:ext>
                </a:extLst>
              </p14:cNvPr>
              <p14:cNvContentPartPr/>
              <p14:nvPr/>
            </p14:nvContentPartPr>
            <p14:xfrm>
              <a:off x="11652574" y="517805"/>
              <a:ext cx="118440" cy="126720"/>
            </p14:xfrm>
          </p:contentPart>
        </mc:Choice>
        <mc:Fallback xmlns="">
          <p:pic>
            <p:nvPicPr>
              <p:cNvPr id="120" name="Freihand 119">
                <a:extLst>
                  <a:ext uri="{FF2B5EF4-FFF2-40B4-BE49-F238E27FC236}">
                    <a16:creationId xmlns:a16="http://schemas.microsoft.com/office/drawing/2014/main" id="{953763CC-B9DB-4A7C-A70E-C7C2BEBA2294}"/>
                  </a:ext>
                </a:extLst>
              </p:cNvPr>
              <p:cNvPicPr/>
              <p:nvPr/>
            </p:nvPicPr>
            <p:blipFill>
              <a:blip r:embed="rId311"/>
              <a:stretch>
                <a:fillRect/>
              </a:stretch>
            </p:blipFill>
            <p:spPr>
              <a:xfrm>
                <a:off x="11648254" y="513485"/>
                <a:ext cx="127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1" name="Freihand 120">
                <a:extLst>
                  <a:ext uri="{FF2B5EF4-FFF2-40B4-BE49-F238E27FC236}">
                    <a16:creationId xmlns:a16="http://schemas.microsoft.com/office/drawing/2014/main" id="{44755185-DA34-430E-9C34-2B16DF3C1164}"/>
                  </a:ext>
                </a:extLst>
              </p14:cNvPr>
              <p14:cNvContentPartPr/>
              <p14:nvPr/>
            </p14:nvContentPartPr>
            <p14:xfrm>
              <a:off x="11117974" y="800765"/>
              <a:ext cx="88560" cy="133560"/>
            </p14:xfrm>
          </p:contentPart>
        </mc:Choice>
        <mc:Fallback xmlns="">
          <p:pic>
            <p:nvPicPr>
              <p:cNvPr id="121" name="Freihand 120">
                <a:extLst>
                  <a:ext uri="{FF2B5EF4-FFF2-40B4-BE49-F238E27FC236}">
                    <a16:creationId xmlns:a16="http://schemas.microsoft.com/office/drawing/2014/main" id="{44755185-DA34-430E-9C34-2B16DF3C1164}"/>
                  </a:ext>
                </a:extLst>
              </p:cNvPr>
              <p:cNvPicPr/>
              <p:nvPr/>
            </p:nvPicPr>
            <p:blipFill>
              <a:blip r:embed="rId313"/>
              <a:stretch>
                <a:fillRect/>
              </a:stretch>
            </p:blipFill>
            <p:spPr>
              <a:xfrm>
                <a:off x="11113654" y="796445"/>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3" name="Freihand 122">
                <a:extLst>
                  <a:ext uri="{FF2B5EF4-FFF2-40B4-BE49-F238E27FC236}">
                    <a16:creationId xmlns:a16="http://schemas.microsoft.com/office/drawing/2014/main" id="{68C4F0E9-51D4-4C3D-8606-6EF0A8F504EB}"/>
                  </a:ext>
                </a:extLst>
              </p14:cNvPr>
              <p14:cNvContentPartPr/>
              <p14:nvPr/>
            </p14:nvContentPartPr>
            <p14:xfrm>
              <a:off x="11244334" y="877085"/>
              <a:ext cx="46440" cy="36720"/>
            </p14:xfrm>
          </p:contentPart>
        </mc:Choice>
        <mc:Fallback xmlns="">
          <p:pic>
            <p:nvPicPr>
              <p:cNvPr id="123" name="Freihand 122">
                <a:extLst>
                  <a:ext uri="{FF2B5EF4-FFF2-40B4-BE49-F238E27FC236}">
                    <a16:creationId xmlns:a16="http://schemas.microsoft.com/office/drawing/2014/main" id="{68C4F0E9-51D4-4C3D-8606-6EF0A8F504EB}"/>
                  </a:ext>
                </a:extLst>
              </p:cNvPr>
              <p:cNvPicPr/>
              <p:nvPr/>
            </p:nvPicPr>
            <p:blipFill>
              <a:blip r:embed="rId315"/>
              <a:stretch>
                <a:fillRect/>
              </a:stretch>
            </p:blipFill>
            <p:spPr>
              <a:xfrm>
                <a:off x="11240014" y="872765"/>
                <a:ext cx="55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24" name="Freihand 123">
                <a:extLst>
                  <a:ext uri="{FF2B5EF4-FFF2-40B4-BE49-F238E27FC236}">
                    <a16:creationId xmlns:a16="http://schemas.microsoft.com/office/drawing/2014/main" id="{B91BE9D4-72CD-4015-B7DF-42EBD93396A8}"/>
                  </a:ext>
                </a:extLst>
              </p14:cNvPr>
              <p14:cNvContentPartPr/>
              <p14:nvPr/>
            </p14:nvContentPartPr>
            <p14:xfrm>
              <a:off x="11278894" y="880685"/>
              <a:ext cx="21960" cy="90000"/>
            </p14:xfrm>
          </p:contentPart>
        </mc:Choice>
        <mc:Fallback xmlns="">
          <p:pic>
            <p:nvPicPr>
              <p:cNvPr id="124" name="Freihand 123">
                <a:extLst>
                  <a:ext uri="{FF2B5EF4-FFF2-40B4-BE49-F238E27FC236}">
                    <a16:creationId xmlns:a16="http://schemas.microsoft.com/office/drawing/2014/main" id="{B91BE9D4-72CD-4015-B7DF-42EBD93396A8}"/>
                  </a:ext>
                </a:extLst>
              </p:cNvPr>
              <p:cNvPicPr/>
              <p:nvPr/>
            </p:nvPicPr>
            <p:blipFill>
              <a:blip r:embed="rId317"/>
              <a:stretch>
                <a:fillRect/>
              </a:stretch>
            </p:blipFill>
            <p:spPr>
              <a:xfrm>
                <a:off x="11274574" y="876365"/>
                <a:ext cx="30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6" name="Freihand 125">
                <a:extLst>
                  <a:ext uri="{FF2B5EF4-FFF2-40B4-BE49-F238E27FC236}">
                    <a16:creationId xmlns:a16="http://schemas.microsoft.com/office/drawing/2014/main" id="{02FCC5FD-85DD-43AD-AE18-8DDA9286C1C7}"/>
                  </a:ext>
                </a:extLst>
              </p14:cNvPr>
              <p14:cNvContentPartPr/>
              <p14:nvPr/>
            </p14:nvContentPartPr>
            <p14:xfrm>
              <a:off x="11120854" y="777725"/>
              <a:ext cx="113400" cy="134640"/>
            </p14:xfrm>
          </p:contentPart>
        </mc:Choice>
        <mc:Fallback xmlns="">
          <p:pic>
            <p:nvPicPr>
              <p:cNvPr id="126" name="Freihand 125">
                <a:extLst>
                  <a:ext uri="{FF2B5EF4-FFF2-40B4-BE49-F238E27FC236}">
                    <a16:creationId xmlns:a16="http://schemas.microsoft.com/office/drawing/2014/main" id="{02FCC5FD-85DD-43AD-AE18-8DDA9286C1C7}"/>
                  </a:ext>
                </a:extLst>
              </p:cNvPr>
              <p:cNvPicPr/>
              <p:nvPr/>
            </p:nvPicPr>
            <p:blipFill>
              <a:blip r:embed="rId319"/>
              <a:stretch>
                <a:fillRect/>
              </a:stretch>
            </p:blipFill>
            <p:spPr>
              <a:xfrm>
                <a:off x="11116534" y="773405"/>
                <a:ext cx="122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7" name="Freihand 126">
                <a:extLst>
                  <a:ext uri="{FF2B5EF4-FFF2-40B4-BE49-F238E27FC236}">
                    <a16:creationId xmlns:a16="http://schemas.microsoft.com/office/drawing/2014/main" id="{D8FD6E8A-9DEC-4388-90FD-BA86E9FE912F}"/>
                  </a:ext>
                </a:extLst>
              </p14:cNvPr>
              <p14:cNvContentPartPr/>
              <p14:nvPr/>
            </p14:nvContentPartPr>
            <p14:xfrm>
              <a:off x="11183494" y="846845"/>
              <a:ext cx="47160" cy="95040"/>
            </p14:xfrm>
          </p:contentPart>
        </mc:Choice>
        <mc:Fallback xmlns="">
          <p:pic>
            <p:nvPicPr>
              <p:cNvPr id="127" name="Freihand 126">
                <a:extLst>
                  <a:ext uri="{FF2B5EF4-FFF2-40B4-BE49-F238E27FC236}">
                    <a16:creationId xmlns:a16="http://schemas.microsoft.com/office/drawing/2014/main" id="{D8FD6E8A-9DEC-4388-90FD-BA86E9FE912F}"/>
                  </a:ext>
                </a:extLst>
              </p:cNvPr>
              <p:cNvPicPr/>
              <p:nvPr/>
            </p:nvPicPr>
            <p:blipFill>
              <a:blip r:embed="rId321"/>
              <a:stretch>
                <a:fillRect/>
              </a:stretch>
            </p:blipFill>
            <p:spPr>
              <a:xfrm>
                <a:off x="11179174" y="842525"/>
                <a:ext cx="55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28" name="Freihand 127">
                <a:extLst>
                  <a:ext uri="{FF2B5EF4-FFF2-40B4-BE49-F238E27FC236}">
                    <a16:creationId xmlns:a16="http://schemas.microsoft.com/office/drawing/2014/main" id="{78DE529D-FBF8-40C2-98C5-FBD1433B815C}"/>
                  </a:ext>
                </a:extLst>
              </p14:cNvPr>
              <p14:cNvContentPartPr/>
              <p14:nvPr/>
            </p14:nvContentPartPr>
            <p14:xfrm>
              <a:off x="11283214" y="887165"/>
              <a:ext cx="44280" cy="51120"/>
            </p14:xfrm>
          </p:contentPart>
        </mc:Choice>
        <mc:Fallback xmlns="">
          <p:pic>
            <p:nvPicPr>
              <p:cNvPr id="128" name="Freihand 127">
                <a:extLst>
                  <a:ext uri="{FF2B5EF4-FFF2-40B4-BE49-F238E27FC236}">
                    <a16:creationId xmlns:a16="http://schemas.microsoft.com/office/drawing/2014/main" id="{78DE529D-FBF8-40C2-98C5-FBD1433B815C}"/>
                  </a:ext>
                </a:extLst>
              </p:cNvPr>
              <p:cNvPicPr/>
              <p:nvPr/>
            </p:nvPicPr>
            <p:blipFill>
              <a:blip r:embed="rId323"/>
              <a:stretch>
                <a:fillRect/>
              </a:stretch>
            </p:blipFill>
            <p:spPr>
              <a:xfrm>
                <a:off x="11278894" y="882845"/>
                <a:ext cx="52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29" name="Freihand 128">
                <a:extLst>
                  <a:ext uri="{FF2B5EF4-FFF2-40B4-BE49-F238E27FC236}">
                    <a16:creationId xmlns:a16="http://schemas.microsoft.com/office/drawing/2014/main" id="{1F41B40B-B14B-42AF-B3A0-E1DCF7B92325}"/>
                  </a:ext>
                </a:extLst>
              </p14:cNvPr>
              <p14:cNvContentPartPr/>
              <p14:nvPr/>
            </p14:nvContentPartPr>
            <p14:xfrm>
              <a:off x="11391574" y="831725"/>
              <a:ext cx="92520" cy="8640"/>
            </p14:xfrm>
          </p:contentPart>
        </mc:Choice>
        <mc:Fallback xmlns="">
          <p:pic>
            <p:nvPicPr>
              <p:cNvPr id="129" name="Freihand 128">
                <a:extLst>
                  <a:ext uri="{FF2B5EF4-FFF2-40B4-BE49-F238E27FC236}">
                    <a16:creationId xmlns:a16="http://schemas.microsoft.com/office/drawing/2014/main" id="{1F41B40B-B14B-42AF-B3A0-E1DCF7B92325}"/>
                  </a:ext>
                </a:extLst>
              </p:cNvPr>
              <p:cNvPicPr/>
              <p:nvPr/>
            </p:nvPicPr>
            <p:blipFill>
              <a:blip r:embed="rId325"/>
              <a:stretch>
                <a:fillRect/>
              </a:stretch>
            </p:blipFill>
            <p:spPr>
              <a:xfrm>
                <a:off x="11387254" y="827405"/>
                <a:ext cx="101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0" name="Freihand 129">
                <a:extLst>
                  <a:ext uri="{FF2B5EF4-FFF2-40B4-BE49-F238E27FC236}">
                    <a16:creationId xmlns:a16="http://schemas.microsoft.com/office/drawing/2014/main" id="{DD87269F-C775-42E4-95D3-C4272BF8E51F}"/>
                  </a:ext>
                </a:extLst>
              </p14:cNvPr>
              <p14:cNvContentPartPr/>
              <p14:nvPr/>
            </p14:nvContentPartPr>
            <p14:xfrm>
              <a:off x="11411374" y="872045"/>
              <a:ext cx="70920" cy="5040"/>
            </p14:xfrm>
          </p:contentPart>
        </mc:Choice>
        <mc:Fallback xmlns="">
          <p:pic>
            <p:nvPicPr>
              <p:cNvPr id="130" name="Freihand 129">
                <a:extLst>
                  <a:ext uri="{FF2B5EF4-FFF2-40B4-BE49-F238E27FC236}">
                    <a16:creationId xmlns:a16="http://schemas.microsoft.com/office/drawing/2014/main" id="{DD87269F-C775-42E4-95D3-C4272BF8E51F}"/>
                  </a:ext>
                </a:extLst>
              </p:cNvPr>
              <p:cNvPicPr/>
              <p:nvPr/>
            </p:nvPicPr>
            <p:blipFill>
              <a:blip r:embed="rId327"/>
              <a:stretch>
                <a:fillRect/>
              </a:stretch>
            </p:blipFill>
            <p:spPr>
              <a:xfrm>
                <a:off x="11407054" y="867725"/>
                <a:ext cx="79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1" name="Freihand 130">
                <a:extLst>
                  <a:ext uri="{FF2B5EF4-FFF2-40B4-BE49-F238E27FC236}">
                    <a16:creationId xmlns:a16="http://schemas.microsoft.com/office/drawing/2014/main" id="{B3382F87-B346-40E0-A712-691FA6FB6F8A}"/>
                  </a:ext>
                </a:extLst>
              </p14:cNvPr>
              <p14:cNvContentPartPr/>
              <p14:nvPr/>
            </p14:nvContentPartPr>
            <p14:xfrm>
              <a:off x="11653654" y="770885"/>
              <a:ext cx="119160" cy="110160"/>
            </p14:xfrm>
          </p:contentPart>
        </mc:Choice>
        <mc:Fallback xmlns="">
          <p:pic>
            <p:nvPicPr>
              <p:cNvPr id="131" name="Freihand 130">
                <a:extLst>
                  <a:ext uri="{FF2B5EF4-FFF2-40B4-BE49-F238E27FC236}">
                    <a16:creationId xmlns:a16="http://schemas.microsoft.com/office/drawing/2014/main" id="{B3382F87-B346-40E0-A712-691FA6FB6F8A}"/>
                  </a:ext>
                </a:extLst>
              </p:cNvPr>
              <p:cNvPicPr/>
              <p:nvPr/>
            </p:nvPicPr>
            <p:blipFill>
              <a:blip r:embed="rId329"/>
              <a:stretch>
                <a:fillRect/>
              </a:stretch>
            </p:blipFill>
            <p:spPr>
              <a:xfrm>
                <a:off x="11649334" y="766565"/>
                <a:ext cx="127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2" name="Freihand 131">
                <a:extLst>
                  <a:ext uri="{FF2B5EF4-FFF2-40B4-BE49-F238E27FC236}">
                    <a16:creationId xmlns:a16="http://schemas.microsoft.com/office/drawing/2014/main" id="{FBB07503-42BE-4944-85CE-220E995F268D}"/>
                  </a:ext>
                </a:extLst>
              </p14:cNvPr>
              <p14:cNvContentPartPr/>
              <p14:nvPr/>
            </p14:nvContentPartPr>
            <p14:xfrm>
              <a:off x="11703694" y="828485"/>
              <a:ext cx="65520" cy="61560"/>
            </p14:xfrm>
          </p:contentPart>
        </mc:Choice>
        <mc:Fallback xmlns="">
          <p:pic>
            <p:nvPicPr>
              <p:cNvPr id="132" name="Freihand 131">
                <a:extLst>
                  <a:ext uri="{FF2B5EF4-FFF2-40B4-BE49-F238E27FC236}">
                    <a16:creationId xmlns:a16="http://schemas.microsoft.com/office/drawing/2014/main" id="{FBB07503-42BE-4944-85CE-220E995F268D}"/>
                  </a:ext>
                </a:extLst>
              </p:cNvPr>
              <p:cNvPicPr/>
              <p:nvPr/>
            </p:nvPicPr>
            <p:blipFill>
              <a:blip r:embed="rId331"/>
              <a:stretch>
                <a:fillRect/>
              </a:stretch>
            </p:blipFill>
            <p:spPr>
              <a:xfrm>
                <a:off x="11699374" y="824165"/>
                <a:ext cx="74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5" name="Freihand 134">
                <a:extLst>
                  <a:ext uri="{FF2B5EF4-FFF2-40B4-BE49-F238E27FC236}">
                    <a16:creationId xmlns:a16="http://schemas.microsoft.com/office/drawing/2014/main" id="{989B26DD-B119-49FC-870F-2D22CB7EEF82}"/>
                  </a:ext>
                </a:extLst>
              </p14:cNvPr>
              <p14:cNvContentPartPr/>
              <p14:nvPr/>
            </p14:nvContentPartPr>
            <p14:xfrm>
              <a:off x="11354494" y="849725"/>
              <a:ext cx="360" cy="360"/>
            </p14:xfrm>
          </p:contentPart>
        </mc:Choice>
        <mc:Fallback xmlns="">
          <p:pic>
            <p:nvPicPr>
              <p:cNvPr id="135" name="Freihand 134">
                <a:extLst>
                  <a:ext uri="{FF2B5EF4-FFF2-40B4-BE49-F238E27FC236}">
                    <a16:creationId xmlns:a16="http://schemas.microsoft.com/office/drawing/2014/main" id="{989B26DD-B119-49FC-870F-2D22CB7EEF82}"/>
                  </a:ext>
                </a:extLst>
              </p:cNvPr>
              <p:cNvPicPr/>
              <p:nvPr/>
            </p:nvPicPr>
            <p:blipFill>
              <a:blip r:embed="rId150"/>
              <a:stretch>
                <a:fillRect/>
              </a:stretch>
            </p:blipFill>
            <p:spPr>
              <a:xfrm>
                <a:off x="11350174" y="845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6" name="Freihand 135">
                <a:extLst>
                  <a:ext uri="{FF2B5EF4-FFF2-40B4-BE49-F238E27FC236}">
                    <a16:creationId xmlns:a16="http://schemas.microsoft.com/office/drawing/2014/main" id="{A9EA2DC5-D0E5-4F79-B7E1-60416152A298}"/>
                  </a:ext>
                </a:extLst>
              </p14:cNvPr>
              <p14:cNvContentPartPr/>
              <p14:nvPr/>
            </p14:nvContentPartPr>
            <p14:xfrm>
              <a:off x="11360974" y="895805"/>
              <a:ext cx="8640" cy="1080"/>
            </p14:xfrm>
          </p:contentPart>
        </mc:Choice>
        <mc:Fallback xmlns="">
          <p:pic>
            <p:nvPicPr>
              <p:cNvPr id="136" name="Freihand 135">
                <a:extLst>
                  <a:ext uri="{FF2B5EF4-FFF2-40B4-BE49-F238E27FC236}">
                    <a16:creationId xmlns:a16="http://schemas.microsoft.com/office/drawing/2014/main" id="{A9EA2DC5-D0E5-4F79-B7E1-60416152A298}"/>
                  </a:ext>
                </a:extLst>
              </p:cNvPr>
              <p:cNvPicPr/>
              <p:nvPr/>
            </p:nvPicPr>
            <p:blipFill>
              <a:blip r:embed="rId334"/>
              <a:stretch>
                <a:fillRect/>
              </a:stretch>
            </p:blipFill>
            <p:spPr>
              <a:xfrm>
                <a:off x="11356654" y="891485"/>
                <a:ext cx="172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9" name="Freihand 178">
                <a:extLst>
                  <a:ext uri="{FF2B5EF4-FFF2-40B4-BE49-F238E27FC236}">
                    <a16:creationId xmlns:a16="http://schemas.microsoft.com/office/drawing/2014/main" id="{7588CF97-B880-428E-B4C7-55E59EC82C82}"/>
                  </a:ext>
                </a:extLst>
              </p14:cNvPr>
              <p14:cNvContentPartPr/>
              <p14:nvPr/>
            </p14:nvContentPartPr>
            <p14:xfrm>
              <a:off x="10973614" y="441845"/>
              <a:ext cx="921600" cy="557280"/>
            </p14:xfrm>
          </p:contentPart>
        </mc:Choice>
        <mc:Fallback xmlns="">
          <p:pic>
            <p:nvPicPr>
              <p:cNvPr id="179" name="Freihand 178">
                <a:extLst>
                  <a:ext uri="{FF2B5EF4-FFF2-40B4-BE49-F238E27FC236}">
                    <a16:creationId xmlns:a16="http://schemas.microsoft.com/office/drawing/2014/main" id="{7588CF97-B880-428E-B4C7-55E59EC82C82}"/>
                  </a:ext>
                </a:extLst>
              </p:cNvPr>
              <p:cNvPicPr/>
              <p:nvPr/>
            </p:nvPicPr>
            <p:blipFill>
              <a:blip r:embed="rId336"/>
              <a:stretch>
                <a:fillRect/>
              </a:stretch>
            </p:blipFill>
            <p:spPr>
              <a:xfrm>
                <a:off x="10969294" y="437525"/>
                <a:ext cx="9302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23" name="Freihand 322">
                <a:extLst>
                  <a:ext uri="{FF2B5EF4-FFF2-40B4-BE49-F238E27FC236}">
                    <a16:creationId xmlns:a16="http://schemas.microsoft.com/office/drawing/2014/main" id="{5452F6A0-245A-4B39-8718-57B67778D13C}"/>
                  </a:ext>
                </a:extLst>
              </p14:cNvPr>
              <p14:cNvContentPartPr/>
              <p14:nvPr/>
            </p14:nvContentPartPr>
            <p14:xfrm>
              <a:off x="6318094" y="820925"/>
              <a:ext cx="121320" cy="5040"/>
            </p14:xfrm>
          </p:contentPart>
        </mc:Choice>
        <mc:Fallback xmlns="">
          <p:pic>
            <p:nvPicPr>
              <p:cNvPr id="323" name="Freihand 322">
                <a:extLst>
                  <a:ext uri="{FF2B5EF4-FFF2-40B4-BE49-F238E27FC236}">
                    <a16:creationId xmlns:a16="http://schemas.microsoft.com/office/drawing/2014/main" id="{5452F6A0-245A-4B39-8718-57B67778D13C}"/>
                  </a:ext>
                </a:extLst>
              </p:cNvPr>
              <p:cNvPicPr/>
              <p:nvPr/>
            </p:nvPicPr>
            <p:blipFill>
              <a:blip r:embed="rId338"/>
              <a:stretch>
                <a:fillRect/>
              </a:stretch>
            </p:blipFill>
            <p:spPr>
              <a:xfrm>
                <a:off x="6313774" y="816605"/>
                <a:ext cx="129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33" name="Freihand 332">
                <a:extLst>
                  <a:ext uri="{FF2B5EF4-FFF2-40B4-BE49-F238E27FC236}">
                    <a16:creationId xmlns:a16="http://schemas.microsoft.com/office/drawing/2014/main" id="{AD07BF4E-337B-4F61-852A-3095C8B82E9A}"/>
                  </a:ext>
                </a:extLst>
              </p14:cNvPr>
              <p14:cNvContentPartPr/>
              <p14:nvPr/>
            </p14:nvContentPartPr>
            <p14:xfrm>
              <a:off x="2438014" y="1225925"/>
              <a:ext cx="55440" cy="213840"/>
            </p14:xfrm>
          </p:contentPart>
        </mc:Choice>
        <mc:Fallback xmlns="">
          <p:pic>
            <p:nvPicPr>
              <p:cNvPr id="333" name="Freihand 332">
                <a:extLst>
                  <a:ext uri="{FF2B5EF4-FFF2-40B4-BE49-F238E27FC236}">
                    <a16:creationId xmlns:a16="http://schemas.microsoft.com/office/drawing/2014/main" id="{AD07BF4E-337B-4F61-852A-3095C8B82E9A}"/>
                  </a:ext>
                </a:extLst>
              </p:cNvPr>
              <p:cNvPicPr/>
              <p:nvPr/>
            </p:nvPicPr>
            <p:blipFill>
              <a:blip r:embed="rId14"/>
              <a:stretch>
                <a:fillRect/>
              </a:stretch>
            </p:blipFill>
            <p:spPr>
              <a:xfrm>
                <a:off x="2433694" y="1221605"/>
                <a:ext cx="64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65" name="Freihand 364">
                <a:extLst>
                  <a:ext uri="{FF2B5EF4-FFF2-40B4-BE49-F238E27FC236}">
                    <a16:creationId xmlns:a16="http://schemas.microsoft.com/office/drawing/2014/main" id="{CCAEEF13-D093-4EE6-972E-9B59E42E200B}"/>
                  </a:ext>
                </a:extLst>
              </p14:cNvPr>
              <p14:cNvContentPartPr/>
              <p14:nvPr/>
            </p14:nvContentPartPr>
            <p14:xfrm>
              <a:off x="10719094" y="1775645"/>
              <a:ext cx="65520" cy="209520"/>
            </p14:xfrm>
          </p:contentPart>
        </mc:Choice>
        <mc:Fallback xmlns="">
          <p:pic>
            <p:nvPicPr>
              <p:cNvPr id="365" name="Freihand 364">
                <a:extLst>
                  <a:ext uri="{FF2B5EF4-FFF2-40B4-BE49-F238E27FC236}">
                    <a16:creationId xmlns:a16="http://schemas.microsoft.com/office/drawing/2014/main" id="{CCAEEF13-D093-4EE6-972E-9B59E42E200B}"/>
                  </a:ext>
                </a:extLst>
              </p:cNvPr>
              <p:cNvPicPr/>
              <p:nvPr/>
            </p:nvPicPr>
            <p:blipFill>
              <a:blip r:embed="rId341"/>
              <a:stretch>
                <a:fillRect/>
              </a:stretch>
            </p:blipFill>
            <p:spPr>
              <a:xfrm>
                <a:off x="10714774" y="1771325"/>
                <a:ext cx="74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66" name="Freihand 365">
                <a:extLst>
                  <a:ext uri="{FF2B5EF4-FFF2-40B4-BE49-F238E27FC236}">
                    <a16:creationId xmlns:a16="http://schemas.microsoft.com/office/drawing/2014/main" id="{552CB026-D9AA-4733-917E-E8E86FD964AF}"/>
                  </a:ext>
                </a:extLst>
              </p14:cNvPr>
              <p14:cNvContentPartPr/>
              <p14:nvPr/>
            </p14:nvContentPartPr>
            <p14:xfrm>
              <a:off x="10655734" y="1888685"/>
              <a:ext cx="103680" cy="21960"/>
            </p14:xfrm>
          </p:contentPart>
        </mc:Choice>
        <mc:Fallback xmlns="">
          <p:pic>
            <p:nvPicPr>
              <p:cNvPr id="366" name="Freihand 365">
                <a:extLst>
                  <a:ext uri="{FF2B5EF4-FFF2-40B4-BE49-F238E27FC236}">
                    <a16:creationId xmlns:a16="http://schemas.microsoft.com/office/drawing/2014/main" id="{552CB026-D9AA-4733-917E-E8E86FD964AF}"/>
                  </a:ext>
                </a:extLst>
              </p:cNvPr>
              <p:cNvPicPr/>
              <p:nvPr/>
            </p:nvPicPr>
            <p:blipFill>
              <a:blip r:embed="rId343"/>
              <a:stretch>
                <a:fillRect/>
              </a:stretch>
            </p:blipFill>
            <p:spPr>
              <a:xfrm>
                <a:off x="10651414" y="1884365"/>
                <a:ext cx="112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67" name="Freihand 366">
                <a:extLst>
                  <a:ext uri="{FF2B5EF4-FFF2-40B4-BE49-F238E27FC236}">
                    <a16:creationId xmlns:a16="http://schemas.microsoft.com/office/drawing/2014/main" id="{9E197C0B-CDB4-46EC-9C98-C2AC53FBC58E}"/>
                  </a:ext>
                </a:extLst>
              </p14:cNvPr>
              <p14:cNvContentPartPr/>
              <p14:nvPr/>
            </p14:nvContentPartPr>
            <p14:xfrm>
              <a:off x="10835374" y="1747205"/>
              <a:ext cx="103680" cy="180000"/>
            </p14:xfrm>
          </p:contentPart>
        </mc:Choice>
        <mc:Fallback xmlns="">
          <p:pic>
            <p:nvPicPr>
              <p:cNvPr id="367" name="Freihand 366">
                <a:extLst>
                  <a:ext uri="{FF2B5EF4-FFF2-40B4-BE49-F238E27FC236}">
                    <a16:creationId xmlns:a16="http://schemas.microsoft.com/office/drawing/2014/main" id="{9E197C0B-CDB4-46EC-9C98-C2AC53FBC58E}"/>
                  </a:ext>
                </a:extLst>
              </p:cNvPr>
              <p:cNvPicPr/>
              <p:nvPr/>
            </p:nvPicPr>
            <p:blipFill>
              <a:blip r:embed="rId345"/>
              <a:stretch>
                <a:fillRect/>
              </a:stretch>
            </p:blipFill>
            <p:spPr>
              <a:xfrm>
                <a:off x="10831054" y="1742885"/>
                <a:ext cx="112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68" name="Freihand 367">
                <a:extLst>
                  <a:ext uri="{FF2B5EF4-FFF2-40B4-BE49-F238E27FC236}">
                    <a16:creationId xmlns:a16="http://schemas.microsoft.com/office/drawing/2014/main" id="{40401B2D-C24A-45B6-BF32-EB1722773CAF}"/>
                  </a:ext>
                </a:extLst>
              </p14:cNvPr>
              <p14:cNvContentPartPr/>
              <p14:nvPr/>
            </p14:nvContentPartPr>
            <p14:xfrm>
              <a:off x="10950574" y="1808405"/>
              <a:ext cx="82440" cy="99000"/>
            </p14:xfrm>
          </p:contentPart>
        </mc:Choice>
        <mc:Fallback xmlns="">
          <p:pic>
            <p:nvPicPr>
              <p:cNvPr id="368" name="Freihand 367">
                <a:extLst>
                  <a:ext uri="{FF2B5EF4-FFF2-40B4-BE49-F238E27FC236}">
                    <a16:creationId xmlns:a16="http://schemas.microsoft.com/office/drawing/2014/main" id="{40401B2D-C24A-45B6-BF32-EB1722773CAF}"/>
                  </a:ext>
                </a:extLst>
              </p:cNvPr>
              <p:cNvPicPr/>
              <p:nvPr/>
            </p:nvPicPr>
            <p:blipFill>
              <a:blip r:embed="rId347"/>
              <a:stretch>
                <a:fillRect/>
              </a:stretch>
            </p:blipFill>
            <p:spPr>
              <a:xfrm>
                <a:off x="10946254" y="1804085"/>
                <a:ext cx="91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69" name="Freihand 368">
                <a:extLst>
                  <a:ext uri="{FF2B5EF4-FFF2-40B4-BE49-F238E27FC236}">
                    <a16:creationId xmlns:a16="http://schemas.microsoft.com/office/drawing/2014/main" id="{684CFA34-1AC0-4FC4-842D-EBB552EE2629}"/>
                  </a:ext>
                </a:extLst>
              </p14:cNvPr>
              <p14:cNvContentPartPr/>
              <p14:nvPr/>
            </p14:nvContentPartPr>
            <p14:xfrm>
              <a:off x="11061094" y="1774565"/>
              <a:ext cx="46800" cy="147960"/>
            </p14:xfrm>
          </p:contentPart>
        </mc:Choice>
        <mc:Fallback xmlns="">
          <p:pic>
            <p:nvPicPr>
              <p:cNvPr id="369" name="Freihand 368">
                <a:extLst>
                  <a:ext uri="{FF2B5EF4-FFF2-40B4-BE49-F238E27FC236}">
                    <a16:creationId xmlns:a16="http://schemas.microsoft.com/office/drawing/2014/main" id="{684CFA34-1AC0-4FC4-842D-EBB552EE2629}"/>
                  </a:ext>
                </a:extLst>
              </p:cNvPr>
              <p:cNvPicPr/>
              <p:nvPr/>
            </p:nvPicPr>
            <p:blipFill>
              <a:blip r:embed="rId349"/>
              <a:stretch>
                <a:fillRect/>
              </a:stretch>
            </p:blipFill>
            <p:spPr>
              <a:xfrm>
                <a:off x="11056774" y="1770245"/>
                <a:ext cx="55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70" name="Freihand 369">
                <a:extLst>
                  <a:ext uri="{FF2B5EF4-FFF2-40B4-BE49-F238E27FC236}">
                    <a16:creationId xmlns:a16="http://schemas.microsoft.com/office/drawing/2014/main" id="{F37218EF-1CAC-43E8-89F6-42776465F670}"/>
                  </a:ext>
                </a:extLst>
              </p14:cNvPr>
              <p14:cNvContentPartPr/>
              <p14:nvPr/>
            </p14:nvContentPartPr>
            <p14:xfrm>
              <a:off x="11193934" y="1824965"/>
              <a:ext cx="97200" cy="41760"/>
            </p14:xfrm>
          </p:contentPart>
        </mc:Choice>
        <mc:Fallback xmlns="">
          <p:pic>
            <p:nvPicPr>
              <p:cNvPr id="370" name="Freihand 369">
                <a:extLst>
                  <a:ext uri="{FF2B5EF4-FFF2-40B4-BE49-F238E27FC236}">
                    <a16:creationId xmlns:a16="http://schemas.microsoft.com/office/drawing/2014/main" id="{F37218EF-1CAC-43E8-89F6-42776465F670}"/>
                  </a:ext>
                </a:extLst>
              </p:cNvPr>
              <p:cNvPicPr/>
              <p:nvPr/>
            </p:nvPicPr>
            <p:blipFill>
              <a:blip r:embed="rId351"/>
              <a:stretch>
                <a:fillRect/>
              </a:stretch>
            </p:blipFill>
            <p:spPr>
              <a:xfrm>
                <a:off x="11189614" y="1820645"/>
                <a:ext cx="105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71" name="Freihand 370">
                <a:extLst>
                  <a:ext uri="{FF2B5EF4-FFF2-40B4-BE49-F238E27FC236}">
                    <a16:creationId xmlns:a16="http://schemas.microsoft.com/office/drawing/2014/main" id="{9CB85939-FD06-4321-ABD3-C2A1293002A4}"/>
                  </a:ext>
                </a:extLst>
              </p14:cNvPr>
              <p14:cNvContentPartPr/>
              <p14:nvPr/>
            </p14:nvContentPartPr>
            <p14:xfrm>
              <a:off x="11373214" y="1784285"/>
              <a:ext cx="129960" cy="85320"/>
            </p14:xfrm>
          </p:contentPart>
        </mc:Choice>
        <mc:Fallback xmlns="">
          <p:pic>
            <p:nvPicPr>
              <p:cNvPr id="371" name="Freihand 370">
                <a:extLst>
                  <a:ext uri="{FF2B5EF4-FFF2-40B4-BE49-F238E27FC236}">
                    <a16:creationId xmlns:a16="http://schemas.microsoft.com/office/drawing/2014/main" id="{9CB85939-FD06-4321-ABD3-C2A1293002A4}"/>
                  </a:ext>
                </a:extLst>
              </p:cNvPr>
              <p:cNvPicPr/>
              <p:nvPr/>
            </p:nvPicPr>
            <p:blipFill>
              <a:blip r:embed="rId353"/>
              <a:stretch>
                <a:fillRect/>
              </a:stretch>
            </p:blipFill>
            <p:spPr>
              <a:xfrm>
                <a:off x="11368894" y="1779965"/>
                <a:ext cx="138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72" name="Freihand 371">
                <a:extLst>
                  <a:ext uri="{FF2B5EF4-FFF2-40B4-BE49-F238E27FC236}">
                    <a16:creationId xmlns:a16="http://schemas.microsoft.com/office/drawing/2014/main" id="{B5C5BB1C-F303-457B-B96D-9E80B265042F}"/>
                  </a:ext>
                </a:extLst>
              </p14:cNvPr>
              <p14:cNvContentPartPr/>
              <p14:nvPr/>
            </p14:nvContentPartPr>
            <p14:xfrm>
              <a:off x="11619094" y="1815965"/>
              <a:ext cx="113760" cy="10800"/>
            </p14:xfrm>
          </p:contentPart>
        </mc:Choice>
        <mc:Fallback xmlns="">
          <p:pic>
            <p:nvPicPr>
              <p:cNvPr id="372" name="Freihand 371">
                <a:extLst>
                  <a:ext uri="{FF2B5EF4-FFF2-40B4-BE49-F238E27FC236}">
                    <a16:creationId xmlns:a16="http://schemas.microsoft.com/office/drawing/2014/main" id="{B5C5BB1C-F303-457B-B96D-9E80B265042F}"/>
                  </a:ext>
                </a:extLst>
              </p:cNvPr>
              <p:cNvPicPr/>
              <p:nvPr/>
            </p:nvPicPr>
            <p:blipFill>
              <a:blip r:embed="rId355"/>
              <a:stretch>
                <a:fillRect/>
              </a:stretch>
            </p:blipFill>
            <p:spPr>
              <a:xfrm>
                <a:off x="11614774" y="1811645"/>
                <a:ext cx="122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73" name="Freihand 372">
                <a:extLst>
                  <a:ext uri="{FF2B5EF4-FFF2-40B4-BE49-F238E27FC236}">
                    <a16:creationId xmlns:a16="http://schemas.microsoft.com/office/drawing/2014/main" id="{D79D4D3B-D94A-4665-A9CC-9BECE06C3456}"/>
                  </a:ext>
                </a:extLst>
              </p14:cNvPr>
              <p14:cNvContentPartPr/>
              <p14:nvPr/>
            </p14:nvContentPartPr>
            <p14:xfrm>
              <a:off x="11770654" y="1772765"/>
              <a:ext cx="118800" cy="107280"/>
            </p14:xfrm>
          </p:contentPart>
        </mc:Choice>
        <mc:Fallback xmlns="">
          <p:pic>
            <p:nvPicPr>
              <p:cNvPr id="373" name="Freihand 372">
                <a:extLst>
                  <a:ext uri="{FF2B5EF4-FFF2-40B4-BE49-F238E27FC236}">
                    <a16:creationId xmlns:a16="http://schemas.microsoft.com/office/drawing/2014/main" id="{D79D4D3B-D94A-4665-A9CC-9BECE06C3456}"/>
                  </a:ext>
                </a:extLst>
              </p:cNvPr>
              <p:cNvPicPr/>
              <p:nvPr/>
            </p:nvPicPr>
            <p:blipFill>
              <a:blip r:embed="rId357"/>
              <a:stretch>
                <a:fillRect/>
              </a:stretch>
            </p:blipFill>
            <p:spPr>
              <a:xfrm>
                <a:off x="11766334" y="1768445"/>
                <a:ext cx="127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74" name="Freihand 373">
                <a:extLst>
                  <a:ext uri="{FF2B5EF4-FFF2-40B4-BE49-F238E27FC236}">
                    <a16:creationId xmlns:a16="http://schemas.microsoft.com/office/drawing/2014/main" id="{7E1F199C-049F-4F29-B5F4-0354490D3403}"/>
                  </a:ext>
                </a:extLst>
              </p14:cNvPr>
              <p14:cNvContentPartPr/>
              <p14:nvPr/>
            </p14:nvContentPartPr>
            <p14:xfrm>
              <a:off x="11944174" y="1695005"/>
              <a:ext cx="56520" cy="193680"/>
            </p14:xfrm>
          </p:contentPart>
        </mc:Choice>
        <mc:Fallback xmlns="">
          <p:pic>
            <p:nvPicPr>
              <p:cNvPr id="374" name="Freihand 373">
                <a:extLst>
                  <a:ext uri="{FF2B5EF4-FFF2-40B4-BE49-F238E27FC236}">
                    <a16:creationId xmlns:a16="http://schemas.microsoft.com/office/drawing/2014/main" id="{7E1F199C-049F-4F29-B5F4-0354490D3403}"/>
                  </a:ext>
                </a:extLst>
              </p:cNvPr>
              <p:cNvPicPr/>
              <p:nvPr/>
            </p:nvPicPr>
            <p:blipFill>
              <a:blip r:embed="rId359"/>
              <a:stretch>
                <a:fillRect/>
              </a:stretch>
            </p:blipFill>
            <p:spPr>
              <a:xfrm>
                <a:off x="11939854" y="1690685"/>
                <a:ext cx="65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76" name="Freihand 375">
                <a:extLst>
                  <a:ext uri="{FF2B5EF4-FFF2-40B4-BE49-F238E27FC236}">
                    <a16:creationId xmlns:a16="http://schemas.microsoft.com/office/drawing/2014/main" id="{5DF2E6DD-74AC-44B6-AC42-E4CDA162A89F}"/>
                  </a:ext>
                </a:extLst>
              </p14:cNvPr>
              <p14:cNvContentPartPr/>
              <p14:nvPr/>
            </p14:nvContentPartPr>
            <p14:xfrm>
              <a:off x="11359174" y="1754405"/>
              <a:ext cx="50760" cy="187920"/>
            </p14:xfrm>
          </p:contentPart>
        </mc:Choice>
        <mc:Fallback xmlns="">
          <p:pic>
            <p:nvPicPr>
              <p:cNvPr id="376" name="Freihand 375">
                <a:extLst>
                  <a:ext uri="{FF2B5EF4-FFF2-40B4-BE49-F238E27FC236}">
                    <a16:creationId xmlns:a16="http://schemas.microsoft.com/office/drawing/2014/main" id="{5DF2E6DD-74AC-44B6-AC42-E4CDA162A89F}"/>
                  </a:ext>
                </a:extLst>
              </p:cNvPr>
              <p:cNvPicPr/>
              <p:nvPr/>
            </p:nvPicPr>
            <p:blipFill>
              <a:blip r:embed="rId361"/>
              <a:stretch>
                <a:fillRect/>
              </a:stretch>
            </p:blipFill>
            <p:spPr>
              <a:xfrm>
                <a:off x="11354854" y="1750085"/>
                <a:ext cx="59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77" name="Freihand 376">
                <a:extLst>
                  <a:ext uri="{FF2B5EF4-FFF2-40B4-BE49-F238E27FC236}">
                    <a16:creationId xmlns:a16="http://schemas.microsoft.com/office/drawing/2014/main" id="{7EC516A0-3F3B-4291-914F-E82D41CDC4AB}"/>
                  </a:ext>
                </a:extLst>
              </p14:cNvPr>
              <p14:cNvContentPartPr/>
              <p14:nvPr/>
            </p14:nvContentPartPr>
            <p14:xfrm>
              <a:off x="10728094" y="2174165"/>
              <a:ext cx="59040" cy="215640"/>
            </p14:xfrm>
          </p:contentPart>
        </mc:Choice>
        <mc:Fallback xmlns="">
          <p:pic>
            <p:nvPicPr>
              <p:cNvPr id="377" name="Freihand 376">
                <a:extLst>
                  <a:ext uri="{FF2B5EF4-FFF2-40B4-BE49-F238E27FC236}">
                    <a16:creationId xmlns:a16="http://schemas.microsoft.com/office/drawing/2014/main" id="{7EC516A0-3F3B-4291-914F-E82D41CDC4AB}"/>
                  </a:ext>
                </a:extLst>
              </p:cNvPr>
              <p:cNvPicPr/>
              <p:nvPr/>
            </p:nvPicPr>
            <p:blipFill>
              <a:blip r:embed="rId363"/>
              <a:stretch>
                <a:fillRect/>
              </a:stretch>
            </p:blipFill>
            <p:spPr>
              <a:xfrm>
                <a:off x="10723774" y="2169845"/>
                <a:ext cx="67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78" name="Freihand 377">
                <a:extLst>
                  <a:ext uri="{FF2B5EF4-FFF2-40B4-BE49-F238E27FC236}">
                    <a16:creationId xmlns:a16="http://schemas.microsoft.com/office/drawing/2014/main" id="{1A811E14-D9AD-42EA-BD69-D9977A3EB8BF}"/>
                  </a:ext>
                </a:extLst>
              </p14:cNvPr>
              <p14:cNvContentPartPr/>
              <p14:nvPr/>
            </p14:nvContentPartPr>
            <p14:xfrm>
              <a:off x="10821334" y="2092805"/>
              <a:ext cx="26640" cy="119520"/>
            </p14:xfrm>
          </p:contentPart>
        </mc:Choice>
        <mc:Fallback xmlns="">
          <p:pic>
            <p:nvPicPr>
              <p:cNvPr id="378" name="Freihand 377">
                <a:extLst>
                  <a:ext uri="{FF2B5EF4-FFF2-40B4-BE49-F238E27FC236}">
                    <a16:creationId xmlns:a16="http://schemas.microsoft.com/office/drawing/2014/main" id="{1A811E14-D9AD-42EA-BD69-D9977A3EB8BF}"/>
                  </a:ext>
                </a:extLst>
              </p:cNvPr>
              <p:cNvPicPr/>
              <p:nvPr/>
            </p:nvPicPr>
            <p:blipFill>
              <a:blip r:embed="rId365"/>
              <a:stretch>
                <a:fillRect/>
              </a:stretch>
            </p:blipFill>
            <p:spPr>
              <a:xfrm>
                <a:off x="10817014" y="2088485"/>
                <a:ext cx="35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79" name="Freihand 378">
                <a:extLst>
                  <a:ext uri="{FF2B5EF4-FFF2-40B4-BE49-F238E27FC236}">
                    <a16:creationId xmlns:a16="http://schemas.microsoft.com/office/drawing/2014/main" id="{ADA76A23-2D71-45DA-9599-CBEBC00905F3}"/>
                  </a:ext>
                </a:extLst>
              </p14:cNvPr>
              <p14:cNvContentPartPr/>
              <p14:nvPr/>
            </p14:nvContentPartPr>
            <p14:xfrm>
              <a:off x="10909894" y="2143565"/>
              <a:ext cx="46440" cy="156960"/>
            </p14:xfrm>
          </p:contentPart>
        </mc:Choice>
        <mc:Fallback xmlns="">
          <p:pic>
            <p:nvPicPr>
              <p:cNvPr id="379" name="Freihand 378">
                <a:extLst>
                  <a:ext uri="{FF2B5EF4-FFF2-40B4-BE49-F238E27FC236}">
                    <a16:creationId xmlns:a16="http://schemas.microsoft.com/office/drawing/2014/main" id="{ADA76A23-2D71-45DA-9599-CBEBC00905F3}"/>
                  </a:ext>
                </a:extLst>
              </p:cNvPr>
              <p:cNvPicPr/>
              <p:nvPr/>
            </p:nvPicPr>
            <p:blipFill>
              <a:blip r:embed="rId367"/>
              <a:stretch>
                <a:fillRect/>
              </a:stretch>
            </p:blipFill>
            <p:spPr>
              <a:xfrm>
                <a:off x="10905574" y="2139245"/>
                <a:ext cx="55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80" name="Freihand 379">
                <a:extLst>
                  <a:ext uri="{FF2B5EF4-FFF2-40B4-BE49-F238E27FC236}">
                    <a16:creationId xmlns:a16="http://schemas.microsoft.com/office/drawing/2014/main" id="{AC2F394E-CA41-455B-A119-477ED08201B7}"/>
                  </a:ext>
                </a:extLst>
              </p14:cNvPr>
              <p14:cNvContentPartPr/>
              <p14:nvPr/>
            </p14:nvContentPartPr>
            <p14:xfrm>
              <a:off x="10997734" y="2186765"/>
              <a:ext cx="78120" cy="107280"/>
            </p14:xfrm>
          </p:contentPart>
        </mc:Choice>
        <mc:Fallback xmlns="">
          <p:pic>
            <p:nvPicPr>
              <p:cNvPr id="380" name="Freihand 379">
                <a:extLst>
                  <a:ext uri="{FF2B5EF4-FFF2-40B4-BE49-F238E27FC236}">
                    <a16:creationId xmlns:a16="http://schemas.microsoft.com/office/drawing/2014/main" id="{AC2F394E-CA41-455B-A119-477ED08201B7}"/>
                  </a:ext>
                </a:extLst>
              </p:cNvPr>
              <p:cNvPicPr/>
              <p:nvPr/>
            </p:nvPicPr>
            <p:blipFill>
              <a:blip r:embed="rId369"/>
              <a:stretch>
                <a:fillRect/>
              </a:stretch>
            </p:blipFill>
            <p:spPr>
              <a:xfrm>
                <a:off x="10993414" y="2182445"/>
                <a:ext cx="86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81" name="Freihand 380">
                <a:extLst>
                  <a:ext uri="{FF2B5EF4-FFF2-40B4-BE49-F238E27FC236}">
                    <a16:creationId xmlns:a16="http://schemas.microsoft.com/office/drawing/2014/main" id="{C01A7B89-D093-476D-9D12-5DE694E26593}"/>
                  </a:ext>
                </a:extLst>
              </p14:cNvPr>
              <p14:cNvContentPartPr/>
              <p14:nvPr/>
            </p14:nvContentPartPr>
            <p14:xfrm>
              <a:off x="11123374" y="2135645"/>
              <a:ext cx="199080" cy="152280"/>
            </p14:xfrm>
          </p:contentPart>
        </mc:Choice>
        <mc:Fallback xmlns="">
          <p:pic>
            <p:nvPicPr>
              <p:cNvPr id="381" name="Freihand 380">
                <a:extLst>
                  <a:ext uri="{FF2B5EF4-FFF2-40B4-BE49-F238E27FC236}">
                    <a16:creationId xmlns:a16="http://schemas.microsoft.com/office/drawing/2014/main" id="{C01A7B89-D093-476D-9D12-5DE694E26593}"/>
                  </a:ext>
                </a:extLst>
              </p:cNvPr>
              <p:cNvPicPr/>
              <p:nvPr/>
            </p:nvPicPr>
            <p:blipFill>
              <a:blip r:embed="rId371"/>
              <a:stretch>
                <a:fillRect/>
              </a:stretch>
            </p:blipFill>
            <p:spPr>
              <a:xfrm>
                <a:off x="11119054" y="2131325"/>
                <a:ext cx="207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82" name="Freihand 381">
                <a:extLst>
                  <a:ext uri="{FF2B5EF4-FFF2-40B4-BE49-F238E27FC236}">
                    <a16:creationId xmlns:a16="http://schemas.microsoft.com/office/drawing/2014/main" id="{966B18C5-AA70-4414-A390-F07C65508FFC}"/>
                  </a:ext>
                </a:extLst>
              </p14:cNvPr>
              <p14:cNvContentPartPr/>
              <p14:nvPr/>
            </p14:nvContentPartPr>
            <p14:xfrm>
              <a:off x="11240734" y="2222765"/>
              <a:ext cx="133560" cy="24480"/>
            </p14:xfrm>
          </p:contentPart>
        </mc:Choice>
        <mc:Fallback xmlns="">
          <p:pic>
            <p:nvPicPr>
              <p:cNvPr id="382" name="Freihand 381">
                <a:extLst>
                  <a:ext uri="{FF2B5EF4-FFF2-40B4-BE49-F238E27FC236}">
                    <a16:creationId xmlns:a16="http://schemas.microsoft.com/office/drawing/2014/main" id="{966B18C5-AA70-4414-A390-F07C65508FFC}"/>
                  </a:ext>
                </a:extLst>
              </p:cNvPr>
              <p:cNvPicPr/>
              <p:nvPr/>
            </p:nvPicPr>
            <p:blipFill>
              <a:blip r:embed="rId373"/>
              <a:stretch>
                <a:fillRect/>
              </a:stretch>
            </p:blipFill>
            <p:spPr>
              <a:xfrm>
                <a:off x="11236414" y="2218445"/>
                <a:ext cx="142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85" name="Freihand 384">
                <a:extLst>
                  <a:ext uri="{FF2B5EF4-FFF2-40B4-BE49-F238E27FC236}">
                    <a16:creationId xmlns:a16="http://schemas.microsoft.com/office/drawing/2014/main" id="{EF8E326A-DC63-4817-95CE-7297B1F363DF}"/>
                  </a:ext>
                </a:extLst>
              </p14:cNvPr>
              <p14:cNvContentPartPr/>
              <p14:nvPr/>
            </p14:nvContentPartPr>
            <p14:xfrm>
              <a:off x="11503894" y="2191805"/>
              <a:ext cx="77400" cy="8280"/>
            </p14:xfrm>
          </p:contentPart>
        </mc:Choice>
        <mc:Fallback xmlns="">
          <p:pic>
            <p:nvPicPr>
              <p:cNvPr id="385" name="Freihand 384">
                <a:extLst>
                  <a:ext uri="{FF2B5EF4-FFF2-40B4-BE49-F238E27FC236}">
                    <a16:creationId xmlns:a16="http://schemas.microsoft.com/office/drawing/2014/main" id="{EF8E326A-DC63-4817-95CE-7297B1F363DF}"/>
                  </a:ext>
                </a:extLst>
              </p:cNvPr>
              <p:cNvPicPr/>
              <p:nvPr/>
            </p:nvPicPr>
            <p:blipFill>
              <a:blip r:embed="rId375"/>
              <a:stretch>
                <a:fillRect/>
              </a:stretch>
            </p:blipFill>
            <p:spPr>
              <a:xfrm>
                <a:off x="11499574" y="2187485"/>
                <a:ext cx="86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86" name="Freihand 385">
                <a:extLst>
                  <a:ext uri="{FF2B5EF4-FFF2-40B4-BE49-F238E27FC236}">
                    <a16:creationId xmlns:a16="http://schemas.microsoft.com/office/drawing/2014/main" id="{659A44AD-6489-4643-BC09-A423DB4724B3}"/>
                  </a:ext>
                </a:extLst>
              </p14:cNvPr>
              <p14:cNvContentPartPr/>
              <p14:nvPr/>
            </p14:nvContentPartPr>
            <p14:xfrm>
              <a:off x="11633854" y="2162645"/>
              <a:ext cx="94320" cy="95400"/>
            </p14:xfrm>
          </p:contentPart>
        </mc:Choice>
        <mc:Fallback xmlns="">
          <p:pic>
            <p:nvPicPr>
              <p:cNvPr id="386" name="Freihand 385">
                <a:extLst>
                  <a:ext uri="{FF2B5EF4-FFF2-40B4-BE49-F238E27FC236}">
                    <a16:creationId xmlns:a16="http://schemas.microsoft.com/office/drawing/2014/main" id="{659A44AD-6489-4643-BC09-A423DB4724B3}"/>
                  </a:ext>
                </a:extLst>
              </p:cNvPr>
              <p:cNvPicPr/>
              <p:nvPr/>
            </p:nvPicPr>
            <p:blipFill>
              <a:blip r:embed="rId377"/>
              <a:stretch>
                <a:fillRect/>
              </a:stretch>
            </p:blipFill>
            <p:spPr>
              <a:xfrm>
                <a:off x="11629534" y="2158325"/>
                <a:ext cx="102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18" name="Freihand 417">
                <a:extLst>
                  <a:ext uri="{FF2B5EF4-FFF2-40B4-BE49-F238E27FC236}">
                    <a16:creationId xmlns:a16="http://schemas.microsoft.com/office/drawing/2014/main" id="{99B984B3-9280-4050-960E-8A01370BBD2F}"/>
                  </a:ext>
                </a:extLst>
              </p14:cNvPr>
              <p14:cNvContentPartPr/>
              <p14:nvPr/>
            </p14:nvContentPartPr>
            <p14:xfrm>
              <a:off x="7440574" y="772685"/>
              <a:ext cx="74520" cy="14400"/>
            </p14:xfrm>
          </p:contentPart>
        </mc:Choice>
        <mc:Fallback xmlns="">
          <p:pic>
            <p:nvPicPr>
              <p:cNvPr id="418" name="Freihand 417">
                <a:extLst>
                  <a:ext uri="{FF2B5EF4-FFF2-40B4-BE49-F238E27FC236}">
                    <a16:creationId xmlns:a16="http://schemas.microsoft.com/office/drawing/2014/main" id="{99B984B3-9280-4050-960E-8A01370BBD2F}"/>
                  </a:ext>
                </a:extLst>
              </p:cNvPr>
              <p:cNvPicPr/>
              <p:nvPr/>
            </p:nvPicPr>
            <p:blipFill>
              <a:blip r:embed="rId379"/>
              <a:stretch>
                <a:fillRect/>
              </a:stretch>
            </p:blipFill>
            <p:spPr>
              <a:xfrm>
                <a:off x="7436254" y="768365"/>
                <a:ext cx="83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672" name="Freihand 671">
                <a:extLst>
                  <a:ext uri="{FF2B5EF4-FFF2-40B4-BE49-F238E27FC236}">
                    <a16:creationId xmlns:a16="http://schemas.microsoft.com/office/drawing/2014/main" id="{A09B8FAE-3083-4D6B-BC3C-7738D77C698E}"/>
                  </a:ext>
                </a:extLst>
              </p14:cNvPr>
              <p14:cNvContentPartPr/>
              <p14:nvPr/>
            </p14:nvContentPartPr>
            <p14:xfrm>
              <a:off x="7146094" y="2958965"/>
              <a:ext cx="120240" cy="23400"/>
            </p14:xfrm>
          </p:contentPart>
        </mc:Choice>
        <mc:Fallback xmlns="">
          <p:pic>
            <p:nvPicPr>
              <p:cNvPr id="672" name="Freihand 671">
                <a:extLst>
                  <a:ext uri="{FF2B5EF4-FFF2-40B4-BE49-F238E27FC236}">
                    <a16:creationId xmlns:a16="http://schemas.microsoft.com/office/drawing/2014/main" id="{A09B8FAE-3083-4D6B-BC3C-7738D77C698E}"/>
                  </a:ext>
                </a:extLst>
              </p:cNvPr>
              <p:cNvPicPr/>
              <p:nvPr/>
            </p:nvPicPr>
            <p:blipFill>
              <a:blip r:embed="rId381"/>
              <a:stretch>
                <a:fillRect/>
              </a:stretch>
            </p:blipFill>
            <p:spPr>
              <a:xfrm>
                <a:off x="7141774" y="2954645"/>
                <a:ext cx="128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73" name="Freihand 672">
                <a:extLst>
                  <a:ext uri="{FF2B5EF4-FFF2-40B4-BE49-F238E27FC236}">
                    <a16:creationId xmlns:a16="http://schemas.microsoft.com/office/drawing/2014/main" id="{987CE102-29DD-4EB3-A919-66DF1447E4FD}"/>
                  </a:ext>
                </a:extLst>
              </p14:cNvPr>
              <p14:cNvContentPartPr/>
              <p14:nvPr/>
            </p14:nvContentPartPr>
            <p14:xfrm>
              <a:off x="7123414" y="2996405"/>
              <a:ext cx="120240" cy="18000"/>
            </p14:xfrm>
          </p:contentPart>
        </mc:Choice>
        <mc:Fallback xmlns="">
          <p:pic>
            <p:nvPicPr>
              <p:cNvPr id="673" name="Freihand 672">
                <a:extLst>
                  <a:ext uri="{FF2B5EF4-FFF2-40B4-BE49-F238E27FC236}">
                    <a16:creationId xmlns:a16="http://schemas.microsoft.com/office/drawing/2014/main" id="{987CE102-29DD-4EB3-A919-66DF1447E4FD}"/>
                  </a:ext>
                </a:extLst>
              </p:cNvPr>
              <p:cNvPicPr/>
              <p:nvPr/>
            </p:nvPicPr>
            <p:blipFill>
              <a:blip r:embed="rId383"/>
              <a:stretch>
                <a:fillRect/>
              </a:stretch>
            </p:blipFill>
            <p:spPr>
              <a:xfrm>
                <a:off x="7119094" y="2992085"/>
                <a:ext cx="128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674" name="Freihand 673">
                <a:extLst>
                  <a:ext uri="{FF2B5EF4-FFF2-40B4-BE49-F238E27FC236}">
                    <a16:creationId xmlns:a16="http://schemas.microsoft.com/office/drawing/2014/main" id="{27111ED9-77AE-498B-AA4C-1CD3DF7845FD}"/>
                  </a:ext>
                </a:extLst>
              </p14:cNvPr>
              <p14:cNvContentPartPr/>
              <p14:nvPr/>
            </p14:nvContentPartPr>
            <p14:xfrm>
              <a:off x="7294774" y="2904605"/>
              <a:ext cx="88920" cy="132840"/>
            </p14:xfrm>
          </p:contentPart>
        </mc:Choice>
        <mc:Fallback xmlns="">
          <p:pic>
            <p:nvPicPr>
              <p:cNvPr id="674" name="Freihand 673">
                <a:extLst>
                  <a:ext uri="{FF2B5EF4-FFF2-40B4-BE49-F238E27FC236}">
                    <a16:creationId xmlns:a16="http://schemas.microsoft.com/office/drawing/2014/main" id="{27111ED9-77AE-498B-AA4C-1CD3DF7845FD}"/>
                  </a:ext>
                </a:extLst>
              </p:cNvPr>
              <p:cNvPicPr/>
              <p:nvPr/>
            </p:nvPicPr>
            <p:blipFill>
              <a:blip r:embed="rId385"/>
              <a:stretch>
                <a:fillRect/>
              </a:stretch>
            </p:blipFill>
            <p:spPr>
              <a:xfrm>
                <a:off x="7290454" y="2900285"/>
                <a:ext cx="97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75" name="Freihand 674">
                <a:extLst>
                  <a:ext uri="{FF2B5EF4-FFF2-40B4-BE49-F238E27FC236}">
                    <a16:creationId xmlns:a16="http://schemas.microsoft.com/office/drawing/2014/main" id="{FB986EB0-5103-4D7E-A948-E70AEEE40333}"/>
                  </a:ext>
                </a:extLst>
              </p14:cNvPr>
              <p14:cNvContentPartPr/>
              <p14:nvPr/>
            </p14:nvContentPartPr>
            <p14:xfrm>
              <a:off x="7660894" y="2913965"/>
              <a:ext cx="159840" cy="151560"/>
            </p14:xfrm>
          </p:contentPart>
        </mc:Choice>
        <mc:Fallback xmlns="">
          <p:pic>
            <p:nvPicPr>
              <p:cNvPr id="675" name="Freihand 674">
                <a:extLst>
                  <a:ext uri="{FF2B5EF4-FFF2-40B4-BE49-F238E27FC236}">
                    <a16:creationId xmlns:a16="http://schemas.microsoft.com/office/drawing/2014/main" id="{FB986EB0-5103-4D7E-A948-E70AEEE40333}"/>
                  </a:ext>
                </a:extLst>
              </p:cNvPr>
              <p:cNvPicPr/>
              <p:nvPr/>
            </p:nvPicPr>
            <p:blipFill>
              <a:blip r:embed="rId387"/>
              <a:stretch>
                <a:fillRect/>
              </a:stretch>
            </p:blipFill>
            <p:spPr>
              <a:xfrm>
                <a:off x="7656574" y="2909645"/>
                <a:ext cx="168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76" name="Freihand 675">
                <a:extLst>
                  <a:ext uri="{FF2B5EF4-FFF2-40B4-BE49-F238E27FC236}">
                    <a16:creationId xmlns:a16="http://schemas.microsoft.com/office/drawing/2014/main" id="{3BFCFD40-3C87-49EA-B850-539B23145272}"/>
                  </a:ext>
                </a:extLst>
              </p14:cNvPr>
              <p14:cNvContentPartPr/>
              <p14:nvPr/>
            </p14:nvContentPartPr>
            <p14:xfrm>
              <a:off x="7879774" y="2873285"/>
              <a:ext cx="92520" cy="213840"/>
            </p14:xfrm>
          </p:contentPart>
        </mc:Choice>
        <mc:Fallback xmlns="">
          <p:pic>
            <p:nvPicPr>
              <p:cNvPr id="676" name="Freihand 675">
                <a:extLst>
                  <a:ext uri="{FF2B5EF4-FFF2-40B4-BE49-F238E27FC236}">
                    <a16:creationId xmlns:a16="http://schemas.microsoft.com/office/drawing/2014/main" id="{3BFCFD40-3C87-49EA-B850-539B23145272}"/>
                  </a:ext>
                </a:extLst>
              </p:cNvPr>
              <p:cNvPicPr/>
              <p:nvPr/>
            </p:nvPicPr>
            <p:blipFill>
              <a:blip r:embed="rId389"/>
              <a:stretch>
                <a:fillRect/>
              </a:stretch>
            </p:blipFill>
            <p:spPr>
              <a:xfrm>
                <a:off x="7875454" y="2868965"/>
                <a:ext cx="101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677" name="Freihand 676">
                <a:extLst>
                  <a:ext uri="{FF2B5EF4-FFF2-40B4-BE49-F238E27FC236}">
                    <a16:creationId xmlns:a16="http://schemas.microsoft.com/office/drawing/2014/main" id="{6485ECCD-1156-4139-BD92-694D177536A2}"/>
                  </a:ext>
                </a:extLst>
              </p14:cNvPr>
              <p14:cNvContentPartPr/>
              <p14:nvPr/>
            </p14:nvContentPartPr>
            <p14:xfrm>
              <a:off x="8061574" y="2915405"/>
              <a:ext cx="90360" cy="87480"/>
            </p14:xfrm>
          </p:contentPart>
        </mc:Choice>
        <mc:Fallback xmlns="">
          <p:pic>
            <p:nvPicPr>
              <p:cNvPr id="677" name="Freihand 676">
                <a:extLst>
                  <a:ext uri="{FF2B5EF4-FFF2-40B4-BE49-F238E27FC236}">
                    <a16:creationId xmlns:a16="http://schemas.microsoft.com/office/drawing/2014/main" id="{6485ECCD-1156-4139-BD92-694D177536A2}"/>
                  </a:ext>
                </a:extLst>
              </p:cNvPr>
              <p:cNvPicPr/>
              <p:nvPr/>
            </p:nvPicPr>
            <p:blipFill>
              <a:blip r:embed="rId391"/>
              <a:stretch>
                <a:fillRect/>
              </a:stretch>
            </p:blipFill>
            <p:spPr>
              <a:xfrm>
                <a:off x="8057254" y="2911085"/>
                <a:ext cx="99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678" name="Freihand 677">
                <a:extLst>
                  <a:ext uri="{FF2B5EF4-FFF2-40B4-BE49-F238E27FC236}">
                    <a16:creationId xmlns:a16="http://schemas.microsoft.com/office/drawing/2014/main" id="{8778A737-BB40-42FC-A8F2-7794FA2E0491}"/>
                  </a:ext>
                </a:extLst>
              </p14:cNvPr>
              <p14:cNvContentPartPr/>
              <p14:nvPr/>
            </p14:nvContentPartPr>
            <p14:xfrm>
              <a:off x="8171734" y="2918285"/>
              <a:ext cx="91080" cy="77760"/>
            </p14:xfrm>
          </p:contentPart>
        </mc:Choice>
        <mc:Fallback xmlns="">
          <p:pic>
            <p:nvPicPr>
              <p:cNvPr id="678" name="Freihand 677">
                <a:extLst>
                  <a:ext uri="{FF2B5EF4-FFF2-40B4-BE49-F238E27FC236}">
                    <a16:creationId xmlns:a16="http://schemas.microsoft.com/office/drawing/2014/main" id="{8778A737-BB40-42FC-A8F2-7794FA2E0491}"/>
                  </a:ext>
                </a:extLst>
              </p:cNvPr>
              <p:cNvPicPr/>
              <p:nvPr/>
            </p:nvPicPr>
            <p:blipFill>
              <a:blip r:embed="rId393"/>
              <a:stretch>
                <a:fillRect/>
              </a:stretch>
            </p:blipFill>
            <p:spPr>
              <a:xfrm>
                <a:off x="8167414" y="2913965"/>
                <a:ext cx="99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679" name="Freihand 678">
                <a:extLst>
                  <a:ext uri="{FF2B5EF4-FFF2-40B4-BE49-F238E27FC236}">
                    <a16:creationId xmlns:a16="http://schemas.microsoft.com/office/drawing/2014/main" id="{FB791D62-22E8-4803-A8FE-EB3B9B910D64}"/>
                  </a:ext>
                </a:extLst>
              </p14:cNvPr>
              <p14:cNvContentPartPr/>
              <p14:nvPr/>
            </p14:nvContentPartPr>
            <p14:xfrm>
              <a:off x="8315014" y="2920085"/>
              <a:ext cx="100080" cy="68040"/>
            </p14:xfrm>
          </p:contentPart>
        </mc:Choice>
        <mc:Fallback xmlns="">
          <p:pic>
            <p:nvPicPr>
              <p:cNvPr id="679" name="Freihand 678">
                <a:extLst>
                  <a:ext uri="{FF2B5EF4-FFF2-40B4-BE49-F238E27FC236}">
                    <a16:creationId xmlns:a16="http://schemas.microsoft.com/office/drawing/2014/main" id="{FB791D62-22E8-4803-A8FE-EB3B9B910D64}"/>
                  </a:ext>
                </a:extLst>
              </p:cNvPr>
              <p:cNvPicPr/>
              <p:nvPr/>
            </p:nvPicPr>
            <p:blipFill>
              <a:blip r:embed="rId395"/>
              <a:stretch>
                <a:fillRect/>
              </a:stretch>
            </p:blipFill>
            <p:spPr>
              <a:xfrm>
                <a:off x="8310694" y="2915765"/>
                <a:ext cx="108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680" name="Freihand 679">
                <a:extLst>
                  <a:ext uri="{FF2B5EF4-FFF2-40B4-BE49-F238E27FC236}">
                    <a16:creationId xmlns:a16="http://schemas.microsoft.com/office/drawing/2014/main" id="{0B05B76E-046B-4FAB-920B-7AA930B09D4B}"/>
                  </a:ext>
                </a:extLst>
              </p14:cNvPr>
              <p14:cNvContentPartPr/>
              <p14:nvPr/>
            </p14:nvContentPartPr>
            <p14:xfrm>
              <a:off x="8505454" y="2962925"/>
              <a:ext cx="93960" cy="8640"/>
            </p14:xfrm>
          </p:contentPart>
        </mc:Choice>
        <mc:Fallback xmlns="">
          <p:pic>
            <p:nvPicPr>
              <p:cNvPr id="680" name="Freihand 679">
                <a:extLst>
                  <a:ext uri="{FF2B5EF4-FFF2-40B4-BE49-F238E27FC236}">
                    <a16:creationId xmlns:a16="http://schemas.microsoft.com/office/drawing/2014/main" id="{0B05B76E-046B-4FAB-920B-7AA930B09D4B}"/>
                  </a:ext>
                </a:extLst>
              </p:cNvPr>
              <p:cNvPicPr/>
              <p:nvPr/>
            </p:nvPicPr>
            <p:blipFill>
              <a:blip r:embed="rId397"/>
              <a:stretch>
                <a:fillRect/>
              </a:stretch>
            </p:blipFill>
            <p:spPr>
              <a:xfrm>
                <a:off x="8501134" y="2958605"/>
                <a:ext cx="102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681" name="Freihand 680">
                <a:extLst>
                  <a:ext uri="{FF2B5EF4-FFF2-40B4-BE49-F238E27FC236}">
                    <a16:creationId xmlns:a16="http://schemas.microsoft.com/office/drawing/2014/main" id="{146C6853-2EE1-439A-B895-69106819E14C}"/>
                  </a:ext>
                </a:extLst>
              </p14:cNvPr>
              <p14:cNvContentPartPr/>
              <p14:nvPr/>
            </p14:nvContentPartPr>
            <p14:xfrm>
              <a:off x="8707774" y="2871125"/>
              <a:ext cx="120240" cy="120600"/>
            </p14:xfrm>
          </p:contentPart>
        </mc:Choice>
        <mc:Fallback xmlns="">
          <p:pic>
            <p:nvPicPr>
              <p:cNvPr id="681" name="Freihand 680">
                <a:extLst>
                  <a:ext uri="{FF2B5EF4-FFF2-40B4-BE49-F238E27FC236}">
                    <a16:creationId xmlns:a16="http://schemas.microsoft.com/office/drawing/2014/main" id="{146C6853-2EE1-439A-B895-69106819E14C}"/>
                  </a:ext>
                </a:extLst>
              </p:cNvPr>
              <p:cNvPicPr/>
              <p:nvPr/>
            </p:nvPicPr>
            <p:blipFill>
              <a:blip r:embed="rId399"/>
              <a:stretch>
                <a:fillRect/>
              </a:stretch>
            </p:blipFill>
            <p:spPr>
              <a:xfrm>
                <a:off x="8703454" y="2866805"/>
                <a:ext cx="128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682" name="Freihand 681">
                <a:extLst>
                  <a:ext uri="{FF2B5EF4-FFF2-40B4-BE49-F238E27FC236}">
                    <a16:creationId xmlns:a16="http://schemas.microsoft.com/office/drawing/2014/main" id="{2FCCF74C-CE38-45BD-9D9B-042D5131D325}"/>
                  </a:ext>
                </a:extLst>
              </p14:cNvPr>
              <p14:cNvContentPartPr/>
              <p14:nvPr/>
            </p14:nvContentPartPr>
            <p14:xfrm>
              <a:off x="8767174" y="2966885"/>
              <a:ext cx="79920" cy="32760"/>
            </p14:xfrm>
          </p:contentPart>
        </mc:Choice>
        <mc:Fallback xmlns="">
          <p:pic>
            <p:nvPicPr>
              <p:cNvPr id="682" name="Freihand 681">
                <a:extLst>
                  <a:ext uri="{FF2B5EF4-FFF2-40B4-BE49-F238E27FC236}">
                    <a16:creationId xmlns:a16="http://schemas.microsoft.com/office/drawing/2014/main" id="{2FCCF74C-CE38-45BD-9D9B-042D5131D325}"/>
                  </a:ext>
                </a:extLst>
              </p:cNvPr>
              <p:cNvPicPr/>
              <p:nvPr/>
            </p:nvPicPr>
            <p:blipFill>
              <a:blip r:embed="rId401"/>
              <a:stretch>
                <a:fillRect/>
              </a:stretch>
            </p:blipFill>
            <p:spPr>
              <a:xfrm>
                <a:off x="8762854" y="2962565"/>
                <a:ext cx="88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683" name="Freihand 682">
                <a:extLst>
                  <a:ext uri="{FF2B5EF4-FFF2-40B4-BE49-F238E27FC236}">
                    <a16:creationId xmlns:a16="http://schemas.microsoft.com/office/drawing/2014/main" id="{FAF401B8-F16A-4EE5-AC92-1CF40060F6A8}"/>
                  </a:ext>
                </a:extLst>
              </p14:cNvPr>
              <p14:cNvContentPartPr/>
              <p14:nvPr/>
            </p14:nvContentPartPr>
            <p14:xfrm>
              <a:off x="8897134" y="2849885"/>
              <a:ext cx="92160" cy="185040"/>
            </p14:xfrm>
          </p:contentPart>
        </mc:Choice>
        <mc:Fallback xmlns="">
          <p:pic>
            <p:nvPicPr>
              <p:cNvPr id="683" name="Freihand 682">
                <a:extLst>
                  <a:ext uri="{FF2B5EF4-FFF2-40B4-BE49-F238E27FC236}">
                    <a16:creationId xmlns:a16="http://schemas.microsoft.com/office/drawing/2014/main" id="{FAF401B8-F16A-4EE5-AC92-1CF40060F6A8}"/>
                  </a:ext>
                </a:extLst>
              </p:cNvPr>
              <p:cNvPicPr/>
              <p:nvPr/>
            </p:nvPicPr>
            <p:blipFill>
              <a:blip r:embed="rId403"/>
              <a:stretch>
                <a:fillRect/>
              </a:stretch>
            </p:blipFill>
            <p:spPr>
              <a:xfrm>
                <a:off x="8892814" y="2845565"/>
                <a:ext cx="100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684" name="Freihand 683">
                <a:extLst>
                  <a:ext uri="{FF2B5EF4-FFF2-40B4-BE49-F238E27FC236}">
                    <a16:creationId xmlns:a16="http://schemas.microsoft.com/office/drawing/2014/main" id="{90ADB99B-4412-4A9B-AA2F-CFE0054E76AD}"/>
                  </a:ext>
                </a:extLst>
              </p14:cNvPr>
              <p14:cNvContentPartPr/>
              <p14:nvPr/>
            </p14:nvContentPartPr>
            <p14:xfrm>
              <a:off x="9101614" y="2913965"/>
              <a:ext cx="105480" cy="35640"/>
            </p14:xfrm>
          </p:contentPart>
        </mc:Choice>
        <mc:Fallback xmlns="">
          <p:pic>
            <p:nvPicPr>
              <p:cNvPr id="684" name="Freihand 683">
                <a:extLst>
                  <a:ext uri="{FF2B5EF4-FFF2-40B4-BE49-F238E27FC236}">
                    <a16:creationId xmlns:a16="http://schemas.microsoft.com/office/drawing/2014/main" id="{90ADB99B-4412-4A9B-AA2F-CFE0054E76AD}"/>
                  </a:ext>
                </a:extLst>
              </p:cNvPr>
              <p:cNvPicPr/>
              <p:nvPr/>
            </p:nvPicPr>
            <p:blipFill>
              <a:blip r:embed="rId405"/>
              <a:stretch>
                <a:fillRect/>
              </a:stretch>
            </p:blipFill>
            <p:spPr>
              <a:xfrm>
                <a:off x="9097294" y="2909645"/>
                <a:ext cx="114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685" name="Freihand 684">
                <a:extLst>
                  <a:ext uri="{FF2B5EF4-FFF2-40B4-BE49-F238E27FC236}">
                    <a16:creationId xmlns:a16="http://schemas.microsoft.com/office/drawing/2014/main" id="{3429A008-3EA1-4846-9FA8-CE6C80D77C87}"/>
                  </a:ext>
                </a:extLst>
              </p14:cNvPr>
              <p14:cNvContentPartPr/>
              <p14:nvPr/>
            </p14:nvContentPartPr>
            <p14:xfrm>
              <a:off x="9375214" y="2831525"/>
              <a:ext cx="140400" cy="155520"/>
            </p14:xfrm>
          </p:contentPart>
        </mc:Choice>
        <mc:Fallback xmlns="">
          <p:pic>
            <p:nvPicPr>
              <p:cNvPr id="685" name="Freihand 684">
                <a:extLst>
                  <a:ext uri="{FF2B5EF4-FFF2-40B4-BE49-F238E27FC236}">
                    <a16:creationId xmlns:a16="http://schemas.microsoft.com/office/drawing/2014/main" id="{3429A008-3EA1-4846-9FA8-CE6C80D77C87}"/>
                  </a:ext>
                </a:extLst>
              </p:cNvPr>
              <p:cNvPicPr/>
              <p:nvPr/>
            </p:nvPicPr>
            <p:blipFill>
              <a:blip r:embed="rId407"/>
              <a:stretch>
                <a:fillRect/>
              </a:stretch>
            </p:blipFill>
            <p:spPr>
              <a:xfrm>
                <a:off x="9370894" y="2827205"/>
                <a:ext cx="149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686" name="Freihand 685">
                <a:extLst>
                  <a:ext uri="{FF2B5EF4-FFF2-40B4-BE49-F238E27FC236}">
                    <a16:creationId xmlns:a16="http://schemas.microsoft.com/office/drawing/2014/main" id="{1F3A7A60-2E0C-4DE8-AAB8-0C6E60896884}"/>
                  </a:ext>
                </a:extLst>
              </p14:cNvPr>
              <p14:cNvContentPartPr/>
              <p14:nvPr/>
            </p14:nvContentPartPr>
            <p14:xfrm>
              <a:off x="9531094" y="2825045"/>
              <a:ext cx="120240" cy="108720"/>
            </p14:xfrm>
          </p:contentPart>
        </mc:Choice>
        <mc:Fallback xmlns="">
          <p:pic>
            <p:nvPicPr>
              <p:cNvPr id="686" name="Freihand 685">
                <a:extLst>
                  <a:ext uri="{FF2B5EF4-FFF2-40B4-BE49-F238E27FC236}">
                    <a16:creationId xmlns:a16="http://schemas.microsoft.com/office/drawing/2014/main" id="{1F3A7A60-2E0C-4DE8-AAB8-0C6E60896884}"/>
                  </a:ext>
                </a:extLst>
              </p:cNvPr>
              <p:cNvPicPr/>
              <p:nvPr/>
            </p:nvPicPr>
            <p:blipFill>
              <a:blip r:embed="rId409"/>
              <a:stretch>
                <a:fillRect/>
              </a:stretch>
            </p:blipFill>
            <p:spPr>
              <a:xfrm>
                <a:off x="9526774" y="2820725"/>
                <a:ext cx="128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87" name="Freihand 686">
                <a:extLst>
                  <a:ext uri="{FF2B5EF4-FFF2-40B4-BE49-F238E27FC236}">
                    <a16:creationId xmlns:a16="http://schemas.microsoft.com/office/drawing/2014/main" id="{02B875ED-4013-4A3C-99DF-EDA4147EC7CE}"/>
                  </a:ext>
                </a:extLst>
              </p14:cNvPr>
              <p14:cNvContentPartPr/>
              <p14:nvPr/>
            </p14:nvContentPartPr>
            <p14:xfrm>
              <a:off x="9698854" y="2840885"/>
              <a:ext cx="118080" cy="81000"/>
            </p14:xfrm>
          </p:contentPart>
        </mc:Choice>
        <mc:Fallback xmlns="">
          <p:pic>
            <p:nvPicPr>
              <p:cNvPr id="687" name="Freihand 686">
                <a:extLst>
                  <a:ext uri="{FF2B5EF4-FFF2-40B4-BE49-F238E27FC236}">
                    <a16:creationId xmlns:a16="http://schemas.microsoft.com/office/drawing/2014/main" id="{02B875ED-4013-4A3C-99DF-EDA4147EC7CE}"/>
                  </a:ext>
                </a:extLst>
              </p:cNvPr>
              <p:cNvPicPr/>
              <p:nvPr/>
            </p:nvPicPr>
            <p:blipFill>
              <a:blip r:embed="rId411"/>
              <a:stretch>
                <a:fillRect/>
              </a:stretch>
            </p:blipFill>
            <p:spPr>
              <a:xfrm>
                <a:off x="9694534" y="2836565"/>
                <a:ext cx="126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88" name="Freihand 687">
                <a:extLst>
                  <a:ext uri="{FF2B5EF4-FFF2-40B4-BE49-F238E27FC236}">
                    <a16:creationId xmlns:a16="http://schemas.microsoft.com/office/drawing/2014/main" id="{DAA469FE-0022-46DC-A793-14DE7A153F4A}"/>
                  </a:ext>
                </a:extLst>
              </p14:cNvPr>
              <p14:cNvContentPartPr/>
              <p14:nvPr/>
            </p14:nvContentPartPr>
            <p14:xfrm>
              <a:off x="9870214" y="2872205"/>
              <a:ext cx="93240" cy="4320"/>
            </p14:xfrm>
          </p:contentPart>
        </mc:Choice>
        <mc:Fallback xmlns="">
          <p:pic>
            <p:nvPicPr>
              <p:cNvPr id="688" name="Freihand 687">
                <a:extLst>
                  <a:ext uri="{FF2B5EF4-FFF2-40B4-BE49-F238E27FC236}">
                    <a16:creationId xmlns:a16="http://schemas.microsoft.com/office/drawing/2014/main" id="{DAA469FE-0022-46DC-A793-14DE7A153F4A}"/>
                  </a:ext>
                </a:extLst>
              </p:cNvPr>
              <p:cNvPicPr/>
              <p:nvPr/>
            </p:nvPicPr>
            <p:blipFill>
              <a:blip r:embed="rId413"/>
              <a:stretch>
                <a:fillRect/>
              </a:stretch>
            </p:blipFill>
            <p:spPr>
              <a:xfrm>
                <a:off x="9865894" y="2867885"/>
                <a:ext cx="101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89" name="Freihand 688">
                <a:extLst>
                  <a:ext uri="{FF2B5EF4-FFF2-40B4-BE49-F238E27FC236}">
                    <a16:creationId xmlns:a16="http://schemas.microsoft.com/office/drawing/2014/main" id="{73D54749-0573-40D9-AD59-B893798AF1A5}"/>
                  </a:ext>
                </a:extLst>
              </p14:cNvPr>
              <p14:cNvContentPartPr/>
              <p14:nvPr/>
            </p14:nvContentPartPr>
            <p14:xfrm>
              <a:off x="9998014" y="2806685"/>
              <a:ext cx="97920" cy="114840"/>
            </p14:xfrm>
          </p:contentPart>
        </mc:Choice>
        <mc:Fallback xmlns="">
          <p:pic>
            <p:nvPicPr>
              <p:cNvPr id="689" name="Freihand 688">
                <a:extLst>
                  <a:ext uri="{FF2B5EF4-FFF2-40B4-BE49-F238E27FC236}">
                    <a16:creationId xmlns:a16="http://schemas.microsoft.com/office/drawing/2014/main" id="{73D54749-0573-40D9-AD59-B893798AF1A5}"/>
                  </a:ext>
                </a:extLst>
              </p:cNvPr>
              <p:cNvPicPr/>
              <p:nvPr/>
            </p:nvPicPr>
            <p:blipFill>
              <a:blip r:embed="rId415"/>
              <a:stretch>
                <a:fillRect/>
              </a:stretch>
            </p:blipFill>
            <p:spPr>
              <a:xfrm>
                <a:off x="9993694" y="2802365"/>
                <a:ext cx="106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90" name="Freihand 689">
                <a:extLst>
                  <a:ext uri="{FF2B5EF4-FFF2-40B4-BE49-F238E27FC236}">
                    <a16:creationId xmlns:a16="http://schemas.microsoft.com/office/drawing/2014/main" id="{5C12DC01-0DD5-4380-B1DA-898D63D80CD2}"/>
                  </a:ext>
                </a:extLst>
              </p14:cNvPr>
              <p14:cNvContentPartPr/>
              <p14:nvPr/>
            </p14:nvContentPartPr>
            <p14:xfrm>
              <a:off x="10049854" y="2763485"/>
              <a:ext cx="111600" cy="237960"/>
            </p14:xfrm>
          </p:contentPart>
        </mc:Choice>
        <mc:Fallback xmlns="">
          <p:pic>
            <p:nvPicPr>
              <p:cNvPr id="690" name="Freihand 689">
                <a:extLst>
                  <a:ext uri="{FF2B5EF4-FFF2-40B4-BE49-F238E27FC236}">
                    <a16:creationId xmlns:a16="http://schemas.microsoft.com/office/drawing/2014/main" id="{5C12DC01-0DD5-4380-B1DA-898D63D80CD2}"/>
                  </a:ext>
                </a:extLst>
              </p:cNvPr>
              <p:cNvPicPr/>
              <p:nvPr/>
            </p:nvPicPr>
            <p:blipFill>
              <a:blip r:embed="rId417"/>
              <a:stretch>
                <a:fillRect/>
              </a:stretch>
            </p:blipFill>
            <p:spPr>
              <a:xfrm>
                <a:off x="10045534" y="2759165"/>
                <a:ext cx="120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693" name="Freihand 692">
                <a:extLst>
                  <a:ext uri="{FF2B5EF4-FFF2-40B4-BE49-F238E27FC236}">
                    <a16:creationId xmlns:a16="http://schemas.microsoft.com/office/drawing/2014/main" id="{38222A8E-DF5D-4AE8-9A03-61615C0C1009}"/>
                  </a:ext>
                </a:extLst>
              </p14:cNvPr>
              <p14:cNvContentPartPr/>
              <p14:nvPr/>
            </p14:nvContentPartPr>
            <p14:xfrm>
              <a:off x="9261814" y="2781485"/>
              <a:ext cx="88560" cy="246600"/>
            </p14:xfrm>
          </p:contentPart>
        </mc:Choice>
        <mc:Fallback xmlns="">
          <p:pic>
            <p:nvPicPr>
              <p:cNvPr id="693" name="Freihand 692">
                <a:extLst>
                  <a:ext uri="{FF2B5EF4-FFF2-40B4-BE49-F238E27FC236}">
                    <a16:creationId xmlns:a16="http://schemas.microsoft.com/office/drawing/2014/main" id="{38222A8E-DF5D-4AE8-9A03-61615C0C1009}"/>
                  </a:ext>
                </a:extLst>
              </p:cNvPr>
              <p:cNvPicPr/>
              <p:nvPr/>
            </p:nvPicPr>
            <p:blipFill>
              <a:blip r:embed="rId419"/>
              <a:stretch>
                <a:fillRect/>
              </a:stretch>
            </p:blipFill>
            <p:spPr>
              <a:xfrm>
                <a:off x="9257494" y="2777165"/>
                <a:ext cx="97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694" name="Freihand 693">
                <a:extLst>
                  <a:ext uri="{FF2B5EF4-FFF2-40B4-BE49-F238E27FC236}">
                    <a16:creationId xmlns:a16="http://schemas.microsoft.com/office/drawing/2014/main" id="{9DEFED93-F420-4FEC-A5A0-A0E8BB8885B6}"/>
                  </a:ext>
                </a:extLst>
              </p14:cNvPr>
              <p14:cNvContentPartPr/>
              <p14:nvPr/>
            </p14:nvContentPartPr>
            <p14:xfrm>
              <a:off x="10269454" y="2741525"/>
              <a:ext cx="134280" cy="152640"/>
            </p14:xfrm>
          </p:contentPart>
        </mc:Choice>
        <mc:Fallback xmlns="">
          <p:pic>
            <p:nvPicPr>
              <p:cNvPr id="694" name="Freihand 693">
                <a:extLst>
                  <a:ext uri="{FF2B5EF4-FFF2-40B4-BE49-F238E27FC236}">
                    <a16:creationId xmlns:a16="http://schemas.microsoft.com/office/drawing/2014/main" id="{9DEFED93-F420-4FEC-A5A0-A0E8BB8885B6}"/>
                  </a:ext>
                </a:extLst>
              </p:cNvPr>
              <p:cNvPicPr/>
              <p:nvPr/>
            </p:nvPicPr>
            <p:blipFill>
              <a:blip r:embed="rId421"/>
              <a:stretch>
                <a:fillRect/>
              </a:stretch>
            </p:blipFill>
            <p:spPr>
              <a:xfrm>
                <a:off x="10265134" y="2737205"/>
                <a:ext cx="142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695" name="Freihand 694">
                <a:extLst>
                  <a:ext uri="{FF2B5EF4-FFF2-40B4-BE49-F238E27FC236}">
                    <a16:creationId xmlns:a16="http://schemas.microsoft.com/office/drawing/2014/main" id="{09A04ED3-1AF2-4609-A978-9D20A8F3B9CB}"/>
                  </a:ext>
                </a:extLst>
              </p14:cNvPr>
              <p14:cNvContentPartPr/>
              <p14:nvPr/>
            </p14:nvContentPartPr>
            <p14:xfrm>
              <a:off x="10347934" y="2831165"/>
              <a:ext cx="60120" cy="64800"/>
            </p14:xfrm>
          </p:contentPart>
        </mc:Choice>
        <mc:Fallback xmlns="">
          <p:pic>
            <p:nvPicPr>
              <p:cNvPr id="695" name="Freihand 694">
                <a:extLst>
                  <a:ext uri="{FF2B5EF4-FFF2-40B4-BE49-F238E27FC236}">
                    <a16:creationId xmlns:a16="http://schemas.microsoft.com/office/drawing/2014/main" id="{09A04ED3-1AF2-4609-A978-9D20A8F3B9CB}"/>
                  </a:ext>
                </a:extLst>
              </p:cNvPr>
              <p:cNvPicPr/>
              <p:nvPr/>
            </p:nvPicPr>
            <p:blipFill>
              <a:blip r:embed="rId423"/>
              <a:stretch>
                <a:fillRect/>
              </a:stretch>
            </p:blipFill>
            <p:spPr>
              <a:xfrm>
                <a:off x="10343614" y="2826845"/>
                <a:ext cx="68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697" name="Freihand 696">
                <a:extLst>
                  <a:ext uri="{FF2B5EF4-FFF2-40B4-BE49-F238E27FC236}">
                    <a16:creationId xmlns:a16="http://schemas.microsoft.com/office/drawing/2014/main" id="{9D8B36C3-BCC7-4D08-9EF8-93ED71B0D0C3}"/>
                  </a:ext>
                </a:extLst>
              </p14:cNvPr>
              <p14:cNvContentPartPr/>
              <p14:nvPr/>
            </p14:nvContentPartPr>
            <p14:xfrm>
              <a:off x="8090734" y="3227525"/>
              <a:ext cx="92520" cy="80280"/>
            </p14:xfrm>
          </p:contentPart>
        </mc:Choice>
        <mc:Fallback xmlns="">
          <p:pic>
            <p:nvPicPr>
              <p:cNvPr id="697" name="Freihand 696">
                <a:extLst>
                  <a:ext uri="{FF2B5EF4-FFF2-40B4-BE49-F238E27FC236}">
                    <a16:creationId xmlns:a16="http://schemas.microsoft.com/office/drawing/2014/main" id="{9D8B36C3-BCC7-4D08-9EF8-93ED71B0D0C3}"/>
                  </a:ext>
                </a:extLst>
              </p:cNvPr>
              <p:cNvPicPr/>
              <p:nvPr/>
            </p:nvPicPr>
            <p:blipFill>
              <a:blip r:embed="rId425"/>
              <a:stretch>
                <a:fillRect/>
              </a:stretch>
            </p:blipFill>
            <p:spPr>
              <a:xfrm>
                <a:off x="8086414" y="3223205"/>
                <a:ext cx="101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698" name="Freihand 697">
                <a:extLst>
                  <a:ext uri="{FF2B5EF4-FFF2-40B4-BE49-F238E27FC236}">
                    <a16:creationId xmlns:a16="http://schemas.microsoft.com/office/drawing/2014/main" id="{9A467CC1-1AF2-4088-ACEF-6B2B426F35B4}"/>
                  </a:ext>
                </a:extLst>
              </p14:cNvPr>
              <p14:cNvContentPartPr/>
              <p14:nvPr/>
            </p14:nvContentPartPr>
            <p14:xfrm>
              <a:off x="8215294" y="3217805"/>
              <a:ext cx="73800" cy="66240"/>
            </p14:xfrm>
          </p:contentPart>
        </mc:Choice>
        <mc:Fallback xmlns="">
          <p:pic>
            <p:nvPicPr>
              <p:cNvPr id="698" name="Freihand 697">
                <a:extLst>
                  <a:ext uri="{FF2B5EF4-FFF2-40B4-BE49-F238E27FC236}">
                    <a16:creationId xmlns:a16="http://schemas.microsoft.com/office/drawing/2014/main" id="{9A467CC1-1AF2-4088-ACEF-6B2B426F35B4}"/>
                  </a:ext>
                </a:extLst>
              </p:cNvPr>
              <p:cNvPicPr/>
              <p:nvPr/>
            </p:nvPicPr>
            <p:blipFill>
              <a:blip r:embed="rId427"/>
              <a:stretch>
                <a:fillRect/>
              </a:stretch>
            </p:blipFill>
            <p:spPr>
              <a:xfrm>
                <a:off x="8210974" y="3213485"/>
                <a:ext cx="82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699" name="Freihand 698">
                <a:extLst>
                  <a:ext uri="{FF2B5EF4-FFF2-40B4-BE49-F238E27FC236}">
                    <a16:creationId xmlns:a16="http://schemas.microsoft.com/office/drawing/2014/main" id="{A423D469-7BA3-42FB-B6EA-67AD7EBDDD19}"/>
                  </a:ext>
                </a:extLst>
              </p14:cNvPr>
              <p14:cNvContentPartPr/>
              <p14:nvPr/>
            </p14:nvContentPartPr>
            <p14:xfrm>
              <a:off x="8307454" y="3231485"/>
              <a:ext cx="92520" cy="68040"/>
            </p14:xfrm>
          </p:contentPart>
        </mc:Choice>
        <mc:Fallback xmlns="">
          <p:pic>
            <p:nvPicPr>
              <p:cNvPr id="699" name="Freihand 698">
                <a:extLst>
                  <a:ext uri="{FF2B5EF4-FFF2-40B4-BE49-F238E27FC236}">
                    <a16:creationId xmlns:a16="http://schemas.microsoft.com/office/drawing/2014/main" id="{A423D469-7BA3-42FB-B6EA-67AD7EBDDD19}"/>
                  </a:ext>
                </a:extLst>
              </p:cNvPr>
              <p:cNvPicPr/>
              <p:nvPr/>
            </p:nvPicPr>
            <p:blipFill>
              <a:blip r:embed="rId429"/>
              <a:stretch>
                <a:fillRect/>
              </a:stretch>
            </p:blipFill>
            <p:spPr>
              <a:xfrm>
                <a:off x="8303134" y="3227165"/>
                <a:ext cx="101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01" name="Freihand 700">
                <a:extLst>
                  <a:ext uri="{FF2B5EF4-FFF2-40B4-BE49-F238E27FC236}">
                    <a16:creationId xmlns:a16="http://schemas.microsoft.com/office/drawing/2014/main" id="{088C8B90-88BF-4A2F-A4AB-A375A8972D8B}"/>
                  </a:ext>
                </a:extLst>
              </p14:cNvPr>
              <p14:cNvContentPartPr/>
              <p14:nvPr/>
            </p14:nvContentPartPr>
            <p14:xfrm>
              <a:off x="8457574" y="3229685"/>
              <a:ext cx="123120" cy="87480"/>
            </p14:xfrm>
          </p:contentPart>
        </mc:Choice>
        <mc:Fallback xmlns="">
          <p:pic>
            <p:nvPicPr>
              <p:cNvPr id="701" name="Freihand 700">
                <a:extLst>
                  <a:ext uri="{FF2B5EF4-FFF2-40B4-BE49-F238E27FC236}">
                    <a16:creationId xmlns:a16="http://schemas.microsoft.com/office/drawing/2014/main" id="{088C8B90-88BF-4A2F-A4AB-A375A8972D8B}"/>
                  </a:ext>
                </a:extLst>
              </p:cNvPr>
              <p:cNvPicPr/>
              <p:nvPr/>
            </p:nvPicPr>
            <p:blipFill>
              <a:blip r:embed="rId431"/>
              <a:stretch>
                <a:fillRect/>
              </a:stretch>
            </p:blipFill>
            <p:spPr>
              <a:xfrm>
                <a:off x="8453254" y="3225365"/>
                <a:ext cx="131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02" name="Freihand 701">
                <a:extLst>
                  <a:ext uri="{FF2B5EF4-FFF2-40B4-BE49-F238E27FC236}">
                    <a16:creationId xmlns:a16="http://schemas.microsoft.com/office/drawing/2014/main" id="{1853E2D5-97B2-4929-83B9-15AA23DCEAC8}"/>
                  </a:ext>
                </a:extLst>
              </p14:cNvPr>
              <p14:cNvContentPartPr/>
              <p14:nvPr/>
            </p14:nvContentPartPr>
            <p14:xfrm>
              <a:off x="8583214" y="3272885"/>
              <a:ext cx="64800" cy="1800"/>
            </p14:xfrm>
          </p:contentPart>
        </mc:Choice>
        <mc:Fallback xmlns="">
          <p:pic>
            <p:nvPicPr>
              <p:cNvPr id="702" name="Freihand 701">
                <a:extLst>
                  <a:ext uri="{FF2B5EF4-FFF2-40B4-BE49-F238E27FC236}">
                    <a16:creationId xmlns:a16="http://schemas.microsoft.com/office/drawing/2014/main" id="{1853E2D5-97B2-4929-83B9-15AA23DCEAC8}"/>
                  </a:ext>
                </a:extLst>
              </p:cNvPr>
              <p:cNvPicPr/>
              <p:nvPr/>
            </p:nvPicPr>
            <p:blipFill>
              <a:blip r:embed="rId433"/>
              <a:stretch>
                <a:fillRect/>
              </a:stretch>
            </p:blipFill>
            <p:spPr>
              <a:xfrm>
                <a:off x="8578894" y="3268565"/>
                <a:ext cx="73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03" name="Freihand 702">
                <a:extLst>
                  <a:ext uri="{FF2B5EF4-FFF2-40B4-BE49-F238E27FC236}">
                    <a16:creationId xmlns:a16="http://schemas.microsoft.com/office/drawing/2014/main" id="{254E2FF2-28D7-4357-9302-9BD355139C60}"/>
                  </a:ext>
                </a:extLst>
              </p14:cNvPr>
              <p14:cNvContentPartPr/>
              <p14:nvPr/>
            </p14:nvContentPartPr>
            <p14:xfrm>
              <a:off x="8754934" y="3209885"/>
              <a:ext cx="85680" cy="80640"/>
            </p14:xfrm>
          </p:contentPart>
        </mc:Choice>
        <mc:Fallback xmlns="">
          <p:pic>
            <p:nvPicPr>
              <p:cNvPr id="703" name="Freihand 702">
                <a:extLst>
                  <a:ext uri="{FF2B5EF4-FFF2-40B4-BE49-F238E27FC236}">
                    <a16:creationId xmlns:a16="http://schemas.microsoft.com/office/drawing/2014/main" id="{254E2FF2-28D7-4357-9302-9BD355139C60}"/>
                  </a:ext>
                </a:extLst>
              </p:cNvPr>
              <p:cNvPicPr/>
              <p:nvPr/>
            </p:nvPicPr>
            <p:blipFill>
              <a:blip r:embed="rId435"/>
              <a:stretch>
                <a:fillRect/>
              </a:stretch>
            </p:blipFill>
            <p:spPr>
              <a:xfrm>
                <a:off x="8750614" y="3205565"/>
                <a:ext cx="94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04" name="Freihand 703">
                <a:extLst>
                  <a:ext uri="{FF2B5EF4-FFF2-40B4-BE49-F238E27FC236}">
                    <a16:creationId xmlns:a16="http://schemas.microsoft.com/office/drawing/2014/main" id="{09FC0B1B-B35E-4978-BCB4-AD5C3C96025E}"/>
                  </a:ext>
                </a:extLst>
              </p14:cNvPr>
              <p14:cNvContentPartPr/>
              <p14:nvPr/>
            </p14:nvContentPartPr>
            <p14:xfrm>
              <a:off x="8800294" y="3258125"/>
              <a:ext cx="34920" cy="23400"/>
            </p14:xfrm>
          </p:contentPart>
        </mc:Choice>
        <mc:Fallback xmlns="">
          <p:pic>
            <p:nvPicPr>
              <p:cNvPr id="704" name="Freihand 703">
                <a:extLst>
                  <a:ext uri="{FF2B5EF4-FFF2-40B4-BE49-F238E27FC236}">
                    <a16:creationId xmlns:a16="http://schemas.microsoft.com/office/drawing/2014/main" id="{09FC0B1B-B35E-4978-BCB4-AD5C3C96025E}"/>
                  </a:ext>
                </a:extLst>
              </p:cNvPr>
              <p:cNvPicPr/>
              <p:nvPr/>
            </p:nvPicPr>
            <p:blipFill>
              <a:blip r:embed="rId437"/>
              <a:stretch>
                <a:fillRect/>
              </a:stretch>
            </p:blipFill>
            <p:spPr>
              <a:xfrm>
                <a:off x="8795974" y="3253805"/>
                <a:ext cx="43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05" name="Freihand 704">
                <a:extLst>
                  <a:ext uri="{FF2B5EF4-FFF2-40B4-BE49-F238E27FC236}">
                    <a16:creationId xmlns:a16="http://schemas.microsoft.com/office/drawing/2014/main" id="{42F91163-85F2-4E08-A2D0-2FAD5FF9E552}"/>
                  </a:ext>
                </a:extLst>
              </p14:cNvPr>
              <p14:cNvContentPartPr/>
              <p14:nvPr/>
            </p14:nvContentPartPr>
            <p14:xfrm>
              <a:off x="8884894" y="3198365"/>
              <a:ext cx="64800" cy="100080"/>
            </p14:xfrm>
          </p:contentPart>
        </mc:Choice>
        <mc:Fallback xmlns="">
          <p:pic>
            <p:nvPicPr>
              <p:cNvPr id="705" name="Freihand 704">
                <a:extLst>
                  <a:ext uri="{FF2B5EF4-FFF2-40B4-BE49-F238E27FC236}">
                    <a16:creationId xmlns:a16="http://schemas.microsoft.com/office/drawing/2014/main" id="{42F91163-85F2-4E08-A2D0-2FAD5FF9E552}"/>
                  </a:ext>
                </a:extLst>
              </p:cNvPr>
              <p:cNvPicPr/>
              <p:nvPr/>
            </p:nvPicPr>
            <p:blipFill>
              <a:blip r:embed="rId439"/>
              <a:stretch>
                <a:fillRect/>
              </a:stretch>
            </p:blipFill>
            <p:spPr>
              <a:xfrm>
                <a:off x="8880574" y="3194045"/>
                <a:ext cx="73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06" name="Freihand 705">
                <a:extLst>
                  <a:ext uri="{FF2B5EF4-FFF2-40B4-BE49-F238E27FC236}">
                    <a16:creationId xmlns:a16="http://schemas.microsoft.com/office/drawing/2014/main" id="{276123DD-911D-4216-AC0F-8178216A66CA}"/>
                  </a:ext>
                </a:extLst>
              </p14:cNvPr>
              <p14:cNvContentPartPr/>
              <p14:nvPr/>
            </p14:nvContentPartPr>
            <p14:xfrm>
              <a:off x="9110614" y="3240125"/>
              <a:ext cx="122760" cy="34200"/>
            </p14:xfrm>
          </p:contentPart>
        </mc:Choice>
        <mc:Fallback xmlns="">
          <p:pic>
            <p:nvPicPr>
              <p:cNvPr id="706" name="Freihand 705">
                <a:extLst>
                  <a:ext uri="{FF2B5EF4-FFF2-40B4-BE49-F238E27FC236}">
                    <a16:creationId xmlns:a16="http://schemas.microsoft.com/office/drawing/2014/main" id="{276123DD-911D-4216-AC0F-8178216A66CA}"/>
                  </a:ext>
                </a:extLst>
              </p:cNvPr>
              <p:cNvPicPr/>
              <p:nvPr/>
            </p:nvPicPr>
            <p:blipFill>
              <a:blip r:embed="rId441"/>
              <a:stretch>
                <a:fillRect/>
              </a:stretch>
            </p:blipFill>
            <p:spPr>
              <a:xfrm>
                <a:off x="9106294" y="3235805"/>
                <a:ext cx="131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07" name="Freihand 706">
                <a:extLst>
                  <a:ext uri="{FF2B5EF4-FFF2-40B4-BE49-F238E27FC236}">
                    <a16:creationId xmlns:a16="http://schemas.microsoft.com/office/drawing/2014/main" id="{2B85F509-5169-4439-B050-E281CDA8A206}"/>
                  </a:ext>
                </a:extLst>
              </p14:cNvPr>
              <p14:cNvContentPartPr/>
              <p14:nvPr/>
            </p14:nvContentPartPr>
            <p14:xfrm>
              <a:off x="9386374" y="3160205"/>
              <a:ext cx="138960" cy="128880"/>
            </p14:xfrm>
          </p:contentPart>
        </mc:Choice>
        <mc:Fallback xmlns="">
          <p:pic>
            <p:nvPicPr>
              <p:cNvPr id="707" name="Freihand 706">
                <a:extLst>
                  <a:ext uri="{FF2B5EF4-FFF2-40B4-BE49-F238E27FC236}">
                    <a16:creationId xmlns:a16="http://schemas.microsoft.com/office/drawing/2014/main" id="{2B85F509-5169-4439-B050-E281CDA8A206}"/>
                  </a:ext>
                </a:extLst>
              </p:cNvPr>
              <p:cNvPicPr/>
              <p:nvPr/>
            </p:nvPicPr>
            <p:blipFill>
              <a:blip r:embed="rId443"/>
              <a:stretch>
                <a:fillRect/>
              </a:stretch>
            </p:blipFill>
            <p:spPr>
              <a:xfrm>
                <a:off x="9382054" y="3155885"/>
                <a:ext cx="147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08" name="Freihand 707">
                <a:extLst>
                  <a:ext uri="{FF2B5EF4-FFF2-40B4-BE49-F238E27FC236}">
                    <a16:creationId xmlns:a16="http://schemas.microsoft.com/office/drawing/2014/main" id="{D6EE08C6-6DAD-4DB4-8C35-4821FA0F4E8F}"/>
                  </a:ext>
                </a:extLst>
              </p14:cNvPr>
              <p14:cNvContentPartPr/>
              <p14:nvPr/>
            </p14:nvContentPartPr>
            <p14:xfrm>
              <a:off x="9523534" y="3160925"/>
              <a:ext cx="86040" cy="90000"/>
            </p14:xfrm>
          </p:contentPart>
        </mc:Choice>
        <mc:Fallback xmlns="">
          <p:pic>
            <p:nvPicPr>
              <p:cNvPr id="708" name="Freihand 707">
                <a:extLst>
                  <a:ext uri="{FF2B5EF4-FFF2-40B4-BE49-F238E27FC236}">
                    <a16:creationId xmlns:a16="http://schemas.microsoft.com/office/drawing/2014/main" id="{D6EE08C6-6DAD-4DB4-8C35-4821FA0F4E8F}"/>
                  </a:ext>
                </a:extLst>
              </p:cNvPr>
              <p:cNvPicPr/>
              <p:nvPr/>
            </p:nvPicPr>
            <p:blipFill>
              <a:blip r:embed="rId445"/>
              <a:stretch>
                <a:fillRect/>
              </a:stretch>
            </p:blipFill>
            <p:spPr>
              <a:xfrm>
                <a:off x="9519214" y="3156605"/>
                <a:ext cx="94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09" name="Freihand 708">
                <a:extLst>
                  <a:ext uri="{FF2B5EF4-FFF2-40B4-BE49-F238E27FC236}">
                    <a16:creationId xmlns:a16="http://schemas.microsoft.com/office/drawing/2014/main" id="{936E67F4-5AD4-466C-AA03-E83064E8E362}"/>
                  </a:ext>
                </a:extLst>
              </p14:cNvPr>
              <p14:cNvContentPartPr/>
              <p14:nvPr/>
            </p14:nvContentPartPr>
            <p14:xfrm>
              <a:off x="9657454" y="3173165"/>
              <a:ext cx="102960" cy="82440"/>
            </p14:xfrm>
          </p:contentPart>
        </mc:Choice>
        <mc:Fallback xmlns="">
          <p:pic>
            <p:nvPicPr>
              <p:cNvPr id="709" name="Freihand 708">
                <a:extLst>
                  <a:ext uri="{FF2B5EF4-FFF2-40B4-BE49-F238E27FC236}">
                    <a16:creationId xmlns:a16="http://schemas.microsoft.com/office/drawing/2014/main" id="{936E67F4-5AD4-466C-AA03-E83064E8E362}"/>
                  </a:ext>
                </a:extLst>
              </p:cNvPr>
              <p:cNvPicPr/>
              <p:nvPr/>
            </p:nvPicPr>
            <p:blipFill>
              <a:blip r:embed="rId447"/>
              <a:stretch>
                <a:fillRect/>
              </a:stretch>
            </p:blipFill>
            <p:spPr>
              <a:xfrm>
                <a:off x="9653134" y="3168845"/>
                <a:ext cx="111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10" name="Freihand 709">
                <a:extLst>
                  <a:ext uri="{FF2B5EF4-FFF2-40B4-BE49-F238E27FC236}">
                    <a16:creationId xmlns:a16="http://schemas.microsoft.com/office/drawing/2014/main" id="{C5D25D51-0A9F-4F75-9B54-0FDB307603B7}"/>
                  </a:ext>
                </a:extLst>
              </p14:cNvPr>
              <p14:cNvContentPartPr/>
              <p14:nvPr/>
            </p14:nvContentPartPr>
            <p14:xfrm>
              <a:off x="9846094" y="3138605"/>
              <a:ext cx="83160" cy="97920"/>
            </p14:xfrm>
          </p:contentPart>
        </mc:Choice>
        <mc:Fallback xmlns="">
          <p:pic>
            <p:nvPicPr>
              <p:cNvPr id="710" name="Freihand 709">
                <a:extLst>
                  <a:ext uri="{FF2B5EF4-FFF2-40B4-BE49-F238E27FC236}">
                    <a16:creationId xmlns:a16="http://schemas.microsoft.com/office/drawing/2014/main" id="{C5D25D51-0A9F-4F75-9B54-0FDB307603B7}"/>
                  </a:ext>
                </a:extLst>
              </p:cNvPr>
              <p:cNvPicPr/>
              <p:nvPr/>
            </p:nvPicPr>
            <p:blipFill>
              <a:blip r:embed="rId449"/>
              <a:stretch>
                <a:fillRect/>
              </a:stretch>
            </p:blipFill>
            <p:spPr>
              <a:xfrm>
                <a:off x="9841774" y="3134285"/>
                <a:ext cx="91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11" name="Freihand 710">
                <a:extLst>
                  <a:ext uri="{FF2B5EF4-FFF2-40B4-BE49-F238E27FC236}">
                    <a16:creationId xmlns:a16="http://schemas.microsoft.com/office/drawing/2014/main" id="{0AD20906-6F47-4741-9C60-ACC9B45C1551}"/>
                  </a:ext>
                </a:extLst>
              </p14:cNvPr>
              <p14:cNvContentPartPr/>
              <p14:nvPr/>
            </p14:nvContentPartPr>
            <p14:xfrm>
              <a:off x="9898294" y="3204845"/>
              <a:ext cx="67320" cy="33480"/>
            </p14:xfrm>
          </p:contentPart>
        </mc:Choice>
        <mc:Fallback xmlns="">
          <p:pic>
            <p:nvPicPr>
              <p:cNvPr id="711" name="Freihand 710">
                <a:extLst>
                  <a:ext uri="{FF2B5EF4-FFF2-40B4-BE49-F238E27FC236}">
                    <a16:creationId xmlns:a16="http://schemas.microsoft.com/office/drawing/2014/main" id="{0AD20906-6F47-4741-9C60-ACC9B45C1551}"/>
                  </a:ext>
                </a:extLst>
              </p:cNvPr>
              <p:cNvPicPr/>
              <p:nvPr/>
            </p:nvPicPr>
            <p:blipFill>
              <a:blip r:embed="rId451"/>
              <a:stretch>
                <a:fillRect/>
              </a:stretch>
            </p:blipFill>
            <p:spPr>
              <a:xfrm>
                <a:off x="9893974" y="3200525"/>
                <a:ext cx="75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12" name="Freihand 711">
                <a:extLst>
                  <a:ext uri="{FF2B5EF4-FFF2-40B4-BE49-F238E27FC236}">
                    <a16:creationId xmlns:a16="http://schemas.microsoft.com/office/drawing/2014/main" id="{41FD90D2-3875-4A4C-8F44-DE3C47FE18FA}"/>
                  </a:ext>
                </a:extLst>
              </p14:cNvPr>
              <p14:cNvContentPartPr/>
              <p14:nvPr/>
            </p14:nvContentPartPr>
            <p14:xfrm>
              <a:off x="10033294" y="3181805"/>
              <a:ext cx="96480" cy="7920"/>
            </p14:xfrm>
          </p:contentPart>
        </mc:Choice>
        <mc:Fallback xmlns="">
          <p:pic>
            <p:nvPicPr>
              <p:cNvPr id="712" name="Freihand 711">
                <a:extLst>
                  <a:ext uri="{FF2B5EF4-FFF2-40B4-BE49-F238E27FC236}">
                    <a16:creationId xmlns:a16="http://schemas.microsoft.com/office/drawing/2014/main" id="{41FD90D2-3875-4A4C-8F44-DE3C47FE18FA}"/>
                  </a:ext>
                </a:extLst>
              </p:cNvPr>
              <p:cNvPicPr/>
              <p:nvPr/>
            </p:nvPicPr>
            <p:blipFill>
              <a:blip r:embed="rId453"/>
              <a:stretch>
                <a:fillRect/>
              </a:stretch>
            </p:blipFill>
            <p:spPr>
              <a:xfrm>
                <a:off x="10028974" y="3177485"/>
                <a:ext cx="105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13" name="Freihand 712">
                <a:extLst>
                  <a:ext uri="{FF2B5EF4-FFF2-40B4-BE49-F238E27FC236}">
                    <a16:creationId xmlns:a16="http://schemas.microsoft.com/office/drawing/2014/main" id="{9E41E499-32DA-41E7-BB46-21FE43BE3E56}"/>
                  </a:ext>
                </a:extLst>
              </p14:cNvPr>
              <p14:cNvContentPartPr/>
              <p14:nvPr/>
            </p14:nvContentPartPr>
            <p14:xfrm>
              <a:off x="10237414" y="3107645"/>
              <a:ext cx="96840" cy="120600"/>
            </p14:xfrm>
          </p:contentPart>
        </mc:Choice>
        <mc:Fallback xmlns="">
          <p:pic>
            <p:nvPicPr>
              <p:cNvPr id="713" name="Freihand 712">
                <a:extLst>
                  <a:ext uri="{FF2B5EF4-FFF2-40B4-BE49-F238E27FC236}">
                    <a16:creationId xmlns:a16="http://schemas.microsoft.com/office/drawing/2014/main" id="{9E41E499-32DA-41E7-BB46-21FE43BE3E56}"/>
                  </a:ext>
                </a:extLst>
              </p:cNvPr>
              <p:cNvPicPr/>
              <p:nvPr/>
            </p:nvPicPr>
            <p:blipFill>
              <a:blip r:embed="rId455"/>
              <a:stretch>
                <a:fillRect/>
              </a:stretch>
            </p:blipFill>
            <p:spPr>
              <a:xfrm>
                <a:off x="10233094" y="3103325"/>
                <a:ext cx="105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14" name="Freihand 713">
                <a:extLst>
                  <a:ext uri="{FF2B5EF4-FFF2-40B4-BE49-F238E27FC236}">
                    <a16:creationId xmlns:a16="http://schemas.microsoft.com/office/drawing/2014/main" id="{C6FEC093-F5C8-45A5-8238-1DAFA35C9CED}"/>
                  </a:ext>
                </a:extLst>
              </p14:cNvPr>
              <p14:cNvContentPartPr/>
              <p14:nvPr/>
            </p14:nvContentPartPr>
            <p14:xfrm>
              <a:off x="10373854" y="3107285"/>
              <a:ext cx="142920" cy="115560"/>
            </p14:xfrm>
          </p:contentPart>
        </mc:Choice>
        <mc:Fallback xmlns="">
          <p:pic>
            <p:nvPicPr>
              <p:cNvPr id="714" name="Freihand 713">
                <a:extLst>
                  <a:ext uri="{FF2B5EF4-FFF2-40B4-BE49-F238E27FC236}">
                    <a16:creationId xmlns:a16="http://schemas.microsoft.com/office/drawing/2014/main" id="{C6FEC093-F5C8-45A5-8238-1DAFA35C9CED}"/>
                  </a:ext>
                </a:extLst>
              </p:cNvPr>
              <p:cNvPicPr/>
              <p:nvPr/>
            </p:nvPicPr>
            <p:blipFill>
              <a:blip r:embed="rId457"/>
              <a:stretch>
                <a:fillRect/>
              </a:stretch>
            </p:blipFill>
            <p:spPr>
              <a:xfrm>
                <a:off x="10369534" y="3102965"/>
                <a:ext cx="151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15" name="Freihand 714">
                <a:extLst>
                  <a:ext uri="{FF2B5EF4-FFF2-40B4-BE49-F238E27FC236}">
                    <a16:creationId xmlns:a16="http://schemas.microsoft.com/office/drawing/2014/main" id="{589505B6-8A2D-4964-8AFD-B2580BED9EA8}"/>
                  </a:ext>
                </a:extLst>
              </p14:cNvPr>
              <p14:cNvContentPartPr/>
              <p14:nvPr/>
            </p14:nvContentPartPr>
            <p14:xfrm>
              <a:off x="10460254" y="3144365"/>
              <a:ext cx="49320" cy="79200"/>
            </p14:xfrm>
          </p:contentPart>
        </mc:Choice>
        <mc:Fallback xmlns="">
          <p:pic>
            <p:nvPicPr>
              <p:cNvPr id="715" name="Freihand 714">
                <a:extLst>
                  <a:ext uri="{FF2B5EF4-FFF2-40B4-BE49-F238E27FC236}">
                    <a16:creationId xmlns:a16="http://schemas.microsoft.com/office/drawing/2014/main" id="{589505B6-8A2D-4964-8AFD-B2580BED9EA8}"/>
                  </a:ext>
                </a:extLst>
              </p:cNvPr>
              <p:cNvPicPr/>
              <p:nvPr/>
            </p:nvPicPr>
            <p:blipFill>
              <a:blip r:embed="rId459"/>
              <a:stretch>
                <a:fillRect/>
              </a:stretch>
            </p:blipFill>
            <p:spPr>
              <a:xfrm>
                <a:off x="10455934" y="3140045"/>
                <a:ext cx="57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17" name="Freihand 716">
                <a:extLst>
                  <a:ext uri="{FF2B5EF4-FFF2-40B4-BE49-F238E27FC236}">
                    <a16:creationId xmlns:a16="http://schemas.microsoft.com/office/drawing/2014/main" id="{3861D154-7C05-46CD-B228-621DAB351441}"/>
                  </a:ext>
                </a:extLst>
              </p14:cNvPr>
              <p14:cNvContentPartPr/>
              <p14:nvPr/>
            </p14:nvContentPartPr>
            <p14:xfrm>
              <a:off x="10172614" y="3020525"/>
              <a:ext cx="478800" cy="309240"/>
            </p14:xfrm>
          </p:contentPart>
        </mc:Choice>
        <mc:Fallback xmlns="">
          <p:pic>
            <p:nvPicPr>
              <p:cNvPr id="717" name="Freihand 716">
                <a:extLst>
                  <a:ext uri="{FF2B5EF4-FFF2-40B4-BE49-F238E27FC236}">
                    <a16:creationId xmlns:a16="http://schemas.microsoft.com/office/drawing/2014/main" id="{3861D154-7C05-46CD-B228-621DAB351441}"/>
                  </a:ext>
                </a:extLst>
              </p:cNvPr>
              <p:cNvPicPr/>
              <p:nvPr/>
            </p:nvPicPr>
            <p:blipFill>
              <a:blip r:embed="rId461"/>
              <a:stretch>
                <a:fillRect/>
              </a:stretch>
            </p:blipFill>
            <p:spPr>
              <a:xfrm>
                <a:off x="10168294" y="3016205"/>
                <a:ext cx="4874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19" name="Freihand 718">
                <a:extLst>
                  <a:ext uri="{FF2B5EF4-FFF2-40B4-BE49-F238E27FC236}">
                    <a16:creationId xmlns:a16="http://schemas.microsoft.com/office/drawing/2014/main" id="{E4EB648F-ABD2-4AF8-B391-9AC61F51FD99}"/>
                  </a:ext>
                </a:extLst>
              </p14:cNvPr>
              <p14:cNvContentPartPr/>
              <p14:nvPr/>
            </p14:nvContentPartPr>
            <p14:xfrm>
              <a:off x="8707414" y="3159485"/>
              <a:ext cx="300960" cy="221040"/>
            </p14:xfrm>
          </p:contentPart>
        </mc:Choice>
        <mc:Fallback xmlns="">
          <p:pic>
            <p:nvPicPr>
              <p:cNvPr id="719" name="Freihand 718">
                <a:extLst>
                  <a:ext uri="{FF2B5EF4-FFF2-40B4-BE49-F238E27FC236}">
                    <a16:creationId xmlns:a16="http://schemas.microsoft.com/office/drawing/2014/main" id="{E4EB648F-ABD2-4AF8-B391-9AC61F51FD99}"/>
                  </a:ext>
                </a:extLst>
              </p:cNvPr>
              <p:cNvPicPr/>
              <p:nvPr/>
            </p:nvPicPr>
            <p:blipFill>
              <a:blip r:embed="rId463"/>
              <a:stretch>
                <a:fillRect/>
              </a:stretch>
            </p:blipFill>
            <p:spPr>
              <a:xfrm>
                <a:off x="8703094" y="3155165"/>
                <a:ext cx="30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21" name="Freihand 720">
                <a:extLst>
                  <a:ext uri="{FF2B5EF4-FFF2-40B4-BE49-F238E27FC236}">
                    <a16:creationId xmlns:a16="http://schemas.microsoft.com/office/drawing/2014/main" id="{DD3010F0-C31F-4491-853B-D035D45DD35B}"/>
                  </a:ext>
                </a:extLst>
              </p14:cNvPr>
              <p14:cNvContentPartPr/>
              <p14:nvPr/>
            </p14:nvContentPartPr>
            <p14:xfrm>
              <a:off x="9036094" y="3531365"/>
              <a:ext cx="181800" cy="9360"/>
            </p14:xfrm>
          </p:contentPart>
        </mc:Choice>
        <mc:Fallback xmlns="">
          <p:pic>
            <p:nvPicPr>
              <p:cNvPr id="721" name="Freihand 720">
                <a:extLst>
                  <a:ext uri="{FF2B5EF4-FFF2-40B4-BE49-F238E27FC236}">
                    <a16:creationId xmlns:a16="http://schemas.microsoft.com/office/drawing/2014/main" id="{DD3010F0-C31F-4491-853B-D035D45DD35B}"/>
                  </a:ext>
                </a:extLst>
              </p:cNvPr>
              <p:cNvPicPr/>
              <p:nvPr/>
            </p:nvPicPr>
            <p:blipFill>
              <a:blip r:embed="rId465"/>
              <a:stretch>
                <a:fillRect/>
              </a:stretch>
            </p:blipFill>
            <p:spPr>
              <a:xfrm>
                <a:off x="9031774" y="3527045"/>
                <a:ext cx="19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22" name="Freihand 721">
                <a:extLst>
                  <a:ext uri="{FF2B5EF4-FFF2-40B4-BE49-F238E27FC236}">
                    <a16:creationId xmlns:a16="http://schemas.microsoft.com/office/drawing/2014/main" id="{CE87A77D-B609-4697-A470-5AE80A2C88C7}"/>
                  </a:ext>
                </a:extLst>
              </p14:cNvPr>
              <p14:cNvContentPartPr/>
              <p14:nvPr/>
            </p14:nvContentPartPr>
            <p14:xfrm>
              <a:off x="9070294" y="3569165"/>
              <a:ext cx="169200" cy="5760"/>
            </p14:xfrm>
          </p:contentPart>
        </mc:Choice>
        <mc:Fallback xmlns="">
          <p:pic>
            <p:nvPicPr>
              <p:cNvPr id="722" name="Freihand 721">
                <a:extLst>
                  <a:ext uri="{FF2B5EF4-FFF2-40B4-BE49-F238E27FC236}">
                    <a16:creationId xmlns:a16="http://schemas.microsoft.com/office/drawing/2014/main" id="{CE87A77D-B609-4697-A470-5AE80A2C88C7}"/>
                  </a:ext>
                </a:extLst>
              </p:cNvPr>
              <p:cNvPicPr/>
              <p:nvPr/>
            </p:nvPicPr>
            <p:blipFill>
              <a:blip r:embed="rId467"/>
              <a:stretch>
                <a:fillRect/>
              </a:stretch>
            </p:blipFill>
            <p:spPr>
              <a:xfrm>
                <a:off x="9065974" y="3564845"/>
                <a:ext cx="177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723" name="Freihand 722">
                <a:extLst>
                  <a:ext uri="{FF2B5EF4-FFF2-40B4-BE49-F238E27FC236}">
                    <a16:creationId xmlns:a16="http://schemas.microsoft.com/office/drawing/2014/main" id="{E4A26651-BD70-4BF8-94AD-F56DE29C7DBA}"/>
                  </a:ext>
                </a:extLst>
              </p14:cNvPr>
              <p14:cNvContentPartPr/>
              <p14:nvPr/>
            </p14:nvContentPartPr>
            <p14:xfrm>
              <a:off x="9287014" y="3479165"/>
              <a:ext cx="44640" cy="117720"/>
            </p14:xfrm>
          </p:contentPart>
        </mc:Choice>
        <mc:Fallback xmlns="">
          <p:pic>
            <p:nvPicPr>
              <p:cNvPr id="723" name="Freihand 722">
                <a:extLst>
                  <a:ext uri="{FF2B5EF4-FFF2-40B4-BE49-F238E27FC236}">
                    <a16:creationId xmlns:a16="http://schemas.microsoft.com/office/drawing/2014/main" id="{E4A26651-BD70-4BF8-94AD-F56DE29C7DBA}"/>
                  </a:ext>
                </a:extLst>
              </p:cNvPr>
              <p:cNvPicPr/>
              <p:nvPr/>
            </p:nvPicPr>
            <p:blipFill>
              <a:blip r:embed="rId469"/>
              <a:stretch>
                <a:fillRect/>
              </a:stretch>
            </p:blipFill>
            <p:spPr>
              <a:xfrm>
                <a:off x="9282694" y="3474845"/>
                <a:ext cx="53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24" name="Freihand 723">
                <a:extLst>
                  <a:ext uri="{FF2B5EF4-FFF2-40B4-BE49-F238E27FC236}">
                    <a16:creationId xmlns:a16="http://schemas.microsoft.com/office/drawing/2014/main" id="{916E77AA-A092-4743-A8EA-6B3FF043A639}"/>
                  </a:ext>
                </a:extLst>
              </p14:cNvPr>
              <p14:cNvContentPartPr/>
              <p14:nvPr/>
            </p14:nvContentPartPr>
            <p14:xfrm>
              <a:off x="9545494" y="3451085"/>
              <a:ext cx="105840" cy="118800"/>
            </p14:xfrm>
          </p:contentPart>
        </mc:Choice>
        <mc:Fallback xmlns="">
          <p:pic>
            <p:nvPicPr>
              <p:cNvPr id="724" name="Freihand 723">
                <a:extLst>
                  <a:ext uri="{FF2B5EF4-FFF2-40B4-BE49-F238E27FC236}">
                    <a16:creationId xmlns:a16="http://schemas.microsoft.com/office/drawing/2014/main" id="{916E77AA-A092-4743-A8EA-6B3FF043A639}"/>
                  </a:ext>
                </a:extLst>
              </p:cNvPr>
              <p:cNvPicPr/>
              <p:nvPr/>
            </p:nvPicPr>
            <p:blipFill>
              <a:blip r:embed="rId471"/>
              <a:stretch>
                <a:fillRect/>
              </a:stretch>
            </p:blipFill>
            <p:spPr>
              <a:xfrm>
                <a:off x="9541174" y="3446765"/>
                <a:ext cx="11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25" name="Freihand 724">
                <a:extLst>
                  <a:ext uri="{FF2B5EF4-FFF2-40B4-BE49-F238E27FC236}">
                    <a16:creationId xmlns:a16="http://schemas.microsoft.com/office/drawing/2014/main" id="{25FCBA6C-A4DE-47E1-8431-23A0D67E4929}"/>
                  </a:ext>
                </a:extLst>
              </p14:cNvPr>
              <p14:cNvContentPartPr/>
              <p14:nvPr/>
            </p14:nvContentPartPr>
            <p14:xfrm>
              <a:off x="9626134" y="3489965"/>
              <a:ext cx="8640" cy="122760"/>
            </p14:xfrm>
          </p:contentPart>
        </mc:Choice>
        <mc:Fallback xmlns="">
          <p:pic>
            <p:nvPicPr>
              <p:cNvPr id="725" name="Freihand 724">
                <a:extLst>
                  <a:ext uri="{FF2B5EF4-FFF2-40B4-BE49-F238E27FC236}">
                    <a16:creationId xmlns:a16="http://schemas.microsoft.com/office/drawing/2014/main" id="{25FCBA6C-A4DE-47E1-8431-23A0D67E4929}"/>
                  </a:ext>
                </a:extLst>
              </p:cNvPr>
              <p:cNvPicPr/>
              <p:nvPr/>
            </p:nvPicPr>
            <p:blipFill>
              <a:blip r:embed="rId473"/>
              <a:stretch>
                <a:fillRect/>
              </a:stretch>
            </p:blipFill>
            <p:spPr>
              <a:xfrm>
                <a:off x="9621814" y="3485645"/>
                <a:ext cx="1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26" name="Freihand 725">
                <a:extLst>
                  <a:ext uri="{FF2B5EF4-FFF2-40B4-BE49-F238E27FC236}">
                    <a16:creationId xmlns:a16="http://schemas.microsoft.com/office/drawing/2014/main" id="{D54EF9FE-DAF8-4661-8665-1121DBFC840A}"/>
                  </a:ext>
                </a:extLst>
              </p14:cNvPr>
              <p14:cNvContentPartPr/>
              <p14:nvPr/>
            </p14:nvContentPartPr>
            <p14:xfrm>
              <a:off x="9737014" y="3473045"/>
              <a:ext cx="158040" cy="122400"/>
            </p14:xfrm>
          </p:contentPart>
        </mc:Choice>
        <mc:Fallback xmlns="">
          <p:pic>
            <p:nvPicPr>
              <p:cNvPr id="726" name="Freihand 725">
                <a:extLst>
                  <a:ext uri="{FF2B5EF4-FFF2-40B4-BE49-F238E27FC236}">
                    <a16:creationId xmlns:a16="http://schemas.microsoft.com/office/drawing/2014/main" id="{D54EF9FE-DAF8-4661-8665-1121DBFC840A}"/>
                  </a:ext>
                </a:extLst>
              </p:cNvPr>
              <p:cNvPicPr/>
              <p:nvPr/>
            </p:nvPicPr>
            <p:blipFill>
              <a:blip r:embed="rId475"/>
              <a:stretch>
                <a:fillRect/>
              </a:stretch>
            </p:blipFill>
            <p:spPr>
              <a:xfrm>
                <a:off x="9732694" y="3468725"/>
                <a:ext cx="166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727" name="Freihand 726">
                <a:extLst>
                  <a:ext uri="{FF2B5EF4-FFF2-40B4-BE49-F238E27FC236}">
                    <a16:creationId xmlns:a16="http://schemas.microsoft.com/office/drawing/2014/main" id="{C68BB110-421D-4F64-9D74-95E4E616D700}"/>
                  </a:ext>
                </a:extLst>
              </p14:cNvPr>
              <p14:cNvContentPartPr/>
              <p14:nvPr/>
            </p14:nvContentPartPr>
            <p14:xfrm>
              <a:off x="9822334" y="3531365"/>
              <a:ext cx="58320" cy="60480"/>
            </p14:xfrm>
          </p:contentPart>
        </mc:Choice>
        <mc:Fallback xmlns="">
          <p:pic>
            <p:nvPicPr>
              <p:cNvPr id="727" name="Freihand 726">
                <a:extLst>
                  <a:ext uri="{FF2B5EF4-FFF2-40B4-BE49-F238E27FC236}">
                    <a16:creationId xmlns:a16="http://schemas.microsoft.com/office/drawing/2014/main" id="{C68BB110-421D-4F64-9D74-95E4E616D700}"/>
                  </a:ext>
                </a:extLst>
              </p:cNvPr>
              <p:cNvPicPr/>
              <p:nvPr/>
            </p:nvPicPr>
            <p:blipFill>
              <a:blip r:embed="rId477"/>
              <a:stretch>
                <a:fillRect/>
              </a:stretch>
            </p:blipFill>
            <p:spPr>
              <a:xfrm>
                <a:off x="9818014" y="3527045"/>
                <a:ext cx="66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28" name="Freihand 727">
                <a:extLst>
                  <a:ext uri="{FF2B5EF4-FFF2-40B4-BE49-F238E27FC236}">
                    <a16:creationId xmlns:a16="http://schemas.microsoft.com/office/drawing/2014/main" id="{43F620C1-91D5-46A3-ACE1-E754918E3B6C}"/>
                  </a:ext>
                </a:extLst>
              </p14:cNvPr>
              <p14:cNvContentPartPr/>
              <p14:nvPr/>
            </p14:nvContentPartPr>
            <p14:xfrm>
              <a:off x="9382774" y="3125645"/>
              <a:ext cx="389520" cy="245160"/>
            </p14:xfrm>
          </p:contentPart>
        </mc:Choice>
        <mc:Fallback xmlns="">
          <p:pic>
            <p:nvPicPr>
              <p:cNvPr id="728" name="Freihand 727">
                <a:extLst>
                  <a:ext uri="{FF2B5EF4-FFF2-40B4-BE49-F238E27FC236}">
                    <a16:creationId xmlns:a16="http://schemas.microsoft.com/office/drawing/2014/main" id="{43F620C1-91D5-46A3-ACE1-E754918E3B6C}"/>
                  </a:ext>
                </a:extLst>
              </p:cNvPr>
              <p:cNvPicPr/>
              <p:nvPr/>
            </p:nvPicPr>
            <p:blipFill>
              <a:blip r:embed="rId479"/>
              <a:stretch>
                <a:fillRect/>
              </a:stretch>
            </p:blipFill>
            <p:spPr>
              <a:xfrm>
                <a:off x="9378454" y="3121325"/>
                <a:ext cx="3981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29" name="Freihand 728">
                <a:extLst>
                  <a:ext uri="{FF2B5EF4-FFF2-40B4-BE49-F238E27FC236}">
                    <a16:creationId xmlns:a16="http://schemas.microsoft.com/office/drawing/2014/main" id="{079900FB-B880-45A8-B39B-A523ABF7B86B}"/>
                  </a:ext>
                </a:extLst>
              </p14:cNvPr>
              <p14:cNvContentPartPr/>
              <p14:nvPr/>
            </p14:nvContentPartPr>
            <p14:xfrm>
              <a:off x="8122414" y="3197645"/>
              <a:ext cx="307440" cy="187200"/>
            </p14:xfrm>
          </p:contentPart>
        </mc:Choice>
        <mc:Fallback xmlns="">
          <p:pic>
            <p:nvPicPr>
              <p:cNvPr id="729" name="Freihand 728">
                <a:extLst>
                  <a:ext uri="{FF2B5EF4-FFF2-40B4-BE49-F238E27FC236}">
                    <a16:creationId xmlns:a16="http://schemas.microsoft.com/office/drawing/2014/main" id="{079900FB-B880-45A8-B39B-A523ABF7B86B}"/>
                  </a:ext>
                </a:extLst>
              </p:cNvPr>
              <p:cNvPicPr/>
              <p:nvPr/>
            </p:nvPicPr>
            <p:blipFill>
              <a:blip r:embed="rId481"/>
              <a:stretch>
                <a:fillRect/>
              </a:stretch>
            </p:blipFill>
            <p:spPr>
              <a:xfrm>
                <a:off x="8118094" y="3193325"/>
                <a:ext cx="316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30" name="Freihand 729">
                <a:extLst>
                  <a:ext uri="{FF2B5EF4-FFF2-40B4-BE49-F238E27FC236}">
                    <a16:creationId xmlns:a16="http://schemas.microsoft.com/office/drawing/2014/main" id="{91734295-4954-41D6-A258-1FF2606D8168}"/>
                  </a:ext>
                </a:extLst>
              </p14:cNvPr>
              <p14:cNvContentPartPr/>
              <p14:nvPr/>
            </p14:nvContentPartPr>
            <p14:xfrm>
              <a:off x="9560974" y="3024485"/>
              <a:ext cx="75960" cy="85680"/>
            </p14:xfrm>
          </p:contentPart>
        </mc:Choice>
        <mc:Fallback xmlns="">
          <p:pic>
            <p:nvPicPr>
              <p:cNvPr id="730" name="Freihand 729">
                <a:extLst>
                  <a:ext uri="{FF2B5EF4-FFF2-40B4-BE49-F238E27FC236}">
                    <a16:creationId xmlns:a16="http://schemas.microsoft.com/office/drawing/2014/main" id="{91734295-4954-41D6-A258-1FF2606D8168}"/>
                  </a:ext>
                </a:extLst>
              </p:cNvPr>
              <p:cNvPicPr/>
              <p:nvPr/>
            </p:nvPicPr>
            <p:blipFill>
              <a:blip r:embed="rId483"/>
              <a:stretch>
                <a:fillRect/>
              </a:stretch>
            </p:blipFill>
            <p:spPr>
              <a:xfrm>
                <a:off x="9556654" y="3020165"/>
                <a:ext cx="84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31" name="Freihand 730">
                <a:extLst>
                  <a:ext uri="{FF2B5EF4-FFF2-40B4-BE49-F238E27FC236}">
                    <a16:creationId xmlns:a16="http://schemas.microsoft.com/office/drawing/2014/main" id="{4F6C55B3-E0E4-453E-A5DA-84F7492D69FF}"/>
                  </a:ext>
                </a:extLst>
              </p14:cNvPr>
              <p14:cNvContentPartPr/>
              <p14:nvPr/>
            </p14:nvContentPartPr>
            <p14:xfrm>
              <a:off x="9636934" y="3059045"/>
              <a:ext cx="20160" cy="84960"/>
            </p14:xfrm>
          </p:contentPart>
        </mc:Choice>
        <mc:Fallback xmlns="">
          <p:pic>
            <p:nvPicPr>
              <p:cNvPr id="731" name="Freihand 730">
                <a:extLst>
                  <a:ext uri="{FF2B5EF4-FFF2-40B4-BE49-F238E27FC236}">
                    <a16:creationId xmlns:a16="http://schemas.microsoft.com/office/drawing/2014/main" id="{4F6C55B3-E0E4-453E-A5DA-84F7492D69FF}"/>
                  </a:ext>
                </a:extLst>
              </p:cNvPr>
              <p:cNvPicPr/>
              <p:nvPr/>
            </p:nvPicPr>
            <p:blipFill>
              <a:blip r:embed="rId485"/>
              <a:stretch>
                <a:fillRect/>
              </a:stretch>
            </p:blipFill>
            <p:spPr>
              <a:xfrm>
                <a:off x="9632614" y="3054725"/>
                <a:ext cx="28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32" name="Freihand 731">
                <a:extLst>
                  <a:ext uri="{FF2B5EF4-FFF2-40B4-BE49-F238E27FC236}">
                    <a16:creationId xmlns:a16="http://schemas.microsoft.com/office/drawing/2014/main" id="{C337BEE6-E70A-4079-A2FA-2BE78DDCEC96}"/>
                  </a:ext>
                </a:extLst>
              </p14:cNvPr>
              <p14:cNvContentPartPr/>
              <p14:nvPr/>
            </p14:nvContentPartPr>
            <p14:xfrm>
              <a:off x="10053454" y="3499325"/>
              <a:ext cx="167760" cy="5760"/>
            </p14:xfrm>
          </p:contentPart>
        </mc:Choice>
        <mc:Fallback xmlns="">
          <p:pic>
            <p:nvPicPr>
              <p:cNvPr id="732" name="Freihand 731">
                <a:extLst>
                  <a:ext uri="{FF2B5EF4-FFF2-40B4-BE49-F238E27FC236}">
                    <a16:creationId xmlns:a16="http://schemas.microsoft.com/office/drawing/2014/main" id="{C337BEE6-E70A-4079-A2FA-2BE78DDCEC96}"/>
                  </a:ext>
                </a:extLst>
              </p:cNvPr>
              <p:cNvPicPr/>
              <p:nvPr/>
            </p:nvPicPr>
            <p:blipFill>
              <a:blip r:embed="rId487"/>
              <a:stretch>
                <a:fillRect/>
              </a:stretch>
            </p:blipFill>
            <p:spPr>
              <a:xfrm>
                <a:off x="10049134" y="3495005"/>
                <a:ext cx="176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33" name="Freihand 732">
                <a:extLst>
                  <a:ext uri="{FF2B5EF4-FFF2-40B4-BE49-F238E27FC236}">
                    <a16:creationId xmlns:a16="http://schemas.microsoft.com/office/drawing/2014/main" id="{C108CAA2-CF0E-4894-8A14-1EEEA1819F99}"/>
                  </a:ext>
                </a:extLst>
              </p14:cNvPr>
              <p14:cNvContentPartPr/>
              <p14:nvPr/>
            </p14:nvContentPartPr>
            <p14:xfrm>
              <a:off x="10101334" y="3523445"/>
              <a:ext cx="129240" cy="9360"/>
            </p14:xfrm>
          </p:contentPart>
        </mc:Choice>
        <mc:Fallback xmlns="">
          <p:pic>
            <p:nvPicPr>
              <p:cNvPr id="733" name="Freihand 732">
                <a:extLst>
                  <a:ext uri="{FF2B5EF4-FFF2-40B4-BE49-F238E27FC236}">
                    <a16:creationId xmlns:a16="http://schemas.microsoft.com/office/drawing/2014/main" id="{C108CAA2-CF0E-4894-8A14-1EEEA1819F99}"/>
                  </a:ext>
                </a:extLst>
              </p:cNvPr>
              <p:cNvPicPr/>
              <p:nvPr/>
            </p:nvPicPr>
            <p:blipFill>
              <a:blip r:embed="rId489"/>
              <a:stretch>
                <a:fillRect/>
              </a:stretch>
            </p:blipFill>
            <p:spPr>
              <a:xfrm>
                <a:off x="10097014" y="3519125"/>
                <a:ext cx="137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34" name="Freihand 733">
                <a:extLst>
                  <a:ext uri="{FF2B5EF4-FFF2-40B4-BE49-F238E27FC236}">
                    <a16:creationId xmlns:a16="http://schemas.microsoft.com/office/drawing/2014/main" id="{0810EED1-B054-49AA-9FBF-A3585FD4884D}"/>
                  </a:ext>
                </a:extLst>
              </p14:cNvPr>
              <p14:cNvContentPartPr/>
              <p14:nvPr/>
            </p14:nvContentPartPr>
            <p14:xfrm>
              <a:off x="10295014" y="3431645"/>
              <a:ext cx="181800" cy="165600"/>
            </p14:xfrm>
          </p:contentPart>
        </mc:Choice>
        <mc:Fallback xmlns="">
          <p:pic>
            <p:nvPicPr>
              <p:cNvPr id="734" name="Freihand 733">
                <a:extLst>
                  <a:ext uri="{FF2B5EF4-FFF2-40B4-BE49-F238E27FC236}">
                    <a16:creationId xmlns:a16="http://schemas.microsoft.com/office/drawing/2014/main" id="{0810EED1-B054-49AA-9FBF-A3585FD4884D}"/>
                  </a:ext>
                </a:extLst>
              </p:cNvPr>
              <p:cNvPicPr/>
              <p:nvPr/>
            </p:nvPicPr>
            <p:blipFill>
              <a:blip r:embed="rId491"/>
              <a:stretch>
                <a:fillRect/>
              </a:stretch>
            </p:blipFill>
            <p:spPr>
              <a:xfrm>
                <a:off x="10290694" y="3427325"/>
                <a:ext cx="190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37" name="Freihand 736">
                <a:extLst>
                  <a:ext uri="{FF2B5EF4-FFF2-40B4-BE49-F238E27FC236}">
                    <a16:creationId xmlns:a16="http://schemas.microsoft.com/office/drawing/2014/main" id="{15699616-24DA-43F7-8727-08D04CD07E24}"/>
                  </a:ext>
                </a:extLst>
              </p14:cNvPr>
              <p14:cNvContentPartPr/>
              <p14:nvPr/>
            </p14:nvContentPartPr>
            <p14:xfrm>
              <a:off x="9469174" y="3667805"/>
              <a:ext cx="849960" cy="58320"/>
            </p14:xfrm>
          </p:contentPart>
        </mc:Choice>
        <mc:Fallback xmlns="">
          <p:pic>
            <p:nvPicPr>
              <p:cNvPr id="737" name="Freihand 736">
                <a:extLst>
                  <a:ext uri="{FF2B5EF4-FFF2-40B4-BE49-F238E27FC236}">
                    <a16:creationId xmlns:a16="http://schemas.microsoft.com/office/drawing/2014/main" id="{15699616-24DA-43F7-8727-08D04CD07E24}"/>
                  </a:ext>
                </a:extLst>
              </p:cNvPr>
              <p:cNvPicPr/>
              <p:nvPr/>
            </p:nvPicPr>
            <p:blipFill>
              <a:blip r:embed="rId493"/>
              <a:stretch>
                <a:fillRect/>
              </a:stretch>
            </p:blipFill>
            <p:spPr>
              <a:xfrm>
                <a:off x="9464854" y="3663485"/>
                <a:ext cx="858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739" name="Freihand 738">
                <a:extLst>
                  <a:ext uri="{FF2B5EF4-FFF2-40B4-BE49-F238E27FC236}">
                    <a16:creationId xmlns:a16="http://schemas.microsoft.com/office/drawing/2014/main" id="{69A77361-C970-47F4-8114-08C7B413EEFE}"/>
                  </a:ext>
                </a:extLst>
              </p14:cNvPr>
              <p14:cNvContentPartPr/>
              <p14:nvPr/>
            </p14:nvContentPartPr>
            <p14:xfrm>
              <a:off x="10628374" y="3493205"/>
              <a:ext cx="73800" cy="7560"/>
            </p14:xfrm>
          </p:contentPart>
        </mc:Choice>
        <mc:Fallback xmlns="">
          <p:pic>
            <p:nvPicPr>
              <p:cNvPr id="739" name="Freihand 738">
                <a:extLst>
                  <a:ext uri="{FF2B5EF4-FFF2-40B4-BE49-F238E27FC236}">
                    <a16:creationId xmlns:a16="http://schemas.microsoft.com/office/drawing/2014/main" id="{69A77361-C970-47F4-8114-08C7B413EEFE}"/>
                  </a:ext>
                </a:extLst>
              </p:cNvPr>
              <p:cNvPicPr/>
              <p:nvPr/>
            </p:nvPicPr>
            <p:blipFill>
              <a:blip r:embed="rId495"/>
              <a:stretch>
                <a:fillRect/>
              </a:stretch>
            </p:blipFill>
            <p:spPr>
              <a:xfrm>
                <a:off x="10624054" y="3488885"/>
                <a:ext cx="82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740" name="Freihand 739">
                <a:extLst>
                  <a:ext uri="{FF2B5EF4-FFF2-40B4-BE49-F238E27FC236}">
                    <a16:creationId xmlns:a16="http://schemas.microsoft.com/office/drawing/2014/main" id="{A6AE71A8-40D8-4235-AF7B-9263C00BEB23}"/>
                  </a:ext>
                </a:extLst>
              </p14:cNvPr>
              <p14:cNvContentPartPr/>
              <p14:nvPr/>
            </p14:nvContentPartPr>
            <p14:xfrm>
              <a:off x="10700374" y="3445685"/>
              <a:ext cx="76320" cy="103680"/>
            </p14:xfrm>
          </p:contentPart>
        </mc:Choice>
        <mc:Fallback xmlns="">
          <p:pic>
            <p:nvPicPr>
              <p:cNvPr id="740" name="Freihand 739">
                <a:extLst>
                  <a:ext uri="{FF2B5EF4-FFF2-40B4-BE49-F238E27FC236}">
                    <a16:creationId xmlns:a16="http://schemas.microsoft.com/office/drawing/2014/main" id="{A6AE71A8-40D8-4235-AF7B-9263C00BEB23}"/>
                  </a:ext>
                </a:extLst>
              </p:cNvPr>
              <p:cNvPicPr/>
              <p:nvPr/>
            </p:nvPicPr>
            <p:blipFill>
              <a:blip r:embed="rId497"/>
              <a:stretch>
                <a:fillRect/>
              </a:stretch>
            </p:blipFill>
            <p:spPr>
              <a:xfrm>
                <a:off x="10696054" y="3441365"/>
                <a:ext cx="8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741" name="Freihand 740">
                <a:extLst>
                  <a:ext uri="{FF2B5EF4-FFF2-40B4-BE49-F238E27FC236}">
                    <a16:creationId xmlns:a16="http://schemas.microsoft.com/office/drawing/2014/main" id="{F4CA51C5-36EE-430D-8011-76D4FCB3D955}"/>
                  </a:ext>
                </a:extLst>
              </p14:cNvPr>
              <p14:cNvContentPartPr/>
              <p14:nvPr/>
            </p14:nvContentPartPr>
            <p14:xfrm>
              <a:off x="10850134" y="3433085"/>
              <a:ext cx="182880" cy="82440"/>
            </p14:xfrm>
          </p:contentPart>
        </mc:Choice>
        <mc:Fallback xmlns="">
          <p:pic>
            <p:nvPicPr>
              <p:cNvPr id="741" name="Freihand 740">
                <a:extLst>
                  <a:ext uri="{FF2B5EF4-FFF2-40B4-BE49-F238E27FC236}">
                    <a16:creationId xmlns:a16="http://schemas.microsoft.com/office/drawing/2014/main" id="{F4CA51C5-36EE-430D-8011-76D4FCB3D955}"/>
                  </a:ext>
                </a:extLst>
              </p:cNvPr>
              <p:cNvPicPr/>
              <p:nvPr/>
            </p:nvPicPr>
            <p:blipFill>
              <a:blip r:embed="rId499"/>
              <a:stretch>
                <a:fillRect/>
              </a:stretch>
            </p:blipFill>
            <p:spPr>
              <a:xfrm>
                <a:off x="10845814" y="3428765"/>
                <a:ext cx="191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742" name="Freihand 741">
                <a:extLst>
                  <a:ext uri="{FF2B5EF4-FFF2-40B4-BE49-F238E27FC236}">
                    <a16:creationId xmlns:a16="http://schemas.microsoft.com/office/drawing/2014/main" id="{B388ECA1-6CDD-4D97-BA36-F5A94E73F113}"/>
                  </a:ext>
                </a:extLst>
              </p14:cNvPr>
              <p14:cNvContentPartPr/>
              <p14:nvPr/>
            </p14:nvContentPartPr>
            <p14:xfrm>
              <a:off x="11066494" y="3390965"/>
              <a:ext cx="4680" cy="16200"/>
            </p14:xfrm>
          </p:contentPart>
        </mc:Choice>
        <mc:Fallback xmlns="">
          <p:pic>
            <p:nvPicPr>
              <p:cNvPr id="742" name="Freihand 741">
                <a:extLst>
                  <a:ext uri="{FF2B5EF4-FFF2-40B4-BE49-F238E27FC236}">
                    <a16:creationId xmlns:a16="http://schemas.microsoft.com/office/drawing/2014/main" id="{B388ECA1-6CDD-4D97-BA36-F5A94E73F113}"/>
                  </a:ext>
                </a:extLst>
              </p:cNvPr>
              <p:cNvPicPr/>
              <p:nvPr/>
            </p:nvPicPr>
            <p:blipFill>
              <a:blip r:embed="rId501"/>
              <a:stretch>
                <a:fillRect/>
              </a:stretch>
            </p:blipFill>
            <p:spPr>
              <a:xfrm>
                <a:off x="11062174" y="3386645"/>
                <a:ext cx="13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743" name="Freihand 742">
                <a:extLst>
                  <a:ext uri="{FF2B5EF4-FFF2-40B4-BE49-F238E27FC236}">
                    <a16:creationId xmlns:a16="http://schemas.microsoft.com/office/drawing/2014/main" id="{8819110E-AD9F-428A-B13E-4D731C8BA2B3}"/>
                  </a:ext>
                </a:extLst>
              </p14:cNvPr>
              <p14:cNvContentPartPr/>
              <p14:nvPr/>
            </p14:nvContentPartPr>
            <p14:xfrm>
              <a:off x="11078734" y="3417965"/>
              <a:ext cx="83520" cy="86400"/>
            </p14:xfrm>
          </p:contentPart>
        </mc:Choice>
        <mc:Fallback xmlns="">
          <p:pic>
            <p:nvPicPr>
              <p:cNvPr id="743" name="Freihand 742">
                <a:extLst>
                  <a:ext uri="{FF2B5EF4-FFF2-40B4-BE49-F238E27FC236}">
                    <a16:creationId xmlns:a16="http://schemas.microsoft.com/office/drawing/2014/main" id="{8819110E-AD9F-428A-B13E-4D731C8BA2B3}"/>
                  </a:ext>
                </a:extLst>
              </p:cNvPr>
              <p:cNvPicPr/>
              <p:nvPr/>
            </p:nvPicPr>
            <p:blipFill>
              <a:blip r:embed="rId503"/>
              <a:stretch>
                <a:fillRect/>
              </a:stretch>
            </p:blipFill>
            <p:spPr>
              <a:xfrm>
                <a:off x="11074414" y="3413645"/>
                <a:ext cx="92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744" name="Freihand 743">
                <a:extLst>
                  <a:ext uri="{FF2B5EF4-FFF2-40B4-BE49-F238E27FC236}">
                    <a16:creationId xmlns:a16="http://schemas.microsoft.com/office/drawing/2014/main" id="{351E54BF-F641-4B09-8271-CDC08419D50A}"/>
                  </a:ext>
                </a:extLst>
              </p14:cNvPr>
              <p14:cNvContentPartPr/>
              <p14:nvPr/>
            </p14:nvContentPartPr>
            <p14:xfrm>
              <a:off x="11168014" y="3438125"/>
              <a:ext cx="87120" cy="64800"/>
            </p14:xfrm>
          </p:contentPart>
        </mc:Choice>
        <mc:Fallback xmlns="">
          <p:pic>
            <p:nvPicPr>
              <p:cNvPr id="744" name="Freihand 743">
                <a:extLst>
                  <a:ext uri="{FF2B5EF4-FFF2-40B4-BE49-F238E27FC236}">
                    <a16:creationId xmlns:a16="http://schemas.microsoft.com/office/drawing/2014/main" id="{351E54BF-F641-4B09-8271-CDC08419D50A}"/>
                  </a:ext>
                </a:extLst>
              </p:cNvPr>
              <p:cNvPicPr/>
              <p:nvPr/>
            </p:nvPicPr>
            <p:blipFill>
              <a:blip r:embed="rId505"/>
              <a:stretch>
                <a:fillRect/>
              </a:stretch>
            </p:blipFill>
            <p:spPr>
              <a:xfrm>
                <a:off x="11163694" y="3433805"/>
                <a:ext cx="95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745" name="Freihand 744">
                <a:extLst>
                  <a:ext uri="{FF2B5EF4-FFF2-40B4-BE49-F238E27FC236}">
                    <a16:creationId xmlns:a16="http://schemas.microsoft.com/office/drawing/2014/main" id="{04382279-93FE-4860-8112-96C1273F11BB}"/>
                  </a:ext>
                </a:extLst>
              </p14:cNvPr>
              <p14:cNvContentPartPr/>
              <p14:nvPr/>
            </p14:nvContentPartPr>
            <p14:xfrm>
              <a:off x="11252614" y="3327605"/>
              <a:ext cx="166680" cy="165600"/>
            </p14:xfrm>
          </p:contentPart>
        </mc:Choice>
        <mc:Fallback xmlns="">
          <p:pic>
            <p:nvPicPr>
              <p:cNvPr id="745" name="Freihand 744">
                <a:extLst>
                  <a:ext uri="{FF2B5EF4-FFF2-40B4-BE49-F238E27FC236}">
                    <a16:creationId xmlns:a16="http://schemas.microsoft.com/office/drawing/2014/main" id="{04382279-93FE-4860-8112-96C1273F11BB}"/>
                  </a:ext>
                </a:extLst>
              </p:cNvPr>
              <p:cNvPicPr/>
              <p:nvPr/>
            </p:nvPicPr>
            <p:blipFill>
              <a:blip r:embed="rId507"/>
              <a:stretch>
                <a:fillRect/>
              </a:stretch>
            </p:blipFill>
            <p:spPr>
              <a:xfrm>
                <a:off x="11248294" y="3323285"/>
                <a:ext cx="175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746" name="Freihand 745">
                <a:extLst>
                  <a:ext uri="{FF2B5EF4-FFF2-40B4-BE49-F238E27FC236}">
                    <a16:creationId xmlns:a16="http://schemas.microsoft.com/office/drawing/2014/main" id="{8984B1F9-7709-4F75-98C3-8D4277318B3A}"/>
                  </a:ext>
                </a:extLst>
              </p14:cNvPr>
              <p14:cNvContentPartPr/>
              <p14:nvPr/>
            </p14:nvContentPartPr>
            <p14:xfrm>
              <a:off x="11412094" y="3426245"/>
              <a:ext cx="210960" cy="50400"/>
            </p14:xfrm>
          </p:contentPart>
        </mc:Choice>
        <mc:Fallback xmlns="">
          <p:pic>
            <p:nvPicPr>
              <p:cNvPr id="746" name="Freihand 745">
                <a:extLst>
                  <a:ext uri="{FF2B5EF4-FFF2-40B4-BE49-F238E27FC236}">
                    <a16:creationId xmlns:a16="http://schemas.microsoft.com/office/drawing/2014/main" id="{8984B1F9-7709-4F75-98C3-8D4277318B3A}"/>
                  </a:ext>
                </a:extLst>
              </p:cNvPr>
              <p:cNvPicPr/>
              <p:nvPr/>
            </p:nvPicPr>
            <p:blipFill>
              <a:blip r:embed="rId509"/>
              <a:stretch>
                <a:fillRect/>
              </a:stretch>
            </p:blipFill>
            <p:spPr>
              <a:xfrm>
                <a:off x="11407774" y="3421925"/>
                <a:ext cx="219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747" name="Freihand 746">
                <a:extLst>
                  <a:ext uri="{FF2B5EF4-FFF2-40B4-BE49-F238E27FC236}">
                    <a16:creationId xmlns:a16="http://schemas.microsoft.com/office/drawing/2014/main" id="{640F3618-5460-4C88-88A2-EFBE22D16C10}"/>
                  </a:ext>
                </a:extLst>
              </p14:cNvPr>
              <p14:cNvContentPartPr/>
              <p14:nvPr/>
            </p14:nvContentPartPr>
            <p14:xfrm>
              <a:off x="11710534" y="3415085"/>
              <a:ext cx="138600" cy="72000"/>
            </p14:xfrm>
          </p:contentPart>
        </mc:Choice>
        <mc:Fallback xmlns="">
          <p:pic>
            <p:nvPicPr>
              <p:cNvPr id="747" name="Freihand 746">
                <a:extLst>
                  <a:ext uri="{FF2B5EF4-FFF2-40B4-BE49-F238E27FC236}">
                    <a16:creationId xmlns:a16="http://schemas.microsoft.com/office/drawing/2014/main" id="{640F3618-5460-4C88-88A2-EFBE22D16C10}"/>
                  </a:ext>
                </a:extLst>
              </p:cNvPr>
              <p:cNvPicPr/>
              <p:nvPr/>
            </p:nvPicPr>
            <p:blipFill>
              <a:blip r:embed="rId511"/>
              <a:stretch>
                <a:fillRect/>
              </a:stretch>
            </p:blipFill>
            <p:spPr>
              <a:xfrm>
                <a:off x="11706214" y="3410765"/>
                <a:ext cx="147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748" name="Freihand 747">
                <a:extLst>
                  <a:ext uri="{FF2B5EF4-FFF2-40B4-BE49-F238E27FC236}">
                    <a16:creationId xmlns:a16="http://schemas.microsoft.com/office/drawing/2014/main" id="{52D8EBD2-5880-4A60-8A9C-8372B11C87CD}"/>
                  </a:ext>
                </a:extLst>
              </p14:cNvPr>
              <p14:cNvContentPartPr/>
              <p14:nvPr/>
            </p14:nvContentPartPr>
            <p14:xfrm>
              <a:off x="11868934" y="3355685"/>
              <a:ext cx="115560" cy="153000"/>
            </p14:xfrm>
          </p:contentPart>
        </mc:Choice>
        <mc:Fallback xmlns="">
          <p:pic>
            <p:nvPicPr>
              <p:cNvPr id="748" name="Freihand 747">
                <a:extLst>
                  <a:ext uri="{FF2B5EF4-FFF2-40B4-BE49-F238E27FC236}">
                    <a16:creationId xmlns:a16="http://schemas.microsoft.com/office/drawing/2014/main" id="{52D8EBD2-5880-4A60-8A9C-8372B11C87CD}"/>
                  </a:ext>
                </a:extLst>
              </p:cNvPr>
              <p:cNvPicPr/>
              <p:nvPr/>
            </p:nvPicPr>
            <p:blipFill>
              <a:blip r:embed="rId513"/>
              <a:stretch>
                <a:fillRect/>
              </a:stretch>
            </p:blipFill>
            <p:spPr>
              <a:xfrm>
                <a:off x="11864614" y="3351365"/>
                <a:ext cx="124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749" name="Freihand 748">
                <a:extLst>
                  <a:ext uri="{FF2B5EF4-FFF2-40B4-BE49-F238E27FC236}">
                    <a16:creationId xmlns:a16="http://schemas.microsoft.com/office/drawing/2014/main" id="{535E86F9-A11A-41B8-81E3-22B1F69F9D64}"/>
                  </a:ext>
                </a:extLst>
              </p14:cNvPr>
              <p14:cNvContentPartPr/>
              <p14:nvPr/>
            </p14:nvContentPartPr>
            <p14:xfrm>
              <a:off x="11899534" y="3395285"/>
              <a:ext cx="88920" cy="98640"/>
            </p14:xfrm>
          </p:contentPart>
        </mc:Choice>
        <mc:Fallback xmlns="">
          <p:pic>
            <p:nvPicPr>
              <p:cNvPr id="749" name="Freihand 748">
                <a:extLst>
                  <a:ext uri="{FF2B5EF4-FFF2-40B4-BE49-F238E27FC236}">
                    <a16:creationId xmlns:a16="http://schemas.microsoft.com/office/drawing/2014/main" id="{535E86F9-A11A-41B8-81E3-22B1F69F9D64}"/>
                  </a:ext>
                </a:extLst>
              </p:cNvPr>
              <p:cNvPicPr/>
              <p:nvPr/>
            </p:nvPicPr>
            <p:blipFill>
              <a:blip r:embed="rId515"/>
              <a:stretch>
                <a:fillRect/>
              </a:stretch>
            </p:blipFill>
            <p:spPr>
              <a:xfrm>
                <a:off x="11895214" y="3390965"/>
                <a:ext cx="97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750" name="Freihand 749">
                <a:extLst>
                  <a:ext uri="{FF2B5EF4-FFF2-40B4-BE49-F238E27FC236}">
                    <a16:creationId xmlns:a16="http://schemas.microsoft.com/office/drawing/2014/main" id="{E81BDBF5-A1E0-42B8-A7AB-086A7D7DB1B5}"/>
                  </a:ext>
                </a:extLst>
              </p14:cNvPr>
              <p14:cNvContentPartPr/>
              <p14:nvPr/>
            </p14:nvContentPartPr>
            <p14:xfrm>
              <a:off x="12060454" y="3284405"/>
              <a:ext cx="46080" cy="200880"/>
            </p14:xfrm>
          </p:contentPart>
        </mc:Choice>
        <mc:Fallback xmlns="">
          <p:pic>
            <p:nvPicPr>
              <p:cNvPr id="750" name="Freihand 749">
                <a:extLst>
                  <a:ext uri="{FF2B5EF4-FFF2-40B4-BE49-F238E27FC236}">
                    <a16:creationId xmlns:a16="http://schemas.microsoft.com/office/drawing/2014/main" id="{E81BDBF5-A1E0-42B8-A7AB-086A7D7DB1B5}"/>
                  </a:ext>
                </a:extLst>
              </p:cNvPr>
              <p:cNvPicPr/>
              <p:nvPr/>
            </p:nvPicPr>
            <p:blipFill>
              <a:blip r:embed="rId517"/>
              <a:stretch>
                <a:fillRect/>
              </a:stretch>
            </p:blipFill>
            <p:spPr>
              <a:xfrm>
                <a:off x="12056134" y="3280085"/>
                <a:ext cx="54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9" name="Freihand 58">
                <a:extLst>
                  <a:ext uri="{FF2B5EF4-FFF2-40B4-BE49-F238E27FC236}">
                    <a16:creationId xmlns:a16="http://schemas.microsoft.com/office/drawing/2014/main" id="{6F23DC6E-5E69-4D4E-9504-9BA4602AC1D9}"/>
                  </a:ext>
                </a:extLst>
              </p14:cNvPr>
              <p14:cNvContentPartPr/>
              <p14:nvPr/>
            </p14:nvContentPartPr>
            <p14:xfrm>
              <a:off x="9741334" y="38645"/>
              <a:ext cx="64080" cy="45360"/>
            </p14:xfrm>
          </p:contentPart>
        </mc:Choice>
        <mc:Fallback xmlns="">
          <p:pic>
            <p:nvPicPr>
              <p:cNvPr id="59" name="Freihand 58">
                <a:extLst>
                  <a:ext uri="{FF2B5EF4-FFF2-40B4-BE49-F238E27FC236}">
                    <a16:creationId xmlns:a16="http://schemas.microsoft.com/office/drawing/2014/main" id="{6F23DC6E-5E69-4D4E-9504-9BA4602AC1D9}"/>
                  </a:ext>
                </a:extLst>
              </p:cNvPr>
              <p:cNvPicPr/>
              <p:nvPr/>
            </p:nvPicPr>
            <p:blipFill>
              <a:blip r:embed="rId519"/>
              <a:stretch>
                <a:fillRect/>
              </a:stretch>
            </p:blipFill>
            <p:spPr>
              <a:xfrm>
                <a:off x="9737014" y="34325"/>
                <a:ext cx="72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60" name="Freihand 59">
                <a:extLst>
                  <a:ext uri="{FF2B5EF4-FFF2-40B4-BE49-F238E27FC236}">
                    <a16:creationId xmlns:a16="http://schemas.microsoft.com/office/drawing/2014/main" id="{17C96E3D-096E-40F1-A3A8-D6013D42045B}"/>
                  </a:ext>
                </a:extLst>
              </p14:cNvPr>
              <p14:cNvContentPartPr/>
              <p14:nvPr/>
            </p14:nvContentPartPr>
            <p14:xfrm>
              <a:off x="9779134" y="49445"/>
              <a:ext cx="53280" cy="151200"/>
            </p14:xfrm>
          </p:contentPart>
        </mc:Choice>
        <mc:Fallback xmlns="">
          <p:pic>
            <p:nvPicPr>
              <p:cNvPr id="60" name="Freihand 59">
                <a:extLst>
                  <a:ext uri="{FF2B5EF4-FFF2-40B4-BE49-F238E27FC236}">
                    <a16:creationId xmlns:a16="http://schemas.microsoft.com/office/drawing/2014/main" id="{17C96E3D-096E-40F1-A3A8-D6013D42045B}"/>
                  </a:ext>
                </a:extLst>
              </p:cNvPr>
              <p:cNvPicPr/>
              <p:nvPr/>
            </p:nvPicPr>
            <p:blipFill>
              <a:blip r:embed="rId521"/>
              <a:stretch>
                <a:fillRect/>
              </a:stretch>
            </p:blipFill>
            <p:spPr>
              <a:xfrm>
                <a:off x="9774814" y="45125"/>
                <a:ext cx="6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61" name="Freihand 60">
                <a:extLst>
                  <a:ext uri="{FF2B5EF4-FFF2-40B4-BE49-F238E27FC236}">
                    <a16:creationId xmlns:a16="http://schemas.microsoft.com/office/drawing/2014/main" id="{5C9EE625-3846-47BD-9DA9-8801590F4202}"/>
                  </a:ext>
                </a:extLst>
              </p14:cNvPr>
              <p14:cNvContentPartPr/>
              <p14:nvPr/>
            </p14:nvContentPartPr>
            <p14:xfrm>
              <a:off x="9920974" y="50165"/>
              <a:ext cx="120240" cy="6480"/>
            </p14:xfrm>
          </p:contentPart>
        </mc:Choice>
        <mc:Fallback xmlns="">
          <p:pic>
            <p:nvPicPr>
              <p:cNvPr id="61" name="Freihand 60">
                <a:extLst>
                  <a:ext uri="{FF2B5EF4-FFF2-40B4-BE49-F238E27FC236}">
                    <a16:creationId xmlns:a16="http://schemas.microsoft.com/office/drawing/2014/main" id="{5C9EE625-3846-47BD-9DA9-8801590F4202}"/>
                  </a:ext>
                </a:extLst>
              </p:cNvPr>
              <p:cNvPicPr/>
              <p:nvPr/>
            </p:nvPicPr>
            <p:blipFill>
              <a:blip r:embed="rId523"/>
              <a:stretch>
                <a:fillRect/>
              </a:stretch>
            </p:blipFill>
            <p:spPr>
              <a:xfrm>
                <a:off x="9916654" y="45845"/>
                <a:ext cx="1288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62" name="Freihand 61">
                <a:extLst>
                  <a:ext uri="{FF2B5EF4-FFF2-40B4-BE49-F238E27FC236}">
                    <a16:creationId xmlns:a16="http://schemas.microsoft.com/office/drawing/2014/main" id="{085F3C79-0265-4015-8244-B792DCED21E7}"/>
                  </a:ext>
                </a:extLst>
              </p14:cNvPr>
              <p14:cNvContentPartPr/>
              <p14:nvPr/>
            </p14:nvContentPartPr>
            <p14:xfrm>
              <a:off x="9924934" y="90845"/>
              <a:ext cx="104760" cy="8280"/>
            </p14:xfrm>
          </p:contentPart>
        </mc:Choice>
        <mc:Fallback xmlns="">
          <p:pic>
            <p:nvPicPr>
              <p:cNvPr id="62" name="Freihand 61">
                <a:extLst>
                  <a:ext uri="{FF2B5EF4-FFF2-40B4-BE49-F238E27FC236}">
                    <a16:creationId xmlns:a16="http://schemas.microsoft.com/office/drawing/2014/main" id="{085F3C79-0265-4015-8244-B792DCED21E7}"/>
                  </a:ext>
                </a:extLst>
              </p:cNvPr>
              <p:cNvPicPr/>
              <p:nvPr/>
            </p:nvPicPr>
            <p:blipFill>
              <a:blip r:embed="rId525"/>
              <a:stretch>
                <a:fillRect/>
              </a:stretch>
            </p:blipFill>
            <p:spPr>
              <a:xfrm>
                <a:off x="9920614" y="86525"/>
                <a:ext cx="113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63" name="Freihand 62">
                <a:extLst>
                  <a:ext uri="{FF2B5EF4-FFF2-40B4-BE49-F238E27FC236}">
                    <a16:creationId xmlns:a16="http://schemas.microsoft.com/office/drawing/2014/main" id="{5E94EC3D-E8EE-4945-824F-983334CC6C75}"/>
                  </a:ext>
                </a:extLst>
              </p14:cNvPr>
              <p14:cNvContentPartPr/>
              <p14:nvPr/>
            </p14:nvContentPartPr>
            <p14:xfrm>
              <a:off x="10180534" y="38645"/>
              <a:ext cx="93240" cy="45360"/>
            </p14:xfrm>
          </p:contentPart>
        </mc:Choice>
        <mc:Fallback xmlns="">
          <p:pic>
            <p:nvPicPr>
              <p:cNvPr id="63" name="Freihand 62">
                <a:extLst>
                  <a:ext uri="{FF2B5EF4-FFF2-40B4-BE49-F238E27FC236}">
                    <a16:creationId xmlns:a16="http://schemas.microsoft.com/office/drawing/2014/main" id="{5E94EC3D-E8EE-4945-824F-983334CC6C75}"/>
                  </a:ext>
                </a:extLst>
              </p:cNvPr>
              <p:cNvPicPr/>
              <p:nvPr/>
            </p:nvPicPr>
            <p:blipFill>
              <a:blip r:embed="rId527"/>
              <a:stretch>
                <a:fillRect/>
              </a:stretch>
            </p:blipFill>
            <p:spPr>
              <a:xfrm>
                <a:off x="10176214" y="34325"/>
                <a:ext cx="101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64" name="Freihand 63">
                <a:extLst>
                  <a:ext uri="{FF2B5EF4-FFF2-40B4-BE49-F238E27FC236}">
                    <a16:creationId xmlns:a16="http://schemas.microsoft.com/office/drawing/2014/main" id="{EE12BF4D-93DE-48CC-8DA6-D52A3BD1B86C}"/>
                  </a:ext>
                </a:extLst>
              </p14:cNvPr>
              <p14:cNvContentPartPr/>
              <p14:nvPr/>
            </p14:nvContentPartPr>
            <p14:xfrm>
              <a:off x="10245334" y="32165"/>
              <a:ext cx="44280" cy="135360"/>
            </p14:xfrm>
          </p:contentPart>
        </mc:Choice>
        <mc:Fallback xmlns="">
          <p:pic>
            <p:nvPicPr>
              <p:cNvPr id="64" name="Freihand 63">
                <a:extLst>
                  <a:ext uri="{FF2B5EF4-FFF2-40B4-BE49-F238E27FC236}">
                    <a16:creationId xmlns:a16="http://schemas.microsoft.com/office/drawing/2014/main" id="{EE12BF4D-93DE-48CC-8DA6-D52A3BD1B86C}"/>
                  </a:ext>
                </a:extLst>
              </p:cNvPr>
              <p:cNvPicPr/>
              <p:nvPr/>
            </p:nvPicPr>
            <p:blipFill>
              <a:blip r:embed="rId529"/>
              <a:stretch>
                <a:fillRect/>
              </a:stretch>
            </p:blipFill>
            <p:spPr>
              <a:xfrm>
                <a:off x="10241014" y="27845"/>
                <a:ext cx="52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65" name="Freihand 64">
                <a:extLst>
                  <a:ext uri="{FF2B5EF4-FFF2-40B4-BE49-F238E27FC236}">
                    <a16:creationId xmlns:a16="http://schemas.microsoft.com/office/drawing/2014/main" id="{3DC09A47-705C-4CB6-A75F-794DCBED5E55}"/>
                  </a:ext>
                </a:extLst>
              </p14:cNvPr>
              <p14:cNvContentPartPr/>
              <p14:nvPr/>
            </p14:nvContentPartPr>
            <p14:xfrm>
              <a:off x="10158574" y="-16075"/>
              <a:ext cx="179280" cy="52920"/>
            </p14:xfrm>
          </p:contentPart>
        </mc:Choice>
        <mc:Fallback xmlns="">
          <p:pic>
            <p:nvPicPr>
              <p:cNvPr id="65" name="Freihand 64">
                <a:extLst>
                  <a:ext uri="{FF2B5EF4-FFF2-40B4-BE49-F238E27FC236}">
                    <a16:creationId xmlns:a16="http://schemas.microsoft.com/office/drawing/2014/main" id="{3DC09A47-705C-4CB6-A75F-794DCBED5E55}"/>
                  </a:ext>
                </a:extLst>
              </p:cNvPr>
              <p:cNvPicPr/>
              <p:nvPr/>
            </p:nvPicPr>
            <p:blipFill>
              <a:blip r:embed="rId531"/>
              <a:stretch>
                <a:fillRect/>
              </a:stretch>
            </p:blipFill>
            <p:spPr>
              <a:xfrm>
                <a:off x="10154254" y="-20395"/>
                <a:ext cx="187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6" name="Freihand 45">
                <a:extLst>
                  <a:ext uri="{FF2B5EF4-FFF2-40B4-BE49-F238E27FC236}">
                    <a16:creationId xmlns:a16="http://schemas.microsoft.com/office/drawing/2014/main" id="{F7676F16-2196-4E05-A7EE-6709FC65C35A}"/>
                  </a:ext>
                </a:extLst>
              </p14:cNvPr>
              <p14:cNvContentPartPr/>
              <p14:nvPr/>
            </p14:nvContentPartPr>
            <p14:xfrm>
              <a:off x="8380894" y="80405"/>
              <a:ext cx="158760" cy="76320"/>
            </p14:xfrm>
          </p:contentPart>
        </mc:Choice>
        <mc:Fallback xmlns="">
          <p:pic>
            <p:nvPicPr>
              <p:cNvPr id="46" name="Freihand 45">
                <a:extLst>
                  <a:ext uri="{FF2B5EF4-FFF2-40B4-BE49-F238E27FC236}">
                    <a16:creationId xmlns:a16="http://schemas.microsoft.com/office/drawing/2014/main" id="{F7676F16-2196-4E05-A7EE-6709FC65C35A}"/>
                  </a:ext>
                </a:extLst>
              </p:cNvPr>
              <p:cNvPicPr/>
              <p:nvPr/>
            </p:nvPicPr>
            <p:blipFill>
              <a:blip r:embed="rId533"/>
              <a:stretch>
                <a:fillRect/>
              </a:stretch>
            </p:blipFill>
            <p:spPr>
              <a:xfrm>
                <a:off x="8376574" y="76085"/>
                <a:ext cx="167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7" name="Freihand 46">
                <a:extLst>
                  <a:ext uri="{FF2B5EF4-FFF2-40B4-BE49-F238E27FC236}">
                    <a16:creationId xmlns:a16="http://schemas.microsoft.com/office/drawing/2014/main" id="{B4374A7D-A6AF-4F22-A5FB-B16E9A7671F2}"/>
                  </a:ext>
                </a:extLst>
              </p14:cNvPr>
              <p14:cNvContentPartPr/>
              <p14:nvPr/>
            </p14:nvContentPartPr>
            <p14:xfrm>
              <a:off x="8562694" y="94085"/>
              <a:ext cx="92160" cy="62280"/>
            </p14:xfrm>
          </p:contentPart>
        </mc:Choice>
        <mc:Fallback xmlns="">
          <p:pic>
            <p:nvPicPr>
              <p:cNvPr id="47" name="Freihand 46">
                <a:extLst>
                  <a:ext uri="{FF2B5EF4-FFF2-40B4-BE49-F238E27FC236}">
                    <a16:creationId xmlns:a16="http://schemas.microsoft.com/office/drawing/2014/main" id="{B4374A7D-A6AF-4F22-A5FB-B16E9A7671F2}"/>
                  </a:ext>
                </a:extLst>
              </p:cNvPr>
              <p:cNvPicPr/>
              <p:nvPr/>
            </p:nvPicPr>
            <p:blipFill>
              <a:blip r:embed="rId535"/>
              <a:stretch>
                <a:fillRect/>
              </a:stretch>
            </p:blipFill>
            <p:spPr>
              <a:xfrm>
                <a:off x="8558374" y="89765"/>
                <a:ext cx="100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8" name="Freihand 47">
                <a:extLst>
                  <a:ext uri="{FF2B5EF4-FFF2-40B4-BE49-F238E27FC236}">
                    <a16:creationId xmlns:a16="http://schemas.microsoft.com/office/drawing/2014/main" id="{F6FDE4D2-33A2-41F6-AC55-BC52A21F0193}"/>
                  </a:ext>
                </a:extLst>
              </p14:cNvPr>
              <p14:cNvContentPartPr/>
              <p14:nvPr/>
            </p14:nvContentPartPr>
            <p14:xfrm>
              <a:off x="8687614" y="68525"/>
              <a:ext cx="70920" cy="87120"/>
            </p14:xfrm>
          </p:contentPart>
        </mc:Choice>
        <mc:Fallback xmlns="">
          <p:pic>
            <p:nvPicPr>
              <p:cNvPr id="48" name="Freihand 47">
                <a:extLst>
                  <a:ext uri="{FF2B5EF4-FFF2-40B4-BE49-F238E27FC236}">
                    <a16:creationId xmlns:a16="http://schemas.microsoft.com/office/drawing/2014/main" id="{F6FDE4D2-33A2-41F6-AC55-BC52A21F0193}"/>
                  </a:ext>
                </a:extLst>
              </p:cNvPr>
              <p:cNvPicPr/>
              <p:nvPr/>
            </p:nvPicPr>
            <p:blipFill>
              <a:blip r:embed="rId537"/>
              <a:stretch>
                <a:fillRect/>
              </a:stretch>
            </p:blipFill>
            <p:spPr>
              <a:xfrm>
                <a:off x="8683294" y="64205"/>
                <a:ext cx="79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9" name="Freihand 48">
                <a:extLst>
                  <a:ext uri="{FF2B5EF4-FFF2-40B4-BE49-F238E27FC236}">
                    <a16:creationId xmlns:a16="http://schemas.microsoft.com/office/drawing/2014/main" id="{3A94C257-1E99-4121-BC85-E69910F5EF5C}"/>
                  </a:ext>
                </a:extLst>
              </p14:cNvPr>
              <p14:cNvContentPartPr/>
              <p14:nvPr/>
            </p14:nvContentPartPr>
            <p14:xfrm>
              <a:off x="8680414" y="85445"/>
              <a:ext cx="84960" cy="59400"/>
            </p14:xfrm>
          </p:contentPart>
        </mc:Choice>
        <mc:Fallback xmlns="">
          <p:pic>
            <p:nvPicPr>
              <p:cNvPr id="49" name="Freihand 48">
                <a:extLst>
                  <a:ext uri="{FF2B5EF4-FFF2-40B4-BE49-F238E27FC236}">
                    <a16:creationId xmlns:a16="http://schemas.microsoft.com/office/drawing/2014/main" id="{3A94C257-1E99-4121-BC85-E69910F5EF5C}"/>
                  </a:ext>
                </a:extLst>
              </p:cNvPr>
              <p:cNvPicPr/>
              <p:nvPr/>
            </p:nvPicPr>
            <p:blipFill>
              <a:blip r:embed="rId539"/>
              <a:stretch>
                <a:fillRect/>
              </a:stretch>
            </p:blipFill>
            <p:spPr>
              <a:xfrm>
                <a:off x="8676094" y="81125"/>
                <a:ext cx="93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51" name="Freihand 50">
                <a:extLst>
                  <a:ext uri="{FF2B5EF4-FFF2-40B4-BE49-F238E27FC236}">
                    <a16:creationId xmlns:a16="http://schemas.microsoft.com/office/drawing/2014/main" id="{40BDC3B7-8CA2-4794-80B7-D19F443A8168}"/>
                  </a:ext>
                </a:extLst>
              </p14:cNvPr>
              <p14:cNvContentPartPr/>
              <p14:nvPr/>
            </p14:nvContentPartPr>
            <p14:xfrm>
              <a:off x="8885254" y="62045"/>
              <a:ext cx="62640" cy="76680"/>
            </p14:xfrm>
          </p:contentPart>
        </mc:Choice>
        <mc:Fallback xmlns="">
          <p:pic>
            <p:nvPicPr>
              <p:cNvPr id="51" name="Freihand 50">
                <a:extLst>
                  <a:ext uri="{FF2B5EF4-FFF2-40B4-BE49-F238E27FC236}">
                    <a16:creationId xmlns:a16="http://schemas.microsoft.com/office/drawing/2014/main" id="{40BDC3B7-8CA2-4794-80B7-D19F443A8168}"/>
                  </a:ext>
                </a:extLst>
              </p:cNvPr>
              <p:cNvPicPr/>
              <p:nvPr/>
            </p:nvPicPr>
            <p:blipFill>
              <a:blip r:embed="rId541"/>
              <a:stretch>
                <a:fillRect/>
              </a:stretch>
            </p:blipFill>
            <p:spPr>
              <a:xfrm>
                <a:off x="8880934" y="57725"/>
                <a:ext cx="7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52" name="Freihand 51">
                <a:extLst>
                  <a:ext uri="{FF2B5EF4-FFF2-40B4-BE49-F238E27FC236}">
                    <a16:creationId xmlns:a16="http://schemas.microsoft.com/office/drawing/2014/main" id="{DD5E8CBF-82D1-4DBE-95A4-28EB251E85B0}"/>
                  </a:ext>
                </a:extLst>
              </p14:cNvPr>
              <p14:cNvContentPartPr/>
              <p14:nvPr/>
            </p14:nvContentPartPr>
            <p14:xfrm>
              <a:off x="8878774" y="60605"/>
              <a:ext cx="87120" cy="56520"/>
            </p14:xfrm>
          </p:contentPart>
        </mc:Choice>
        <mc:Fallback xmlns="">
          <p:pic>
            <p:nvPicPr>
              <p:cNvPr id="52" name="Freihand 51">
                <a:extLst>
                  <a:ext uri="{FF2B5EF4-FFF2-40B4-BE49-F238E27FC236}">
                    <a16:creationId xmlns:a16="http://schemas.microsoft.com/office/drawing/2014/main" id="{DD5E8CBF-82D1-4DBE-95A4-28EB251E85B0}"/>
                  </a:ext>
                </a:extLst>
              </p:cNvPr>
              <p:cNvPicPr/>
              <p:nvPr/>
            </p:nvPicPr>
            <p:blipFill>
              <a:blip r:embed="rId543"/>
              <a:stretch>
                <a:fillRect/>
              </a:stretch>
            </p:blipFill>
            <p:spPr>
              <a:xfrm>
                <a:off x="8874454" y="56285"/>
                <a:ext cx="95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53" name="Freihand 52">
                <a:extLst>
                  <a:ext uri="{FF2B5EF4-FFF2-40B4-BE49-F238E27FC236}">
                    <a16:creationId xmlns:a16="http://schemas.microsoft.com/office/drawing/2014/main" id="{F6FD063D-2CFD-4CAD-9C5A-6C68A7E10B95}"/>
                  </a:ext>
                </a:extLst>
              </p14:cNvPr>
              <p14:cNvContentPartPr/>
              <p14:nvPr/>
            </p14:nvContentPartPr>
            <p14:xfrm>
              <a:off x="8812174" y="33605"/>
              <a:ext cx="42120" cy="145080"/>
            </p14:xfrm>
          </p:contentPart>
        </mc:Choice>
        <mc:Fallback xmlns="">
          <p:pic>
            <p:nvPicPr>
              <p:cNvPr id="53" name="Freihand 52">
                <a:extLst>
                  <a:ext uri="{FF2B5EF4-FFF2-40B4-BE49-F238E27FC236}">
                    <a16:creationId xmlns:a16="http://schemas.microsoft.com/office/drawing/2014/main" id="{F6FD063D-2CFD-4CAD-9C5A-6C68A7E10B95}"/>
                  </a:ext>
                </a:extLst>
              </p:cNvPr>
              <p:cNvPicPr/>
              <p:nvPr/>
            </p:nvPicPr>
            <p:blipFill>
              <a:blip r:embed="rId545"/>
              <a:stretch>
                <a:fillRect/>
              </a:stretch>
            </p:blipFill>
            <p:spPr>
              <a:xfrm>
                <a:off x="8807854" y="29285"/>
                <a:ext cx="50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54" name="Freihand 53">
                <a:extLst>
                  <a:ext uri="{FF2B5EF4-FFF2-40B4-BE49-F238E27FC236}">
                    <a16:creationId xmlns:a16="http://schemas.microsoft.com/office/drawing/2014/main" id="{1DA4D309-AF4D-4198-AA65-287C778692FB}"/>
                  </a:ext>
                </a:extLst>
              </p14:cNvPr>
              <p14:cNvContentPartPr/>
              <p14:nvPr/>
            </p14:nvContentPartPr>
            <p14:xfrm>
              <a:off x="8965894" y="33605"/>
              <a:ext cx="44280" cy="152280"/>
            </p14:xfrm>
          </p:contentPart>
        </mc:Choice>
        <mc:Fallback xmlns="">
          <p:pic>
            <p:nvPicPr>
              <p:cNvPr id="54" name="Freihand 53">
                <a:extLst>
                  <a:ext uri="{FF2B5EF4-FFF2-40B4-BE49-F238E27FC236}">
                    <a16:creationId xmlns:a16="http://schemas.microsoft.com/office/drawing/2014/main" id="{1DA4D309-AF4D-4198-AA65-287C778692FB}"/>
                  </a:ext>
                </a:extLst>
              </p:cNvPr>
              <p:cNvPicPr/>
              <p:nvPr/>
            </p:nvPicPr>
            <p:blipFill>
              <a:blip r:embed="rId547"/>
              <a:stretch>
                <a:fillRect/>
              </a:stretch>
            </p:blipFill>
            <p:spPr>
              <a:xfrm>
                <a:off x="8961574" y="29285"/>
                <a:ext cx="52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56" name="Freihand 55">
                <a:extLst>
                  <a:ext uri="{FF2B5EF4-FFF2-40B4-BE49-F238E27FC236}">
                    <a16:creationId xmlns:a16="http://schemas.microsoft.com/office/drawing/2014/main" id="{CC72BE54-0B29-4A6D-81E4-CD324D5931D6}"/>
                  </a:ext>
                </a:extLst>
              </p14:cNvPr>
              <p14:cNvContentPartPr/>
              <p14:nvPr/>
            </p14:nvContentPartPr>
            <p14:xfrm>
              <a:off x="9425254" y="40805"/>
              <a:ext cx="4320" cy="85680"/>
            </p14:xfrm>
          </p:contentPart>
        </mc:Choice>
        <mc:Fallback xmlns="">
          <p:pic>
            <p:nvPicPr>
              <p:cNvPr id="56" name="Freihand 55">
                <a:extLst>
                  <a:ext uri="{FF2B5EF4-FFF2-40B4-BE49-F238E27FC236}">
                    <a16:creationId xmlns:a16="http://schemas.microsoft.com/office/drawing/2014/main" id="{CC72BE54-0B29-4A6D-81E4-CD324D5931D6}"/>
                  </a:ext>
                </a:extLst>
              </p:cNvPr>
              <p:cNvPicPr/>
              <p:nvPr/>
            </p:nvPicPr>
            <p:blipFill>
              <a:blip r:embed="rId549"/>
              <a:stretch>
                <a:fillRect/>
              </a:stretch>
            </p:blipFill>
            <p:spPr>
              <a:xfrm>
                <a:off x="9420934" y="36485"/>
                <a:ext cx="12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57" name="Freihand 56">
                <a:extLst>
                  <a:ext uri="{FF2B5EF4-FFF2-40B4-BE49-F238E27FC236}">
                    <a16:creationId xmlns:a16="http://schemas.microsoft.com/office/drawing/2014/main" id="{9AE749A8-5296-4642-AD1B-7F6A2DA1A667}"/>
                  </a:ext>
                </a:extLst>
              </p14:cNvPr>
              <p14:cNvContentPartPr/>
              <p14:nvPr/>
            </p14:nvContentPartPr>
            <p14:xfrm>
              <a:off x="9427414" y="30365"/>
              <a:ext cx="97920" cy="100080"/>
            </p14:xfrm>
          </p:contentPart>
        </mc:Choice>
        <mc:Fallback xmlns="">
          <p:pic>
            <p:nvPicPr>
              <p:cNvPr id="57" name="Freihand 56">
                <a:extLst>
                  <a:ext uri="{FF2B5EF4-FFF2-40B4-BE49-F238E27FC236}">
                    <a16:creationId xmlns:a16="http://schemas.microsoft.com/office/drawing/2014/main" id="{9AE749A8-5296-4642-AD1B-7F6A2DA1A667}"/>
                  </a:ext>
                </a:extLst>
              </p:cNvPr>
              <p:cNvPicPr/>
              <p:nvPr/>
            </p:nvPicPr>
            <p:blipFill>
              <a:blip r:embed="rId551"/>
              <a:stretch>
                <a:fillRect/>
              </a:stretch>
            </p:blipFill>
            <p:spPr>
              <a:xfrm>
                <a:off x="9423094" y="26045"/>
                <a:ext cx="106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 name="Freihand 4">
                <a:extLst>
                  <a:ext uri="{FF2B5EF4-FFF2-40B4-BE49-F238E27FC236}">
                    <a16:creationId xmlns:a16="http://schemas.microsoft.com/office/drawing/2014/main" id="{2132E665-FF2D-4363-B2C9-48AE7D4D88C7}"/>
                  </a:ext>
                </a:extLst>
              </p14:cNvPr>
              <p14:cNvContentPartPr/>
              <p14:nvPr/>
            </p14:nvContentPartPr>
            <p14:xfrm>
              <a:off x="4284094" y="170405"/>
              <a:ext cx="6840" cy="9360"/>
            </p14:xfrm>
          </p:contentPart>
        </mc:Choice>
        <mc:Fallback xmlns="">
          <p:pic>
            <p:nvPicPr>
              <p:cNvPr id="5" name="Freihand 4">
                <a:extLst>
                  <a:ext uri="{FF2B5EF4-FFF2-40B4-BE49-F238E27FC236}">
                    <a16:creationId xmlns:a16="http://schemas.microsoft.com/office/drawing/2014/main" id="{2132E665-FF2D-4363-B2C9-48AE7D4D88C7}"/>
                  </a:ext>
                </a:extLst>
              </p:cNvPr>
              <p:cNvPicPr/>
              <p:nvPr/>
            </p:nvPicPr>
            <p:blipFill>
              <a:blip r:embed="rId553"/>
              <a:stretch>
                <a:fillRect/>
              </a:stretch>
            </p:blipFill>
            <p:spPr>
              <a:xfrm>
                <a:off x="4279774" y="166085"/>
                <a:ext cx="15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7" name="Freihand 6">
                <a:extLst>
                  <a:ext uri="{FF2B5EF4-FFF2-40B4-BE49-F238E27FC236}">
                    <a16:creationId xmlns:a16="http://schemas.microsoft.com/office/drawing/2014/main" id="{8D0C4E6E-166A-4640-BA0B-893345360D23}"/>
                  </a:ext>
                </a:extLst>
              </p14:cNvPr>
              <p14:cNvContentPartPr/>
              <p14:nvPr/>
            </p14:nvContentPartPr>
            <p14:xfrm>
              <a:off x="4284094" y="179405"/>
              <a:ext cx="360" cy="360"/>
            </p14:xfrm>
          </p:contentPart>
        </mc:Choice>
        <mc:Fallback xmlns="">
          <p:pic>
            <p:nvPicPr>
              <p:cNvPr id="7" name="Freihand 6">
                <a:extLst>
                  <a:ext uri="{FF2B5EF4-FFF2-40B4-BE49-F238E27FC236}">
                    <a16:creationId xmlns:a16="http://schemas.microsoft.com/office/drawing/2014/main" id="{8D0C4E6E-166A-4640-BA0B-893345360D23}"/>
                  </a:ext>
                </a:extLst>
              </p:cNvPr>
              <p:cNvPicPr/>
              <p:nvPr/>
            </p:nvPicPr>
            <p:blipFill>
              <a:blip r:embed="rId150"/>
              <a:stretch>
                <a:fillRect/>
              </a:stretch>
            </p:blipFill>
            <p:spPr>
              <a:xfrm>
                <a:off x="4279774" y="175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9" name="Freihand 8">
                <a:extLst>
                  <a:ext uri="{FF2B5EF4-FFF2-40B4-BE49-F238E27FC236}">
                    <a16:creationId xmlns:a16="http://schemas.microsoft.com/office/drawing/2014/main" id="{E4802B11-76AD-4E51-852C-5EB6DF14DD9B}"/>
                  </a:ext>
                </a:extLst>
              </p14:cNvPr>
              <p14:cNvContentPartPr/>
              <p14:nvPr/>
            </p14:nvContentPartPr>
            <p14:xfrm>
              <a:off x="4232974" y="153485"/>
              <a:ext cx="86760" cy="75240"/>
            </p14:xfrm>
          </p:contentPart>
        </mc:Choice>
        <mc:Fallback xmlns="">
          <p:pic>
            <p:nvPicPr>
              <p:cNvPr id="9" name="Freihand 8">
                <a:extLst>
                  <a:ext uri="{FF2B5EF4-FFF2-40B4-BE49-F238E27FC236}">
                    <a16:creationId xmlns:a16="http://schemas.microsoft.com/office/drawing/2014/main" id="{E4802B11-76AD-4E51-852C-5EB6DF14DD9B}"/>
                  </a:ext>
                </a:extLst>
              </p:cNvPr>
              <p:cNvPicPr/>
              <p:nvPr/>
            </p:nvPicPr>
            <p:blipFill>
              <a:blip r:embed="rId556"/>
              <a:stretch>
                <a:fillRect/>
              </a:stretch>
            </p:blipFill>
            <p:spPr>
              <a:xfrm>
                <a:off x="4228654" y="149165"/>
                <a:ext cx="95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2" name="Freihand 11">
                <a:extLst>
                  <a:ext uri="{FF2B5EF4-FFF2-40B4-BE49-F238E27FC236}">
                    <a16:creationId xmlns:a16="http://schemas.microsoft.com/office/drawing/2014/main" id="{AE1149EE-0005-463D-89C6-7661F9B97A1B}"/>
                  </a:ext>
                </a:extLst>
              </p14:cNvPr>
              <p14:cNvContentPartPr/>
              <p14:nvPr/>
            </p14:nvContentPartPr>
            <p14:xfrm>
              <a:off x="4310374" y="72845"/>
              <a:ext cx="74880" cy="239760"/>
            </p14:xfrm>
          </p:contentPart>
        </mc:Choice>
        <mc:Fallback xmlns="">
          <p:pic>
            <p:nvPicPr>
              <p:cNvPr id="12" name="Freihand 11">
                <a:extLst>
                  <a:ext uri="{FF2B5EF4-FFF2-40B4-BE49-F238E27FC236}">
                    <a16:creationId xmlns:a16="http://schemas.microsoft.com/office/drawing/2014/main" id="{AE1149EE-0005-463D-89C6-7661F9B97A1B}"/>
                  </a:ext>
                </a:extLst>
              </p:cNvPr>
              <p:cNvPicPr/>
              <p:nvPr/>
            </p:nvPicPr>
            <p:blipFill>
              <a:blip r:embed="rId558"/>
              <a:stretch>
                <a:fillRect/>
              </a:stretch>
            </p:blipFill>
            <p:spPr>
              <a:xfrm>
                <a:off x="4306054" y="68525"/>
                <a:ext cx="83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7" name="Freihand 16">
                <a:extLst>
                  <a:ext uri="{FF2B5EF4-FFF2-40B4-BE49-F238E27FC236}">
                    <a16:creationId xmlns:a16="http://schemas.microsoft.com/office/drawing/2014/main" id="{2DF183B1-6E7A-489A-A016-5A3C5AE538C0}"/>
                  </a:ext>
                </a:extLst>
              </p14:cNvPr>
              <p14:cNvContentPartPr/>
              <p14:nvPr/>
            </p14:nvContentPartPr>
            <p14:xfrm>
              <a:off x="4500814" y="59165"/>
              <a:ext cx="16920" cy="114480"/>
            </p14:xfrm>
          </p:contentPart>
        </mc:Choice>
        <mc:Fallback xmlns="">
          <p:pic>
            <p:nvPicPr>
              <p:cNvPr id="17" name="Freihand 16">
                <a:extLst>
                  <a:ext uri="{FF2B5EF4-FFF2-40B4-BE49-F238E27FC236}">
                    <a16:creationId xmlns:a16="http://schemas.microsoft.com/office/drawing/2014/main" id="{2DF183B1-6E7A-489A-A016-5A3C5AE538C0}"/>
                  </a:ext>
                </a:extLst>
              </p:cNvPr>
              <p:cNvPicPr/>
              <p:nvPr/>
            </p:nvPicPr>
            <p:blipFill>
              <a:blip r:embed="rId560"/>
              <a:stretch>
                <a:fillRect/>
              </a:stretch>
            </p:blipFill>
            <p:spPr>
              <a:xfrm>
                <a:off x="4496494" y="54845"/>
                <a:ext cx="25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8" name="Freihand 17">
                <a:extLst>
                  <a:ext uri="{FF2B5EF4-FFF2-40B4-BE49-F238E27FC236}">
                    <a16:creationId xmlns:a16="http://schemas.microsoft.com/office/drawing/2014/main" id="{8E5B6337-F389-421C-9A44-90DC648E81FC}"/>
                  </a:ext>
                </a:extLst>
              </p14:cNvPr>
              <p14:cNvContentPartPr/>
              <p14:nvPr/>
            </p14:nvContentPartPr>
            <p14:xfrm>
              <a:off x="4440334" y="31085"/>
              <a:ext cx="120240" cy="15840"/>
            </p14:xfrm>
          </p:contentPart>
        </mc:Choice>
        <mc:Fallback xmlns="">
          <p:pic>
            <p:nvPicPr>
              <p:cNvPr id="18" name="Freihand 17">
                <a:extLst>
                  <a:ext uri="{FF2B5EF4-FFF2-40B4-BE49-F238E27FC236}">
                    <a16:creationId xmlns:a16="http://schemas.microsoft.com/office/drawing/2014/main" id="{8E5B6337-F389-421C-9A44-90DC648E81FC}"/>
                  </a:ext>
                </a:extLst>
              </p:cNvPr>
              <p:cNvPicPr/>
              <p:nvPr/>
            </p:nvPicPr>
            <p:blipFill>
              <a:blip r:embed="rId562"/>
              <a:stretch>
                <a:fillRect/>
              </a:stretch>
            </p:blipFill>
            <p:spPr>
              <a:xfrm>
                <a:off x="4436014" y="26765"/>
                <a:ext cx="128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9" name="Freihand 18">
                <a:extLst>
                  <a:ext uri="{FF2B5EF4-FFF2-40B4-BE49-F238E27FC236}">
                    <a16:creationId xmlns:a16="http://schemas.microsoft.com/office/drawing/2014/main" id="{0F2EB53B-A4D1-4788-A77C-77682C3AA70A}"/>
                  </a:ext>
                </a:extLst>
              </p14:cNvPr>
              <p14:cNvContentPartPr/>
              <p14:nvPr/>
            </p14:nvContentPartPr>
            <p14:xfrm>
              <a:off x="4540414" y="30005"/>
              <a:ext cx="115200" cy="122760"/>
            </p14:xfrm>
          </p:contentPart>
        </mc:Choice>
        <mc:Fallback xmlns="">
          <p:pic>
            <p:nvPicPr>
              <p:cNvPr id="19" name="Freihand 18">
                <a:extLst>
                  <a:ext uri="{FF2B5EF4-FFF2-40B4-BE49-F238E27FC236}">
                    <a16:creationId xmlns:a16="http://schemas.microsoft.com/office/drawing/2014/main" id="{0F2EB53B-A4D1-4788-A77C-77682C3AA70A}"/>
                  </a:ext>
                </a:extLst>
              </p:cNvPr>
              <p:cNvPicPr/>
              <p:nvPr/>
            </p:nvPicPr>
            <p:blipFill>
              <a:blip r:embed="rId564"/>
              <a:stretch>
                <a:fillRect/>
              </a:stretch>
            </p:blipFill>
            <p:spPr>
              <a:xfrm>
                <a:off x="4536094" y="25685"/>
                <a:ext cx="123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0" name="Freihand 19">
                <a:extLst>
                  <a:ext uri="{FF2B5EF4-FFF2-40B4-BE49-F238E27FC236}">
                    <a16:creationId xmlns:a16="http://schemas.microsoft.com/office/drawing/2014/main" id="{4F3EE37D-A420-4E38-BA1D-28599E9E6DAC}"/>
                  </a:ext>
                </a:extLst>
              </p14:cNvPr>
              <p14:cNvContentPartPr/>
              <p14:nvPr/>
            </p14:nvContentPartPr>
            <p14:xfrm>
              <a:off x="4596934" y="87965"/>
              <a:ext cx="57240" cy="68400"/>
            </p14:xfrm>
          </p:contentPart>
        </mc:Choice>
        <mc:Fallback xmlns="">
          <p:pic>
            <p:nvPicPr>
              <p:cNvPr id="20" name="Freihand 19">
                <a:extLst>
                  <a:ext uri="{FF2B5EF4-FFF2-40B4-BE49-F238E27FC236}">
                    <a16:creationId xmlns:a16="http://schemas.microsoft.com/office/drawing/2014/main" id="{4F3EE37D-A420-4E38-BA1D-28599E9E6DAC}"/>
                  </a:ext>
                </a:extLst>
              </p:cNvPr>
              <p:cNvPicPr/>
              <p:nvPr/>
            </p:nvPicPr>
            <p:blipFill>
              <a:blip r:embed="rId566"/>
              <a:stretch>
                <a:fillRect/>
              </a:stretch>
            </p:blipFill>
            <p:spPr>
              <a:xfrm>
                <a:off x="4592614" y="83645"/>
                <a:ext cx="65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2" name="Freihand 21">
                <a:extLst>
                  <a:ext uri="{FF2B5EF4-FFF2-40B4-BE49-F238E27FC236}">
                    <a16:creationId xmlns:a16="http://schemas.microsoft.com/office/drawing/2014/main" id="{6D9CF4C9-93ED-41B5-8773-F75944E46F31}"/>
                  </a:ext>
                </a:extLst>
              </p14:cNvPr>
              <p14:cNvContentPartPr/>
              <p14:nvPr/>
            </p14:nvContentPartPr>
            <p14:xfrm>
              <a:off x="4730134" y="49805"/>
              <a:ext cx="142920" cy="64800"/>
            </p14:xfrm>
          </p:contentPart>
        </mc:Choice>
        <mc:Fallback xmlns="">
          <p:pic>
            <p:nvPicPr>
              <p:cNvPr id="22" name="Freihand 21">
                <a:extLst>
                  <a:ext uri="{FF2B5EF4-FFF2-40B4-BE49-F238E27FC236}">
                    <a16:creationId xmlns:a16="http://schemas.microsoft.com/office/drawing/2014/main" id="{6D9CF4C9-93ED-41B5-8773-F75944E46F31}"/>
                  </a:ext>
                </a:extLst>
              </p:cNvPr>
              <p:cNvPicPr/>
              <p:nvPr/>
            </p:nvPicPr>
            <p:blipFill>
              <a:blip r:embed="rId568"/>
              <a:stretch>
                <a:fillRect/>
              </a:stretch>
            </p:blipFill>
            <p:spPr>
              <a:xfrm>
                <a:off x="4725814" y="45485"/>
                <a:ext cx="151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3" name="Freihand 22">
                <a:extLst>
                  <a:ext uri="{FF2B5EF4-FFF2-40B4-BE49-F238E27FC236}">
                    <a16:creationId xmlns:a16="http://schemas.microsoft.com/office/drawing/2014/main" id="{77A06275-FB08-4502-AD7E-98D7C989648E}"/>
                  </a:ext>
                </a:extLst>
              </p14:cNvPr>
              <p14:cNvContentPartPr/>
              <p14:nvPr/>
            </p14:nvContentPartPr>
            <p14:xfrm>
              <a:off x="4858654" y="21005"/>
              <a:ext cx="53280" cy="114840"/>
            </p14:xfrm>
          </p:contentPart>
        </mc:Choice>
        <mc:Fallback xmlns="">
          <p:pic>
            <p:nvPicPr>
              <p:cNvPr id="23" name="Freihand 22">
                <a:extLst>
                  <a:ext uri="{FF2B5EF4-FFF2-40B4-BE49-F238E27FC236}">
                    <a16:creationId xmlns:a16="http://schemas.microsoft.com/office/drawing/2014/main" id="{77A06275-FB08-4502-AD7E-98D7C989648E}"/>
                  </a:ext>
                </a:extLst>
              </p:cNvPr>
              <p:cNvPicPr/>
              <p:nvPr/>
            </p:nvPicPr>
            <p:blipFill>
              <a:blip r:embed="rId570"/>
              <a:stretch>
                <a:fillRect/>
              </a:stretch>
            </p:blipFill>
            <p:spPr>
              <a:xfrm>
                <a:off x="4854334" y="16685"/>
                <a:ext cx="61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4" name="Freihand 23">
                <a:extLst>
                  <a:ext uri="{FF2B5EF4-FFF2-40B4-BE49-F238E27FC236}">
                    <a16:creationId xmlns:a16="http://schemas.microsoft.com/office/drawing/2014/main" id="{FCDE4B27-DF15-44A1-B38C-5D02D5C550E7}"/>
                  </a:ext>
                </a:extLst>
              </p14:cNvPr>
              <p14:cNvContentPartPr/>
              <p14:nvPr/>
            </p14:nvContentPartPr>
            <p14:xfrm>
              <a:off x="4923814" y="36125"/>
              <a:ext cx="246960" cy="117360"/>
            </p14:xfrm>
          </p:contentPart>
        </mc:Choice>
        <mc:Fallback xmlns="">
          <p:pic>
            <p:nvPicPr>
              <p:cNvPr id="24" name="Freihand 23">
                <a:extLst>
                  <a:ext uri="{FF2B5EF4-FFF2-40B4-BE49-F238E27FC236}">
                    <a16:creationId xmlns:a16="http://schemas.microsoft.com/office/drawing/2014/main" id="{FCDE4B27-DF15-44A1-B38C-5D02D5C550E7}"/>
                  </a:ext>
                </a:extLst>
              </p:cNvPr>
              <p:cNvPicPr/>
              <p:nvPr/>
            </p:nvPicPr>
            <p:blipFill>
              <a:blip r:embed="rId572"/>
              <a:stretch>
                <a:fillRect/>
              </a:stretch>
            </p:blipFill>
            <p:spPr>
              <a:xfrm>
                <a:off x="4919494" y="31805"/>
                <a:ext cx="255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5" name="Freihand 24">
                <a:extLst>
                  <a:ext uri="{FF2B5EF4-FFF2-40B4-BE49-F238E27FC236}">
                    <a16:creationId xmlns:a16="http://schemas.microsoft.com/office/drawing/2014/main" id="{B554059E-61CA-4E45-8D53-C5B6E2EE4C3B}"/>
                  </a:ext>
                </a:extLst>
              </p14:cNvPr>
              <p14:cNvContentPartPr/>
              <p14:nvPr/>
            </p14:nvContentPartPr>
            <p14:xfrm>
              <a:off x="4965934" y="12005"/>
              <a:ext cx="60120" cy="9720"/>
            </p14:xfrm>
          </p:contentPart>
        </mc:Choice>
        <mc:Fallback xmlns="">
          <p:pic>
            <p:nvPicPr>
              <p:cNvPr id="25" name="Freihand 24">
                <a:extLst>
                  <a:ext uri="{FF2B5EF4-FFF2-40B4-BE49-F238E27FC236}">
                    <a16:creationId xmlns:a16="http://schemas.microsoft.com/office/drawing/2014/main" id="{B554059E-61CA-4E45-8D53-C5B6E2EE4C3B}"/>
                  </a:ext>
                </a:extLst>
              </p:cNvPr>
              <p:cNvPicPr/>
              <p:nvPr/>
            </p:nvPicPr>
            <p:blipFill>
              <a:blip r:embed="rId574"/>
              <a:stretch>
                <a:fillRect/>
              </a:stretch>
            </p:blipFill>
            <p:spPr>
              <a:xfrm>
                <a:off x="4961614" y="7685"/>
                <a:ext cx="6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6" name="Freihand 25">
                <a:extLst>
                  <a:ext uri="{FF2B5EF4-FFF2-40B4-BE49-F238E27FC236}">
                    <a16:creationId xmlns:a16="http://schemas.microsoft.com/office/drawing/2014/main" id="{BE074E07-407B-4B0D-BECC-8E3B68777085}"/>
                  </a:ext>
                </a:extLst>
              </p14:cNvPr>
              <p14:cNvContentPartPr/>
              <p14:nvPr/>
            </p14:nvContentPartPr>
            <p14:xfrm>
              <a:off x="5253214" y="72485"/>
              <a:ext cx="143640" cy="47520"/>
            </p14:xfrm>
          </p:contentPart>
        </mc:Choice>
        <mc:Fallback xmlns="">
          <p:pic>
            <p:nvPicPr>
              <p:cNvPr id="26" name="Freihand 25">
                <a:extLst>
                  <a:ext uri="{FF2B5EF4-FFF2-40B4-BE49-F238E27FC236}">
                    <a16:creationId xmlns:a16="http://schemas.microsoft.com/office/drawing/2014/main" id="{BE074E07-407B-4B0D-BECC-8E3B68777085}"/>
                  </a:ext>
                </a:extLst>
              </p:cNvPr>
              <p:cNvPicPr/>
              <p:nvPr/>
            </p:nvPicPr>
            <p:blipFill>
              <a:blip r:embed="rId576"/>
              <a:stretch>
                <a:fillRect/>
              </a:stretch>
            </p:blipFill>
            <p:spPr>
              <a:xfrm>
                <a:off x="5248894" y="68165"/>
                <a:ext cx="152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7" name="Freihand 26">
                <a:extLst>
                  <a:ext uri="{FF2B5EF4-FFF2-40B4-BE49-F238E27FC236}">
                    <a16:creationId xmlns:a16="http://schemas.microsoft.com/office/drawing/2014/main" id="{152FE705-0B2C-4E28-9EB7-F5CA59F49FE1}"/>
                  </a:ext>
                </a:extLst>
              </p14:cNvPr>
              <p14:cNvContentPartPr/>
              <p14:nvPr/>
            </p14:nvContentPartPr>
            <p14:xfrm>
              <a:off x="5407294" y="79325"/>
              <a:ext cx="140760" cy="51120"/>
            </p14:xfrm>
          </p:contentPart>
        </mc:Choice>
        <mc:Fallback xmlns="">
          <p:pic>
            <p:nvPicPr>
              <p:cNvPr id="27" name="Freihand 26">
                <a:extLst>
                  <a:ext uri="{FF2B5EF4-FFF2-40B4-BE49-F238E27FC236}">
                    <a16:creationId xmlns:a16="http://schemas.microsoft.com/office/drawing/2014/main" id="{152FE705-0B2C-4E28-9EB7-F5CA59F49FE1}"/>
                  </a:ext>
                </a:extLst>
              </p:cNvPr>
              <p:cNvPicPr/>
              <p:nvPr/>
            </p:nvPicPr>
            <p:blipFill>
              <a:blip r:embed="rId578"/>
              <a:stretch>
                <a:fillRect/>
              </a:stretch>
            </p:blipFill>
            <p:spPr>
              <a:xfrm>
                <a:off x="5402974" y="75005"/>
                <a:ext cx="149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8" name="Freihand 27">
                <a:extLst>
                  <a:ext uri="{FF2B5EF4-FFF2-40B4-BE49-F238E27FC236}">
                    <a16:creationId xmlns:a16="http://schemas.microsoft.com/office/drawing/2014/main" id="{22B5060A-7050-489F-85CF-892FC0398C58}"/>
                  </a:ext>
                </a:extLst>
              </p14:cNvPr>
              <p14:cNvContentPartPr/>
              <p14:nvPr/>
            </p14:nvContentPartPr>
            <p14:xfrm>
              <a:off x="5687014" y="81125"/>
              <a:ext cx="201240" cy="55440"/>
            </p14:xfrm>
          </p:contentPart>
        </mc:Choice>
        <mc:Fallback xmlns="">
          <p:pic>
            <p:nvPicPr>
              <p:cNvPr id="28" name="Freihand 27">
                <a:extLst>
                  <a:ext uri="{FF2B5EF4-FFF2-40B4-BE49-F238E27FC236}">
                    <a16:creationId xmlns:a16="http://schemas.microsoft.com/office/drawing/2014/main" id="{22B5060A-7050-489F-85CF-892FC0398C58}"/>
                  </a:ext>
                </a:extLst>
              </p:cNvPr>
              <p:cNvPicPr/>
              <p:nvPr/>
            </p:nvPicPr>
            <p:blipFill>
              <a:blip r:embed="rId580"/>
              <a:stretch>
                <a:fillRect/>
              </a:stretch>
            </p:blipFill>
            <p:spPr>
              <a:xfrm>
                <a:off x="5682694" y="76805"/>
                <a:ext cx="209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9" name="Freihand 28">
                <a:extLst>
                  <a:ext uri="{FF2B5EF4-FFF2-40B4-BE49-F238E27FC236}">
                    <a16:creationId xmlns:a16="http://schemas.microsoft.com/office/drawing/2014/main" id="{58877D1C-53A9-4B24-A381-E1936A53B3F6}"/>
                  </a:ext>
                </a:extLst>
              </p14:cNvPr>
              <p14:cNvContentPartPr/>
              <p14:nvPr/>
            </p14:nvContentPartPr>
            <p14:xfrm>
              <a:off x="5919214" y="75365"/>
              <a:ext cx="57600" cy="48600"/>
            </p14:xfrm>
          </p:contentPart>
        </mc:Choice>
        <mc:Fallback xmlns="">
          <p:pic>
            <p:nvPicPr>
              <p:cNvPr id="29" name="Freihand 28">
                <a:extLst>
                  <a:ext uri="{FF2B5EF4-FFF2-40B4-BE49-F238E27FC236}">
                    <a16:creationId xmlns:a16="http://schemas.microsoft.com/office/drawing/2014/main" id="{58877D1C-53A9-4B24-A381-E1936A53B3F6}"/>
                  </a:ext>
                </a:extLst>
              </p:cNvPr>
              <p:cNvPicPr/>
              <p:nvPr/>
            </p:nvPicPr>
            <p:blipFill>
              <a:blip r:embed="rId582"/>
              <a:stretch>
                <a:fillRect/>
              </a:stretch>
            </p:blipFill>
            <p:spPr>
              <a:xfrm>
                <a:off x="5914894" y="71045"/>
                <a:ext cx="66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0" name="Freihand 29">
                <a:extLst>
                  <a:ext uri="{FF2B5EF4-FFF2-40B4-BE49-F238E27FC236}">
                    <a16:creationId xmlns:a16="http://schemas.microsoft.com/office/drawing/2014/main" id="{90662D26-7540-4462-8EDE-34ECFD5930A2}"/>
                  </a:ext>
                </a:extLst>
              </p14:cNvPr>
              <p14:cNvContentPartPr/>
              <p14:nvPr/>
            </p14:nvContentPartPr>
            <p14:xfrm>
              <a:off x="6120454" y="47645"/>
              <a:ext cx="90000" cy="65520"/>
            </p14:xfrm>
          </p:contentPart>
        </mc:Choice>
        <mc:Fallback xmlns="">
          <p:pic>
            <p:nvPicPr>
              <p:cNvPr id="30" name="Freihand 29">
                <a:extLst>
                  <a:ext uri="{FF2B5EF4-FFF2-40B4-BE49-F238E27FC236}">
                    <a16:creationId xmlns:a16="http://schemas.microsoft.com/office/drawing/2014/main" id="{90662D26-7540-4462-8EDE-34ECFD5930A2}"/>
                  </a:ext>
                </a:extLst>
              </p:cNvPr>
              <p:cNvPicPr/>
              <p:nvPr/>
            </p:nvPicPr>
            <p:blipFill>
              <a:blip r:embed="rId584"/>
              <a:stretch>
                <a:fillRect/>
              </a:stretch>
            </p:blipFill>
            <p:spPr>
              <a:xfrm>
                <a:off x="6116134" y="43325"/>
                <a:ext cx="98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 name="Freihand 30">
                <a:extLst>
                  <a:ext uri="{FF2B5EF4-FFF2-40B4-BE49-F238E27FC236}">
                    <a16:creationId xmlns:a16="http://schemas.microsoft.com/office/drawing/2014/main" id="{5C7009D9-DD0E-4401-A3F1-ED380B8B5A66}"/>
                  </a:ext>
                </a:extLst>
              </p14:cNvPr>
              <p14:cNvContentPartPr/>
              <p14:nvPr/>
            </p14:nvContentPartPr>
            <p14:xfrm>
              <a:off x="6227734" y="57365"/>
              <a:ext cx="243360" cy="64800"/>
            </p14:xfrm>
          </p:contentPart>
        </mc:Choice>
        <mc:Fallback xmlns="">
          <p:pic>
            <p:nvPicPr>
              <p:cNvPr id="31" name="Freihand 30">
                <a:extLst>
                  <a:ext uri="{FF2B5EF4-FFF2-40B4-BE49-F238E27FC236}">
                    <a16:creationId xmlns:a16="http://schemas.microsoft.com/office/drawing/2014/main" id="{5C7009D9-DD0E-4401-A3F1-ED380B8B5A66}"/>
                  </a:ext>
                </a:extLst>
              </p:cNvPr>
              <p:cNvPicPr/>
              <p:nvPr/>
            </p:nvPicPr>
            <p:blipFill>
              <a:blip r:embed="rId586"/>
              <a:stretch>
                <a:fillRect/>
              </a:stretch>
            </p:blipFill>
            <p:spPr>
              <a:xfrm>
                <a:off x="6223414" y="53045"/>
                <a:ext cx="252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2" name="Freihand 31">
                <a:extLst>
                  <a:ext uri="{FF2B5EF4-FFF2-40B4-BE49-F238E27FC236}">
                    <a16:creationId xmlns:a16="http://schemas.microsoft.com/office/drawing/2014/main" id="{44F635A2-187F-49FE-9D9C-DFBF6A9A02FE}"/>
                  </a:ext>
                </a:extLst>
              </p14:cNvPr>
              <p14:cNvContentPartPr/>
              <p14:nvPr/>
            </p14:nvContentPartPr>
            <p14:xfrm>
              <a:off x="6671614" y="63845"/>
              <a:ext cx="98640" cy="48600"/>
            </p14:xfrm>
          </p:contentPart>
        </mc:Choice>
        <mc:Fallback xmlns="">
          <p:pic>
            <p:nvPicPr>
              <p:cNvPr id="32" name="Freihand 31">
                <a:extLst>
                  <a:ext uri="{FF2B5EF4-FFF2-40B4-BE49-F238E27FC236}">
                    <a16:creationId xmlns:a16="http://schemas.microsoft.com/office/drawing/2014/main" id="{44F635A2-187F-49FE-9D9C-DFBF6A9A02FE}"/>
                  </a:ext>
                </a:extLst>
              </p:cNvPr>
              <p:cNvPicPr/>
              <p:nvPr/>
            </p:nvPicPr>
            <p:blipFill>
              <a:blip r:embed="rId588"/>
              <a:stretch>
                <a:fillRect/>
              </a:stretch>
            </p:blipFill>
            <p:spPr>
              <a:xfrm>
                <a:off x="6667294" y="59525"/>
                <a:ext cx="107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 name="Freihand 32">
                <a:extLst>
                  <a:ext uri="{FF2B5EF4-FFF2-40B4-BE49-F238E27FC236}">
                    <a16:creationId xmlns:a16="http://schemas.microsoft.com/office/drawing/2014/main" id="{539E8F09-57BB-4FAD-AE51-691B32D3DBCF}"/>
                  </a:ext>
                </a:extLst>
              </p14:cNvPr>
              <p14:cNvContentPartPr/>
              <p14:nvPr/>
            </p14:nvContentPartPr>
            <p14:xfrm>
              <a:off x="6758014" y="60245"/>
              <a:ext cx="80280" cy="151200"/>
            </p14:xfrm>
          </p:contentPart>
        </mc:Choice>
        <mc:Fallback xmlns="">
          <p:pic>
            <p:nvPicPr>
              <p:cNvPr id="33" name="Freihand 32">
                <a:extLst>
                  <a:ext uri="{FF2B5EF4-FFF2-40B4-BE49-F238E27FC236}">
                    <a16:creationId xmlns:a16="http://schemas.microsoft.com/office/drawing/2014/main" id="{539E8F09-57BB-4FAD-AE51-691B32D3DBCF}"/>
                  </a:ext>
                </a:extLst>
              </p:cNvPr>
              <p:cNvPicPr/>
              <p:nvPr/>
            </p:nvPicPr>
            <p:blipFill>
              <a:blip r:embed="rId590"/>
              <a:stretch>
                <a:fillRect/>
              </a:stretch>
            </p:blipFill>
            <p:spPr>
              <a:xfrm>
                <a:off x="6753694" y="55925"/>
                <a:ext cx="88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4" name="Freihand 33">
                <a:extLst>
                  <a:ext uri="{FF2B5EF4-FFF2-40B4-BE49-F238E27FC236}">
                    <a16:creationId xmlns:a16="http://schemas.microsoft.com/office/drawing/2014/main" id="{C44A4B2B-5ADD-4C53-AFFA-84C241C346E2}"/>
                  </a:ext>
                </a:extLst>
              </p14:cNvPr>
              <p14:cNvContentPartPr/>
              <p14:nvPr/>
            </p14:nvContentPartPr>
            <p14:xfrm>
              <a:off x="6881134" y="15245"/>
              <a:ext cx="214560" cy="91080"/>
            </p14:xfrm>
          </p:contentPart>
        </mc:Choice>
        <mc:Fallback xmlns="">
          <p:pic>
            <p:nvPicPr>
              <p:cNvPr id="34" name="Freihand 33">
                <a:extLst>
                  <a:ext uri="{FF2B5EF4-FFF2-40B4-BE49-F238E27FC236}">
                    <a16:creationId xmlns:a16="http://schemas.microsoft.com/office/drawing/2014/main" id="{C44A4B2B-5ADD-4C53-AFFA-84C241C346E2}"/>
                  </a:ext>
                </a:extLst>
              </p:cNvPr>
              <p:cNvPicPr/>
              <p:nvPr/>
            </p:nvPicPr>
            <p:blipFill>
              <a:blip r:embed="rId592"/>
              <a:stretch>
                <a:fillRect/>
              </a:stretch>
            </p:blipFill>
            <p:spPr>
              <a:xfrm>
                <a:off x="6876814" y="10925"/>
                <a:ext cx="223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 name="Freihand 34">
                <a:extLst>
                  <a:ext uri="{FF2B5EF4-FFF2-40B4-BE49-F238E27FC236}">
                    <a16:creationId xmlns:a16="http://schemas.microsoft.com/office/drawing/2014/main" id="{79A17280-CCAD-48CB-8437-19588A16A9EC}"/>
                  </a:ext>
                </a:extLst>
              </p14:cNvPr>
              <p14:cNvContentPartPr/>
              <p14:nvPr/>
            </p14:nvContentPartPr>
            <p14:xfrm>
              <a:off x="7106134" y="44765"/>
              <a:ext cx="4320" cy="17280"/>
            </p14:xfrm>
          </p:contentPart>
        </mc:Choice>
        <mc:Fallback xmlns="">
          <p:pic>
            <p:nvPicPr>
              <p:cNvPr id="35" name="Freihand 34">
                <a:extLst>
                  <a:ext uri="{FF2B5EF4-FFF2-40B4-BE49-F238E27FC236}">
                    <a16:creationId xmlns:a16="http://schemas.microsoft.com/office/drawing/2014/main" id="{79A17280-CCAD-48CB-8437-19588A16A9EC}"/>
                  </a:ext>
                </a:extLst>
              </p:cNvPr>
              <p:cNvPicPr/>
              <p:nvPr/>
            </p:nvPicPr>
            <p:blipFill>
              <a:blip r:embed="rId501"/>
              <a:stretch>
                <a:fillRect/>
              </a:stretch>
            </p:blipFill>
            <p:spPr>
              <a:xfrm>
                <a:off x="7101814" y="40445"/>
                <a:ext cx="12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 name="Freihand 35">
                <a:extLst>
                  <a:ext uri="{FF2B5EF4-FFF2-40B4-BE49-F238E27FC236}">
                    <a16:creationId xmlns:a16="http://schemas.microsoft.com/office/drawing/2014/main" id="{E3D33CDE-7AC6-45A5-BAC7-F9BF455E54B3}"/>
                  </a:ext>
                </a:extLst>
              </p14:cNvPr>
              <p14:cNvContentPartPr/>
              <p14:nvPr/>
            </p14:nvContentPartPr>
            <p14:xfrm>
              <a:off x="7181014" y="65645"/>
              <a:ext cx="262080" cy="132480"/>
            </p14:xfrm>
          </p:contentPart>
        </mc:Choice>
        <mc:Fallback xmlns="">
          <p:pic>
            <p:nvPicPr>
              <p:cNvPr id="36" name="Freihand 35">
                <a:extLst>
                  <a:ext uri="{FF2B5EF4-FFF2-40B4-BE49-F238E27FC236}">
                    <a16:creationId xmlns:a16="http://schemas.microsoft.com/office/drawing/2014/main" id="{E3D33CDE-7AC6-45A5-BAC7-F9BF455E54B3}"/>
                  </a:ext>
                </a:extLst>
              </p:cNvPr>
              <p:cNvPicPr/>
              <p:nvPr/>
            </p:nvPicPr>
            <p:blipFill>
              <a:blip r:embed="rId595"/>
              <a:stretch>
                <a:fillRect/>
              </a:stretch>
            </p:blipFill>
            <p:spPr>
              <a:xfrm>
                <a:off x="7176694" y="61325"/>
                <a:ext cx="270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 name="Freihand 37">
                <a:extLst>
                  <a:ext uri="{FF2B5EF4-FFF2-40B4-BE49-F238E27FC236}">
                    <a16:creationId xmlns:a16="http://schemas.microsoft.com/office/drawing/2014/main" id="{FCA0B9EF-4BAC-42F1-85A9-0E08BC06C3D6}"/>
                  </a:ext>
                </a:extLst>
              </p14:cNvPr>
              <p14:cNvContentPartPr/>
              <p14:nvPr/>
            </p14:nvContentPartPr>
            <p14:xfrm>
              <a:off x="7586734" y="58445"/>
              <a:ext cx="79920" cy="61560"/>
            </p14:xfrm>
          </p:contentPart>
        </mc:Choice>
        <mc:Fallback xmlns="">
          <p:pic>
            <p:nvPicPr>
              <p:cNvPr id="38" name="Freihand 37">
                <a:extLst>
                  <a:ext uri="{FF2B5EF4-FFF2-40B4-BE49-F238E27FC236}">
                    <a16:creationId xmlns:a16="http://schemas.microsoft.com/office/drawing/2014/main" id="{FCA0B9EF-4BAC-42F1-85A9-0E08BC06C3D6}"/>
                  </a:ext>
                </a:extLst>
              </p:cNvPr>
              <p:cNvPicPr/>
              <p:nvPr/>
            </p:nvPicPr>
            <p:blipFill>
              <a:blip r:embed="rId597"/>
              <a:stretch>
                <a:fillRect/>
              </a:stretch>
            </p:blipFill>
            <p:spPr>
              <a:xfrm>
                <a:off x="7582414" y="54125"/>
                <a:ext cx="88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 name="Freihand 38">
                <a:extLst>
                  <a:ext uri="{FF2B5EF4-FFF2-40B4-BE49-F238E27FC236}">
                    <a16:creationId xmlns:a16="http://schemas.microsoft.com/office/drawing/2014/main" id="{53F0B575-CB84-420D-88FA-5332B60A20F0}"/>
                  </a:ext>
                </a:extLst>
              </p14:cNvPr>
              <p14:cNvContentPartPr/>
              <p14:nvPr/>
            </p14:nvContentPartPr>
            <p14:xfrm>
              <a:off x="7675654" y="48725"/>
              <a:ext cx="57240" cy="49680"/>
            </p14:xfrm>
          </p:contentPart>
        </mc:Choice>
        <mc:Fallback xmlns="">
          <p:pic>
            <p:nvPicPr>
              <p:cNvPr id="39" name="Freihand 38">
                <a:extLst>
                  <a:ext uri="{FF2B5EF4-FFF2-40B4-BE49-F238E27FC236}">
                    <a16:creationId xmlns:a16="http://schemas.microsoft.com/office/drawing/2014/main" id="{53F0B575-CB84-420D-88FA-5332B60A20F0}"/>
                  </a:ext>
                </a:extLst>
              </p:cNvPr>
              <p:cNvPicPr/>
              <p:nvPr/>
            </p:nvPicPr>
            <p:blipFill>
              <a:blip r:embed="rId599"/>
              <a:stretch>
                <a:fillRect/>
              </a:stretch>
            </p:blipFill>
            <p:spPr>
              <a:xfrm>
                <a:off x="7671334" y="44405"/>
                <a:ext cx="65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0" name="Freihand 39">
                <a:extLst>
                  <a:ext uri="{FF2B5EF4-FFF2-40B4-BE49-F238E27FC236}">
                    <a16:creationId xmlns:a16="http://schemas.microsoft.com/office/drawing/2014/main" id="{CF3D6FE5-708C-4E66-B28F-5C1FE703C8B0}"/>
                  </a:ext>
                </a:extLst>
              </p14:cNvPr>
              <p14:cNvContentPartPr/>
              <p14:nvPr/>
            </p14:nvContentPartPr>
            <p14:xfrm>
              <a:off x="7719574" y="48725"/>
              <a:ext cx="162360" cy="74880"/>
            </p14:xfrm>
          </p:contentPart>
        </mc:Choice>
        <mc:Fallback xmlns="">
          <p:pic>
            <p:nvPicPr>
              <p:cNvPr id="40" name="Freihand 39">
                <a:extLst>
                  <a:ext uri="{FF2B5EF4-FFF2-40B4-BE49-F238E27FC236}">
                    <a16:creationId xmlns:a16="http://schemas.microsoft.com/office/drawing/2014/main" id="{CF3D6FE5-708C-4E66-B28F-5C1FE703C8B0}"/>
                  </a:ext>
                </a:extLst>
              </p:cNvPr>
              <p:cNvPicPr/>
              <p:nvPr/>
            </p:nvPicPr>
            <p:blipFill>
              <a:blip r:embed="rId601"/>
              <a:stretch>
                <a:fillRect/>
              </a:stretch>
            </p:blipFill>
            <p:spPr>
              <a:xfrm>
                <a:off x="7715254" y="44405"/>
                <a:ext cx="171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 name="Freihand 40">
                <a:extLst>
                  <a:ext uri="{FF2B5EF4-FFF2-40B4-BE49-F238E27FC236}">
                    <a16:creationId xmlns:a16="http://schemas.microsoft.com/office/drawing/2014/main" id="{4877A26C-0288-4147-8896-9446B7783E83}"/>
                  </a:ext>
                </a:extLst>
              </p14:cNvPr>
              <p14:cNvContentPartPr/>
              <p14:nvPr/>
            </p14:nvContentPartPr>
            <p14:xfrm>
              <a:off x="7789054" y="86165"/>
              <a:ext cx="68040" cy="1080"/>
            </p14:xfrm>
          </p:contentPart>
        </mc:Choice>
        <mc:Fallback xmlns="">
          <p:pic>
            <p:nvPicPr>
              <p:cNvPr id="41" name="Freihand 40">
                <a:extLst>
                  <a:ext uri="{FF2B5EF4-FFF2-40B4-BE49-F238E27FC236}">
                    <a16:creationId xmlns:a16="http://schemas.microsoft.com/office/drawing/2014/main" id="{4877A26C-0288-4147-8896-9446B7783E83}"/>
                  </a:ext>
                </a:extLst>
              </p:cNvPr>
              <p:cNvPicPr/>
              <p:nvPr/>
            </p:nvPicPr>
            <p:blipFill>
              <a:blip r:embed="rId603"/>
              <a:stretch>
                <a:fillRect/>
              </a:stretch>
            </p:blipFill>
            <p:spPr>
              <a:xfrm>
                <a:off x="7784734" y="81845"/>
                <a:ext cx="76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2" name="Freihand 41">
                <a:extLst>
                  <a:ext uri="{FF2B5EF4-FFF2-40B4-BE49-F238E27FC236}">
                    <a16:creationId xmlns:a16="http://schemas.microsoft.com/office/drawing/2014/main" id="{70C632FC-FDDF-4E23-B477-50DCC957A6F1}"/>
                  </a:ext>
                </a:extLst>
              </p14:cNvPr>
              <p14:cNvContentPartPr/>
              <p14:nvPr/>
            </p14:nvContentPartPr>
            <p14:xfrm>
              <a:off x="7899214" y="46925"/>
              <a:ext cx="57240" cy="65520"/>
            </p14:xfrm>
          </p:contentPart>
        </mc:Choice>
        <mc:Fallback xmlns="">
          <p:pic>
            <p:nvPicPr>
              <p:cNvPr id="42" name="Freihand 41">
                <a:extLst>
                  <a:ext uri="{FF2B5EF4-FFF2-40B4-BE49-F238E27FC236}">
                    <a16:creationId xmlns:a16="http://schemas.microsoft.com/office/drawing/2014/main" id="{70C632FC-FDDF-4E23-B477-50DCC957A6F1}"/>
                  </a:ext>
                </a:extLst>
              </p:cNvPr>
              <p:cNvPicPr/>
              <p:nvPr/>
            </p:nvPicPr>
            <p:blipFill>
              <a:blip r:embed="rId605"/>
              <a:stretch>
                <a:fillRect/>
              </a:stretch>
            </p:blipFill>
            <p:spPr>
              <a:xfrm>
                <a:off x="7894894" y="42605"/>
                <a:ext cx="65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3" name="Freihand 42">
                <a:extLst>
                  <a:ext uri="{FF2B5EF4-FFF2-40B4-BE49-F238E27FC236}">
                    <a16:creationId xmlns:a16="http://schemas.microsoft.com/office/drawing/2014/main" id="{E9EB6932-3CF4-4981-A122-F2F487732FCE}"/>
                  </a:ext>
                </a:extLst>
              </p14:cNvPr>
              <p14:cNvContentPartPr/>
              <p14:nvPr/>
            </p14:nvContentPartPr>
            <p14:xfrm>
              <a:off x="8002534" y="17045"/>
              <a:ext cx="118080" cy="142920"/>
            </p14:xfrm>
          </p:contentPart>
        </mc:Choice>
        <mc:Fallback xmlns="">
          <p:pic>
            <p:nvPicPr>
              <p:cNvPr id="43" name="Freihand 42">
                <a:extLst>
                  <a:ext uri="{FF2B5EF4-FFF2-40B4-BE49-F238E27FC236}">
                    <a16:creationId xmlns:a16="http://schemas.microsoft.com/office/drawing/2014/main" id="{E9EB6932-3CF4-4981-A122-F2F487732FCE}"/>
                  </a:ext>
                </a:extLst>
              </p:cNvPr>
              <p:cNvPicPr/>
              <p:nvPr/>
            </p:nvPicPr>
            <p:blipFill>
              <a:blip r:embed="rId607"/>
              <a:stretch>
                <a:fillRect/>
              </a:stretch>
            </p:blipFill>
            <p:spPr>
              <a:xfrm>
                <a:off x="7998214" y="12725"/>
                <a:ext cx="126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5" name="Freihand 164">
                <a:extLst>
                  <a:ext uri="{FF2B5EF4-FFF2-40B4-BE49-F238E27FC236}">
                    <a16:creationId xmlns:a16="http://schemas.microsoft.com/office/drawing/2014/main" id="{AB631618-C39E-4280-91C0-1DB74232FFEF}"/>
                  </a:ext>
                </a:extLst>
              </p14:cNvPr>
              <p14:cNvContentPartPr/>
              <p14:nvPr/>
            </p14:nvContentPartPr>
            <p14:xfrm>
              <a:off x="4099414" y="526085"/>
              <a:ext cx="92520" cy="11160"/>
            </p14:xfrm>
          </p:contentPart>
        </mc:Choice>
        <mc:Fallback xmlns="">
          <p:pic>
            <p:nvPicPr>
              <p:cNvPr id="165" name="Freihand 164">
                <a:extLst>
                  <a:ext uri="{FF2B5EF4-FFF2-40B4-BE49-F238E27FC236}">
                    <a16:creationId xmlns:a16="http://schemas.microsoft.com/office/drawing/2014/main" id="{AB631618-C39E-4280-91C0-1DB74232FFEF}"/>
                  </a:ext>
                </a:extLst>
              </p:cNvPr>
              <p:cNvPicPr/>
              <p:nvPr/>
            </p:nvPicPr>
            <p:blipFill>
              <a:blip r:embed="rId609"/>
              <a:stretch>
                <a:fillRect/>
              </a:stretch>
            </p:blipFill>
            <p:spPr>
              <a:xfrm>
                <a:off x="4095094" y="521765"/>
                <a:ext cx="101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6" name="Freihand 165">
                <a:extLst>
                  <a:ext uri="{FF2B5EF4-FFF2-40B4-BE49-F238E27FC236}">
                    <a16:creationId xmlns:a16="http://schemas.microsoft.com/office/drawing/2014/main" id="{37A8D01F-62BC-4D2F-B932-CDF3C027AAC1}"/>
                  </a:ext>
                </a:extLst>
              </p14:cNvPr>
              <p14:cNvContentPartPr/>
              <p14:nvPr/>
            </p14:nvContentPartPr>
            <p14:xfrm>
              <a:off x="4122814" y="548765"/>
              <a:ext cx="81360" cy="19800"/>
            </p14:xfrm>
          </p:contentPart>
        </mc:Choice>
        <mc:Fallback xmlns="">
          <p:pic>
            <p:nvPicPr>
              <p:cNvPr id="166" name="Freihand 165">
                <a:extLst>
                  <a:ext uri="{FF2B5EF4-FFF2-40B4-BE49-F238E27FC236}">
                    <a16:creationId xmlns:a16="http://schemas.microsoft.com/office/drawing/2014/main" id="{37A8D01F-62BC-4D2F-B932-CDF3C027AAC1}"/>
                  </a:ext>
                </a:extLst>
              </p:cNvPr>
              <p:cNvPicPr/>
              <p:nvPr/>
            </p:nvPicPr>
            <p:blipFill>
              <a:blip r:embed="rId611"/>
              <a:stretch>
                <a:fillRect/>
              </a:stretch>
            </p:blipFill>
            <p:spPr>
              <a:xfrm>
                <a:off x="4118494" y="544445"/>
                <a:ext cx="90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7" name="Freihand 166">
                <a:extLst>
                  <a:ext uri="{FF2B5EF4-FFF2-40B4-BE49-F238E27FC236}">
                    <a16:creationId xmlns:a16="http://schemas.microsoft.com/office/drawing/2014/main" id="{2A999C37-BA88-4238-B249-D9BC82A802C0}"/>
                  </a:ext>
                </a:extLst>
              </p14:cNvPr>
              <p14:cNvContentPartPr/>
              <p14:nvPr/>
            </p14:nvContentPartPr>
            <p14:xfrm>
              <a:off x="4191214" y="492605"/>
              <a:ext cx="89640" cy="130680"/>
            </p14:xfrm>
          </p:contentPart>
        </mc:Choice>
        <mc:Fallback xmlns="">
          <p:pic>
            <p:nvPicPr>
              <p:cNvPr id="167" name="Freihand 166">
                <a:extLst>
                  <a:ext uri="{FF2B5EF4-FFF2-40B4-BE49-F238E27FC236}">
                    <a16:creationId xmlns:a16="http://schemas.microsoft.com/office/drawing/2014/main" id="{2A999C37-BA88-4238-B249-D9BC82A802C0}"/>
                  </a:ext>
                </a:extLst>
              </p:cNvPr>
              <p:cNvPicPr/>
              <p:nvPr/>
            </p:nvPicPr>
            <p:blipFill>
              <a:blip r:embed="rId613"/>
              <a:stretch>
                <a:fillRect/>
              </a:stretch>
            </p:blipFill>
            <p:spPr>
              <a:xfrm>
                <a:off x="4186894" y="488285"/>
                <a:ext cx="98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69" name="Freihand 168">
                <a:extLst>
                  <a:ext uri="{FF2B5EF4-FFF2-40B4-BE49-F238E27FC236}">
                    <a16:creationId xmlns:a16="http://schemas.microsoft.com/office/drawing/2014/main" id="{F799374E-3BCD-41E4-ACFC-A0F2BF58F3EF}"/>
                  </a:ext>
                </a:extLst>
              </p14:cNvPr>
              <p14:cNvContentPartPr/>
              <p14:nvPr/>
            </p14:nvContentPartPr>
            <p14:xfrm>
              <a:off x="4466254" y="476405"/>
              <a:ext cx="131040" cy="81360"/>
            </p14:xfrm>
          </p:contentPart>
        </mc:Choice>
        <mc:Fallback xmlns="">
          <p:pic>
            <p:nvPicPr>
              <p:cNvPr id="169" name="Freihand 168">
                <a:extLst>
                  <a:ext uri="{FF2B5EF4-FFF2-40B4-BE49-F238E27FC236}">
                    <a16:creationId xmlns:a16="http://schemas.microsoft.com/office/drawing/2014/main" id="{F799374E-3BCD-41E4-ACFC-A0F2BF58F3EF}"/>
                  </a:ext>
                </a:extLst>
              </p:cNvPr>
              <p:cNvPicPr/>
              <p:nvPr/>
            </p:nvPicPr>
            <p:blipFill>
              <a:blip r:embed="rId615"/>
              <a:stretch>
                <a:fillRect/>
              </a:stretch>
            </p:blipFill>
            <p:spPr>
              <a:xfrm>
                <a:off x="4461934" y="472085"/>
                <a:ext cx="139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70" name="Freihand 169">
                <a:extLst>
                  <a:ext uri="{FF2B5EF4-FFF2-40B4-BE49-F238E27FC236}">
                    <a16:creationId xmlns:a16="http://schemas.microsoft.com/office/drawing/2014/main" id="{5D4AA673-6F6C-43CC-AA3B-450878AD3F97}"/>
                  </a:ext>
                </a:extLst>
              </p14:cNvPr>
              <p14:cNvContentPartPr/>
              <p14:nvPr/>
            </p14:nvContentPartPr>
            <p14:xfrm>
              <a:off x="4644814" y="477125"/>
              <a:ext cx="88920" cy="63000"/>
            </p14:xfrm>
          </p:contentPart>
        </mc:Choice>
        <mc:Fallback xmlns="">
          <p:pic>
            <p:nvPicPr>
              <p:cNvPr id="170" name="Freihand 169">
                <a:extLst>
                  <a:ext uri="{FF2B5EF4-FFF2-40B4-BE49-F238E27FC236}">
                    <a16:creationId xmlns:a16="http://schemas.microsoft.com/office/drawing/2014/main" id="{5D4AA673-6F6C-43CC-AA3B-450878AD3F97}"/>
                  </a:ext>
                </a:extLst>
              </p:cNvPr>
              <p:cNvPicPr/>
              <p:nvPr/>
            </p:nvPicPr>
            <p:blipFill>
              <a:blip r:embed="rId617"/>
              <a:stretch>
                <a:fillRect/>
              </a:stretch>
            </p:blipFill>
            <p:spPr>
              <a:xfrm>
                <a:off x="4640494" y="472805"/>
                <a:ext cx="97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71" name="Freihand 170">
                <a:extLst>
                  <a:ext uri="{FF2B5EF4-FFF2-40B4-BE49-F238E27FC236}">
                    <a16:creationId xmlns:a16="http://schemas.microsoft.com/office/drawing/2014/main" id="{15C28B80-33AD-4A1C-B67F-CD654D118DBA}"/>
                  </a:ext>
                </a:extLst>
              </p14:cNvPr>
              <p14:cNvContentPartPr/>
              <p14:nvPr/>
            </p14:nvContentPartPr>
            <p14:xfrm>
              <a:off x="4763974" y="465965"/>
              <a:ext cx="59040" cy="74160"/>
            </p14:xfrm>
          </p:contentPart>
        </mc:Choice>
        <mc:Fallback xmlns="">
          <p:pic>
            <p:nvPicPr>
              <p:cNvPr id="171" name="Freihand 170">
                <a:extLst>
                  <a:ext uri="{FF2B5EF4-FFF2-40B4-BE49-F238E27FC236}">
                    <a16:creationId xmlns:a16="http://schemas.microsoft.com/office/drawing/2014/main" id="{15C28B80-33AD-4A1C-B67F-CD654D118DBA}"/>
                  </a:ext>
                </a:extLst>
              </p:cNvPr>
              <p:cNvPicPr/>
              <p:nvPr/>
            </p:nvPicPr>
            <p:blipFill>
              <a:blip r:embed="rId619"/>
              <a:stretch>
                <a:fillRect/>
              </a:stretch>
            </p:blipFill>
            <p:spPr>
              <a:xfrm>
                <a:off x="4759654" y="461645"/>
                <a:ext cx="67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74" name="Freihand 173">
                <a:extLst>
                  <a:ext uri="{FF2B5EF4-FFF2-40B4-BE49-F238E27FC236}">
                    <a16:creationId xmlns:a16="http://schemas.microsoft.com/office/drawing/2014/main" id="{263DA141-6B2F-46FD-9C5F-4CCF4884E76B}"/>
                  </a:ext>
                </a:extLst>
              </p14:cNvPr>
              <p14:cNvContentPartPr/>
              <p14:nvPr/>
            </p14:nvContentPartPr>
            <p14:xfrm>
              <a:off x="4967734" y="317285"/>
              <a:ext cx="451080" cy="213120"/>
            </p14:xfrm>
          </p:contentPart>
        </mc:Choice>
        <mc:Fallback xmlns="">
          <p:pic>
            <p:nvPicPr>
              <p:cNvPr id="174" name="Freihand 173">
                <a:extLst>
                  <a:ext uri="{FF2B5EF4-FFF2-40B4-BE49-F238E27FC236}">
                    <a16:creationId xmlns:a16="http://schemas.microsoft.com/office/drawing/2014/main" id="{263DA141-6B2F-46FD-9C5F-4CCF4884E76B}"/>
                  </a:ext>
                </a:extLst>
              </p:cNvPr>
              <p:cNvPicPr/>
              <p:nvPr/>
            </p:nvPicPr>
            <p:blipFill>
              <a:blip r:embed="rId621"/>
              <a:stretch>
                <a:fillRect/>
              </a:stretch>
            </p:blipFill>
            <p:spPr>
              <a:xfrm>
                <a:off x="4963414" y="312965"/>
                <a:ext cx="459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75" name="Freihand 174">
                <a:extLst>
                  <a:ext uri="{FF2B5EF4-FFF2-40B4-BE49-F238E27FC236}">
                    <a16:creationId xmlns:a16="http://schemas.microsoft.com/office/drawing/2014/main" id="{BA787436-223E-4002-90AC-166CFAD752FB}"/>
                  </a:ext>
                </a:extLst>
              </p14:cNvPr>
              <p14:cNvContentPartPr/>
              <p14:nvPr/>
            </p14:nvContentPartPr>
            <p14:xfrm>
              <a:off x="5080414" y="382085"/>
              <a:ext cx="79920" cy="115560"/>
            </p14:xfrm>
          </p:contentPart>
        </mc:Choice>
        <mc:Fallback xmlns="">
          <p:pic>
            <p:nvPicPr>
              <p:cNvPr id="175" name="Freihand 174">
                <a:extLst>
                  <a:ext uri="{FF2B5EF4-FFF2-40B4-BE49-F238E27FC236}">
                    <a16:creationId xmlns:a16="http://schemas.microsoft.com/office/drawing/2014/main" id="{BA787436-223E-4002-90AC-166CFAD752FB}"/>
                  </a:ext>
                </a:extLst>
              </p:cNvPr>
              <p:cNvPicPr/>
              <p:nvPr/>
            </p:nvPicPr>
            <p:blipFill>
              <a:blip r:embed="rId623"/>
              <a:stretch>
                <a:fillRect/>
              </a:stretch>
            </p:blipFill>
            <p:spPr>
              <a:xfrm>
                <a:off x="5076094" y="377765"/>
                <a:ext cx="88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76" name="Freihand 175">
                <a:extLst>
                  <a:ext uri="{FF2B5EF4-FFF2-40B4-BE49-F238E27FC236}">
                    <a16:creationId xmlns:a16="http://schemas.microsoft.com/office/drawing/2014/main" id="{E0961432-95F3-47A6-BD05-CD55BD9740F5}"/>
                  </a:ext>
                </a:extLst>
              </p14:cNvPr>
              <p14:cNvContentPartPr/>
              <p14:nvPr/>
            </p14:nvContentPartPr>
            <p14:xfrm>
              <a:off x="5126494" y="451565"/>
              <a:ext cx="30240" cy="50760"/>
            </p14:xfrm>
          </p:contentPart>
        </mc:Choice>
        <mc:Fallback xmlns="">
          <p:pic>
            <p:nvPicPr>
              <p:cNvPr id="176" name="Freihand 175">
                <a:extLst>
                  <a:ext uri="{FF2B5EF4-FFF2-40B4-BE49-F238E27FC236}">
                    <a16:creationId xmlns:a16="http://schemas.microsoft.com/office/drawing/2014/main" id="{E0961432-95F3-47A6-BD05-CD55BD9740F5}"/>
                  </a:ext>
                </a:extLst>
              </p:cNvPr>
              <p:cNvPicPr/>
              <p:nvPr/>
            </p:nvPicPr>
            <p:blipFill>
              <a:blip r:embed="rId625"/>
              <a:stretch>
                <a:fillRect/>
              </a:stretch>
            </p:blipFill>
            <p:spPr>
              <a:xfrm>
                <a:off x="5122174" y="447245"/>
                <a:ext cx="38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77" name="Freihand 176">
                <a:extLst>
                  <a:ext uri="{FF2B5EF4-FFF2-40B4-BE49-F238E27FC236}">
                    <a16:creationId xmlns:a16="http://schemas.microsoft.com/office/drawing/2014/main" id="{291D1DCF-2AFD-4734-BB55-82EE477C56A2}"/>
                  </a:ext>
                </a:extLst>
              </p14:cNvPr>
              <p14:cNvContentPartPr/>
              <p14:nvPr/>
            </p14:nvContentPartPr>
            <p14:xfrm>
              <a:off x="5213614" y="403685"/>
              <a:ext cx="81360" cy="103320"/>
            </p14:xfrm>
          </p:contentPart>
        </mc:Choice>
        <mc:Fallback xmlns="">
          <p:pic>
            <p:nvPicPr>
              <p:cNvPr id="177" name="Freihand 176">
                <a:extLst>
                  <a:ext uri="{FF2B5EF4-FFF2-40B4-BE49-F238E27FC236}">
                    <a16:creationId xmlns:a16="http://schemas.microsoft.com/office/drawing/2014/main" id="{291D1DCF-2AFD-4734-BB55-82EE477C56A2}"/>
                  </a:ext>
                </a:extLst>
              </p:cNvPr>
              <p:cNvPicPr/>
              <p:nvPr/>
            </p:nvPicPr>
            <p:blipFill>
              <a:blip r:embed="rId627"/>
              <a:stretch>
                <a:fillRect/>
              </a:stretch>
            </p:blipFill>
            <p:spPr>
              <a:xfrm>
                <a:off x="5209294" y="399365"/>
                <a:ext cx="90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81" name="Freihand 180">
                <a:extLst>
                  <a:ext uri="{FF2B5EF4-FFF2-40B4-BE49-F238E27FC236}">
                    <a16:creationId xmlns:a16="http://schemas.microsoft.com/office/drawing/2014/main" id="{1912FF77-28F5-4109-84D8-097349508A35}"/>
                  </a:ext>
                </a:extLst>
              </p14:cNvPr>
              <p14:cNvContentPartPr/>
              <p14:nvPr/>
            </p14:nvContentPartPr>
            <p14:xfrm>
              <a:off x="5703214" y="357965"/>
              <a:ext cx="20160" cy="106920"/>
            </p14:xfrm>
          </p:contentPart>
        </mc:Choice>
        <mc:Fallback xmlns="">
          <p:pic>
            <p:nvPicPr>
              <p:cNvPr id="181" name="Freihand 180">
                <a:extLst>
                  <a:ext uri="{FF2B5EF4-FFF2-40B4-BE49-F238E27FC236}">
                    <a16:creationId xmlns:a16="http://schemas.microsoft.com/office/drawing/2014/main" id="{1912FF77-28F5-4109-84D8-097349508A35}"/>
                  </a:ext>
                </a:extLst>
              </p:cNvPr>
              <p:cNvPicPr/>
              <p:nvPr/>
            </p:nvPicPr>
            <p:blipFill>
              <a:blip r:embed="rId629"/>
              <a:stretch>
                <a:fillRect/>
              </a:stretch>
            </p:blipFill>
            <p:spPr>
              <a:xfrm>
                <a:off x="5698894" y="353645"/>
                <a:ext cx="28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82" name="Freihand 181">
                <a:extLst>
                  <a:ext uri="{FF2B5EF4-FFF2-40B4-BE49-F238E27FC236}">
                    <a16:creationId xmlns:a16="http://schemas.microsoft.com/office/drawing/2014/main" id="{89A7FDDD-48CD-43B5-9F08-36603D29179C}"/>
                  </a:ext>
                </a:extLst>
              </p14:cNvPr>
              <p14:cNvContentPartPr/>
              <p14:nvPr/>
            </p14:nvContentPartPr>
            <p14:xfrm>
              <a:off x="5702494" y="321965"/>
              <a:ext cx="122040" cy="124920"/>
            </p14:xfrm>
          </p:contentPart>
        </mc:Choice>
        <mc:Fallback xmlns="">
          <p:pic>
            <p:nvPicPr>
              <p:cNvPr id="182" name="Freihand 181">
                <a:extLst>
                  <a:ext uri="{FF2B5EF4-FFF2-40B4-BE49-F238E27FC236}">
                    <a16:creationId xmlns:a16="http://schemas.microsoft.com/office/drawing/2014/main" id="{89A7FDDD-48CD-43B5-9F08-36603D29179C}"/>
                  </a:ext>
                </a:extLst>
              </p:cNvPr>
              <p:cNvPicPr/>
              <p:nvPr/>
            </p:nvPicPr>
            <p:blipFill>
              <a:blip r:embed="rId631"/>
              <a:stretch>
                <a:fillRect/>
              </a:stretch>
            </p:blipFill>
            <p:spPr>
              <a:xfrm>
                <a:off x="5698174" y="317645"/>
                <a:ext cx="130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83" name="Freihand 182">
                <a:extLst>
                  <a:ext uri="{FF2B5EF4-FFF2-40B4-BE49-F238E27FC236}">
                    <a16:creationId xmlns:a16="http://schemas.microsoft.com/office/drawing/2014/main" id="{9E94689C-D02F-4B3B-90C2-A8A085860D18}"/>
                  </a:ext>
                </a:extLst>
              </p14:cNvPr>
              <p14:cNvContentPartPr/>
              <p14:nvPr/>
            </p14:nvContentPartPr>
            <p14:xfrm>
              <a:off x="5891134" y="336725"/>
              <a:ext cx="15480" cy="95040"/>
            </p14:xfrm>
          </p:contentPart>
        </mc:Choice>
        <mc:Fallback xmlns="">
          <p:pic>
            <p:nvPicPr>
              <p:cNvPr id="183" name="Freihand 182">
                <a:extLst>
                  <a:ext uri="{FF2B5EF4-FFF2-40B4-BE49-F238E27FC236}">
                    <a16:creationId xmlns:a16="http://schemas.microsoft.com/office/drawing/2014/main" id="{9E94689C-D02F-4B3B-90C2-A8A085860D18}"/>
                  </a:ext>
                </a:extLst>
              </p:cNvPr>
              <p:cNvPicPr/>
              <p:nvPr/>
            </p:nvPicPr>
            <p:blipFill>
              <a:blip r:embed="rId633"/>
              <a:stretch>
                <a:fillRect/>
              </a:stretch>
            </p:blipFill>
            <p:spPr>
              <a:xfrm>
                <a:off x="5886814" y="332405"/>
                <a:ext cx="24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84" name="Freihand 183">
                <a:extLst>
                  <a:ext uri="{FF2B5EF4-FFF2-40B4-BE49-F238E27FC236}">
                    <a16:creationId xmlns:a16="http://schemas.microsoft.com/office/drawing/2014/main" id="{B1D26A9F-3720-4148-BB36-B6CDFB992C56}"/>
                  </a:ext>
                </a:extLst>
              </p14:cNvPr>
              <p14:cNvContentPartPr/>
              <p14:nvPr/>
            </p14:nvContentPartPr>
            <p14:xfrm>
              <a:off x="5859814" y="328085"/>
              <a:ext cx="92880" cy="120960"/>
            </p14:xfrm>
          </p:contentPart>
        </mc:Choice>
        <mc:Fallback xmlns="">
          <p:pic>
            <p:nvPicPr>
              <p:cNvPr id="184" name="Freihand 183">
                <a:extLst>
                  <a:ext uri="{FF2B5EF4-FFF2-40B4-BE49-F238E27FC236}">
                    <a16:creationId xmlns:a16="http://schemas.microsoft.com/office/drawing/2014/main" id="{B1D26A9F-3720-4148-BB36-B6CDFB992C56}"/>
                  </a:ext>
                </a:extLst>
              </p:cNvPr>
              <p:cNvPicPr/>
              <p:nvPr/>
            </p:nvPicPr>
            <p:blipFill>
              <a:blip r:embed="rId635"/>
              <a:stretch>
                <a:fillRect/>
              </a:stretch>
            </p:blipFill>
            <p:spPr>
              <a:xfrm>
                <a:off x="5855494" y="323765"/>
                <a:ext cx="101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85" name="Freihand 184">
                <a:extLst>
                  <a:ext uri="{FF2B5EF4-FFF2-40B4-BE49-F238E27FC236}">
                    <a16:creationId xmlns:a16="http://schemas.microsoft.com/office/drawing/2014/main" id="{6E360AF7-633F-4D86-956D-B59C007EBDFC}"/>
                  </a:ext>
                </a:extLst>
              </p14:cNvPr>
              <p14:cNvContentPartPr/>
              <p14:nvPr/>
            </p14:nvContentPartPr>
            <p14:xfrm>
              <a:off x="6066454" y="380645"/>
              <a:ext cx="114480" cy="2160"/>
            </p14:xfrm>
          </p:contentPart>
        </mc:Choice>
        <mc:Fallback xmlns="">
          <p:pic>
            <p:nvPicPr>
              <p:cNvPr id="185" name="Freihand 184">
                <a:extLst>
                  <a:ext uri="{FF2B5EF4-FFF2-40B4-BE49-F238E27FC236}">
                    <a16:creationId xmlns:a16="http://schemas.microsoft.com/office/drawing/2014/main" id="{6E360AF7-633F-4D86-956D-B59C007EBDFC}"/>
                  </a:ext>
                </a:extLst>
              </p:cNvPr>
              <p:cNvPicPr/>
              <p:nvPr/>
            </p:nvPicPr>
            <p:blipFill>
              <a:blip r:embed="rId637"/>
              <a:stretch>
                <a:fillRect/>
              </a:stretch>
            </p:blipFill>
            <p:spPr>
              <a:xfrm>
                <a:off x="6062134" y="376325"/>
                <a:ext cx="123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86" name="Freihand 185">
                <a:extLst>
                  <a:ext uri="{FF2B5EF4-FFF2-40B4-BE49-F238E27FC236}">
                    <a16:creationId xmlns:a16="http://schemas.microsoft.com/office/drawing/2014/main" id="{465010C0-B6B0-4157-881C-15A1D9B06D6F}"/>
                  </a:ext>
                </a:extLst>
              </p14:cNvPr>
              <p14:cNvContentPartPr/>
              <p14:nvPr/>
            </p14:nvContentPartPr>
            <p14:xfrm>
              <a:off x="6084094" y="420965"/>
              <a:ext cx="93240" cy="2160"/>
            </p14:xfrm>
          </p:contentPart>
        </mc:Choice>
        <mc:Fallback xmlns="">
          <p:pic>
            <p:nvPicPr>
              <p:cNvPr id="186" name="Freihand 185">
                <a:extLst>
                  <a:ext uri="{FF2B5EF4-FFF2-40B4-BE49-F238E27FC236}">
                    <a16:creationId xmlns:a16="http://schemas.microsoft.com/office/drawing/2014/main" id="{465010C0-B6B0-4157-881C-15A1D9B06D6F}"/>
                  </a:ext>
                </a:extLst>
              </p:cNvPr>
              <p:cNvPicPr/>
              <p:nvPr/>
            </p:nvPicPr>
            <p:blipFill>
              <a:blip r:embed="rId639"/>
              <a:stretch>
                <a:fillRect/>
              </a:stretch>
            </p:blipFill>
            <p:spPr>
              <a:xfrm>
                <a:off x="6079774" y="416645"/>
                <a:ext cx="101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88" name="Freihand 187">
                <a:extLst>
                  <a:ext uri="{FF2B5EF4-FFF2-40B4-BE49-F238E27FC236}">
                    <a16:creationId xmlns:a16="http://schemas.microsoft.com/office/drawing/2014/main" id="{C935E6B2-14D6-409B-A14B-5DD3E8D2B262}"/>
                  </a:ext>
                </a:extLst>
              </p14:cNvPr>
              <p14:cNvContentPartPr/>
              <p14:nvPr/>
            </p14:nvContentPartPr>
            <p14:xfrm>
              <a:off x="6092374" y="346445"/>
              <a:ext cx="35640" cy="43560"/>
            </p14:xfrm>
          </p:contentPart>
        </mc:Choice>
        <mc:Fallback xmlns="">
          <p:pic>
            <p:nvPicPr>
              <p:cNvPr id="188" name="Freihand 187">
                <a:extLst>
                  <a:ext uri="{FF2B5EF4-FFF2-40B4-BE49-F238E27FC236}">
                    <a16:creationId xmlns:a16="http://schemas.microsoft.com/office/drawing/2014/main" id="{C935E6B2-14D6-409B-A14B-5DD3E8D2B262}"/>
                  </a:ext>
                </a:extLst>
              </p:cNvPr>
              <p:cNvPicPr/>
              <p:nvPr/>
            </p:nvPicPr>
            <p:blipFill>
              <a:blip r:embed="rId641"/>
              <a:stretch>
                <a:fillRect/>
              </a:stretch>
            </p:blipFill>
            <p:spPr>
              <a:xfrm>
                <a:off x="6088054" y="342125"/>
                <a:ext cx="44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89" name="Freihand 188">
                <a:extLst>
                  <a:ext uri="{FF2B5EF4-FFF2-40B4-BE49-F238E27FC236}">
                    <a16:creationId xmlns:a16="http://schemas.microsoft.com/office/drawing/2014/main" id="{A65BE2D1-D41A-4700-8BF7-5B52800970B7}"/>
                  </a:ext>
                </a:extLst>
              </p14:cNvPr>
              <p14:cNvContentPartPr/>
              <p14:nvPr/>
            </p14:nvContentPartPr>
            <p14:xfrm>
              <a:off x="6097414" y="409445"/>
              <a:ext cx="90720" cy="39240"/>
            </p14:xfrm>
          </p:contentPart>
        </mc:Choice>
        <mc:Fallback xmlns="">
          <p:pic>
            <p:nvPicPr>
              <p:cNvPr id="189" name="Freihand 188">
                <a:extLst>
                  <a:ext uri="{FF2B5EF4-FFF2-40B4-BE49-F238E27FC236}">
                    <a16:creationId xmlns:a16="http://schemas.microsoft.com/office/drawing/2014/main" id="{A65BE2D1-D41A-4700-8BF7-5B52800970B7}"/>
                  </a:ext>
                </a:extLst>
              </p:cNvPr>
              <p:cNvPicPr/>
              <p:nvPr/>
            </p:nvPicPr>
            <p:blipFill>
              <a:blip r:embed="rId643"/>
              <a:stretch>
                <a:fillRect/>
              </a:stretch>
            </p:blipFill>
            <p:spPr>
              <a:xfrm>
                <a:off x="6093094" y="405125"/>
                <a:ext cx="9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90" name="Freihand 189">
                <a:extLst>
                  <a:ext uri="{FF2B5EF4-FFF2-40B4-BE49-F238E27FC236}">
                    <a16:creationId xmlns:a16="http://schemas.microsoft.com/office/drawing/2014/main" id="{F662B71E-110A-46C4-87FC-3277E0B5D439}"/>
                  </a:ext>
                </a:extLst>
              </p14:cNvPr>
              <p14:cNvContentPartPr/>
              <p14:nvPr/>
            </p14:nvContentPartPr>
            <p14:xfrm>
              <a:off x="6422494" y="342845"/>
              <a:ext cx="84600" cy="77760"/>
            </p14:xfrm>
          </p:contentPart>
        </mc:Choice>
        <mc:Fallback xmlns="">
          <p:pic>
            <p:nvPicPr>
              <p:cNvPr id="190" name="Freihand 189">
                <a:extLst>
                  <a:ext uri="{FF2B5EF4-FFF2-40B4-BE49-F238E27FC236}">
                    <a16:creationId xmlns:a16="http://schemas.microsoft.com/office/drawing/2014/main" id="{F662B71E-110A-46C4-87FC-3277E0B5D439}"/>
                  </a:ext>
                </a:extLst>
              </p:cNvPr>
              <p:cNvPicPr/>
              <p:nvPr/>
            </p:nvPicPr>
            <p:blipFill>
              <a:blip r:embed="rId645"/>
              <a:stretch>
                <a:fillRect/>
              </a:stretch>
            </p:blipFill>
            <p:spPr>
              <a:xfrm>
                <a:off x="6418174" y="338525"/>
                <a:ext cx="93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91" name="Freihand 190">
                <a:extLst>
                  <a:ext uri="{FF2B5EF4-FFF2-40B4-BE49-F238E27FC236}">
                    <a16:creationId xmlns:a16="http://schemas.microsoft.com/office/drawing/2014/main" id="{FC0D2BC0-FC97-48B8-8F92-5B300221B6C5}"/>
                  </a:ext>
                </a:extLst>
              </p14:cNvPr>
              <p14:cNvContentPartPr/>
              <p14:nvPr/>
            </p14:nvContentPartPr>
            <p14:xfrm>
              <a:off x="6482614" y="347885"/>
              <a:ext cx="53640" cy="143640"/>
            </p14:xfrm>
          </p:contentPart>
        </mc:Choice>
        <mc:Fallback xmlns="">
          <p:pic>
            <p:nvPicPr>
              <p:cNvPr id="191" name="Freihand 190">
                <a:extLst>
                  <a:ext uri="{FF2B5EF4-FFF2-40B4-BE49-F238E27FC236}">
                    <a16:creationId xmlns:a16="http://schemas.microsoft.com/office/drawing/2014/main" id="{FC0D2BC0-FC97-48B8-8F92-5B300221B6C5}"/>
                  </a:ext>
                </a:extLst>
              </p:cNvPr>
              <p:cNvPicPr/>
              <p:nvPr/>
            </p:nvPicPr>
            <p:blipFill>
              <a:blip r:embed="rId647"/>
              <a:stretch>
                <a:fillRect/>
              </a:stretch>
            </p:blipFill>
            <p:spPr>
              <a:xfrm>
                <a:off x="6478294" y="343565"/>
                <a:ext cx="62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92" name="Freihand 191">
                <a:extLst>
                  <a:ext uri="{FF2B5EF4-FFF2-40B4-BE49-F238E27FC236}">
                    <a16:creationId xmlns:a16="http://schemas.microsoft.com/office/drawing/2014/main" id="{B60A2BF8-97E1-4442-BC30-8B24CCC281E5}"/>
                  </a:ext>
                </a:extLst>
              </p14:cNvPr>
              <p14:cNvContentPartPr/>
              <p14:nvPr/>
            </p14:nvContentPartPr>
            <p14:xfrm>
              <a:off x="6374614" y="237365"/>
              <a:ext cx="156960" cy="55080"/>
            </p14:xfrm>
          </p:contentPart>
        </mc:Choice>
        <mc:Fallback xmlns="">
          <p:pic>
            <p:nvPicPr>
              <p:cNvPr id="192" name="Freihand 191">
                <a:extLst>
                  <a:ext uri="{FF2B5EF4-FFF2-40B4-BE49-F238E27FC236}">
                    <a16:creationId xmlns:a16="http://schemas.microsoft.com/office/drawing/2014/main" id="{B60A2BF8-97E1-4442-BC30-8B24CCC281E5}"/>
                  </a:ext>
                </a:extLst>
              </p:cNvPr>
              <p:cNvPicPr/>
              <p:nvPr/>
            </p:nvPicPr>
            <p:blipFill>
              <a:blip r:embed="rId649"/>
              <a:stretch>
                <a:fillRect/>
              </a:stretch>
            </p:blipFill>
            <p:spPr>
              <a:xfrm>
                <a:off x="6370294" y="233045"/>
                <a:ext cx="165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95" name="Freihand 194">
                <a:extLst>
                  <a:ext uri="{FF2B5EF4-FFF2-40B4-BE49-F238E27FC236}">
                    <a16:creationId xmlns:a16="http://schemas.microsoft.com/office/drawing/2014/main" id="{EC9517F2-7D61-4187-8A31-3AC5FAD1DB4F}"/>
                  </a:ext>
                </a:extLst>
              </p14:cNvPr>
              <p14:cNvContentPartPr/>
              <p14:nvPr/>
            </p14:nvContentPartPr>
            <p14:xfrm>
              <a:off x="6622654" y="347525"/>
              <a:ext cx="88920" cy="3600"/>
            </p14:xfrm>
          </p:contentPart>
        </mc:Choice>
        <mc:Fallback xmlns="">
          <p:pic>
            <p:nvPicPr>
              <p:cNvPr id="195" name="Freihand 194">
                <a:extLst>
                  <a:ext uri="{FF2B5EF4-FFF2-40B4-BE49-F238E27FC236}">
                    <a16:creationId xmlns:a16="http://schemas.microsoft.com/office/drawing/2014/main" id="{EC9517F2-7D61-4187-8A31-3AC5FAD1DB4F}"/>
                  </a:ext>
                </a:extLst>
              </p:cNvPr>
              <p:cNvPicPr/>
              <p:nvPr/>
            </p:nvPicPr>
            <p:blipFill>
              <a:blip r:embed="rId651"/>
              <a:stretch>
                <a:fillRect/>
              </a:stretch>
            </p:blipFill>
            <p:spPr>
              <a:xfrm>
                <a:off x="6618334" y="343205"/>
                <a:ext cx="97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96" name="Freihand 195">
                <a:extLst>
                  <a:ext uri="{FF2B5EF4-FFF2-40B4-BE49-F238E27FC236}">
                    <a16:creationId xmlns:a16="http://schemas.microsoft.com/office/drawing/2014/main" id="{9D1E293D-C16C-42C6-B9B2-A54A4BFF7C00}"/>
                  </a:ext>
                </a:extLst>
              </p14:cNvPr>
              <p14:cNvContentPartPr/>
              <p14:nvPr/>
            </p14:nvContentPartPr>
            <p14:xfrm>
              <a:off x="6631294" y="365165"/>
              <a:ext cx="85680" cy="19440"/>
            </p14:xfrm>
          </p:contentPart>
        </mc:Choice>
        <mc:Fallback xmlns="">
          <p:pic>
            <p:nvPicPr>
              <p:cNvPr id="196" name="Freihand 195">
                <a:extLst>
                  <a:ext uri="{FF2B5EF4-FFF2-40B4-BE49-F238E27FC236}">
                    <a16:creationId xmlns:a16="http://schemas.microsoft.com/office/drawing/2014/main" id="{9D1E293D-C16C-42C6-B9B2-A54A4BFF7C00}"/>
                  </a:ext>
                </a:extLst>
              </p:cNvPr>
              <p:cNvPicPr/>
              <p:nvPr/>
            </p:nvPicPr>
            <p:blipFill>
              <a:blip r:embed="rId653"/>
              <a:stretch>
                <a:fillRect/>
              </a:stretch>
            </p:blipFill>
            <p:spPr>
              <a:xfrm>
                <a:off x="6626974" y="360845"/>
                <a:ext cx="94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97" name="Freihand 196">
                <a:extLst>
                  <a:ext uri="{FF2B5EF4-FFF2-40B4-BE49-F238E27FC236}">
                    <a16:creationId xmlns:a16="http://schemas.microsoft.com/office/drawing/2014/main" id="{501305B5-DDF4-418B-8D46-AFD8E01798D2}"/>
                  </a:ext>
                </a:extLst>
              </p14:cNvPr>
              <p14:cNvContentPartPr/>
              <p14:nvPr/>
            </p14:nvContentPartPr>
            <p14:xfrm>
              <a:off x="6777814" y="280925"/>
              <a:ext cx="105120" cy="112680"/>
            </p14:xfrm>
          </p:contentPart>
        </mc:Choice>
        <mc:Fallback xmlns="">
          <p:pic>
            <p:nvPicPr>
              <p:cNvPr id="197" name="Freihand 196">
                <a:extLst>
                  <a:ext uri="{FF2B5EF4-FFF2-40B4-BE49-F238E27FC236}">
                    <a16:creationId xmlns:a16="http://schemas.microsoft.com/office/drawing/2014/main" id="{501305B5-DDF4-418B-8D46-AFD8E01798D2}"/>
                  </a:ext>
                </a:extLst>
              </p:cNvPr>
              <p:cNvPicPr/>
              <p:nvPr/>
            </p:nvPicPr>
            <p:blipFill>
              <a:blip r:embed="rId655"/>
              <a:stretch>
                <a:fillRect/>
              </a:stretch>
            </p:blipFill>
            <p:spPr>
              <a:xfrm>
                <a:off x="6773494" y="276605"/>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98" name="Freihand 197">
                <a:extLst>
                  <a:ext uri="{FF2B5EF4-FFF2-40B4-BE49-F238E27FC236}">
                    <a16:creationId xmlns:a16="http://schemas.microsoft.com/office/drawing/2014/main" id="{1DE772E7-920C-4BEB-B06D-13F0E8B8318B}"/>
                  </a:ext>
                </a:extLst>
              </p14:cNvPr>
              <p14:cNvContentPartPr/>
              <p14:nvPr/>
            </p14:nvContentPartPr>
            <p14:xfrm>
              <a:off x="6952054" y="237725"/>
              <a:ext cx="86400" cy="154800"/>
            </p14:xfrm>
          </p:contentPart>
        </mc:Choice>
        <mc:Fallback xmlns="">
          <p:pic>
            <p:nvPicPr>
              <p:cNvPr id="198" name="Freihand 197">
                <a:extLst>
                  <a:ext uri="{FF2B5EF4-FFF2-40B4-BE49-F238E27FC236}">
                    <a16:creationId xmlns:a16="http://schemas.microsoft.com/office/drawing/2014/main" id="{1DE772E7-920C-4BEB-B06D-13F0E8B8318B}"/>
                  </a:ext>
                </a:extLst>
              </p:cNvPr>
              <p:cNvPicPr/>
              <p:nvPr/>
            </p:nvPicPr>
            <p:blipFill>
              <a:blip r:embed="rId657"/>
              <a:stretch>
                <a:fillRect/>
              </a:stretch>
            </p:blipFill>
            <p:spPr>
              <a:xfrm>
                <a:off x="6947734" y="233405"/>
                <a:ext cx="95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01" name="Freihand 200">
                <a:extLst>
                  <a:ext uri="{FF2B5EF4-FFF2-40B4-BE49-F238E27FC236}">
                    <a16:creationId xmlns:a16="http://schemas.microsoft.com/office/drawing/2014/main" id="{7698F4A4-5FBB-4EEE-B84B-40FBBD29EFE1}"/>
                  </a:ext>
                </a:extLst>
              </p14:cNvPr>
              <p14:cNvContentPartPr/>
              <p14:nvPr/>
            </p14:nvContentPartPr>
            <p14:xfrm>
              <a:off x="6686734" y="517805"/>
              <a:ext cx="12600" cy="14040"/>
            </p14:xfrm>
          </p:contentPart>
        </mc:Choice>
        <mc:Fallback xmlns="">
          <p:pic>
            <p:nvPicPr>
              <p:cNvPr id="201" name="Freihand 200">
                <a:extLst>
                  <a:ext uri="{FF2B5EF4-FFF2-40B4-BE49-F238E27FC236}">
                    <a16:creationId xmlns:a16="http://schemas.microsoft.com/office/drawing/2014/main" id="{7698F4A4-5FBB-4EEE-B84B-40FBBD29EFE1}"/>
                  </a:ext>
                </a:extLst>
              </p:cNvPr>
              <p:cNvPicPr/>
              <p:nvPr/>
            </p:nvPicPr>
            <p:blipFill>
              <a:blip r:embed="rId659"/>
              <a:stretch>
                <a:fillRect/>
              </a:stretch>
            </p:blipFill>
            <p:spPr>
              <a:xfrm>
                <a:off x="6682414" y="513485"/>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02" name="Freihand 201">
                <a:extLst>
                  <a:ext uri="{FF2B5EF4-FFF2-40B4-BE49-F238E27FC236}">
                    <a16:creationId xmlns:a16="http://schemas.microsoft.com/office/drawing/2014/main" id="{F824C707-ABD7-41A2-8E55-F2CBC203625C}"/>
                  </a:ext>
                </a:extLst>
              </p14:cNvPr>
              <p14:cNvContentPartPr/>
              <p14:nvPr/>
            </p14:nvContentPartPr>
            <p14:xfrm>
              <a:off x="7024054" y="196685"/>
              <a:ext cx="776160" cy="62280"/>
            </p14:xfrm>
          </p:contentPart>
        </mc:Choice>
        <mc:Fallback xmlns="">
          <p:pic>
            <p:nvPicPr>
              <p:cNvPr id="202" name="Freihand 201">
                <a:extLst>
                  <a:ext uri="{FF2B5EF4-FFF2-40B4-BE49-F238E27FC236}">
                    <a16:creationId xmlns:a16="http://schemas.microsoft.com/office/drawing/2014/main" id="{F824C707-ABD7-41A2-8E55-F2CBC203625C}"/>
                  </a:ext>
                </a:extLst>
              </p:cNvPr>
              <p:cNvPicPr/>
              <p:nvPr/>
            </p:nvPicPr>
            <p:blipFill>
              <a:blip r:embed="rId661"/>
              <a:stretch>
                <a:fillRect/>
              </a:stretch>
            </p:blipFill>
            <p:spPr>
              <a:xfrm>
                <a:off x="7019734" y="192365"/>
                <a:ext cx="784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04" name="Freihand 203">
                <a:extLst>
                  <a:ext uri="{FF2B5EF4-FFF2-40B4-BE49-F238E27FC236}">
                    <a16:creationId xmlns:a16="http://schemas.microsoft.com/office/drawing/2014/main" id="{7932A5E1-7F65-4BCE-BF9F-9D5D620548C7}"/>
                  </a:ext>
                </a:extLst>
              </p14:cNvPr>
              <p14:cNvContentPartPr/>
              <p14:nvPr/>
            </p14:nvContentPartPr>
            <p14:xfrm>
              <a:off x="7074814" y="264365"/>
              <a:ext cx="56880" cy="78480"/>
            </p14:xfrm>
          </p:contentPart>
        </mc:Choice>
        <mc:Fallback xmlns="">
          <p:pic>
            <p:nvPicPr>
              <p:cNvPr id="204" name="Freihand 203">
                <a:extLst>
                  <a:ext uri="{FF2B5EF4-FFF2-40B4-BE49-F238E27FC236}">
                    <a16:creationId xmlns:a16="http://schemas.microsoft.com/office/drawing/2014/main" id="{7932A5E1-7F65-4BCE-BF9F-9D5D620548C7}"/>
                  </a:ext>
                </a:extLst>
              </p:cNvPr>
              <p:cNvPicPr/>
              <p:nvPr/>
            </p:nvPicPr>
            <p:blipFill>
              <a:blip r:embed="rId663"/>
              <a:stretch>
                <a:fillRect/>
              </a:stretch>
            </p:blipFill>
            <p:spPr>
              <a:xfrm>
                <a:off x="7070494" y="260045"/>
                <a:ext cx="6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05" name="Freihand 204">
                <a:extLst>
                  <a:ext uri="{FF2B5EF4-FFF2-40B4-BE49-F238E27FC236}">
                    <a16:creationId xmlns:a16="http://schemas.microsoft.com/office/drawing/2014/main" id="{EBCC81F7-85B9-49B7-B161-754938B0A678}"/>
                  </a:ext>
                </a:extLst>
              </p14:cNvPr>
              <p14:cNvContentPartPr/>
              <p14:nvPr/>
            </p14:nvContentPartPr>
            <p14:xfrm>
              <a:off x="7139254" y="281645"/>
              <a:ext cx="51480" cy="52560"/>
            </p14:xfrm>
          </p:contentPart>
        </mc:Choice>
        <mc:Fallback xmlns="">
          <p:pic>
            <p:nvPicPr>
              <p:cNvPr id="205" name="Freihand 204">
                <a:extLst>
                  <a:ext uri="{FF2B5EF4-FFF2-40B4-BE49-F238E27FC236}">
                    <a16:creationId xmlns:a16="http://schemas.microsoft.com/office/drawing/2014/main" id="{EBCC81F7-85B9-49B7-B161-754938B0A678}"/>
                  </a:ext>
                </a:extLst>
              </p:cNvPr>
              <p:cNvPicPr/>
              <p:nvPr/>
            </p:nvPicPr>
            <p:blipFill>
              <a:blip r:embed="rId665"/>
              <a:stretch>
                <a:fillRect/>
              </a:stretch>
            </p:blipFill>
            <p:spPr>
              <a:xfrm>
                <a:off x="7134934" y="277325"/>
                <a:ext cx="60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06" name="Freihand 205">
                <a:extLst>
                  <a:ext uri="{FF2B5EF4-FFF2-40B4-BE49-F238E27FC236}">
                    <a16:creationId xmlns:a16="http://schemas.microsoft.com/office/drawing/2014/main" id="{9513FE94-3B88-46BA-AB1D-3F346CA79011}"/>
                  </a:ext>
                </a:extLst>
              </p14:cNvPr>
              <p14:cNvContentPartPr/>
              <p14:nvPr/>
            </p14:nvContentPartPr>
            <p14:xfrm>
              <a:off x="7203694" y="290285"/>
              <a:ext cx="45360" cy="52920"/>
            </p14:xfrm>
          </p:contentPart>
        </mc:Choice>
        <mc:Fallback xmlns="">
          <p:pic>
            <p:nvPicPr>
              <p:cNvPr id="206" name="Freihand 205">
                <a:extLst>
                  <a:ext uri="{FF2B5EF4-FFF2-40B4-BE49-F238E27FC236}">
                    <a16:creationId xmlns:a16="http://schemas.microsoft.com/office/drawing/2014/main" id="{9513FE94-3B88-46BA-AB1D-3F346CA79011}"/>
                  </a:ext>
                </a:extLst>
              </p:cNvPr>
              <p:cNvPicPr/>
              <p:nvPr/>
            </p:nvPicPr>
            <p:blipFill>
              <a:blip r:embed="rId667"/>
              <a:stretch>
                <a:fillRect/>
              </a:stretch>
            </p:blipFill>
            <p:spPr>
              <a:xfrm>
                <a:off x="7199374" y="285965"/>
                <a:ext cx="54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07" name="Freihand 206">
                <a:extLst>
                  <a:ext uri="{FF2B5EF4-FFF2-40B4-BE49-F238E27FC236}">
                    <a16:creationId xmlns:a16="http://schemas.microsoft.com/office/drawing/2014/main" id="{83376599-77E2-4331-9501-2C431F84E504}"/>
                  </a:ext>
                </a:extLst>
              </p14:cNvPr>
              <p14:cNvContentPartPr/>
              <p14:nvPr/>
            </p14:nvContentPartPr>
            <p14:xfrm>
              <a:off x="7297294" y="310805"/>
              <a:ext cx="38520" cy="1800"/>
            </p14:xfrm>
          </p:contentPart>
        </mc:Choice>
        <mc:Fallback xmlns="">
          <p:pic>
            <p:nvPicPr>
              <p:cNvPr id="207" name="Freihand 206">
                <a:extLst>
                  <a:ext uri="{FF2B5EF4-FFF2-40B4-BE49-F238E27FC236}">
                    <a16:creationId xmlns:a16="http://schemas.microsoft.com/office/drawing/2014/main" id="{83376599-77E2-4331-9501-2C431F84E504}"/>
                  </a:ext>
                </a:extLst>
              </p:cNvPr>
              <p:cNvPicPr/>
              <p:nvPr/>
            </p:nvPicPr>
            <p:blipFill>
              <a:blip r:embed="rId669"/>
              <a:stretch>
                <a:fillRect/>
              </a:stretch>
            </p:blipFill>
            <p:spPr>
              <a:xfrm>
                <a:off x="7292974" y="306485"/>
                <a:ext cx="47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08" name="Freihand 207">
                <a:extLst>
                  <a:ext uri="{FF2B5EF4-FFF2-40B4-BE49-F238E27FC236}">
                    <a16:creationId xmlns:a16="http://schemas.microsoft.com/office/drawing/2014/main" id="{82887F2B-118F-4195-8BA1-050DA30E142E}"/>
                  </a:ext>
                </a:extLst>
              </p14:cNvPr>
              <p14:cNvContentPartPr/>
              <p14:nvPr/>
            </p14:nvContentPartPr>
            <p14:xfrm>
              <a:off x="7355254" y="258605"/>
              <a:ext cx="48240" cy="64800"/>
            </p14:xfrm>
          </p:contentPart>
        </mc:Choice>
        <mc:Fallback xmlns="">
          <p:pic>
            <p:nvPicPr>
              <p:cNvPr id="208" name="Freihand 207">
                <a:extLst>
                  <a:ext uri="{FF2B5EF4-FFF2-40B4-BE49-F238E27FC236}">
                    <a16:creationId xmlns:a16="http://schemas.microsoft.com/office/drawing/2014/main" id="{82887F2B-118F-4195-8BA1-050DA30E142E}"/>
                  </a:ext>
                </a:extLst>
              </p:cNvPr>
              <p:cNvPicPr/>
              <p:nvPr/>
            </p:nvPicPr>
            <p:blipFill>
              <a:blip r:embed="rId671"/>
              <a:stretch>
                <a:fillRect/>
              </a:stretch>
            </p:blipFill>
            <p:spPr>
              <a:xfrm>
                <a:off x="7350934" y="254285"/>
                <a:ext cx="56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09" name="Freihand 208">
                <a:extLst>
                  <a:ext uri="{FF2B5EF4-FFF2-40B4-BE49-F238E27FC236}">
                    <a16:creationId xmlns:a16="http://schemas.microsoft.com/office/drawing/2014/main" id="{07CCE3B6-E11A-4D5F-8FFB-8100057535FD}"/>
                  </a:ext>
                </a:extLst>
              </p14:cNvPr>
              <p14:cNvContentPartPr/>
              <p14:nvPr/>
            </p14:nvContentPartPr>
            <p14:xfrm>
              <a:off x="7364974" y="242045"/>
              <a:ext cx="90360" cy="127800"/>
            </p14:xfrm>
          </p:contentPart>
        </mc:Choice>
        <mc:Fallback xmlns="">
          <p:pic>
            <p:nvPicPr>
              <p:cNvPr id="209" name="Freihand 208">
                <a:extLst>
                  <a:ext uri="{FF2B5EF4-FFF2-40B4-BE49-F238E27FC236}">
                    <a16:creationId xmlns:a16="http://schemas.microsoft.com/office/drawing/2014/main" id="{07CCE3B6-E11A-4D5F-8FFB-8100057535FD}"/>
                  </a:ext>
                </a:extLst>
              </p:cNvPr>
              <p:cNvPicPr/>
              <p:nvPr/>
            </p:nvPicPr>
            <p:blipFill>
              <a:blip r:embed="rId673"/>
              <a:stretch>
                <a:fillRect/>
              </a:stretch>
            </p:blipFill>
            <p:spPr>
              <a:xfrm>
                <a:off x="7360654" y="237725"/>
                <a:ext cx="99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10" name="Freihand 209">
                <a:extLst>
                  <a:ext uri="{FF2B5EF4-FFF2-40B4-BE49-F238E27FC236}">
                    <a16:creationId xmlns:a16="http://schemas.microsoft.com/office/drawing/2014/main" id="{0CD92FCB-F67A-4411-8FD3-48D921929CA3}"/>
                  </a:ext>
                </a:extLst>
              </p14:cNvPr>
              <p14:cNvContentPartPr/>
              <p14:nvPr/>
            </p14:nvContentPartPr>
            <p14:xfrm>
              <a:off x="7038454" y="212885"/>
              <a:ext cx="61560" cy="146880"/>
            </p14:xfrm>
          </p:contentPart>
        </mc:Choice>
        <mc:Fallback xmlns="">
          <p:pic>
            <p:nvPicPr>
              <p:cNvPr id="210" name="Freihand 209">
                <a:extLst>
                  <a:ext uri="{FF2B5EF4-FFF2-40B4-BE49-F238E27FC236}">
                    <a16:creationId xmlns:a16="http://schemas.microsoft.com/office/drawing/2014/main" id="{0CD92FCB-F67A-4411-8FD3-48D921929CA3}"/>
                  </a:ext>
                </a:extLst>
              </p:cNvPr>
              <p:cNvPicPr/>
              <p:nvPr/>
            </p:nvPicPr>
            <p:blipFill>
              <a:blip r:embed="rId675"/>
              <a:stretch>
                <a:fillRect/>
              </a:stretch>
            </p:blipFill>
            <p:spPr>
              <a:xfrm>
                <a:off x="7034134" y="208565"/>
                <a:ext cx="70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11" name="Freihand 210">
                <a:extLst>
                  <a:ext uri="{FF2B5EF4-FFF2-40B4-BE49-F238E27FC236}">
                    <a16:creationId xmlns:a16="http://schemas.microsoft.com/office/drawing/2014/main" id="{5309ECEF-F4E4-4B2C-A64A-8469268D105D}"/>
                  </a:ext>
                </a:extLst>
              </p14:cNvPr>
              <p14:cNvContentPartPr/>
              <p14:nvPr/>
            </p14:nvContentPartPr>
            <p14:xfrm>
              <a:off x="7457854" y="227645"/>
              <a:ext cx="68760" cy="176400"/>
            </p14:xfrm>
          </p:contentPart>
        </mc:Choice>
        <mc:Fallback xmlns="">
          <p:pic>
            <p:nvPicPr>
              <p:cNvPr id="211" name="Freihand 210">
                <a:extLst>
                  <a:ext uri="{FF2B5EF4-FFF2-40B4-BE49-F238E27FC236}">
                    <a16:creationId xmlns:a16="http://schemas.microsoft.com/office/drawing/2014/main" id="{5309ECEF-F4E4-4B2C-A64A-8469268D105D}"/>
                  </a:ext>
                </a:extLst>
              </p:cNvPr>
              <p:cNvPicPr/>
              <p:nvPr/>
            </p:nvPicPr>
            <p:blipFill>
              <a:blip r:embed="rId677"/>
              <a:stretch>
                <a:fillRect/>
              </a:stretch>
            </p:blipFill>
            <p:spPr>
              <a:xfrm>
                <a:off x="7453534" y="223325"/>
                <a:ext cx="77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13" name="Freihand 212">
                <a:extLst>
                  <a:ext uri="{FF2B5EF4-FFF2-40B4-BE49-F238E27FC236}">
                    <a16:creationId xmlns:a16="http://schemas.microsoft.com/office/drawing/2014/main" id="{2EDE05C9-09EF-43CB-AEE3-28FB1AAFB07B}"/>
                  </a:ext>
                </a:extLst>
              </p14:cNvPr>
              <p14:cNvContentPartPr/>
              <p14:nvPr/>
            </p14:nvContentPartPr>
            <p14:xfrm>
              <a:off x="7516894" y="250325"/>
              <a:ext cx="69480" cy="100440"/>
            </p14:xfrm>
          </p:contentPart>
        </mc:Choice>
        <mc:Fallback xmlns="">
          <p:pic>
            <p:nvPicPr>
              <p:cNvPr id="213" name="Freihand 212">
                <a:extLst>
                  <a:ext uri="{FF2B5EF4-FFF2-40B4-BE49-F238E27FC236}">
                    <a16:creationId xmlns:a16="http://schemas.microsoft.com/office/drawing/2014/main" id="{2EDE05C9-09EF-43CB-AEE3-28FB1AAFB07B}"/>
                  </a:ext>
                </a:extLst>
              </p:cNvPr>
              <p:cNvPicPr/>
              <p:nvPr/>
            </p:nvPicPr>
            <p:blipFill>
              <a:blip r:embed="rId679"/>
              <a:stretch>
                <a:fillRect/>
              </a:stretch>
            </p:blipFill>
            <p:spPr>
              <a:xfrm>
                <a:off x="7512574" y="246005"/>
                <a:ext cx="78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14" name="Freihand 213">
                <a:extLst>
                  <a:ext uri="{FF2B5EF4-FFF2-40B4-BE49-F238E27FC236}">
                    <a16:creationId xmlns:a16="http://schemas.microsoft.com/office/drawing/2014/main" id="{B64FD758-0ACF-4A92-B81A-7A4F5E1250EE}"/>
                  </a:ext>
                </a:extLst>
              </p14:cNvPr>
              <p14:cNvContentPartPr/>
              <p14:nvPr/>
            </p14:nvContentPartPr>
            <p14:xfrm>
              <a:off x="7586734" y="265085"/>
              <a:ext cx="48960" cy="58680"/>
            </p14:xfrm>
          </p:contentPart>
        </mc:Choice>
        <mc:Fallback xmlns="">
          <p:pic>
            <p:nvPicPr>
              <p:cNvPr id="214" name="Freihand 213">
                <a:extLst>
                  <a:ext uri="{FF2B5EF4-FFF2-40B4-BE49-F238E27FC236}">
                    <a16:creationId xmlns:a16="http://schemas.microsoft.com/office/drawing/2014/main" id="{B64FD758-0ACF-4A92-B81A-7A4F5E1250EE}"/>
                  </a:ext>
                </a:extLst>
              </p:cNvPr>
              <p:cNvPicPr/>
              <p:nvPr/>
            </p:nvPicPr>
            <p:blipFill>
              <a:blip r:embed="rId681"/>
              <a:stretch>
                <a:fillRect/>
              </a:stretch>
            </p:blipFill>
            <p:spPr>
              <a:xfrm>
                <a:off x="7582414" y="260765"/>
                <a:ext cx="57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15" name="Freihand 214">
                <a:extLst>
                  <a:ext uri="{FF2B5EF4-FFF2-40B4-BE49-F238E27FC236}">
                    <a16:creationId xmlns:a16="http://schemas.microsoft.com/office/drawing/2014/main" id="{A83F425C-AF0A-4D81-BDF5-86FF022C8957}"/>
                  </a:ext>
                </a:extLst>
              </p14:cNvPr>
              <p14:cNvContentPartPr/>
              <p14:nvPr/>
            </p14:nvContentPartPr>
            <p14:xfrm>
              <a:off x="7634974" y="273725"/>
              <a:ext cx="47160" cy="49320"/>
            </p14:xfrm>
          </p:contentPart>
        </mc:Choice>
        <mc:Fallback xmlns="">
          <p:pic>
            <p:nvPicPr>
              <p:cNvPr id="215" name="Freihand 214">
                <a:extLst>
                  <a:ext uri="{FF2B5EF4-FFF2-40B4-BE49-F238E27FC236}">
                    <a16:creationId xmlns:a16="http://schemas.microsoft.com/office/drawing/2014/main" id="{A83F425C-AF0A-4D81-BDF5-86FF022C8957}"/>
                  </a:ext>
                </a:extLst>
              </p:cNvPr>
              <p:cNvPicPr/>
              <p:nvPr/>
            </p:nvPicPr>
            <p:blipFill>
              <a:blip r:embed="rId683"/>
              <a:stretch>
                <a:fillRect/>
              </a:stretch>
            </p:blipFill>
            <p:spPr>
              <a:xfrm>
                <a:off x="7630654" y="269405"/>
                <a:ext cx="55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16" name="Freihand 215">
                <a:extLst>
                  <a:ext uri="{FF2B5EF4-FFF2-40B4-BE49-F238E27FC236}">
                    <a16:creationId xmlns:a16="http://schemas.microsoft.com/office/drawing/2014/main" id="{B3231617-00FC-485B-85BB-38C48CCA8C3E}"/>
                  </a:ext>
                </a:extLst>
              </p14:cNvPr>
              <p14:cNvContentPartPr/>
              <p14:nvPr/>
            </p14:nvContentPartPr>
            <p14:xfrm>
              <a:off x="7713454" y="293885"/>
              <a:ext cx="18720" cy="3600"/>
            </p14:xfrm>
          </p:contentPart>
        </mc:Choice>
        <mc:Fallback xmlns="">
          <p:pic>
            <p:nvPicPr>
              <p:cNvPr id="216" name="Freihand 215">
                <a:extLst>
                  <a:ext uri="{FF2B5EF4-FFF2-40B4-BE49-F238E27FC236}">
                    <a16:creationId xmlns:a16="http://schemas.microsoft.com/office/drawing/2014/main" id="{B3231617-00FC-485B-85BB-38C48CCA8C3E}"/>
                  </a:ext>
                </a:extLst>
              </p:cNvPr>
              <p:cNvPicPr/>
              <p:nvPr/>
            </p:nvPicPr>
            <p:blipFill>
              <a:blip r:embed="rId685"/>
              <a:stretch>
                <a:fillRect/>
              </a:stretch>
            </p:blipFill>
            <p:spPr>
              <a:xfrm>
                <a:off x="7709134" y="289565"/>
                <a:ext cx="27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17" name="Freihand 216">
                <a:extLst>
                  <a:ext uri="{FF2B5EF4-FFF2-40B4-BE49-F238E27FC236}">
                    <a16:creationId xmlns:a16="http://schemas.microsoft.com/office/drawing/2014/main" id="{EF421CAC-A90B-442C-B6B6-5D5A9185FCAB}"/>
                  </a:ext>
                </a:extLst>
              </p14:cNvPr>
              <p14:cNvContentPartPr/>
              <p14:nvPr/>
            </p14:nvContentPartPr>
            <p14:xfrm>
              <a:off x="7753774" y="263645"/>
              <a:ext cx="72000" cy="65880"/>
            </p14:xfrm>
          </p:contentPart>
        </mc:Choice>
        <mc:Fallback xmlns="">
          <p:pic>
            <p:nvPicPr>
              <p:cNvPr id="217" name="Freihand 216">
                <a:extLst>
                  <a:ext uri="{FF2B5EF4-FFF2-40B4-BE49-F238E27FC236}">
                    <a16:creationId xmlns:a16="http://schemas.microsoft.com/office/drawing/2014/main" id="{EF421CAC-A90B-442C-B6B6-5D5A9185FCAB}"/>
                  </a:ext>
                </a:extLst>
              </p:cNvPr>
              <p:cNvPicPr/>
              <p:nvPr/>
            </p:nvPicPr>
            <p:blipFill>
              <a:blip r:embed="rId687"/>
              <a:stretch>
                <a:fillRect/>
              </a:stretch>
            </p:blipFill>
            <p:spPr>
              <a:xfrm>
                <a:off x="7749454" y="259325"/>
                <a:ext cx="80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18" name="Freihand 217">
                <a:extLst>
                  <a:ext uri="{FF2B5EF4-FFF2-40B4-BE49-F238E27FC236}">
                    <a16:creationId xmlns:a16="http://schemas.microsoft.com/office/drawing/2014/main" id="{F684C38B-5D04-44B3-81CE-689B2F1C42B1}"/>
                  </a:ext>
                </a:extLst>
              </p14:cNvPr>
              <p14:cNvContentPartPr/>
              <p14:nvPr/>
            </p14:nvContentPartPr>
            <p14:xfrm>
              <a:off x="7763134" y="225125"/>
              <a:ext cx="96480" cy="171000"/>
            </p14:xfrm>
          </p:contentPart>
        </mc:Choice>
        <mc:Fallback xmlns="">
          <p:pic>
            <p:nvPicPr>
              <p:cNvPr id="218" name="Freihand 217">
                <a:extLst>
                  <a:ext uri="{FF2B5EF4-FFF2-40B4-BE49-F238E27FC236}">
                    <a16:creationId xmlns:a16="http://schemas.microsoft.com/office/drawing/2014/main" id="{F684C38B-5D04-44B3-81CE-689B2F1C42B1}"/>
                  </a:ext>
                </a:extLst>
              </p:cNvPr>
              <p:cNvPicPr/>
              <p:nvPr/>
            </p:nvPicPr>
            <p:blipFill>
              <a:blip r:embed="rId689"/>
              <a:stretch>
                <a:fillRect/>
              </a:stretch>
            </p:blipFill>
            <p:spPr>
              <a:xfrm>
                <a:off x="7758814" y="220805"/>
                <a:ext cx="105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20" name="Freihand 219">
                <a:extLst>
                  <a:ext uri="{FF2B5EF4-FFF2-40B4-BE49-F238E27FC236}">
                    <a16:creationId xmlns:a16="http://schemas.microsoft.com/office/drawing/2014/main" id="{FACC97C9-DEE6-4253-A4ED-2BC07984124D}"/>
                  </a:ext>
                </a:extLst>
              </p14:cNvPr>
              <p14:cNvContentPartPr/>
              <p14:nvPr/>
            </p14:nvContentPartPr>
            <p14:xfrm>
              <a:off x="7985974" y="304685"/>
              <a:ext cx="124560" cy="12240"/>
            </p14:xfrm>
          </p:contentPart>
        </mc:Choice>
        <mc:Fallback xmlns="">
          <p:pic>
            <p:nvPicPr>
              <p:cNvPr id="220" name="Freihand 219">
                <a:extLst>
                  <a:ext uri="{FF2B5EF4-FFF2-40B4-BE49-F238E27FC236}">
                    <a16:creationId xmlns:a16="http://schemas.microsoft.com/office/drawing/2014/main" id="{FACC97C9-DEE6-4253-A4ED-2BC07984124D}"/>
                  </a:ext>
                </a:extLst>
              </p:cNvPr>
              <p:cNvPicPr/>
              <p:nvPr/>
            </p:nvPicPr>
            <p:blipFill>
              <a:blip r:embed="rId691"/>
              <a:stretch>
                <a:fillRect/>
              </a:stretch>
            </p:blipFill>
            <p:spPr>
              <a:xfrm>
                <a:off x="7981654" y="300365"/>
                <a:ext cx="133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21" name="Freihand 220">
                <a:extLst>
                  <a:ext uri="{FF2B5EF4-FFF2-40B4-BE49-F238E27FC236}">
                    <a16:creationId xmlns:a16="http://schemas.microsoft.com/office/drawing/2014/main" id="{74D582C5-BCD9-4EEF-A014-03E4B76B7BCB}"/>
                  </a:ext>
                </a:extLst>
              </p14:cNvPr>
              <p14:cNvContentPartPr/>
              <p14:nvPr/>
            </p14:nvContentPartPr>
            <p14:xfrm>
              <a:off x="7986694" y="369485"/>
              <a:ext cx="115200" cy="3240"/>
            </p14:xfrm>
          </p:contentPart>
        </mc:Choice>
        <mc:Fallback xmlns="">
          <p:pic>
            <p:nvPicPr>
              <p:cNvPr id="221" name="Freihand 220">
                <a:extLst>
                  <a:ext uri="{FF2B5EF4-FFF2-40B4-BE49-F238E27FC236}">
                    <a16:creationId xmlns:a16="http://schemas.microsoft.com/office/drawing/2014/main" id="{74D582C5-BCD9-4EEF-A014-03E4B76B7BCB}"/>
                  </a:ext>
                </a:extLst>
              </p:cNvPr>
              <p:cNvPicPr/>
              <p:nvPr/>
            </p:nvPicPr>
            <p:blipFill>
              <a:blip r:embed="rId693"/>
              <a:stretch>
                <a:fillRect/>
              </a:stretch>
            </p:blipFill>
            <p:spPr>
              <a:xfrm>
                <a:off x="7982374" y="365165"/>
                <a:ext cx="1238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22" name="Freihand 221">
                <a:extLst>
                  <a:ext uri="{FF2B5EF4-FFF2-40B4-BE49-F238E27FC236}">
                    <a16:creationId xmlns:a16="http://schemas.microsoft.com/office/drawing/2014/main" id="{D5AF8059-FAA6-4578-9D1F-6CE8AF43B19E}"/>
                  </a:ext>
                </a:extLst>
              </p14:cNvPr>
              <p14:cNvContentPartPr/>
              <p14:nvPr/>
            </p14:nvContentPartPr>
            <p14:xfrm>
              <a:off x="8214214" y="248165"/>
              <a:ext cx="54360" cy="110520"/>
            </p14:xfrm>
          </p:contentPart>
        </mc:Choice>
        <mc:Fallback xmlns="">
          <p:pic>
            <p:nvPicPr>
              <p:cNvPr id="222" name="Freihand 221">
                <a:extLst>
                  <a:ext uri="{FF2B5EF4-FFF2-40B4-BE49-F238E27FC236}">
                    <a16:creationId xmlns:a16="http://schemas.microsoft.com/office/drawing/2014/main" id="{D5AF8059-FAA6-4578-9D1F-6CE8AF43B19E}"/>
                  </a:ext>
                </a:extLst>
              </p:cNvPr>
              <p:cNvPicPr/>
              <p:nvPr/>
            </p:nvPicPr>
            <p:blipFill>
              <a:blip r:embed="rId695"/>
              <a:stretch>
                <a:fillRect/>
              </a:stretch>
            </p:blipFill>
            <p:spPr>
              <a:xfrm>
                <a:off x="8209894" y="243845"/>
                <a:ext cx="63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23" name="Freihand 222">
                <a:extLst>
                  <a:ext uri="{FF2B5EF4-FFF2-40B4-BE49-F238E27FC236}">
                    <a16:creationId xmlns:a16="http://schemas.microsoft.com/office/drawing/2014/main" id="{0457FC43-E3C8-4312-8DF5-AE9CA9B0B779}"/>
                  </a:ext>
                </a:extLst>
              </p14:cNvPr>
              <p14:cNvContentPartPr/>
              <p14:nvPr/>
            </p14:nvContentPartPr>
            <p14:xfrm>
              <a:off x="8052214" y="249245"/>
              <a:ext cx="136800" cy="156240"/>
            </p14:xfrm>
          </p:contentPart>
        </mc:Choice>
        <mc:Fallback xmlns="">
          <p:pic>
            <p:nvPicPr>
              <p:cNvPr id="223" name="Freihand 222">
                <a:extLst>
                  <a:ext uri="{FF2B5EF4-FFF2-40B4-BE49-F238E27FC236}">
                    <a16:creationId xmlns:a16="http://schemas.microsoft.com/office/drawing/2014/main" id="{0457FC43-E3C8-4312-8DF5-AE9CA9B0B779}"/>
                  </a:ext>
                </a:extLst>
              </p:cNvPr>
              <p:cNvPicPr/>
              <p:nvPr/>
            </p:nvPicPr>
            <p:blipFill>
              <a:blip r:embed="rId697"/>
              <a:stretch>
                <a:fillRect/>
              </a:stretch>
            </p:blipFill>
            <p:spPr>
              <a:xfrm>
                <a:off x="8047894" y="244925"/>
                <a:ext cx="145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24" name="Freihand 223">
                <a:extLst>
                  <a:ext uri="{FF2B5EF4-FFF2-40B4-BE49-F238E27FC236}">
                    <a16:creationId xmlns:a16="http://schemas.microsoft.com/office/drawing/2014/main" id="{2647DD75-F60B-487F-AD2B-3DC9858F62F5}"/>
                  </a:ext>
                </a:extLst>
              </p14:cNvPr>
              <p14:cNvContentPartPr/>
              <p14:nvPr/>
            </p14:nvContentPartPr>
            <p14:xfrm>
              <a:off x="8303854" y="286685"/>
              <a:ext cx="120240" cy="81720"/>
            </p14:xfrm>
          </p:contentPart>
        </mc:Choice>
        <mc:Fallback xmlns="">
          <p:pic>
            <p:nvPicPr>
              <p:cNvPr id="224" name="Freihand 223">
                <a:extLst>
                  <a:ext uri="{FF2B5EF4-FFF2-40B4-BE49-F238E27FC236}">
                    <a16:creationId xmlns:a16="http://schemas.microsoft.com/office/drawing/2014/main" id="{2647DD75-F60B-487F-AD2B-3DC9858F62F5}"/>
                  </a:ext>
                </a:extLst>
              </p:cNvPr>
              <p:cNvPicPr/>
              <p:nvPr/>
            </p:nvPicPr>
            <p:blipFill>
              <a:blip r:embed="rId699"/>
              <a:stretch>
                <a:fillRect/>
              </a:stretch>
            </p:blipFill>
            <p:spPr>
              <a:xfrm>
                <a:off x="8299534" y="282365"/>
                <a:ext cx="128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25" name="Freihand 224">
                <a:extLst>
                  <a:ext uri="{FF2B5EF4-FFF2-40B4-BE49-F238E27FC236}">
                    <a16:creationId xmlns:a16="http://schemas.microsoft.com/office/drawing/2014/main" id="{BB9F1DE3-6758-48D2-B5C5-4BF3DA92EABD}"/>
                  </a:ext>
                </a:extLst>
              </p14:cNvPr>
              <p14:cNvContentPartPr/>
              <p14:nvPr/>
            </p14:nvContentPartPr>
            <p14:xfrm>
              <a:off x="8424094" y="305765"/>
              <a:ext cx="162360" cy="161280"/>
            </p14:xfrm>
          </p:contentPart>
        </mc:Choice>
        <mc:Fallback xmlns="">
          <p:pic>
            <p:nvPicPr>
              <p:cNvPr id="225" name="Freihand 224">
                <a:extLst>
                  <a:ext uri="{FF2B5EF4-FFF2-40B4-BE49-F238E27FC236}">
                    <a16:creationId xmlns:a16="http://schemas.microsoft.com/office/drawing/2014/main" id="{BB9F1DE3-6758-48D2-B5C5-4BF3DA92EABD}"/>
                  </a:ext>
                </a:extLst>
              </p:cNvPr>
              <p:cNvPicPr/>
              <p:nvPr/>
            </p:nvPicPr>
            <p:blipFill>
              <a:blip r:embed="rId701"/>
              <a:stretch>
                <a:fillRect/>
              </a:stretch>
            </p:blipFill>
            <p:spPr>
              <a:xfrm>
                <a:off x="8419774" y="301445"/>
                <a:ext cx="171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26" name="Freihand 225">
                <a:extLst>
                  <a:ext uri="{FF2B5EF4-FFF2-40B4-BE49-F238E27FC236}">
                    <a16:creationId xmlns:a16="http://schemas.microsoft.com/office/drawing/2014/main" id="{FBB1ECDC-6F53-4A21-89FD-EC7C0A5318E3}"/>
                  </a:ext>
                </a:extLst>
              </p14:cNvPr>
              <p14:cNvContentPartPr/>
              <p14:nvPr/>
            </p14:nvContentPartPr>
            <p14:xfrm>
              <a:off x="8626414" y="320885"/>
              <a:ext cx="105840" cy="21960"/>
            </p14:xfrm>
          </p:contentPart>
        </mc:Choice>
        <mc:Fallback xmlns="">
          <p:pic>
            <p:nvPicPr>
              <p:cNvPr id="226" name="Freihand 225">
                <a:extLst>
                  <a:ext uri="{FF2B5EF4-FFF2-40B4-BE49-F238E27FC236}">
                    <a16:creationId xmlns:a16="http://schemas.microsoft.com/office/drawing/2014/main" id="{FBB1ECDC-6F53-4A21-89FD-EC7C0A5318E3}"/>
                  </a:ext>
                </a:extLst>
              </p:cNvPr>
              <p:cNvPicPr/>
              <p:nvPr/>
            </p:nvPicPr>
            <p:blipFill>
              <a:blip r:embed="rId703"/>
              <a:stretch>
                <a:fillRect/>
              </a:stretch>
            </p:blipFill>
            <p:spPr>
              <a:xfrm>
                <a:off x="8622094" y="316565"/>
                <a:ext cx="114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27" name="Freihand 226">
                <a:extLst>
                  <a:ext uri="{FF2B5EF4-FFF2-40B4-BE49-F238E27FC236}">
                    <a16:creationId xmlns:a16="http://schemas.microsoft.com/office/drawing/2014/main" id="{7558F4A0-D562-47E3-A24A-4E79C3C7E299}"/>
                  </a:ext>
                </a:extLst>
              </p14:cNvPr>
              <p14:cNvContentPartPr/>
              <p14:nvPr/>
            </p14:nvContentPartPr>
            <p14:xfrm>
              <a:off x="8711374" y="298565"/>
              <a:ext cx="111240" cy="147960"/>
            </p14:xfrm>
          </p:contentPart>
        </mc:Choice>
        <mc:Fallback xmlns="">
          <p:pic>
            <p:nvPicPr>
              <p:cNvPr id="227" name="Freihand 226">
                <a:extLst>
                  <a:ext uri="{FF2B5EF4-FFF2-40B4-BE49-F238E27FC236}">
                    <a16:creationId xmlns:a16="http://schemas.microsoft.com/office/drawing/2014/main" id="{7558F4A0-D562-47E3-A24A-4E79C3C7E299}"/>
                  </a:ext>
                </a:extLst>
              </p:cNvPr>
              <p:cNvPicPr/>
              <p:nvPr/>
            </p:nvPicPr>
            <p:blipFill>
              <a:blip r:embed="rId705"/>
              <a:stretch>
                <a:fillRect/>
              </a:stretch>
            </p:blipFill>
            <p:spPr>
              <a:xfrm>
                <a:off x="8707054" y="294245"/>
                <a:ext cx="119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28" name="Freihand 227">
                <a:extLst>
                  <a:ext uri="{FF2B5EF4-FFF2-40B4-BE49-F238E27FC236}">
                    <a16:creationId xmlns:a16="http://schemas.microsoft.com/office/drawing/2014/main" id="{9A0AA3ED-C7BF-4EC8-A5AC-1930E1D83EE7}"/>
                  </a:ext>
                </a:extLst>
              </p14:cNvPr>
              <p14:cNvContentPartPr/>
              <p14:nvPr/>
            </p14:nvContentPartPr>
            <p14:xfrm>
              <a:off x="8876254" y="309005"/>
              <a:ext cx="110160" cy="59760"/>
            </p14:xfrm>
          </p:contentPart>
        </mc:Choice>
        <mc:Fallback xmlns="">
          <p:pic>
            <p:nvPicPr>
              <p:cNvPr id="228" name="Freihand 227">
                <a:extLst>
                  <a:ext uri="{FF2B5EF4-FFF2-40B4-BE49-F238E27FC236}">
                    <a16:creationId xmlns:a16="http://schemas.microsoft.com/office/drawing/2014/main" id="{9A0AA3ED-C7BF-4EC8-A5AC-1930E1D83EE7}"/>
                  </a:ext>
                </a:extLst>
              </p:cNvPr>
              <p:cNvPicPr/>
              <p:nvPr/>
            </p:nvPicPr>
            <p:blipFill>
              <a:blip r:embed="rId707"/>
              <a:stretch>
                <a:fillRect/>
              </a:stretch>
            </p:blipFill>
            <p:spPr>
              <a:xfrm>
                <a:off x="8871574" y="304685"/>
                <a:ext cx="118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29" name="Freihand 228">
                <a:extLst>
                  <a:ext uri="{FF2B5EF4-FFF2-40B4-BE49-F238E27FC236}">
                    <a16:creationId xmlns:a16="http://schemas.microsoft.com/office/drawing/2014/main" id="{F9609FEB-C6B1-4FA0-9E98-3A74BC50EE96}"/>
                  </a:ext>
                </a:extLst>
              </p14:cNvPr>
              <p14:cNvContentPartPr/>
              <p14:nvPr/>
            </p14:nvContentPartPr>
            <p14:xfrm>
              <a:off x="8993254" y="307205"/>
              <a:ext cx="78480" cy="136800"/>
            </p14:xfrm>
          </p:contentPart>
        </mc:Choice>
        <mc:Fallback xmlns="">
          <p:pic>
            <p:nvPicPr>
              <p:cNvPr id="229" name="Freihand 228">
                <a:extLst>
                  <a:ext uri="{FF2B5EF4-FFF2-40B4-BE49-F238E27FC236}">
                    <a16:creationId xmlns:a16="http://schemas.microsoft.com/office/drawing/2014/main" id="{F9609FEB-C6B1-4FA0-9E98-3A74BC50EE96}"/>
                  </a:ext>
                </a:extLst>
              </p:cNvPr>
              <p:cNvPicPr/>
              <p:nvPr/>
            </p:nvPicPr>
            <p:blipFill>
              <a:blip r:embed="rId709"/>
              <a:stretch>
                <a:fillRect/>
              </a:stretch>
            </p:blipFill>
            <p:spPr>
              <a:xfrm>
                <a:off x="8988934" y="302885"/>
                <a:ext cx="87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30" name="Freihand 229">
                <a:extLst>
                  <a:ext uri="{FF2B5EF4-FFF2-40B4-BE49-F238E27FC236}">
                    <a16:creationId xmlns:a16="http://schemas.microsoft.com/office/drawing/2014/main" id="{E1E83536-9833-405F-B37B-7F0E75A30C2E}"/>
                  </a:ext>
                </a:extLst>
              </p14:cNvPr>
              <p14:cNvContentPartPr/>
              <p14:nvPr/>
            </p14:nvContentPartPr>
            <p14:xfrm>
              <a:off x="9106654" y="232685"/>
              <a:ext cx="390240" cy="219600"/>
            </p14:xfrm>
          </p:contentPart>
        </mc:Choice>
        <mc:Fallback xmlns="">
          <p:pic>
            <p:nvPicPr>
              <p:cNvPr id="230" name="Freihand 229">
                <a:extLst>
                  <a:ext uri="{FF2B5EF4-FFF2-40B4-BE49-F238E27FC236}">
                    <a16:creationId xmlns:a16="http://schemas.microsoft.com/office/drawing/2014/main" id="{E1E83536-9833-405F-B37B-7F0E75A30C2E}"/>
                  </a:ext>
                </a:extLst>
              </p:cNvPr>
              <p:cNvPicPr/>
              <p:nvPr/>
            </p:nvPicPr>
            <p:blipFill>
              <a:blip r:embed="rId711"/>
              <a:stretch>
                <a:fillRect/>
              </a:stretch>
            </p:blipFill>
            <p:spPr>
              <a:xfrm>
                <a:off x="9102334" y="228365"/>
                <a:ext cx="3988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31" name="Freihand 230">
                <a:extLst>
                  <a:ext uri="{FF2B5EF4-FFF2-40B4-BE49-F238E27FC236}">
                    <a16:creationId xmlns:a16="http://schemas.microsoft.com/office/drawing/2014/main" id="{D4C1B3C3-7942-44DC-A8E2-F284304B88E2}"/>
                  </a:ext>
                </a:extLst>
              </p14:cNvPr>
              <p14:cNvContentPartPr/>
              <p14:nvPr/>
            </p14:nvContentPartPr>
            <p14:xfrm>
              <a:off x="9433174" y="213605"/>
              <a:ext cx="360" cy="360"/>
            </p14:xfrm>
          </p:contentPart>
        </mc:Choice>
        <mc:Fallback xmlns="">
          <p:pic>
            <p:nvPicPr>
              <p:cNvPr id="231" name="Freihand 230">
                <a:extLst>
                  <a:ext uri="{FF2B5EF4-FFF2-40B4-BE49-F238E27FC236}">
                    <a16:creationId xmlns:a16="http://schemas.microsoft.com/office/drawing/2014/main" id="{D4C1B3C3-7942-44DC-A8E2-F284304B88E2}"/>
                  </a:ext>
                </a:extLst>
              </p:cNvPr>
              <p:cNvPicPr/>
              <p:nvPr/>
            </p:nvPicPr>
            <p:blipFill>
              <a:blip r:embed="rId150"/>
              <a:stretch>
                <a:fillRect/>
              </a:stretch>
            </p:blipFill>
            <p:spPr>
              <a:xfrm>
                <a:off x="9428854" y="209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32" name="Freihand 231">
                <a:extLst>
                  <a:ext uri="{FF2B5EF4-FFF2-40B4-BE49-F238E27FC236}">
                    <a16:creationId xmlns:a16="http://schemas.microsoft.com/office/drawing/2014/main" id="{12F8EBD0-2A9C-48AE-A100-AE5061F7EA5D}"/>
                  </a:ext>
                </a:extLst>
              </p14:cNvPr>
              <p14:cNvContentPartPr/>
              <p14:nvPr/>
            </p14:nvContentPartPr>
            <p14:xfrm>
              <a:off x="9564214" y="189125"/>
              <a:ext cx="7920" cy="197640"/>
            </p14:xfrm>
          </p:contentPart>
        </mc:Choice>
        <mc:Fallback xmlns="">
          <p:pic>
            <p:nvPicPr>
              <p:cNvPr id="232" name="Freihand 231">
                <a:extLst>
                  <a:ext uri="{FF2B5EF4-FFF2-40B4-BE49-F238E27FC236}">
                    <a16:creationId xmlns:a16="http://schemas.microsoft.com/office/drawing/2014/main" id="{12F8EBD0-2A9C-48AE-A100-AE5061F7EA5D}"/>
                  </a:ext>
                </a:extLst>
              </p:cNvPr>
              <p:cNvPicPr/>
              <p:nvPr/>
            </p:nvPicPr>
            <p:blipFill>
              <a:blip r:embed="rId714"/>
              <a:stretch>
                <a:fillRect/>
              </a:stretch>
            </p:blipFill>
            <p:spPr>
              <a:xfrm>
                <a:off x="9559894" y="184805"/>
                <a:ext cx="16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34" name="Freihand 233">
                <a:extLst>
                  <a:ext uri="{FF2B5EF4-FFF2-40B4-BE49-F238E27FC236}">
                    <a16:creationId xmlns:a16="http://schemas.microsoft.com/office/drawing/2014/main" id="{7B5A9B33-CFC4-4F1B-A90D-6E4D68CF3BFD}"/>
                  </a:ext>
                </a:extLst>
              </p14:cNvPr>
              <p14:cNvContentPartPr/>
              <p14:nvPr/>
            </p14:nvContentPartPr>
            <p14:xfrm>
              <a:off x="3859294" y="763325"/>
              <a:ext cx="247680" cy="289800"/>
            </p14:xfrm>
          </p:contentPart>
        </mc:Choice>
        <mc:Fallback xmlns="">
          <p:pic>
            <p:nvPicPr>
              <p:cNvPr id="234" name="Freihand 233">
                <a:extLst>
                  <a:ext uri="{FF2B5EF4-FFF2-40B4-BE49-F238E27FC236}">
                    <a16:creationId xmlns:a16="http://schemas.microsoft.com/office/drawing/2014/main" id="{7B5A9B33-CFC4-4F1B-A90D-6E4D68CF3BFD}"/>
                  </a:ext>
                </a:extLst>
              </p:cNvPr>
              <p:cNvPicPr/>
              <p:nvPr/>
            </p:nvPicPr>
            <p:blipFill>
              <a:blip r:embed="rId716"/>
              <a:stretch>
                <a:fillRect/>
              </a:stretch>
            </p:blipFill>
            <p:spPr>
              <a:xfrm>
                <a:off x="3854974" y="759005"/>
                <a:ext cx="256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35" name="Freihand 234">
                <a:extLst>
                  <a:ext uri="{FF2B5EF4-FFF2-40B4-BE49-F238E27FC236}">
                    <a16:creationId xmlns:a16="http://schemas.microsoft.com/office/drawing/2014/main" id="{8FBBFA8D-393A-4C72-93F9-713CBC145EDA}"/>
                  </a:ext>
                </a:extLst>
              </p14:cNvPr>
              <p14:cNvContentPartPr/>
              <p14:nvPr/>
            </p14:nvContentPartPr>
            <p14:xfrm>
              <a:off x="4168174" y="906245"/>
              <a:ext cx="87120" cy="4680"/>
            </p14:xfrm>
          </p:contentPart>
        </mc:Choice>
        <mc:Fallback xmlns="">
          <p:pic>
            <p:nvPicPr>
              <p:cNvPr id="235" name="Freihand 234">
                <a:extLst>
                  <a:ext uri="{FF2B5EF4-FFF2-40B4-BE49-F238E27FC236}">
                    <a16:creationId xmlns:a16="http://schemas.microsoft.com/office/drawing/2014/main" id="{8FBBFA8D-393A-4C72-93F9-713CBC145EDA}"/>
                  </a:ext>
                </a:extLst>
              </p:cNvPr>
              <p:cNvPicPr/>
              <p:nvPr/>
            </p:nvPicPr>
            <p:blipFill>
              <a:blip r:embed="rId718"/>
              <a:stretch>
                <a:fillRect/>
              </a:stretch>
            </p:blipFill>
            <p:spPr>
              <a:xfrm>
                <a:off x="4163854" y="901925"/>
                <a:ext cx="95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36" name="Freihand 235">
                <a:extLst>
                  <a:ext uri="{FF2B5EF4-FFF2-40B4-BE49-F238E27FC236}">
                    <a16:creationId xmlns:a16="http://schemas.microsoft.com/office/drawing/2014/main" id="{417BF173-9E8B-4B62-8378-208F295FC593}"/>
                  </a:ext>
                </a:extLst>
              </p14:cNvPr>
              <p14:cNvContentPartPr/>
              <p14:nvPr/>
            </p14:nvContentPartPr>
            <p14:xfrm>
              <a:off x="4155574" y="940445"/>
              <a:ext cx="129600" cy="12240"/>
            </p14:xfrm>
          </p:contentPart>
        </mc:Choice>
        <mc:Fallback xmlns="">
          <p:pic>
            <p:nvPicPr>
              <p:cNvPr id="236" name="Freihand 235">
                <a:extLst>
                  <a:ext uri="{FF2B5EF4-FFF2-40B4-BE49-F238E27FC236}">
                    <a16:creationId xmlns:a16="http://schemas.microsoft.com/office/drawing/2014/main" id="{417BF173-9E8B-4B62-8378-208F295FC593}"/>
                  </a:ext>
                </a:extLst>
              </p:cNvPr>
              <p:cNvPicPr/>
              <p:nvPr/>
            </p:nvPicPr>
            <p:blipFill>
              <a:blip r:embed="rId720"/>
              <a:stretch>
                <a:fillRect/>
              </a:stretch>
            </p:blipFill>
            <p:spPr>
              <a:xfrm>
                <a:off x="4151254" y="936125"/>
                <a:ext cx="138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38" name="Freihand 237">
                <a:extLst>
                  <a:ext uri="{FF2B5EF4-FFF2-40B4-BE49-F238E27FC236}">
                    <a16:creationId xmlns:a16="http://schemas.microsoft.com/office/drawing/2014/main" id="{C030C7D5-571E-480F-A7CF-06CE1917B53D}"/>
                  </a:ext>
                </a:extLst>
              </p14:cNvPr>
              <p14:cNvContentPartPr/>
              <p14:nvPr/>
            </p14:nvContentPartPr>
            <p14:xfrm>
              <a:off x="4355014" y="737765"/>
              <a:ext cx="578520" cy="237600"/>
            </p14:xfrm>
          </p:contentPart>
        </mc:Choice>
        <mc:Fallback xmlns="">
          <p:pic>
            <p:nvPicPr>
              <p:cNvPr id="238" name="Freihand 237">
                <a:extLst>
                  <a:ext uri="{FF2B5EF4-FFF2-40B4-BE49-F238E27FC236}">
                    <a16:creationId xmlns:a16="http://schemas.microsoft.com/office/drawing/2014/main" id="{C030C7D5-571E-480F-A7CF-06CE1917B53D}"/>
                  </a:ext>
                </a:extLst>
              </p:cNvPr>
              <p:cNvPicPr/>
              <p:nvPr/>
            </p:nvPicPr>
            <p:blipFill>
              <a:blip r:embed="rId722"/>
              <a:stretch>
                <a:fillRect/>
              </a:stretch>
            </p:blipFill>
            <p:spPr>
              <a:xfrm>
                <a:off x="4350694" y="733445"/>
                <a:ext cx="587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39" name="Freihand 238">
                <a:extLst>
                  <a:ext uri="{FF2B5EF4-FFF2-40B4-BE49-F238E27FC236}">
                    <a16:creationId xmlns:a16="http://schemas.microsoft.com/office/drawing/2014/main" id="{F134244B-B762-45AD-89F1-034D2DD49B31}"/>
                  </a:ext>
                </a:extLst>
              </p14:cNvPr>
              <p14:cNvContentPartPr/>
              <p14:nvPr/>
            </p14:nvContentPartPr>
            <p14:xfrm>
              <a:off x="4540414" y="840365"/>
              <a:ext cx="82800" cy="78480"/>
            </p14:xfrm>
          </p:contentPart>
        </mc:Choice>
        <mc:Fallback xmlns="">
          <p:pic>
            <p:nvPicPr>
              <p:cNvPr id="239" name="Freihand 238">
                <a:extLst>
                  <a:ext uri="{FF2B5EF4-FFF2-40B4-BE49-F238E27FC236}">
                    <a16:creationId xmlns:a16="http://schemas.microsoft.com/office/drawing/2014/main" id="{F134244B-B762-45AD-89F1-034D2DD49B31}"/>
                  </a:ext>
                </a:extLst>
              </p:cNvPr>
              <p:cNvPicPr/>
              <p:nvPr/>
            </p:nvPicPr>
            <p:blipFill>
              <a:blip r:embed="rId724"/>
              <a:stretch>
                <a:fillRect/>
              </a:stretch>
            </p:blipFill>
            <p:spPr>
              <a:xfrm>
                <a:off x="4536094" y="836045"/>
                <a:ext cx="91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40" name="Freihand 239">
                <a:extLst>
                  <a:ext uri="{FF2B5EF4-FFF2-40B4-BE49-F238E27FC236}">
                    <a16:creationId xmlns:a16="http://schemas.microsoft.com/office/drawing/2014/main" id="{2854E70A-78D5-41FA-9364-04B85169E76E}"/>
                  </a:ext>
                </a:extLst>
              </p14:cNvPr>
              <p14:cNvContentPartPr/>
              <p14:nvPr/>
            </p14:nvContentPartPr>
            <p14:xfrm>
              <a:off x="4586134" y="900485"/>
              <a:ext cx="51840" cy="29520"/>
            </p14:xfrm>
          </p:contentPart>
        </mc:Choice>
        <mc:Fallback xmlns="">
          <p:pic>
            <p:nvPicPr>
              <p:cNvPr id="240" name="Freihand 239">
                <a:extLst>
                  <a:ext uri="{FF2B5EF4-FFF2-40B4-BE49-F238E27FC236}">
                    <a16:creationId xmlns:a16="http://schemas.microsoft.com/office/drawing/2014/main" id="{2854E70A-78D5-41FA-9364-04B85169E76E}"/>
                  </a:ext>
                </a:extLst>
              </p:cNvPr>
              <p:cNvPicPr/>
              <p:nvPr/>
            </p:nvPicPr>
            <p:blipFill>
              <a:blip r:embed="rId726"/>
              <a:stretch>
                <a:fillRect/>
              </a:stretch>
            </p:blipFill>
            <p:spPr>
              <a:xfrm>
                <a:off x="4581814" y="896165"/>
                <a:ext cx="60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41" name="Freihand 240">
                <a:extLst>
                  <a:ext uri="{FF2B5EF4-FFF2-40B4-BE49-F238E27FC236}">
                    <a16:creationId xmlns:a16="http://schemas.microsoft.com/office/drawing/2014/main" id="{26A58090-3355-413E-8E39-B1BF32861849}"/>
                  </a:ext>
                </a:extLst>
              </p14:cNvPr>
              <p14:cNvContentPartPr/>
              <p14:nvPr/>
            </p14:nvContentPartPr>
            <p14:xfrm>
              <a:off x="4681894" y="824165"/>
              <a:ext cx="101160" cy="107640"/>
            </p14:xfrm>
          </p:contentPart>
        </mc:Choice>
        <mc:Fallback xmlns="">
          <p:pic>
            <p:nvPicPr>
              <p:cNvPr id="241" name="Freihand 240">
                <a:extLst>
                  <a:ext uri="{FF2B5EF4-FFF2-40B4-BE49-F238E27FC236}">
                    <a16:creationId xmlns:a16="http://schemas.microsoft.com/office/drawing/2014/main" id="{26A58090-3355-413E-8E39-B1BF32861849}"/>
                  </a:ext>
                </a:extLst>
              </p:cNvPr>
              <p:cNvPicPr/>
              <p:nvPr/>
            </p:nvPicPr>
            <p:blipFill>
              <a:blip r:embed="rId728"/>
              <a:stretch>
                <a:fillRect/>
              </a:stretch>
            </p:blipFill>
            <p:spPr>
              <a:xfrm>
                <a:off x="4677574" y="819845"/>
                <a:ext cx="109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43" name="Freihand 242">
                <a:extLst>
                  <a:ext uri="{FF2B5EF4-FFF2-40B4-BE49-F238E27FC236}">
                    <a16:creationId xmlns:a16="http://schemas.microsoft.com/office/drawing/2014/main" id="{F31A6464-CD24-42EC-9DE6-1F74AB00017D}"/>
                  </a:ext>
                </a:extLst>
              </p14:cNvPr>
              <p14:cNvContentPartPr/>
              <p14:nvPr/>
            </p14:nvContentPartPr>
            <p14:xfrm>
              <a:off x="5126494" y="822365"/>
              <a:ext cx="11160" cy="83880"/>
            </p14:xfrm>
          </p:contentPart>
        </mc:Choice>
        <mc:Fallback xmlns="">
          <p:pic>
            <p:nvPicPr>
              <p:cNvPr id="243" name="Freihand 242">
                <a:extLst>
                  <a:ext uri="{FF2B5EF4-FFF2-40B4-BE49-F238E27FC236}">
                    <a16:creationId xmlns:a16="http://schemas.microsoft.com/office/drawing/2014/main" id="{F31A6464-CD24-42EC-9DE6-1F74AB00017D}"/>
                  </a:ext>
                </a:extLst>
              </p:cNvPr>
              <p:cNvPicPr/>
              <p:nvPr/>
            </p:nvPicPr>
            <p:blipFill>
              <a:blip r:embed="rId730"/>
              <a:stretch>
                <a:fillRect/>
              </a:stretch>
            </p:blipFill>
            <p:spPr>
              <a:xfrm>
                <a:off x="5122174" y="818045"/>
                <a:ext cx="19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44" name="Freihand 243">
                <a:extLst>
                  <a:ext uri="{FF2B5EF4-FFF2-40B4-BE49-F238E27FC236}">
                    <a16:creationId xmlns:a16="http://schemas.microsoft.com/office/drawing/2014/main" id="{9968FF1F-91A5-4427-916A-27DF14B21D27}"/>
                  </a:ext>
                </a:extLst>
              </p14:cNvPr>
              <p14:cNvContentPartPr/>
              <p14:nvPr/>
            </p14:nvContentPartPr>
            <p14:xfrm>
              <a:off x="5086174" y="849365"/>
              <a:ext cx="134280" cy="5400"/>
            </p14:xfrm>
          </p:contentPart>
        </mc:Choice>
        <mc:Fallback xmlns="">
          <p:pic>
            <p:nvPicPr>
              <p:cNvPr id="244" name="Freihand 243">
                <a:extLst>
                  <a:ext uri="{FF2B5EF4-FFF2-40B4-BE49-F238E27FC236}">
                    <a16:creationId xmlns:a16="http://schemas.microsoft.com/office/drawing/2014/main" id="{9968FF1F-91A5-4427-916A-27DF14B21D27}"/>
                  </a:ext>
                </a:extLst>
              </p:cNvPr>
              <p:cNvPicPr/>
              <p:nvPr/>
            </p:nvPicPr>
            <p:blipFill>
              <a:blip r:embed="rId732"/>
              <a:stretch>
                <a:fillRect/>
              </a:stretch>
            </p:blipFill>
            <p:spPr>
              <a:xfrm>
                <a:off x="5081854" y="845045"/>
                <a:ext cx="142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82" name="Freihand 281">
                <a:extLst>
                  <a:ext uri="{FF2B5EF4-FFF2-40B4-BE49-F238E27FC236}">
                    <a16:creationId xmlns:a16="http://schemas.microsoft.com/office/drawing/2014/main" id="{8E46CF5D-178D-4C35-BAEB-461BD833B6AA}"/>
                  </a:ext>
                </a:extLst>
              </p14:cNvPr>
              <p14:cNvContentPartPr/>
              <p14:nvPr/>
            </p14:nvContentPartPr>
            <p14:xfrm>
              <a:off x="8918014" y="487925"/>
              <a:ext cx="495000" cy="253080"/>
            </p14:xfrm>
          </p:contentPart>
        </mc:Choice>
        <mc:Fallback xmlns="">
          <p:pic>
            <p:nvPicPr>
              <p:cNvPr id="282" name="Freihand 281">
                <a:extLst>
                  <a:ext uri="{FF2B5EF4-FFF2-40B4-BE49-F238E27FC236}">
                    <a16:creationId xmlns:a16="http://schemas.microsoft.com/office/drawing/2014/main" id="{8E46CF5D-178D-4C35-BAEB-461BD833B6AA}"/>
                  </a:ext>
                </a:extLst>
              </p:cNvPr>
              <p:cNvPicPr/>
              <p:nvPr/>
            </p:nvPicPr>
            <p:blipFill>
              <a:blip r:embed="rId734"/>
              <a:stretch>
                <a:fillRect/>
              </a:stretch>
            </p:blipFill>
            <p:spPr>
              <a:xfrm>
                <a:off x="8913694" y="483605"/>
                <a:ext cx="503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83" name="Freihand 282">
                <a:extLst>
                  <a:ext uri="{FF2B5EF4-FFF2-40B4-BE49-F238E27FC236}">
                    <a16:creationId xmlns:a16="http://schemas.microsoft.com/office/drawing/2014/main" id="{836E4296-0113-4713-9D2F-D315BA648BED}"/>
                  </a:ext>
                </a:extLst>
              </p14:cNvPr>
              <p14:cNvContentPartPr/>
              <p14:nvPr/>
            </p14:nvContentPartPr>
            <p14:xfrm>
              <a:off x="9035374" y="611045"/>
              <a:ext cx="107280" cy="91800"/>
            </p14:xfrm>
          </p:contentPart>
        </mc:Choice>
        <mc:Fallback xmlns="">
          <p:pic>
            <p:nvPicPr>
              <p:cNvPr id="283" name="Freihand 282">
                <a:extLst>
                  <a:ext uri="{FF2B5EF4-FFF2-40B4-BE49-F238E27FC236}">
                    <a16:creationId xmlns:a16="http://schemas.microsoft.com/office/drawing/2014/main" id="{836E4296-0113-4713-9D2F-D315BA648BED}"/>
                  </a:ext>
                </a:extLst>
              </p:cNvPr>
              <p:cNvPicPr/>
              <p:nvPr/>
            </p:nvPicPr>
            <p:blipFill>
              <a:blip r:embed="rId736"/>
              <a:stretch>
                <a:fillRect/>
              </a:stretch>
            </p:blipFill>
            <p:spPr>
              <a:xfrm>
                <a:off x="9031054" y="606725"/>
                <a:ext cx="115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84" name="Freihand 283">
                <a:extLst>
                  <a:ext uri="{FF2B5EF4-FFF2-40B4-BE49-F238E27FC236}">
                    <a16:creationId xmlns:a16="http://schemas.microsoft.com/office/drawing/2014/main" id="{DDCFF8D0-067F-49CE-A14B-7FA17DBEEDE0}"/>
                  </a:ext>
                </a:extLst>
              </p14:cNvPr>
              <p14:cNvContentPartPr/>
              <p14:nvPr/>
            </p14:nvContentPartPr>
            <p14:xfrm>
              <a:off x="9089734" y="598085"/>
              <a:ext cx="93960" cy="108720"/>
            </p14:xfrm>
          </p:contentPart>
        </mc:Choice>
        <mc:Fallback xmlns="">
          <p:pic>
            <p:nvPicPr>
              <p:cNvPr id="284" name="Freihand 283">
                <a:extLst>
                  <a:ext uri="{FF2B5EF4-FFF2-40B4-BE49-F238E27FC236}">
                    <a16:creationId xmlns:a16="http://schemas.microsoft.com/office/drawing/2014/main" id="{DDCFF8D0-067F-49CE-A14B-7FA17DBEEDE0}"/>
                  </a:ext>
                </a:extLst>
              </p:cNvPr>
              <p:cNvPicPr/>
              <p:nvPr/>
            </p:nvPicPr>
            <p:blipFill>
              <a:blip r:embed="rId738"/>
              <a:stretch>
                <a:fillRect/>
              </a:stretch>
            </p:blipFill>
            <p:spPr>
              <a:xfrm>
                <a:off x="9085414" y="593765"/>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85" name="Freihand 284">
                <a:extLst>
                  <a:ext uri="{FF2B5EF4-FFF2-40B4-BE49-F238E27FC236}">
                    <a16:creationId xmlns:a16="http://schemas.microsoft.com/office/drawing/2014/main" id="{9EC5D3B7-14B1-4862-B1F3-CF3036E337DE}"/>
                  </a:ext>
                </a:extLst>
              </p14:cNvPr>
              <p14:cNvContentPartPr/>
              <p14:nvPr/>
            </p14:nvContentPartPr>
            <p14:xfrm>
              <a:off x="9185134" y="666485"/>
              <a:ext cx="96480" cy="5400"/>
            </p14:xfrm>
          </p:contentPart>
        </mc:Choice>
        <mc:Fallback xmlns="">
          <p:pic>
            <p:nvPicPr>
              <p:cNvPr id="285" name="Freihand 284">
                <a:extLst>
                  <a:ext uri="{FF2B5EF4-FFF2-40B4-BE49-F238E27FC236}">
                    <a16:creationId xmlns:a16="http://schemas.microsoft.com/office/drawing/2014/main" id="{9EC5D3B7-14B1-4862-B1F3-CF3036E337DE}"/>
                  </a:ext>
                </a:extLst>
              </p:cNvPr>
              <p:cNvPicPr/>
              <p:nvPr/>
            </p:nvPicPr>
            <p:blipFill>
              <a:blip r:embed="rId740"/>
              <a:stretch>
                <a:fillRect/>
              </a:stretch>
            </p:blipFill>
            <p:spPr>
              <a:xfrm>
                <a:off x="9180814" y="662165"/>
                <a:ext cx="105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86" name="Freihand 285">
                <a:extLst>
                  <a:ext uri="{FF2B5EF4-FFF2-40B4-BE49-F238E27FC236}">
                    <a16:creationId xmlns:a16="http://schemas.microsoft.com/office/drawing/2014/main" id="{2FB27073-4E7A-4866-BB8A-3513DEC0AE1E}"/>
                  </a:ext>
                </a:extLst>
              </p14:cNvPr>
              <p14:cNvContentPartPr/>
              <p14:nvPr/>
            </p14:nvContentPartPr>
            <p14:xfrm>
              <a:off x="9429214" y="622565"/>
              <a:ext cx="114480" cy="8280"/>
            </p14:xfrm>
          </p:contentPart>
        </mc:Choice>
        <mc:Fallback xmlns="">
          <p:pic>
            <p:nvPicPr>
              <p:cNvPr id="286" name="Freihand 285">
                <a:extLst>
                  <a:ext uri="{FF2B5EF4-FFF2-40B4-BE49-F238E27FC236}">
                    <a16:creationId xmlns:a16="http://schemas.microsoft.com/office/drawing/2014/main" id="{2FB27073-4E7A-4866-BB8A-3513DEC0AE1E}"/>
                  </a:ext>
                </a:extLst>
              </p:cNvPr>
              <p:cNvPicPr/>
              <p:nvPr/>
            </p:nvPicPr>
            <p:blipFill>
              <a:blip r:embed="rId742"/>
              <a:stretch>
                <a:fillRect/>
              </a:stretch>
            </p:blipFill>
            <p:spPr>
              <a:xfrm>
                <a:off x="9424894" y="618245"/>
                <a:ext cx="12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87" name="Freihand 286">
                <a:extLst>
                  <a:ext uri="{FF2B5EF4-FFF2-40B4-BE49-F238E27FC236}">
                    <a16:creationId xmlns:a16="http://schemas.microsoft.com/office/drawing/2014/main" id="{74B51C17-5368-4809-8921-F9C3B7DE3958}"/>
                  </a:ext>
                </a:extLst>
              </p14:cNvPr>
              <p14:cNvContentPartPr/>
              <p14:nvPr/>
            </p14:nvContentPartPr>
            <p14:xfrm>
              <a:off x="9451534" y="640565"/>
              <a:ext cx="100440" cy="10440"/>
            </p14:xfrm>
          </p:contentPart>
        </mc:Choice>
        <mc:Fallback xmlns="">
          <p:pic>
            <p:nvPicPr>
              <p:cNvPr id="287" name="Freihand 286">
                <a:extLst>
                  <a:ext uri="{FF2B5EF4-FFF2-40B4-BE49-F238E27FC236}">
                    <a16:creationId xmlns:a16="http://schemas.microsoft.com/office/drawing/2014/main" id="{74B51C17-5368-4809-8921-F9C3B7DE3958}"/>
                  </a:ext>
                </a:extLst>
              </p:cNvPr>
              <p:cNvPicPr/>
              <p:nvPr/>
            </p:nvPicPr>
            <p:blipFill>
              <a:blip r:embed="rId744"/>
              <a:stretch>
                <a:fillRect/>
              </a:stretch>
            </p:blipFill>
            <p:spPr>
              <a:xfrm>
                <a:off x="9447214" y="636245"/>
                <a:ext cx="10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88" name="Freihand 287">
                <a:extLst>
                  <a:ext uri="{FF2B5EF4-FFF2-40B4-BE49-F238E27FC236}">
                    <a16:creationId xmlns:a16="http://schemas.microsoft.com/office/drawing/2014/main" id="{198E5E43-1E50-4302-B6D1-AFD3E41BDED2}"/>
                  </a:ext>
                </a:extLst>
              </p14:cNvPr>
              <p14:cNvContentPartPr/>
              <p14:nvPr/>
            </p14:nvContentPartPr>
            <p14:xfrm>
              <a:off x="9696334" y="534365"/>
              <a:ext cx="84960" cy="93960"/>
            </p14:xfrm>
          </p:contentPart>
        </mc:Choice>
        <mc:Fallback xmlns="">
          <p:pic>
            <p:nvPicPr>
              <p:cNvPr id="288" name="Freihand 287">
                <a:extLst>
                  <a:ext uri="{FF2B5EF4-FFF2-40B4-BE49-F238E27FC236}">
                    <a16:creationId xmlns:a16="http://schemas.microsoft.com/office/drawing/2014/main" id="{198E5E43-1E50-4302-B6D1-AFD3E41BDED2}"/>
                  </a:ext>
                </a:extLst>
              </p:cNvPr>
              <p:cNvPicPr/>
              <p:nvPr/>
            </p:nvPicPr>
            <p:blipFill>
              <a:blip r:embed="rId746"/>
              <a:stretch>
                <a:fillRect/>
              </a:stretch>
            </p:blipFill>
            <p:spPr>
              <a:xfrm>
                <a:off x="9692014" y="530045"/>
                <a:ext cx="93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89" name="Freihand 288">
                <a:extLst>
                  <a:ext uri="{FF2B5EF4-FFF2-40B4-BE49-F238E27FC236}">
                    <a16:creationId xmlns:a16="http://schemas.microsoft.com/office/drawing/2014/main" id="{8A113543-7E55-4D63-B906-4CB08641D09D}"/>
                  </a:ext>
                </a:extLst>
              </p14:cNvPr>
              <p14:cNvContentPartPr/>
              <p14:nvPr/>
            </p14:nvContentPartPr>
            <p14:xfrm>
              <a:off x="9748894" y="598805"/>
              <a:ext cx="32040" cy="35280"/>
            </p14:xfrm>
          </p:contentPart>
        </mc:Choice>
        <mc:Fallback xmlns="">
          <p:pic>
            <p:nvPicPr>
              <p:cNvPr id="289" name="Freihand 288">
                <a:extLst>
                  <a:ext uri="{FF2B5EF4-FFF2-40B4-BE49-F238E27FC236}">
                    <a16:creationId xmlns:a16="http://schemas.microsoft.com/office/drawing/2014/main" id="{8A113543-7E55-4D63-B906-4CB08641D09D}"/>
                  </a:ext>
                </a:extLst>
              </p:cNvPr>
              <p:cNvPicPr/>
              <p:nvPr/>
            </p:nvPicPr>
            <p:blipFill>
              <a:blip r:embed="rId748"/>
              <a:stretch>
                <a:fillRect/>
              </a:stretch>
            </p:blipFill>
            <p:spPr>
              <a:xfrm>
                <a:off x="9744574" y="594485"/>
                <a:ext cx="40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90" name="Freihand 289">
                <a:extLst>
                  <a:ext uri="{FF2B5EF4-FFF2-40B4-BE49-F238E27FC236}">
                    <a16:creationId xmlns:a16="http://schemas.microsoft.com/office/drawing/2014/main" id="{6CD6015D-EA28-40A0-BF3A-77835CC6E2DE}"/>
                  </a:ext>
                </a:extLst>
              </p14:cNvPr>
              <p14:cNvContentPartPr/>
              <p14:nvPr/>
            </p14:nvContentPartPr>
            <p14:xfrm>
              <a:off x="9822334" y="377045"/>
              <a:ext cx="123480" cy="99000"/>
            </p14:xfrm>
          </p:contentPart>
        </mc:Choice>
        <mc:Fallback xmlns="">
          <p:pic>
            <p:nvPicPr>
              <p:cNvPr id="290" name="Freihand 289">
                <a:extLst>
                  <a:ext uri="{FF2B5EF4-FFF2-40B4-BE49-F238E27FC236}">
                    <a16:creationId xmlns:a16="http://schemas.microsoft.com/office/drawing/2014/main" id="{6CD6015D-EA28-40A0-BF3A-77835CC6E2DE}"/>
                  </a:ext>
                </a:extLst>
              </p:cNvPr>
              <p:cNvPicPr/>
              <p:nvPr/>
            </p:nvPicPr>
            <p:blipFill>
              <a:blip r:embed="rId750"/>
              <a:stretch>
                <a:fillRect/>
              </a:stretch>
            </p:blipFill>
            <p:spPr>
              <a:xfrm>
                <a:off x="9818014" y="372725"/>
                <a:ext cx="132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91" name="Freihand 290">
                <a:extLst>
                  <a:ext uri="{FF2B5EF4-FFF2-40B4-BE49-F238E27FC236}">
                    <a16:creationId xmlns:a16="http://schemas.microsoft.com/office/drawing/2014/main" id="{0E058C5F-7977-428F-826A-55C10A353700}"/>
                  </a:ext>
                </a:extLst>
              </p14:cNvPr>
              <p14:cNvContentPartPr/>
              <p14:nvPr/>
            </p14:nvContentPartPr>
            <p14:xfrm>
              <a:off x="9864454" y="498005"/>
              <a:ext cx="101160" cy="47520"/>
            </p14:xfrm>
          </p:contentPart>
        </mc:Choice>
        <mc:Fallback xmlns="">
          <p:pic>
            <p:nvPicPr>
              <p:cNvPr id="291" name="Freihand 290">
                <a:extLst>
                  <a:ext uri="{FF2B5EF4-FFF2-40B4-BE49-F238E27FC236}">
                    <a16:creationId xmlns:a16="http://schemas.microsoft.com/office/drawing/2014/main" id="{0E058C5F-7977-428F-826A-55C10A353700}"/>
                  </a:ext>
                </a:extLst>
              </p:cNvPr>
              <p:cNvPicPr/>
              <p:nvPr/>
            </p:nvPicPr>
            <p:blipFill>
              <a:blip r:embed="rId752"/>
              <a:stretch>
                <a:fillRect/>
              </a:stretch>
            </p:blipFill>
            <p:spPr>
              <a:xfrm>
                <a:off x="9860134" y="493685"/>
                <a:ext cx="109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92" name="Freihand 291">
                <a:extLst>
                  <a:ext uri="{FF2B5EF4-FFF2-40B4-BE49-F238E27FC236}">
                    <a16:creationId xmlns:a16="http://schemas.microsoft.com/office/drawing/2014/main" id="{C0592D59-0DFD-4311-BD8E-9CEEB858CEB4}"/>
                  </a:ext>
                </a:extLst>
              </p14:cNvPr>
              <p14:cNvContentPartPr/>
              <p14:nvPr/>
            </p14:nvContentPartPr>
            <p14:xfrm>
              <a:off x="10022134" y="530405"/>
              <a:ext cx="138960" cy="104040"/>
            </p14:xfrm>
          </p:contentPart>
        </mc:Choice>
        <mc:Fallback xmlns="">
          <p:pic>
            <p:nvPicPr>
              <p:cNvPr id="292" name="Freihand 291">
                <a:extLst>
                  <a:ext uri="{FF2B5EF4-FFF2-40B4-BE49-F238E27FC236}">
                    <a16:creationId xmlns:a16="http://schemas.microsoft.com/office/drawing/2014/main" id="{C0592D59-0DFD-4311-BD8E-9CEEB858CEB4}"/>
                  </a:ext>
                </a:extLst>
              </p:cNvPr>
              <p:cNvPicPr/>
              <p:nvPr/>
            </p:nvPicPr>
            <p:blipFill>
              <a:blip r:embed="rId754"/>
              <a:stretch>
                <a:fillRect/>
              </a:stretch>
            </p:blipFill>
            <p:spPr>
              <a:xfrm>
                <a:off x="10017814" y="526085"/>
                <a:ext cx="147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93" name="Freihand 292">
                <a:extLst>
                  <a:ext uri="{FF2B5EF4-FFF2-40B4-BE49-F238E27FC236}">
                    <a16:creationId xmlns:a16="http://schemas.microsoft.com/office/drawing/2014/main" id="{D71C2A5E-18B2-49A2-BCE2-F60CAF7D5D26}"/>
                  </a:ext>
                </a:extLst>
              </p14:cNvPr>
              <p14:cNvContentPartPr/>
              <p14:nvPr/>
            </p14:nvContentPartPr>
            <p14:xfrm>
              <a:off x="10235254" y="357965"/>
              <a:ext cx="12600" cy="73080"/>
            </p14:xfrm>
          </p:contentPart>
        </mc:Choice>
        <mc:Fallback xmlns="">
          <p:pic>
            <p:nvPicPr>
              <p:cNvPr id="293" name="Freihand 292">
                <a:extLst>
                  <a:ext uri="{FF2B5EF4-FFF2-40B4-BE49-F238E27FC236}">
                    <a16:creationId xmlns:a16="http://schemas.microsoft.com/office/drawing/2014/main" id="{D71C2A5E-18B2-49A2-BCE2-F60CAF7D5D26}"/>
                  </a:ext>
                </a:extLst>
              </p:cNvPr>
              <p:cNvPicPr/>
              <p:nvPr/>
            </p:nvPicPr>
            <p:blipFill>
              <a:blip r:embed="rId756"/>
              <a:stretch>
                <a:fillRect/>
              </a:stretch>
            </p:blipFill>
            <p:spPr>
              <a:xfrm>
                <a:off x="10230934" y="353645"/>
                <a:ext cx="21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94" name="Freihand 293">
                <a:extLst>
                  <a:ext uri="{FF2B5EF4-FFF2-40B4-BE49-F238E27FC236}">
                    <a16:creationId xmlns:a16="http://schemas.microsoft.com/office/drawing/2014/main" id="{C1FBA95A-2A16-410F-8062-046FC14BE6E9}"/>
                  </a:ext>
                </a:extLst>
              </p14:cNvPr>
              <p14:cNvContentPartPr/>
              <p14:nvPr/>
            </p14:nvContentPartPr>
            <p14:xfrm>
              <a:off x="10197094" y="461645"/>
              <a:ext cx="110520" cy="10440"/>
            </p14:xfrm>
          </p:contentPart>
        </mc:Choice>
        <mc:Fallback xmlns="">
          <p:pic>
            <p:nvPicPr>
              <p:cNvPr id="294" name="Freihand 293">
                <a:extLst>
                  <a:ext uri="{FF2B5EF4-FFF2-40B4-BE49-F238E27FC236}">
                    <a16:creationId xmlns:a16="http://schemas.microsoft.com/office/drawing/2014/main" id="{C1FBA95A-2A16-410F-8062-046FC14BE6E9}"/>
                  </a:ext>
                </a:extLst>
              </p:cNvPr>
              <p:cNvPicPr/>
              <p:nvPr/>
            </p:nvPicPr>
            <p:blipFill>
              <a:blip r:embed="rId758"/>
              <a:stretch>
                <a:fillRect/>
              </a:stretch>
            </p:blipFill>
            <p:spPr>
              <a:xfrm>
                <a:off x="10192774" y="457325"/>
                <a:ext cx="119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95" name="Freihand 294">
                <a:extLst>
                  <a:ext uri="{FF2B5EF4-FFF2-40B4-BE49-F238E27FC236}">
                    <a16:creationId xmlns:a16="http://schemas.microsoft.com/office/drawing/2014/main" id="{797D0079-020C-4CDE-BDE9-CA87DC6AC46F}"/>
                  </a:ext>
                </a:extLst>
              </p14:cNvPr>
              <p14:cNvContentPartPr/>
              <p14:nvPr/>
            </p14:nvContentPartPr>
            <p14:xfrm>
              <a:off x="10217974" y="494765"/>
              <a:ext cx="126360" cy="52200"/>
            </p14:xfrm>
          </p:contentPart>
        </mc:Choice>
        <mc:Fallback xmlns="">
          <p:pic>
            <p:nvPicPr>
              <p:cNvPr id="295" name="Freihand 294">
                <a:extLst>
                  <a:ext uri="{FF2B5EF4-FFF2-40B4-BE49-F238E27FC236}">
                    <a16:creationId xmlns:a16="http://schemas.microsoft.com/office/drawing/2014/main" id="{797D0079-020C-4CDE-BDE9-CA87DC6AC46F}"/>
                  </a:ext>
                </a:extLst>
              </p:cNvPr>
              <p:cNvPicPr/>
              <p:nvPr/>
            </p:nvPicPr>
            <p:blipFill>
              <a:blip r:embed="rId760"/>
              <a:stretch>
                <a:fillRect/>
              </a:stretch>
            </p:blipFill>
            <p:spPr>
              <a:xfrm>
                <a:off x="10213654" y="490445"/>
                <a:ext cx="13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97" name="Freihand 296">
                <a:extLst>
                  <a:ext uri="{FF2B5EF4-FFF2-40B4-BE49-F238E27FC236}">
                    <a16:creationId xmlns:a16="http://schemas.microsoft.com/office/drawing/2014/main" id="{38FBB476-D74D-42BB-953F-26270D8460E3}"/>
                  </a:ext>
                </a:extLst>
              </p14:cNvPr>
              <p14:cNvContentPartPr/>
              <p14:nvPr/>
            </p14:nvContentPartPr>
            <p14:xfrm>
              <a:off x="9563854" y="284885"/>
              <a:ext cx="421560" cy="491760"/>
            </p14:xfrm>
          </p:contentPart>
        </mc:Choice>
        <mc:Fallback xmlns="">
          <p:pic>
            <p:nvPicPr>
              <p:cNvPr id="297" name="Freihand 296">
                <a:extLst>
                  <a:ext uri="{FF2B5EF4-FFF2-40B4-BE49-F238E27FC236}">
                    <a16:creationId xmlns:a16="http://schemas.microsoft.com/office/drawing/2014/main" id="{38FBB476-D74D-42BB-953F-26270D8460E3}"/>
                  </a:ext>
                </a:extLst>
              </p:cNvPr>
              <p:cNvPicPr/>
              <p:nvPr/>
            </p:nvPicPr>
            <p:blipFill>
              <a:blip r:embed="rId762"/>
              <a:stretch>
                <a:fillRect/>
              </a:stretch>
            </p:blipFill>
            <p:spPr>
              <a:xfrm>
                <a:off x="9559534" y="280565"/>
                <a:ext cx="4302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45" name="Freihand 244">
                <a:extLst>
                  <a:ext uri="{FF2B5EF4-FFF2-40B4-BE49-F238E27FC236}">
                    <a16:creationId xmlns:a16="http://schemas.microsoft.com/office/drawing/2014/main" id="{6228976B-990B-470D-8314-5D434291C034}"/>
                  </a:ext>
                </a:extLst>
              </p14:cNvPr>
              <p14:cNvContentPartPr/>
              <p14:nvPr/>
            </p14:nvContentPartPr>
            <p14:xfrm>
              <a:off x="5416294" y="808685"/>
              <a:ext cx="83160" cy="97920"/>
            </p14:xfrm>
          </p:contentPart>
        </mc:Choice>
        <mc:Fallback xmlns="">
          <p:pic>
            <p:nvPicPr>
              <p:cNvPr id="245" name="Freihand 244">
                <a:extLst>
                  <a:ext uri="{FF2B5EF4-FFF2-40B4-BE49-F238E27FC236}">
                    <a16:creationId xmlns:a16="http://schemas.microsoft.com/office/drawing/2014/main" id="{6228976B-990B-470D-8314-5D434291C034}"/>
                  </a:ext>
                </a:extLst>
              </p:cNvPr>
              <p:cNvPicPr/>
              <p:nvPr/>
            </p:nvPicPr>
            <p:blipFill>
              <a:blip r:embed="rId764"/>
              <a:stretch>
                <a:fillRect/>
              </a:stretch>
            </p:blipFill>
            <p:spPr>
              <a:xfrm>
                <a:off x="5411974" y="804365"/>
                <a:ext cx="91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46" name="Freihand 245">
                <a:extLst>
                  <a:ext uri="{FF2B5EF4-FFF2-40B4-BE49-F238E27FC236}">
                    <a16:creationId xmlns:a16="http://schemas.microsoft.com/office/drawing/2014/main" id="{EAB9BB8A-D639-4811-9F77-FFE23B8DBACE}"/>
                  </a:ext>
                </a:extLst>
              </p14:cNvPr>
              <p14:cNvContentPartPr/>
              <p14:nvPr/>
            </p14:nvContentPartPr>
            <p14:xfrm>
              <a:off x="5443654" y="723365"/>
              <a:ext cx="112320" cy="145800"/>
            </p14:xfrm>
          </p:contentPart>
        </mc:Choice>
        <mc:Fallback xmlns="">
          <p:pic>
            <p:nvPicPr>
              <p:cNvPr id="246" name="Freihand 245">
                <a:extLst>
                  <a:ext uri="{FF2B5EF4-FFF2-40B4-BE49-F238E27FC236}">
                    <a16:creationId xmlns:a16="http://schemas.microsoft.com/office/drawing/2014/main" id="{EAB9BB8A-D639-4811-9F77-FFE23B8DBACE}"/>
                  </a:ext>
                </a:extLst>
              </p:cNvPr>
              <p:cNvPicPr/>
              <p:nvPr/>
            </p:nvPicPr>
            <p:blipFill>
              <a:blip r:embed="rId766"/>
              <a:stretch>
                <a:fillRect/>
              </a:stretch>
            </p:blipFill>
            <p:spPr>
              <a:xfrm>
                <a:off x="5439334" y="719045"/>
                <a:ext cx="120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47" name="Freihand 246">
                <a:extLst>
                  <a:ext uri="{FF2B5EF4-FFF2-40B4-BE49-F238E27FC236}">
                    <a16:creationId xmlns:a16="http://schemas.microsoft.com/office/drawing/2014/main" id="{69AD67AF-822A-4F64-88EC-DA6AAAED00F4}"/>
                  </a:ext>
                </a:extLst>
              </p14:cNvPr>
              <p14:cNvContentPartPr/>
              <p14:nvPr/>
            </p14:nvContentPartPr>
            <p14:xfrm>
              <a:off x="5638774" y="688085"/>
              <a:ext cx="59040" cy="208800"/>
            </p14:xfrm>
          </p:contentPart>
        </mc:Choice>
        <mc:Fallback xmlns="">
          <p:pic>
            <p:nvPicPr>
              <p:cNvPr id="247" name="Freihand 246">
                <a:extLst>
                  <a:ext uri="{FF2B5EF4-FFF2-40B4-BE49-F238E27FC236}">
                    <a16:creationId xmlns:a16="http://schemas.microsoft.com/office/drawing/2014/main" id="{69AD67AF-822A-4F64-88EC-DA6AAAED00F4}"/>
                  </a:ext>
                </a:extLst>
              </p:cNvPr>
              <p:cNvPicPr/>
              <p:nvPr/>
            </p:nvPicPr>
            <p:blipFill>
              <a:blip r:embed="rId768"/>
              <a:stretch>
                <a:fillRect/>
              </a:stretch>
            </p:blipFill>
            <p:spPr>
              <a:xfrm>
                <a:off x="5634094" y="683765"/>
                <a:ext cx="67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48" name="Freihand 247">
                <a:extLst>
                  <a:ext uri="{FF2B5EF4-FFF2-40B4-BE49-F238E27FC236}">
                    <a16:creationId xmlns:a16="http://schemas.microsoft.com/office/drawing/2014/main" id="{850EDF7E-129A-494C-8FA0-1E625C82015A}"/>
                  </a:ext>
                </a:extLst>
              </p14:cNvPr>
              <p14:cNvContentPartPr/>
              <p14:nvPr/>
            </p14:nvContentPartPr>
            <p14:xfrm>
              <a:off x="5747854" y="744965"/>
              <a:ext cx="107280" cy="59760"/>
            </p14:xfrm>
          </p:contentPart>
        </mc:Choice>
        <mc:Fallback xmlns="">
          <p:pic>
            <p:nvPicPr>
              <p:cNvPr id="248" name="Freihand 247">
                <a:extLst>
                  <a:ext uri="{FF2B5EF4-FFF2-40B4-BE49-F238E27FC236}">
                    <a16:creationId xmlns:a16="http://schemas.microsoft.com/office/drawing/2014/main" id="{850EDF7E-129A-494C-8FA0-1E625C82015A}"/>
                  </a:ext>
                </a:extLst>
              </p:cNvPr>
              <p:cNvPicPr/>
              <p:nvPr/>
            </p:nvPicPr>
            <p:blipFill>
              <a:blip r:embed="rId770"/>
              <a:stretch>
                <a:fillRect/>
              </a:stretch>
            </p:blipFill>
            <p:spPr>
              <a:xfrm>
                <a:off x="5743534" y="740645"/>
                <a:ext cx="115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49" name="Freihand 248">
                <a:extLst>
                  <a:ext uri="{FF2B5EF4-FFF2-40B4-BE49-F238E27FC236}">
                    <a16:creationId xmlns:a16="http://schemas.microsoft.com/office/drawing/2014/main" id="{4470A2DE-CD12-4D9E-ABF1-2547834935FD}"/>
                  </a:ext>
                </a:extLst>
              </p14:cNvPr>
              <p14:cNvContentPartPr/>
              <p14:nvPr/>
            </p14:nvContentPartPr>
            <p14:xfrm>
              <a:off x="5815174" y="726245"/>
              <a:ext cx="73800" cy="203760"/>
            </p14:xfrm>
          </p:contentPart>
        </mc:Choice>
        <mc:Fallback xmlns="">
          <p:pic>
            <p:nvPicPr>
              <p:cNvPr id="249" name="Freihand 248">
                <a:extLst>
                  <a:ext uri="{FF2B5EF4-FFF2-40B4-BE49-F238E27FC236}">
                    <a16:creationId xmlns:a16="http://schemas.microsoft.com/office/drawing/2014/main" id="{4470A2DE-CD12-4D9E-ABF1-2547834935FD}"/>
                  </a:ext>
                </a:extLst>
              </p:cNvPr>
              <p:cNvPicPr/>
              <p:nvPr/>
            </p:nvPicPr>
            <p:blipFill>
              <a:blip r:embed="rId772"/>
              <a:stretch>
                <a:fillRect/>
              </a:stretch>
            </p:blipFill>
            <p:spPr>
              <a:xfrm>
                <a:off x="5810854" y="721925"/>
                <a:ext cx="82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50" name="Freihand 249">
                <a:extLst>
                  <a:ext uri="{FF2B5EF4-FFF2-40B4-BE49-F238E27FC236}">
                    <a16:creationId xmlns:a16="http://schemas.microsoft.com/office/drawing/2014/main" id="{A483866E-84F9-44B7-8C02-20D94C5495C2}"/>
                  </a:ext>
                </a:extLst>
              </p14:cNvPr>
              <p14:cNvContentPartPr/>
              <p14:nvPr/>
            </p14:nvContentPartPr>
            <p14:xfrm>
              <a:off x="5739574" y="657485"/>
              <a:ext cx="150840" cy="32760"/>
            </p14:xfrm>
          </p:contentPart>
        </mc:Choice>
        <mc:Fallback xmlns="">
          <p:pic>
            <p:nvPicPr>
              <p:cNvPr id="250" name="Freihand 249">
                <a:extLst>
                  <a:ext uri="{FF2B5EF4-FFF2-40B4-BE49-F238E27FC236}">
                    <a16:creationId xmlns:a16="http://schemas.microsoft.com/office/drawing/2014/main" id="{A483866E-84F9-44B7-8C02-20D94C5495C2}"/>
                  </a:ext>
                </a:extLst>
              </p:cNvPr>
              <p:cNvPicPr/>
              <p:nvPr/>
            </p:nvPicPr>
            <p:blipFill>
              <a:blip r:embed="rId774"/>
              <a:stretch>
                <a:fillRect/>
              </a:stretch>
            </p:blipFill>
            <p:spPr>
              <a:xfrm>
                <a:off x="5735254" y="653165"/>
                <a:ext cx="159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51" name="Freihand 250">
                <a:extLst>
                  <a:ext uri="{FF2B5EF4-FFF2-40B4-BE49-F238E27FC236}">
                    <a16:creationId xmlns:a16="http://schemas.microsoft.com/office/drawing/2014/main" id="{41C74CD5-7D45-4BB7-BAE1-D0F43711AEB9}"/>
                  </a:ext>
                </a:extLst>
              </p14:cNvPr>
              <p14:cNvContentPartPr/>
              <p14:nvPr/>
            </p14:nvContentPartPr>
            <p14:xfrm>
              <a:off x="6016054" y="774485"/>
              <a:ext cx="140400" cy="11520"/>
            </p14:xfrm>
          </p:contentPart>
        </mc:Choice>
        <mc:Fallback xmlns="">
          <p:pic>
            <p:nvPicPr>
              <p:cNvPr id="251" name="Freihand 250">
                <a:extLst>
                  <a:ext uri="{FF2B5EF4-FFF2-40B4-BE49-F238E27FC236}">
                    <a16:creationId xmlns:a16="http://schemas.microsoft.com/office/drawing/2014/main" id="{41C74CD5-7D45-4BB7-BAE1-D0F43711AEB9}"/>
                  </a:ext>
                </a:extLst>
              </p:cNvPr>
              <p:cNvPicPr/>
              <p:nvPr/>
            </p:nvPicPr>
            <p:blipFill>
              <a:blip r:embed="rId776"/>
              <a:stretch>
                <a:fillRect/>
              </a:stretch>
            </p:blipFill>
            <p:spPr>
              <a:xfrm>
                <a:off x="6011734" y="770165"/>
                <a:ext cx="149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52" name="Freihand 251">
                <a:extLst>
                  <a:ext uri="{FF2B5EF4-FFF2-40B4-BE49-F238E27FC236}">
                    <a16:creationId xmlns:a16="http://schemas.microsoft.com/office/drawing/2014/main" id="{B55BA49F-4DC2-43C1-A72C-1E35C19D45CF}"/>
                  </a:ext>
                </a:extLst>
              </p14:cNvPr>
              <p14:cNvContentPartPr/>
              <p14:nvPr/>
            </p14:nvContentPartPr>
            <p14:xfrm>
              <a:off x="6329974" y="693125"/>
              <a:ext cx="107280" cy="96840"/>
            </p14:xfrm>
          </p:contentPart>
        </mc:Choice>
        <mc:Fallback xmlns="">
          <p:pic>
            <p:nvPicPr>
              <p:cNvPr id="252" name="Freihand 251">
                <a:extLst>
                  <a:ext uri="{FF2B5EF4-FFF2-40B4-BE49-F238E27FC236}">
                    <a16:creationId xmlns:a16="http://schemas.microsoft.com/office/drawing/2014/main" id="{B55BA49F-4DC2-43C1-A72C-1E35C19D45CF}"/>
                  </a:ext>
                </a:extLst>
              </p:cNvPr>
              <p:cNvPicPr/>
              <p:nvPr/>
            </p:nvPicPr>
            <p:blipFill>
              <a:blip r:embed="rId778"/>
              <a:stretch>
                <a:fillRect/>
              </a:stretch>
            </p:blipFill>
            <p:spPr>
              <a:xfrm>
                <a:off x="6325654" y="688805"/>
                <a:ext cx="115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53" name="Freihand 252">
                <a:extLst>
                  <a:ext uri="{FF2B5EF4-FFF2-40B4-BE49-F238E27FC236}">
                    <a16:creationId xmlns:a16="http://schemas.microsoft.com/office/drawing/2014/main" id="{BBB87610-E7B4-481E-837F-A9765BD00654}"/>
                  </a:ext>
                </a:extLst>
              </p14:cNvPr>
              <p14:cNvContentPartPr/>
              <p14:nvPr/>
            </p14:nvContentPartPr>
            <p14:xfrm>
              <a:off x="6451294" y="630845"/>
              <a:ext cx="233640" cy="229680"/>
            </p14:xfrm>
          </p:contentPart>
        </mc:Choice>
        <mc:Fallback xmlns="">
          <p:pic>
            <p:nvPicPr>
              <p:cNvPr id="253" name="Freihand 252">
                <a:extLst>
                  <a:ext uri="{FF2B5EF4-FFF2-40B4-BE49-F238E27FC236}">
                    <a16:creationId xmlns:a16="http://schemas.microsoft.com/office/drawing/2014/main" id="{BBB87610-E7B4-481E-837F-A9765BD00654}"/>
                  </a:ext>
                </a:extLst>
              </p:cNvPr>
              <p:cNvPicPr/>
              <p:nvPr/>
            </p:nvPicPr>
            <p:blipFill>
              <a:blip r:embed="rId780"/>
              <a:stretch>
                <a:fillRect/>
              </a:stretch>
            </p:blipFill>
            <p:spPr>
              <a:xfrm>
                <a:off x="6446974" y="626525"/>
                <a:ext cx="242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54" name="Freihand 253">
                <a:extLst>
                  <a:ext uri="{FF2B5EF4-FFF2-40B4-BE49-F238E27FC236}">
                    <a16:creationId xmlns:a16="http://schemas.microsoft.com/office/drawing/2014/main" id="{AE2B4F4A-3BF4-41FB-9616-40D57F66623E}"/>
                  </a:ext>
                </a:extLst>
              </p14:cNvPr>
              <p14:cNvContentPartPr/>
              <p14:nvPr/>
            </p14:nvContentPartPr>
            <p14:xfrm>
              <a:off x="6591334" y="563525"/>
              <a:ext cx="1115280" cy="68400"/>
            </p14:xfrm>
          </p:contentPart>
        </mc:Choice>
        <mc:Fallback xmlns="">
          <p:pic>
            <p:nvPicPr>
              <p:cNvPr id="254" name="Freihand 253">
                <a:extLst>
                  <a:ext uri="{FF2B5EF4-FFF2-40B4-BE49-F238E27FC236}">
                    <a16:creationId xmlns:a16="http://schemas.microsoft.com/office/drawing/2014/main" id="{AE2B4F4A-3BF4-41FB-9616-40D57F66623E}"/>
                  </a:ext>
                </a:extLst>
              </p:cNvPr>
              <p:cNvPicPr/>
              <p:nvPr/>
            </p:nvPicPr>
            <p:blipFill>
              <a:blip r:embed="rId782"/>
              <a:stretch>
                <a:fillRect/>
              </a:stretch>
            </p:blipFill>
            <p:spPr>
              <a:xfrm>
                <a:off x="6587014" y="559205"/>
                <a:ext cx="1123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58" name="Freihand 257">
                <a:extLst>
                  <a:ext uri="{FF2B5EF4-FFF2-40B4-BE49-F238E27FC236}">
                    <a16:creationId xmlns:a16="http://schemas.microsoft.com/office/drawing/2014/main" id="{14E56CDE-7EB7-4D8B-BD5C-F1B175D23E06}"/>
                  </a:ext>
                </a:extLst>
              </p14:cNvPr>
              <p14:cNvContentPartPr/>
              <p14:nvPr/>
            </p14:nvContentPartPr>
            <p14:xfrm>
              <a:off x="6600334" y="668285"/>
              <a:ext cx="48960" cy="126360"/>
            </p14:xfrm>
          </p:contentPart>
        </mc:Choice>
        <mc:Fallback xmlns="">
          <p:pic>
            <p:nvPicPr>
              <p:cNvPr id="258" name="Freihand 257">
                <a:extLst>
                  <a:ext uri="{FF2B5EF4-FFF2-40B4-BE49-F238E27FC236}">
                    <a16:creationId xmlns:a16="http://schemas.microsoft.com/office/drawing/2014/main" id="{14E56CDE-7EB7-4D8B-BD5C-F1B175D23E06}"/>
                  </a:ext>
                </a:extLst>
              </p:cNvPr>
              <p:cNvPicPr/>
              <p:nvPr/>
            </p:nvPicPr>
            <p:blipFill>
              <a:blip r:embed="rId784"/>
              <a:stretch>
                <a:fillRect/>
              </a:stretch>
            </p:blipFill>
            <p:spPr>
              <a:xfrm>
                <a:off x="6596014" y="663965"/>
                <a:ext cx="57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59" name="Freihand 258">
                <a:extLst>
                  <a:ext uri="{FF2B5EF4-FFF2-40B4-BE49-F238E27FC236}">
                    <a16:creationId xmlns:a16="http://schemas.microsoft.com/office/drawing/2014/main" id="{C495042C-73E4-404F-BCE3-3D6F85F1133D}"/>
                  </a:ext>
                </a:extLst>
              </p14:cNvPr>
              <p14:cNvContentPartPr/>
              <p14:nvPr/>
            </p14:nvContentPartPr>
            <p14:xfrm>
              <a:off x="6659014" y="692045"/>
              <a:ext cx="49680" cy="84240"/>
            </p14:xfrm>
          </p:contentPart>
        </mc:Choice>
        <mc:Fallback xmlns="">
          <p:pic>
            <p:nvPicPr>
              <p:cNvPr id="259" name="Freihand 258">
                <a:extLst>
                  <a:ext uri="{FF2B5EF4-FFF2-40B4-BE49-F238E27FC236}">
                    <a16:creationId xmlns:a16="http://schemas.microsoft.com/office/drawing/2014/main" id="{C495042C-73E4-404F-BCE3-3D6F85F1133D}"/>
                  </a:ext>
                </a:extLst>
              </p:cNvPr>
              <p:cNvPicPr/>
              <p:nvPr/>
            </p:nvPicPr>
            <p:blipFill>
              <a:blip r:embed="rId786"/>
              <a:stretch>
                <a:fillRect/>
              </a:stretch>
            </p:blipFill>
            <p:spPr>
              <a:xfrm>
                <a:off x="6654694" y="687725"/>
                <a:ext cx="58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60" name="Freihand 259">
                <a:extLst>
                  <a:ext uri="{FF2B5EF4-FFF2-40B4-BE49-F238E27FC236}">
                    <a16:creationId xmlns:a16="http://schemas.microsoft.com/office/drawing/2014/main" id="{D56634F5-CDC1-4F4E-828E-6A85419AF016}"/>
                  </a:ext>
                </a:extLst>
              </p14:cNvPr>
              <p14:cNvContentPartPr/>
              <p14:nvPr/>
            </p14:nvContentPartPr>
            <p14:xfrm>
              <a:off x="6714814" y="701405"/>
              <a:ext cx="61560" cy="57600"/>
            </p14:xfrm>
          </p:contentPart>
        </mc:Choice>
        <mc:Fallback xmlns="">
          <p:pic>
            <p:nvPicPr>
              <p:cNvPr id="260" name="Freihand 259">
                <a:extLst>
                  <a:ext uri="{FF2B5EF4-FFF2-40B4-BE49-F238E27FC236}">
                    <a16:creationId xmlns:a16="http://schemas.microsoft.com/office/drawing/2014/main" id="{D56634F5-CDC1-4F4E-828E-6A85419AF016}"/>
                  </a:ext>
                </a:extLst>
              </p:cNvPr>
              <p:cNvPicPr/>
              <p:nvPr/>
            </p:nvPicPr>
            <p:blipFill>
              <a:blip r:embed="rId788"/>
              <a:stretch>
                <a:fillRect/>
              </a:stretch>
            </p:blipFill>
            <p:spPr>
              <a:xfrm>
                <a:off x="6710494" y="697085"/>
                <a:ext cx="70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61" name="Freihand 260">
                <a:extLst>
                  <a:ext uri="{FF2B5EF4-FFF2-40B4-BE49-F238E27FC236}">
                    <a16:creationId xmlns:a16="http://schemas.microsoft.com/office/drawing/2014/main" id="{11E2468C-8167-4035-9FA5-22502761A8EA}"/>
                  </a:ext>
                </a:extLst>
              </p14:cNvPr>
              <p14:cNvContentPartPr/>
              <p14:nvPr/>
            </p14:nvContentPartPr>
            <p14:xfrm>
              <a:off x="6782134" y="708605"/>
              <a:ext cx="75600" cy="47880"/>
            </p14:xfrm>
          </p:contentPart>
        </mc:Choice>
        <mc:Fallback xmlns="">
          <p:pic>
            <p:nvPicPr>
              <p:cNvPr id="261" name="Freihand 260">
                <a:extLst>
                  <a:ext uri="{FF2B5EF4-FFF2-40B4-BE49-F238E27FC236}">
                    <a16:creationId xmlns:a16="http://schemas.microsoft.com/office/drawing/2014/main" id="{11E2468C-8167-4035-9FA5-22502761A8EA}"/>
                  </a:ext>
                </a:extLst>
              </p:cNvPr>
              <p:cNvPicPr/>
              <p:nvPr/>
            </p:nvPicPr>
            <p:blipFill>
              <a:blip r:embed="rId790"/>
              <a:stretch>
                <a:fillRect/>
              </a:stretch>
            </p:blipFill>
            <p:spPr>
              <a:xfrm>
                <a:off x="6777814" y="704285"/>
                <a:ext cx="84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62" name="Freihand 261">
                <a:extLst>
                  <a:ext uri="{FF2B5EF4-FFF2-40B4-BE49-F238E27FC236}">
                    <a16:creationId xmlns:a16="http://schemas.microsoft.com/office/drawing/2014/main" id="{5EE84CF2-D2E0-4730-B3BC-49AB282DBF8A}"/>
                  </a:ext>
                </a:extLst>
              </p14:cNvPr>
              <p14:cNvContentPartPr/>
              <p14:nvPr/>
            </p14:nvContentPartPr>
            <p14:xfrm>
              <a:off x="6898414" y="730925"/>
              <a:ext cx="40320" cy="3960"/>
            </p14:xfrm>
          </p:contentPart>
        </mc:Choice>
        <mc:Fallback xmlns="">
          <p:pic>
            <p:nvPicPr>
              <p:cNvPr id="262" name="Freihand 261">
                <a:extLst>
                  <a:ext uri="{FF2B5EF4-FFF2-40B4-BE49-F238E27FC236}">
                    <a16:creationId xmlns:a16="http://schemas.microsoft.com/office/drawing/2014/main" id="{5EE84CF2-D2E0-4730-B3BC-49AB282DBF8A}"/>
                  </a:ext>
                </a:extLst>
              </p:cNvPr>
              <p:cNvPicPr/>
              <p:nvPr/>
            </p:nvPicPr>
            <p:blipFill>
              <a:blip r:embed="rId792"/>
              <a:stretch>
                <a:fillRect/>
              </a:stretch>
            </p:blipFill>
            <p:spPr>
              <a:xfrm>
                <a:off x="6894094" y="726605"/>
                <a:ext cx="48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63" name="Freihand 262">
                <a:extLst>
                  <a:ext uri="{FF2B5EF4-FFF2-40B4-BE49-F238E27FC236}">
                    <a16:creationId xmlns:a16="http://schemas.microsoft.com/office/drawing/2014/main" id="{D4027459-7023-4FEC-AE2F-CDE85B6B6D07}"/>
                  </a:ext>
                </a:extLst>
              </p14:cNvPr>
              <p14:cNvContentPartPr/>
              <p14:nvPr/>
            </p14:nvContentPartPr>
            <p14:xfrm>
              <a:off x="6958894" y="671885"/>
              <a:ext cx="100440" cy="78480"/>
            </p14:xfrm>
          </p:contentPart>
        </mc:Choice>
        <mc:Fallback xmlns="">
          <p:pic>
            <p:nvPicPr>
              <p:cNvPr id="263" name="Freihand 262">
                <a:extLst>
                  <a:ext uri="{FF2B5EF4-FFF2-40B4-BE49-F238E27FC236}">
                    <a16:creationId xmlns:a16="http://schemas.microsoft.com/office/drawing/2014/main" id="{D4027459-7023-4FEC-AE2F-CDE85B6B6D07}"/>
                  </a:ext>
                </a:extLst>
              </p:cNvPr>
              <p:cNvPicPr/>
              <p:nvPr/>
            </p:nvPicPr>
            <p:blipFill>
              <a:blip r:embed="rId794"/>
              <a:stretch>
                <a:fillRect/>
              </a:stretch>
            </p:blipFill>
            <p:spPr>
              <a:xfrm>
                <a:off x="6954574" y="667565"/>
                <a:ext cx="109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64" name="Freihand 263">
                <a:extLst>
                  <a:ext uri="{FF2B5EF4-FFF2-40B4-BE49-F238E27FC236}">
                    <a16:creationId xmlns:a16="http://schemas.microsoft.com/office/drawing/2014/main" id="{864AC922-BB29-446C-91F1-0B6EA3EB1A16}"/>
                  </a:ext>
                </a:extLst>
              </p14:cNvPr>
              <p14:cNvContentPartPr/>
              <p14:nvPr/>
            </p14:nvContentPartPr>
            <p14:xfrm>
              <a:off x="7040614" y="643805"/>
              <a:ext cx="59040" cy="132840"/>
            </p14:xfrm>
          </p:contentPart>
        </mc:Choice>
        <mc:Fallback xmlns="">
          <p:pic>
            <p:nvPicPr>
              <p:cNvPr id="264" name="Freihand 263">
                <a:extLst>
                  <a:ext uri="{FF2B5EF4-FFF2-40B4-BE49-F238E27FC236}">
                    <a16:creationId xmlns:a16="http://schemas.microsoft.com/office/drawing/2014/main" id="{864AC922-BB29-446C-91F1-0B6EA3EB1A16}"/>
                  </a:ext>
                </a:extLst>
              </p:cNvPr>
              <p:cNvPicPr/>
              <p:nvPr/>
            </p:nvPicPr>
            <p:blipFill>
              <a:blip r:embed="rId796"/>
              <a:stretch>
                <a:fillRect/>
              </a:stretch>
            </p:blipFill>
            <p:spPr>
              <a:xfrm>
                <a:off x="7036294" y="639485"/>
                <a:ext cx="67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65" name="Freihand 264">
                <a:extLst>
                  <a:ext uri="{FF2B5EF4-FFF2-40B4-BE49-F238E27FC236}">
                    <a16:creationId xmlns:a16="http://schemas.microsoft.com/office/drawing/2014/main" id="{85D912EE-4ED4-49F3-978B-205A230C0D97}"/>
                  </a:ext>
                </a:extLst>
              </p14:cNvPr>
              <p14:cNvContentPartPr/>
              <p14:nvPr/>
            </p14:nvContentPartPr>
            <p14:xfrm>
              <a:off x="7120174" y="621485"/>
              <a:ext cx="60120" cy="134280"/>
            </p14:xfrm>
          </p:contentPart>
        </mc:Choice>
        <mc:Fallback xmlns="">
          <p:pic>
            <p:nvPicPr>
              <p:cNvPr id="265" name="Freihand 264">
                <a:extLst>
                  <a:ext uri="{FF2B5EF4-FFF2-40B4-BE49-F238E27FC236}">
                    <a16:creationId xmlns:a16="http://schemas.microsoft.com/office/drawing/2014/main" id="{85D912EE-4ED4-49F3-978B-205A230C0D97}"/>
                  </a:ext>
                </a:extLst>
              </p:cNvPr>
              <p:cNvPicPr/>
              <p:nvPr/>
            </p:nvPicPr>
            <p:blipFill>
              <a:blip r:embed="rId798"/>
              <a:stretch>
                <a:fillRect/>
              </a:stretch>
            </p:blipFill>
            <p:spPr>
              <a:xfrm>
                <a:off x="7115854" y="617165"/>
                <a:ext cx="68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66" name="Freihand 265">
                <a:extLst>
                  <a:ext uri="{FF2B5EF4-FFF2-40B4-BE49-F238E27FC236}">
                    <a16:creationId xmlns:a16="http://schemas.microsoft.com/office/drawing/2014/main" id="{0FA84390-F5AB-4D7D-9902-BE15FD36339C}"/>
                  </a:ext>
                </a:extLst>
              </p14:cNvPr>
              <p14:cNvContentPartPr/>
              <p14:nvPr/>
            </p14:nvContentPartPr>
            <p14:xfrm>
              <a:off x="7206214" y="634085"/>
              <a:ext cx="140400" cy="113760"/>
            </p14:xfrm>
          </p:contentPart>
        </mc:Choice>
        <mc:Fallback xmlns="">
          <p:pic>
            <p:nvPicPr>
              <p:cNvPr id="266" name="Freihand 265">
                <a:extLst>
                  <a:ext uri="{FF2B5EF4-FFF2-40B4-BE49-F238E27FC236}">
                    <a16:creationId xmlns:a16="http://schemas.microsoft.com/office/drawing/2014/main" id="{0FA84390-F5AB-4D7D-9902-BE15FD36339C}"/>
                  </a:ext>
                </a:extLst>
              </p:cNvPr>
              <p:cNvPicPr/>
              <p:nvPr/>
            </p:nvPicPr>
            <p:blipFill>
              <a:blip r:embed="rId800"/>
              <a:stretch>
                <a:fillRect/>
              </a:stretch>
            </p:blipFill>
            <p:spPr>
              <a:xfrm>
                <a:off x="7201894" y="629765"/>
                <a:ext cx="149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67" name="Freihand 266">
                <a:extLst>
                  <a:ext uri="{FF2B5EF4-FFF2-40B4-BE49-F238E27FC236}">
                    <a16:creationId xmlns:a16="http://schemas.microsoft.com/office/drawing/2014/main" id="{836DDF12-D76A-41BE-8E8B-EBA95B5B5AFB}"/>
                  </a:ext>
                </a:extLst>
              </p14:cNvPr>
              <p14:cNvContentPartPr/>
              <p14:nvPr/>
            </p14:nvContentPartPr>
            <p14:xfrm>
              <a:off x="7318894" y="647765"/>
              <a:ext cx="72720" cy="77040"/>
            </p14:xfrm>
          </p:contentPart>
        </mc:Choice>
        <mc:Fallback xmlns="">
          <p:pic>
            <p:nvPicPr>
              <p:cNvPr id="267" name="Freihand 266">
                <a:extLst>
                  <a:ext uri="{FF2B5EF4-FFF2-40B4-BE49-F238E27FC236}">
                    <a16:creationId xmlns:a16="http://schemas.microsoft.com/office/drawing/2014/main" id="{836DDF12-D76A-41BE-8E8B-EBA95B5B5AFB}"/>
                  </a:ext>
                </a:extLst>
              </p:cNvPr>
              <p:cNvPicPr/>
              <p:nvPr/>
            </p:nvPicPr>
            <p:blipFill>
              <a:blip r:embed="rId802"/>
              <a:stretch>
                <a:fillRect/>
              </a:stretch>
            </p:blipFill>
            <p:spPr>
              <a:xfrm>
                <a:off x="7314574" y="643445"/>
                <a:ext cx="81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68" name="Freihand 267">
                <a:extLst>
                  <a:ext uri="{FF2B5EF4-FFF2-40B4-BE49-F238E27FC236}">
                    <a16:creationId xmlns:a16="http://schemas.microsoft.com/office/drawing/2014/main" id="{DB71F849-8CD4-4D26-96EC-475D44165B05}"/>
                  </a:ext>
                </a:extLst>
              </p14:cNvPr>
              <p14:cNvContentPartPr/>
              <p14:nvPr/>
            </p14:nvContentPartPr>
            <p14:xfrm>
              <a:off x="7399894" y="655325"/>
              <a:ext cx="73080" cy="54360"/>
            </p14:xfrm>
          </p:contentPart>
        </mc:Choice>
        <mc:Fallback xmlns="">
          <p:pic>
            <p:nvPicPr>
              <p:cNvPr id="268" name="Freihand 267">
                <a:extLst>
                  <a:ext uri="{FF2B5EF4-FFF2-40B4-BE49-F238E27FC236}">
                    <a16:creationId xmlns:a16="http://schemas.microsoft.com/office/drawing/2014/main" id="{DB71F849-8CD4-4D26-96EC-475D44165B05}"/>
                  </a:ext>
                </a:extLst>
              </p:cNvPr>
              <p:cNvPicPr/>
              <p:nvPr/>
            </p:nvPicPr>
            <p:blipFill>
              <a:blip r:embed="rId804"/>
              <a:stretch>
                <a:fillRect/>
              </a:stretch>
            </p:blipFill>
            <p:spPr>
              <a:xfrm>
                <a:off x="7395574" y="651005"/>
                <a:ext cx="81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69" name="Freihand 268">
                <a:extLst>
                  <a:ext uri="{FF2B5EF4-FFF2-40B4-BE49-F238E27FC236}">
                    <a16:creationId xmlns:a16="http://schemas.microsoft.com/office/drawing/2014/main" id="{625FCFFD-F3B9-4B6A-BFB3-B5CF45E4B548}"/>
                  </a:ext>
                </a:extLst>
              </p14:cNvPr>
              <p14:cNvContentPartPr/>
              <p14:nvPr/>
            </p14:nvContentPartPr>
            <p14:xfrm>
              <a:off x="7496014" y="680165"/>
              <a:ext cx="39240" cy="3960"/>
            </p14:xfrm>
          </p:contentPart>
        </mc:Choice>
        <mc:Fallback xmlns="">
          <p:pic>
            <p:nvPicPr>
              <p:cNvPr id="269" name="Freihand 268">
                <a:extLst>
                  <a:ext uri="{FF2B5EF4-FFF2-40B4-BE49-F238E27FC236}">
                    <a16:creationId xmlns:a16="http://schemas.microsoft.com/office/drawing/2014/main" id="{625FCFFD-F3B9-4B6A-BFB3-B5CF45E4B548}"/>
                  </a:ext>
                </a:extLst>
              </p:cNvPr>
              <p:cNvPicPr/>
              <p:nvPr/>
            </p:nvPicPr>
            <p:blipFill>
              <a:blip r:embed="rId806"/>
              <a:stretch>
                <a:fillRect/>
              </a:stretch>
            </p:blipFill>
            <p:spPr>
              <a:xfrm>
                <a:off x="7491694" y="675845"/>
                <a:ext cx="47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70" name="Freihand 269">
                <a:extLst>
                  <a:ext uri="{FF2B5EF4-FFF2-40B4-BE49-F238E27FC236}">
                    <a16:creationId xmlns:a16="http://schemas.microsoft.com/office/drawing/2014/main" id="{224EFE43-3417-461F-8736-DEFA30936050}"/>
                  </a:ext>
                </a:extLst>
              </p14:cNvPr>
              <p14:cNvContentPartPr/>
              <p14:nvPr/>
            </p14:nvContentPartPr>
            <p14:xfrm>
              <a:off x="7552174" y="628685"/>
              <a:ext cx="78120" cy="87840"/>
            </p14:xfrm>
          </p:contentPart>
        </mc:Choice>
        <mc:Fallback xmlns="">
          <p:pic>
            <p:nvPicPr>
              <p:cNvPr id="270" name="Freihand 269">
                <a:extLst>
                  <a:ext uri="{FF2B5EF4-FFF2-40B4-BE49-F238E27FC236}">
                    <a16:creationId xmlns:a16="http://schemas.microsoft.com/office/drawing/2014/main" id="{224EFE43-3417-461F-8736-DEFA30936050}"/>
                  </a:ext>
                </a:extLst>
              </p:cNvPr>
              <p:cNvPicPr/>
              <p:nvPr/>
            </p:nvPicPr>
            <p:blipFill>
              <a:blip r:embed="rId808"/>
              <a:stretch>
                <a:fillRect/>
              </a:stretch>
            </p:blipFill>
            <p:spPr>
              <a:xfrm>
                <a:off x="7547854" y="624365"/>
                <a:ext cx="86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72" name="Freihand 271">
                <a:extLst>
                  <a:ext uri="{FF2B5EF4-FFF2-40B4-BE49-F238E27FC236}">
                    <a16:creationId xmlns:a16="http://schemas.microsoft.com/office/drawing/2014/main" id="{2A6842F8-6EB1-4B73-92E0-9676E47335B8}"/>
                  </a:ext>
                </a:extLst>
              </p14:cNvPr>
              <p14:cNvContentPartPr/>
              <p14:nvPr/>
            </p14:nvContentPartPr>
            <p14:xfrm>
              <a:off x="7687174" y="536165"/>
              <a:ext cx="107280" cy="279000"/>
            </p14:xfrm>
          </p:contentPart>
        </mc:Choice>
        <mc:Fallback xmlns="">
          <p:pic>
            <p:nvPicPr>
              <p:cNvPr id="272" name="Freihand 271">
                <a:extLst>
                  <a:ext uri="{FF2B5EF4-FFF2-40B4-BE49-F238E27FC236}">
                    <a16:creationId xmlns:a16="http://schemas.microsoft.com/office/drawing/2014/main" id="{2A6842F8-6EB1-4B73-92E0-9676E47335B8}"/>
                  </a:ext>
                </a:extLst>
              </p:cNvPr>
              <p:cNvPicPr/>
              <p:nvPr/>
            </p:nvPicPr>
            <p:blipFill>
              <a:blip r:embed="rId810"/>
              <a:stretch>
                <a:fillRect/>
              </a:stretch>
            </p:blipFill>
            <p:spPr>
              <a:xfrm>
                <a:off x="7682854" y="531845"/>
                <a:ext cx="115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35" name="Freihand 334">
                <a:extLst>
                  <a:ext uri="{FF2B5EF4-FFF2-40B4-BE49-F238E27FC236}">
                    <a16:creationId xmlns:a16="http://schemas.microsoft.com/office/drawing/2014/main" id="{9DAF03D6-0C76-4E8C-A676-0AD303EA73C0}"/>
                  </a:ext>
                </a:extLst>
              </p14:cNvPr>
              <p14:cNvContentPartPr/>
              <p14:nvPr/>
            </p14:nvContentPartPr>
            <p14:xfrm>
              <a:off x="7101094" y="414125"/>
              <a:ext cx="12960" cy="56160"/>
            </p14:xfrm>
          </p:contentPart>
        </mc:Choice>
        <mc:Fallback xmlns="">
          <p:pic>
            <p:nvPicPr>
              <p:cNvPr id="335" name="Freihand 334">
                <a:extLst>
                  <a:ext uri="{FF2B5EF4-FFF2-40B4-BE49-F238E27FC236}">
                    <a16:creationId xmlns:a16="http://schemas.microsoft.com/office/drawing/2014/main" id="{9DAF03D6-0C76-4E8C-A676-0AD303EA73C0}"/>
                  </a:ext>
                </a:extLst>
              </p:cNvPr>
              <p:cNvPicPr/>
              <p:nvPr/>
            </p:nvPicPr>
            <p:blipFill>
              <a:blip r:embed="rId812"/>
              <a:stretch>
                <a:fillRect/>
              </a:stretch>
            </p:blipFill>
            <p:spPr>
              <a:xfrm>
                <a:off x="7096774" y="409805"/>
                <a:ext cx="21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36" name="Freihand 335">
                <a:extLst>
                  <a:ext uri="{FF2B5EF4-FFF2-40B4-BE49-F238E27FC236}">
                    <a16:creationId xmlns:a16="http://schemas.microsoft.com/office/drawing/2014/main" id="{B00D9142-C87B-446B-B5CC-50B189C7A6AC}"/>
                  </a:ext>
                </a:extLst>
              </p14:cNvPr>
              <p14:cNvContentPartPr/>
              <p14:nvPr/>
            </p14:nvContentPartPr>
            <p14:xfrm>
              <a:off x="7073014" y="483605"/>
              <a:ext cx="65520" cy="3240"/>
            </p14:xfrm>
          </p:contentPart>
        </mc:Choice>
        <mc:Fallback xmlns="">
          <p:pic>
            <p:nvPicPr>
              <p:cNvPr id="336" name="Freihand 335">
                <a:extLst>
                  <a:ext uri="{FF2B5EF4-FFF2-40B4-BE49-F238E27FC236}">
                    <a16:creationId xmlns:a16="http://schemas.microsoft.com/office/drawing/2014/main" id="{B00D9142-C87B-446B-B5CC-50B189C7A6AC}"/>
                  </a:ext>
                </a:extLst>
              </p:cNvPr>
              <p:cNvPicPr/>
              <p:nvPr/>
            </p:nvPicPr>
            <p:blipFill>
              <a:blip r:embed="rId814"/>
              <a:stretch>
                <a:fillRect/>
              </a:stretch>
            </p:blipFill>
            <p:spPr>
              <a:xfrm>
                <a:off x="7068694" y="479285"/>
                <a:ext cx="74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37" name="Freihand 336">
                <a:extLst>
                  <a:ext uri="{FF2B5EF4-FFF2-40B4-BE49-F238E27FC236}">
                    <a16:creationId xmlns:a16="http://schemas.microsoft.com/office/drawing/2014/main" id="{EE3C843E-13CE-4320-A36A-91B89B5BB1E3}"/>
                  </a:ext>
                </a:extLst>
              </p14:cNvPr>
              <p14:cNvContentPartPr/>
              <p14:nvPr/>
            </p14:nvContentPartPr>
            <p14:xfrm>
              <a:off x="7079494" y="513845"/>
              <a:ext cx="95400" cy="30240"/>
            </p14:xfrm>
          </p:contentPart>
        </mc:Choice>
        <mc:Fallback xmlns="">
          <p:pic>
            <p:nvPicPr>
              <p:cNvPr id="337" name="Freihand 336">
                <a:extLst>
                  <a:ext uri="{FF2B5EF4-FFF2-40B4-BE49-F238E27FC236}">
                    <a16:creationId xmlns:a16="http://schemas.microsoft.com/office/drawing/2014/main" id="{EE3C843E-13CE-4320-A36A-91B89B5BB1E3}"/>
                  </a:ext>
                </a:extLst>
              </p:cNvPr>
              <p:cNvPicPr/>
              <p:nvPr/>
            </p:nvPicPr>
            <p:blipFill>
              <a:blip r:embed="rId816"/>
              <a:stretch>
                <a:fillRect/>
              </a:stretch>
            </p:blipFill>
            <p:spPr>
              <a:xfrm>
                <a:off x="7075174" y="509525"/>
                <a:ext cx="104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38" name="Freihand 337">
                <a:extLst>
                  <a:ext uri="{FF2B5EF4-FFF2-40B4-BE49-F238E27FC236}">
                    <a16:creationId xmlns:a16="http://schemas.microsoft.com/office/drawing/2014/main" id="{7D6EBCC8-FB29-4AAB-B425-A8B146C08D31}"/>
                  </a:ext>
                </a:extLst>
              </p14:cNvPr>
              <p14:cNvContentPartPr/>
              <p14:nvPr/>
            </p14:nvContentPartPr>
            <p14:xfrm>
              <a:off x="7762414" y="390725"/>
              <a:ext cx="11880" cy="52200"/>
            </p14:xfrm>
          </p:contentPart>
        </mc:Choice>
        <mc:Fallback xmlns="">
          <p:pic>
            <p:nvPicPr>
              <p:cNvPr id="338" name="Freihand 337">
                <a:extLst>
                  <a:ext uri="{FF2B5EF4-FFF2-40B4-BE49-F238E27FC236}">
                    <a16:creationId xmlns:a16="http://schemas.microsoft.com/office/drawing/2014/main" id="{7D6EBCC8-FB29-4AAB-B425-A8B146C08D31}"/>
                  </a:ext>
                </a:extLst>
              </p:cNvPr>
              <p:cNvPicPr/>
              <p:nvPr/>
            </p:nvPicPr>
            <p:blipFill>
              <a:blip r:embed="rId818"/>
              <a:stretch>
                <a:fillRect/>
              </a:stretch>
            </p:blipFill>
            <p:spPr>
              <a:xfrm>
                <a:off x="7758094" y="386405"/>
                <a:ext cx="20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39" name="Freihand 338">
                <a:extLst>
                  <a:ext uri="{FF2B5EF4-FFF2-40B4-BE49-F238E27FC236}">
                    <a16:creationId xmlns:a16="http://schemas.microsoft.com/office/drawing/2014/main" id="{891A7B2C-DEA1-49AE-AA2F-B84D377D943B}"/>
                  </a:ext>
                </a:extLst>
              </p14:cNvPr>
              <p14:cNvContentPartPr/>
              <p14:nvPr/>
            </p14:nvContentPartPr>
            <p14:xfrm>
              <a:off x="7725334" y="443285"/>
              <a:ext cx="79920" cy="12240"/>
            </p14:xfrm>
          </p:contentPart>
        </mc:Choice>
        <mc:Fallback xmlns="">
          <p:pic>
            <p:nvPicPr>
              <p:cNvPr id="339" name="Freihand 338">
                <a:extLst>
                  <a:ext uri="{FF2B5EF4-FFF2-40B4-BE49-F238E27FC236}">
                    <a16:creationId xmlns:a16="http://schemas.microsoft.com/office/drawing/2014/main" id="{891A7B2C-DEA1-49AE-AA2F-B84D377D943B}"/>
                  </a:ext>
                </a:extLst>
              </p:cNvPr>
              <p:cNvPicPr/>
              <p:nvPr/>
            </p:nvPicPr>
            <p:blipFill>
              <a:blip r:embed="rId820"/>
              <a:stretch>
                <a:fillRect/>
              </a:stretch>
            </p:blipFill>
            <p:spPr>
              <a:xfrm>
                <a:off x="7721014" y="438965"/>
                <a:ext cx="88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40" name="Freihand 339">
                <a:extLst>
                  <a:ext uri="{FF2B5EF4-FFF2-40B4-BE49-F238E27FC236}">
                    <a16:creationId xmlns:a16="http://schemas.microsoft.com/office/drawing/2014/main" id="{584B6100-3DC4-4970-A20B-B6125D946E8A}"/>
                  </a:ext>
                </a:extLst>
              </p14:cNvPr>
              <p14:cNvContentPartPr/>
              <p14:nvPr/>
            </p14:nvContentPartPr>
            <p14:xfrm>
              <a:off x="7762414" y="464525"/>
              <a:ext cx="58320" cy="61560"/>
            </p14:xfrm>
          </p:contentPart>
        </mc:Choice>
        <mc:Fallback xmlns="">
          <p:pic>
            <p:nvPicPr>
              <p:cNvPr id="340" name="Freihand 339">
                <a:extLst>
                  <a:ext uri="{FF2B5EF4-FFF2-40B4-BE49-F238E27FC236}">
                    <a16:creationId xmlns:a16="http://schemas.microsoft.com/office/drawing/2014/main" id="{584B6100-3DC4-4970-A20B-B6125D946E8A}"/>
                  </a:ext>
                </a:extLst>
              </p:cNvPr>
              <p:cNvPicPr/>
              <p:nvPr/>
            </p:nvPicPr>
            <p:blipFill>
              <a:blip r:embed="rId822"/>
              <a:stretch>
                <a:fillRect/>
              </a:stretch>
            </p:blipFill>
            <p:spPr>
              <a:xfrm>
                <a:off x="7758094" y="460205"/>
                <a:ext cx="66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5" name="Freihand 554">
                <a:extLst>
                  <a:ext uri="{FF2B5EF4-FFF2-40B4-BE49-F238E27FC236}">
                    <a16:creationId xmlns:a16="http://schemas.microsoft.com/office/drawing/2014/main" id="{A478B00C-2440-4335-8D82-E1F75447F233}"/>
                  </a:ext>
                </a:extLst>
              </p14:cNvPr>
              <p14:cNvContentPartPr/>
              <p14:nvPr/>
            </p14:nvContentPartPr>
            <p14:xfrm>
              <a:off x="7071574" y="1436165"/>
              <a:ext cx="108720" cy="435240"/>
            </p14:xfrm>
          </p:contentPart>
        </mc:Choice>
        <mc:Fallback xmlns="">
          <p:pic>
            <p:nvPicPr>
              <p:cNvPr id="555" name="Freihand 554">
                <a:extLst>
                  <a:ext uri="{FF2B5EF4-FFF2-40B4-BE49-F238E27FC236}">
                    <a16:creationId xmlns:a16="http://schemas.microsoft.com/office/drawing/2014/main" id="{A478B00C-2440-4335-8D82-E1F75447F233}"/>
                  </a:ext>
                </a:extLst>
              </p:cNvPr>
              <p:cNvPicPr/>
              <p:nvPr/>
            </p:nvPicPr>
            <p:blipFill>
              <a:blip r:embed="rId824"/>
              <a:stretch>
                <a:fillRect/>
              </a:stretch>
            </p:blipFill>
            <p:spPr>
              <a:xfrm>
                <a:off x="7067254" y="1431845"/>
                <a:ext cx="1173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6" name="Freihand 555">
                <a:extLst>
                  <a:ext uri="{FF2B5EF4-FFF2-40B4-BE49-F238E27FC236}">
                    <a16:creationId xmlns:a16="http://schemas.microsoft.com/office/drawing/2014/main" id="{5739A0C2-09E8-430D-8AB3-0308A4EEC58A}"/>
                  </a:ext>
                </a:extLst>
              </p14:cNvPr>
              <p14:cNvContentPartPr/>
              <p14:nvPr/>
            </p14:nvContentPartPr>
            <p14:xfrm>
              <a:off x="7371814" y="1561085"/>
              <a:ext cx="7920" cy="20160"/>
            </p14:xfrm>
          </p:contentPart>
        </mc:Choice>
        <mc:Fallback xmlns="">
          <p:pic>
            <p:nvPicPr>
              <p:cNvPr id="556" name="Freihand 555">
                <a:extLst>
                  <a:ext uri="{FF2B5EF4-FFF2-40B4-BE49-F238E27FC236}">
                    <a16:creationId xmlns:a16="http://schemas.microsoft.com/office/drawing/2014/main" id="{5739A0C2-09E8-430D-8AB3-0308A4EEC58A}"/>
                  </a:ext>
                </a:extLst>
              </p:cNvPr>
              <p:cNvPicPr/>
              <p:nvPr/>
            </p:nvPicPr>
            <p:blipFill>
              <a:blip r:embed="rId826"/>
              <a:stretch>
                <a:fillRect/>
              </a:stretch>
            </p:blipFill>
            <p:spPr>
              <a:xfrm>
                <a:off x="7367494" y="1556765"/>
                <a:ext cx="16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7" name="Freihand 556">
                <a:extLst>
                  <a:ext uri="{FF2B5EF4-FFF2-40B4-BE49-F238E27FC236}">
                    <a16:creationId xmlns:a16="http://schemas.microsoft.com/office/drawing/2014/main" id="{905B8345-A4C5-40EF-B7B3-0A32FA84F659}"/>
                  </a:ext>
                </a:extLst>
              </p14:cNvPr>
              <p14:cNvContentPartPr/>
              <p14:nvPr/>
            </p14:nvContentPartPr>
            <p14:xfrm>
              <a:off x="7376854" y="1666565"/>
              <a:ext cx="1800" cy="7920"/>
            </p14:xfrm>
          </p:contentPart>
        </mc:Choice>
        <mc:Fallback xmlns="">
          <p:pic>
            <p:nvPicPr>
              <p:cNvPr id="557" name="Freihand 556">
                <a:extLst>
                  <a:ext uri="{FF2B5EF4-FFF2-40B4-BE49-F238E27FC236}">
                    <a16:creationId xmlns:a16="http://schemas.microsoft.com/office/drawing/2014/main" id="{905B8345-A4C5-40EF-B7B3-0A32FA84F659}"/>
                  </a:ext>
                </a:extLst>
              </p:cNvPr>
              <p:cNvPicPr/>
              <p:nvPr/>
            </p:nvPicPr>
            <p:blipFill>
              <a:blip r:embed="rId828"/>
              <a:stretch>
                <a:fillRect/>
              </a:stretch>
            </p:blipFill>
            <p:spPr>
              <a:xfrm>
                <a:off x="7372534" y="1662245"/>
                <a:ext cx="10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62" name="Freihand 561">
                <a:extLst>
                  <a:ext uri="{FF2B5EF4-FFF2-40B4-BE49-F238E27FC236}">
                    <a16:creationId xmlns:a16="http://schemas.microsoft.com/office/drawing/2014/main" id="{6710F0F9-FCEC-4BA6-A19C-217F6CD034D7}"/>
                  </a:ext>
                </a:extLst>
              </p14:cNvPr>
              <p14:cNvContentPartPr/>
              <p14:nvPr/>
            </p14:nvContentPartPr>
            <p14:xfrm>
              <a:off x="7672054" y="1353725"/>
              <a:ext cx="70920" cy="97920"/>
            </p14:xfrm>
          </p:contentPart>
        </mc:Choice>
        <mc:Fallback xmlns="">
          <p:pic>
            <p:nvPicPr>
              <p:cNvPr id="562" name="Freihand 561">
                <a:extLst>
                  <a:ext uri="{FF2B5EF4-FFF2-40B4-BE49-F238E27FC236}">
                    <a16:creationId xmlns:a16="http://schemas.microsoft.com/office/drawing/2014/main" id="{6710F0F9-FCEC-4BA6-A19C-217F6CD034D7}"/>
                  </a:ext>
                </a:extLst>
              </p:cNvPr>
              <p:cNvPicPr/>
              <p:nvPr/>
            </p:nvPicPr>
            <p:blipFill>
              <a:blip r:embed="rId830"/>
              <a:stretch>
                <a:fillRect/>
              </a:stretch>
            </p:blipFill>
            <p:spPr>
              <a:xfrm>
                <a:off x="7667734" y="1349405"/>
                <a:ext cx="79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63" name="Freihand 562">
                <a:extLst>
                  <a:ext uri="{FF2B5EF4-FFF2-40B4-BE49-F238E27FC236}">
                    <a16:creationId xmlns:a16="http://schemas.microsoft.com/office/drawing/2014/main" id="{7CAE5C71-A026-4E7A-8143-328D435CEF55}"/>
                  </a:ext>
                </a:extLst>
              </p14:cNvPr>
              <p14:cNvContentPartPr/>
              <p14:nvPr/>
            </p14:nvContentPartPr>
            <p14:xfrm>
              <a:off x="7454614" y="1563245"/>
              <a:ext cx="55800" cy="16920"/>
            </p14:xfrm>
          </p:contentPart>
        </mc:Choice>
        <mc:Fallback xmlns="">
          <p:pic>
            <p:nvPicPr>
              <p:cNvPr id="563" name="Freihand 562">
                <a:extLst>
                  <a:ext uri="{FF2B5EF4-FFF2-40B4-BE49-F238E27FC236}">
                    <a16:creationId xmlns:a16="http://schemas.microsoft.com/office/drawing/2014/main" id="{7CAE5C71-A026-4E7A-8143-328D435CEF55}"/>
                  </a:ext>
                </a:extLst>
              </p:cNvPr>
              <p:cNvPicPr/>
              <p:nvPr/>
            </p:nvPicPr>
            <p:blipFill>
              <a:blip r:embed="rId832"/>
              <a:stretch>
                <a:fillRect/>
              </a:stretch>
            </p:blipFill>
            <p:spPr>
              <a:xfrm>
                <a:off x="7450294" y="1558925"/>
                <a:ext cx="64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64" name="Freihand 563">
                <a:extLst>
                  <a:ext uri="{FF2B5EF4-FFF2-40B4-BE49-F238E27FC236}">
                    <a16:creationId xmlns:a16="http://schemas.microsoft.com/office/drawing/2014/main" id="{B3CF2DC9-0372-42F5-B5A8-C72A1DD4DA3C}"/>
                  </a:ext>
                </a:extLst>
              </p14:cNvPr>
              <p14:cNvContentPartPr/>
              <p14:nvPr/>
            </p14:nvContentPartPr>
            <p14:xfrm>
              <a:off x="7475854" y="1593125"/>
              <a:ext cx="51840" cy="7200"/>
            </p14:xfrm>
          </p:contentPart>
        </mc:Choice>
        <mc:Fallback xmlns="">
          <p:pic>
            <p:nvPicPr>
              <p:cNvPr id="564" name="Freihand 563">
                <a:extLst>
                  <a:ext uri="{FF2B5EF4-FFF2-40B4-BE49-F238E27FC236}">
                    <a16:creationId xmlns:a16="http://schemas.microsoft.com/office/drawing/2014/main" id="{B3CF2DC9-0372-42F5-B5A8-C72A1DD4DA3C}"/>
                  </a:ext>
                </a:extLst>
              </p:cNvPr>
              <p:cNvPicPr/>
              <p:nvPr/>
            </p:nvPicPr>
            <p:blipFill>
              <a:blip r:embed="rId834"/>
              <a:stretch>
                <a:fillRect/>
              </a:stretch>
            </p:blipFill>
            <p:spPr>
              <a:xfrm>
                <a:off x="7471534" y="1588805"/>
                <a:ext cx="60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65" name="Freihand 564">
                <a:extLst>
                  <a:ext uri="{FF2B5EF4-FFF2-40B4-BE49-F238E27FC236}">
                    <a16:creationId xmlns:a16="http://schemas.microsoft.com/office/drawing/2014/main" id="{3F1EB891-CA93-49E7-9D92-5C5E0ECFD849}"/>
                  </a:ext>
                </a:extLst>
              </p14:cNvPr>
              <p14:cNvContentPartPr/>
              <p14:nvPr/>
            </p14:nvContentPartPr>
            <p14:xfrm>
              <a:off x="7635694" y="1510685"/>
              <a:ext cx="123480" cy="7920"/>
            </p14:xfrm>
          </p:contentPart>
        </mc:Choice>
        <mc:Fallback xmlns="">
          <p:pic>
            <p:nvPicPr>
              <p:cNvPr id="565" name="Freihand 564">
                <a:extLst>
                  <a:ext uri="{FF2B5EF4-FFF2-40B4-BE49-F238E27FC236}">
                    <a16:creationId xmlns:a16="http://schemas.microsoft.com/office/drawing/2014/main" id="{3F1EB891-CA93-49E7-9D92-5C5E0ECFD849}"/>
                  </a:ext>
                </a:extLst>
              </p:cNvPr>
              <p:cNvPicPr/>
              <p:nvPr/>
            </p:nvPicPr>
            <p:blipFill>
              <a:blip r:embed="rId836"/>
              <a:stretch>
                <a:fillRect/>
              </a:stretch>
            </p:blipFill>
            <p:spPr>
              <a:xfrm>
                <a:off x="7631374" y="1506365"/>
                <a:ext cx="132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66" name="Freihand 565">
                <a:extLst>
                  <a:ext uri="{FF2B5EF4-FFF2-40B4-BE49-F238E27FC236}">
                    <a16:creationId xmlns:a16="http://schemas.microsoft.com/office/drawing/2014/main" id="{E10F04BD-C70B-4885-B05E-58DA4D3D71A9}"/>
                  </a:ext>
                </a:extLst>
              </p14:cNvPr>
              <p14:cNvContentPartPr/>
              <p14:nvPr/>
            </p14:nvContentPartPr>
            <p14:xfrm>
              <a:off x="7659094" y="1542725"/>
              <a:ext cx="102600" cy="49680"/>
            </p14:xfrm>
          </p:contentPart>
        </mc:Choice>
        <mc:Fallback xmlns="">
          <p:pic>
            <p:nvPicPr>
              <p:cNvPr id="566" name="Freihand 565">
                <a:extLst>
                  <a:ext uri="{FF2B5EF4-FFF2-40B4-BE49-F238E27FC236}">
                    <a16:creationId xmlns:a16="http://schemas.microsoft.com/office/drawing/2014/main" id="{E10F04BD-C70B-4885-B05E-58DA4D3D71A9}"/>
                  </a:ext>
                </a:extLst>
              </p:cNvPr>
              <p:cNvPicPr/>
              <p:nvPr/>
            </p:nvPicPr>
            <p:blipFill>
              <a:blip r:embed="rId838"/>
              <a:stretch>
                <a:fillRect/>
              </a:stretch>
            </p:blipFill>
            <p:spPr>
              <a:xfrm>
                <a:off x="7654774" y="1538405"/>
                <a:ext cx="111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67" name="Freihand 566">
                <a:extLst>
                  <a:ext uri="{FF2B5EF4-FFF2-40B4-BE49-F238E27FC236}">
                    <a16:creationId xmlns:a16="http://schemas.microsoft.com/office/drawing/2014/main" id="{E7278803-BB46-4312-83B0-1FFB021A8765}"/>
                  </a:ext>
                </a:extLst>
              </p14:cNvPr>
              <p14:cNvContentPartPr/>
              <p14:nvPr/>
            </p14:nvContentPartPr>
            <p14:xfrm>
              <a:off x="7719574" y="1561085"/>
              <a:ext cx="48960" cy="41040"/>
            </p14:xfrm>
          </p:contentPart>
        </mc:Choice>
        <mc:Fallback xmlns="">
          <p:pic>
            <p:nvPicPr>
              <p:cNvPr id="567" name="Freihand 566">
                <a:extLst>
                  <a:ext uri="{FF2B5EF4-FFF2-40B4-BE49-F238E27FC236}">
                    <a16:creationId xmlns:a16="http://schemas.microsoft.com/office/drawing/2014/main" id="{E7278803-BB46-4312-83B0-1FFB021A8765}"/>
                  </a:ext>
                </a:extLst>
              </p:cNvPr>
              <p:cNvPicPr/>
              <p:nvPr/>
            </p:nvPicPr>
            <p:blipFill>
              <a:blip r:embed="rId840"/>
              <a:stretch>
                <a:fillRect/>
              </a:stretch>
            </p:blipFill>
            <p:spPr>
              <a:xfrm>
                <a:off x="7715254" y="1556765"/>
                <a:ext cx="57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68" name="Freihand 567">
                <a:extLst>
                  <a:ext uri="{FF2B5EF4-FFF2-40B4-BE49-F238E27FC236}">
                    <a16:creationId xmlns:a16="http://schemas.microsoft.com/office/drawing/2014/main" id="{C1EA420E-3249-4633-897F-C2858A629CFA}"/>
                  </a:ext>
                </a:extLst>
              </p14:cNvPr>
              <p14:cNvContentPartPr/>
              <p14:nvPr/>
            </p14:nvContentPartPr>
            <p14:xfrm>
              <a:off x="7793014" y="1358765"/>
              <a:ext cx="82440" cy="229320"/>
            </p14:xfrm>
          </p:contentPart>
        </mc:Choice>
        <mc:Fallback xmlns="">
          <p:pic>
            <p:nvPicPr>
              <p:cNvPr id="568" name="Freihand 567">
                <a:extLst>
                  <a:ext uri="{FF2B5EF4-FFF2-40B4-BE49-F238E27FC236}">
                    <a16:creationId xmlns:a16="http://schemas.microsoft.com/office/drawing/2014/main" id="{C1EA420E-3249-4633-897F-C2858A629CFA}"/>
                  </a:ext>
                </a:extLst>
              </p:cNvPr>
              <p:cNvPicPr/>
              <p:nvPr/>
            </p:nvPicPr>
            <p:blipFill>
              <a:blip r:embed="rId842"/>
              <a:stretch>
                <a:fillRect/>
              </a:stretch>
            </p:blipFill>
            <p:spPr>
              <a:xfrm>
                <a:off x="7788694" y="1354445"/>
                <a:ext cx="91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69" name="Freihand 568">
                <a:extLst>
                  <a:ext uri="{FF2B5EF4-FFF2-40B4-BE49-F238E27FC236}">
                    <a16:creationId xmlns:a16="http://schemas.microsoft.com/office/drawing/2014/main" id="{CDE4815B-5609-459E-AC4C-EFBF0C022DCA}"/>
                  </a:ext>
                </a:extLst>
              </p14:cNvPr>
              <p14:cNvContentPartPr/>
              <p14:nvPr/>
            </p14:nvContentPartPr>
            <p14:xfrm>
              <a:off x="7580614" y="1333565"/>
              <a:ext cx="113760" cy="237960"/>
            </p14:xfrm>
          </p:contentPart>
        </mc:Choice>
        <mc:Fallback xmlns="">
          <p:pic>
            <p:nvPicPr>
              <p:cNvPr id="569" name="Freihand 568">
                <a:extLst>
                  <a:ext uri="{FF2B5EF4-FFF2-40B4-BE49-F238E27FC236}">
                    <a16:creationId xmlns:a16="http://schemas.microsoft.com/office/drawing/2014/main" id="{CDE4815B-5609-459E-AC4C-EFBF0C022DCA}"/>
                  </a:ext>
                </a:extLst>
              </p:cNvPr>
              <p:cNvPicPr/>
              <p:nvPr/>
            </p:nvPicPr>
            <p:blipFill>
              <a:blip r:embed="rId844"/>
              <a:stretch>
                <a:fillRect/>
              </a:stretch>
            </p:blipFill>
            <p:spPr>
              <a:xfrm>
                <a:off x="7576294" y="1329245"/>
                <a:ext cx="1224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70" name="Freihand 569">
                <a:extLst>
                  <a:ext uri="{FF2B5EF4-FFF2-40B4-BE49-F238E27FC236}">
                    <a16:creationId xmlns:a16="http://schemas.microsoft.com/office/drawing/2014/main" id="{F312ADF5-A793-4C86-832B-0E19A42F145A}"/>
                  </a:ext>
                </a:extLst>
              </p14:cNvPr>
              <p14:cNvContentPartPr/>
              <p14:nvPr/>
            </p14:nvContentPartPr>
            <p14:xfrm>
              <a:off x="7940254" y="1159325"/>
              <a:ext cx="10440" cy="95760"/>
            </p14:xfrm>
          </p:contentPart>
        </mc:Choice>
        <mc:Fallback xmlns="">
          <p:pic>
            <p:nvPicPr>
              <p:cNvPr id="570" name="Freihand 569">
                <a:extLst>
                  <a:ext uri="{FF2B5EF4-FFF2-40B4-BE49-F238E27FC236}">
                    <a16:creationId xmlns:a16="http://schemas.microsoft.com/office/drawing/2014/main" id="{F312ADF5-A793-4C86-832B-0E19A42F145A}"/>
                  </a:ext>
                </a:extLst>
              </p:cNvPr>
              <p:cNvPicPr/>
              <p:nvPr/>
            </p:nvPicPr>
            <p:blipFill>
              <a:blip r:embed="rId846"/>
              <a:stretch>
                <a:fillRect/>
              </a:stretch>
            </p:blipFill>
            <p:spPr>
              <a:xfrm>
                <a:off x="7935934" y="1155005"/>
                <a:ext cx="19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71" name="Freihand 570">
                <a:extLst>
                  <a:ext uri="{FF2B5EF4-FFF2-40B4-BE49-F238E27FC236}">
                    <a16:creationId xmlns:a16="http://schemas.microsoft.com/office/drawing/2014/main" id="{8E369B28-CC49-4E76-BA88-96C3326F785D}"/>
                  </a:ext>
                </a:extLst>
              </p14:cNvPr>
              <p14:cNvContentPartPr/>
              <p14:nvPr/>
            </p14:nvContentPartPr>
            <p14:xfrm>
              <a:off x="7919014" y="1267325"/>
              <a:ext cx="54360" cy="9360"/>
            </p14:xfrm>
          </p:contentPart>
        </mc:Choice>
        <mc:Fallback xmlns="">
          <p:pic>
            <p:nvPicPr>
              <p:cNvPr id="571" name="Freihand 570">
                <a:extLst>
                  <a:ext uri="{FF2B5EF4-FFF2-40B4-BE49-F238E27FC236}">
                    <a16:creationId xmlns:a16="http://schemas.microsoft.com/office/drawing/2014/main" id="{8E369B28-CC49-4E76-BA88-96C3326F785D}"/>
                  </a:ext>
                </a:extLst>
              </p:cNvPr>
              <p:cNvPicPr/>
              <p:nvPr/>
            </p:nvPicPr>
            <p:blipFill>
              <a:blip r:embed="rId848"/>
              <a:stretch>
                <a:fillRect/>
              </a:stretch>
            </p:blipFill>
            <p:spPr>
              <a:xfrm>
                <a:off x="7914694" y="1263005"/>
                <a:ext cx="63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72" name="Freihand 571">
                <a:extLst>
                  <a:ext uri="{FF2B5EF4-FFF2-40B4-BE49-F238E27FC236}">
                    <a16:creationId xmlns:a16="http://schemas.microsoft.com/office/drawing/2014/main" id="{109F59A2-DDB4-4512-8202-4EAC16DFABF9}"/>
                  </a:ext>
                </a:extLst>
              </p14:cNvPr>
              <p14:cNvContentPartPr/>
              <p14:nvPr/>
            </p14:nvContentPartPr>
            <p14:xfrm>
              <a:off x="7927294" y="1308725"/>
              <a:ext cx="97920" cy="56160"/>
            </p14:xfrm>
          </p:contentPart>
        </mc:Choice>
        <mc:Fallback xmlns="">
          <p:pic>
            <p:nvPicPr>
              <p:cNvPr id="572" name="Freihand 571">
                <a:extLst>
                  <a:ext uri="{FF2B5EF4-FFF2-40B4-BE49-F238E27FC236}">
                    <a16:creationId xmlns:a16="http://schemas.microsoft.com/office/drawing/2014/main" id="{109F59A2-DDB4-4512-8202-4EAC16DFABF9}"/>
                  </a:ext>
                </a:extLst>
              </p:cNvPr>
              <p:cNvPicPr/>
              <p:nvPr/>
            </p:nvPicPr>
            <p:blipFill>
              <a:blip r:embed="rId850"/>
              <a:stretch>
                <a:fillRect/>
              </a:stretch>
            </p:blipFill>
            <p:spPr>
              <a:xfrm>
                <a:off x="7922974" y="1304405"/>
                <a:ext cx="10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73" name="Freihand 572">
                <a:extLst>
                  <a:ext uri="{FF2B5EF4-FFF2-40B4-BE49-F238E27FC236}">
                    <a16:creationId xmlns:a16="http://schemas.microsoft.com/office/drawing/2014/main" id="{4997D2B5-F8D7-4B31-BDCD-DA211F886C49}"/>
                  </a:ext>
                </a:extLst>
              </p14:cNvPr>
              <p14:cNvContentPartPr/>
              <p14:nvPr/>
            </p14:nvContentPartPr>
            <p14:xfrm>
              <a:off x="7494934" y="1508165"/>
              <a:ext cx="69840" cy="100440"/>
            </p14:xfrm>
          </p:contentPart>
        </mc:Choice>
        <mc:Fallback xmlns="">
          <p:pic>
            <p:nvPicPr>
              <p:cNvPr id="573" name="Freihand 572">
                <a:extLst>
                  <a:ext uri="{FF2B5EF4-FFF2-40B4-BE49-F238E27FC236}">
                    <a16:creationId xmlns:a16="http://schemas.microsoft.com/office/drawing/2014/main" id="{4997D2B5-F8D7-4B31-BDCD-DA211F886C49}"/>
                  </a:ext>
                </a:extLst>
              </p:cNvPr>
              <p:cNvPicPr/>
              <p:nvPr/>
            </p:nvPicPr>
            <p:blipFill>
              <a:blip r:embed="rId852"/>
              <a:stretch>
                <a:fillRect/>
              </a:stretch>
            </p:blipFill>
            <p:spPr>
              <a:xfrm>
                <a:off x="7490614" y="1503845"/>
                <a:ext cx="78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74" name="Freihand 573">
                <a:extLst>
                  <a:ext uri="{FF2B5EF4-FFF2-40B4-BE49-F238E27FC236}">
                    <a16:creationId xmlns:a16="http://schemas.microsoft.com/office/drawing/2014/main" id="{00BEE9DD-2F07-41F3-92F4-06112398C367}"/>
                  </a:ext>
                </a:extLst>
              </p14:cNvPr>
              <p14:cNvContentPartPr/>
              <p14:nvPr/>
            </p14:nvContentPartPr>
            <p14:xfrm>
              <a:off x="7581334" y="1642805"/>
              <a:ext cx="291600" cy="28440"/>
            </p14:xfrm>
          </p:contentPart>
        </mc:Choice>
        <mc:Fallback xmlns="">
          <p:pic>
            <p:nvPicPr>
              <p:cNvPr id="574" name="Freihand 573">
                <a:extLst>
                  <a:ext uri="{FF2B5EF4-FFF2-40B4-BE49-F238E27FC236}">
                    <a16:creationId xmlns:a16="http://schemas.microsoft.com/office/drawing/2014/main" id="{00BEE9DD-2F07-41F3-92F4-06112398C367}"/>
                  </a:ext>
                </a:extLst>
              </p:cNvPr>
              <p:cNvPicPr/>
              <p:nvPr/>
            </p:nvPicPr>
            <p:blipFill>
              <a:blip r:embed="rId854"/>
              <a:stretch>
                <a:fillRect/>
              </a:stretch>
            </p:blipFill>
            <p:spPr>
              <a:xfrm>
                <a:off x="7577014" y="1638485"/>
                <a:ext cx="300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75" name="Freihand 574">
                <a:extLst>
                  <a:ext uri="{FF2B5EF4-FFF2-40B4-BE49-F238E27FC236}">
                    <a16:creationId xmlns:a16="http://schemas.microsoft.com/office/drawing/2014/main" id="{396189AB-5FA3-4878-AB79-580A6F857768}"/>
                  </a:ext>
                </a:extLst>
              </p14:cNvPr>
              <p14:cNvContentPartPr/>
              <p14:nvPr/>
            </p14:nvContentPartPr>
            <p14:xfrm>
              <a:off x="7661254" y="1737845"/>
              <a:ext cx="131400" cy="78120"/>
            </p14:xfrm>
          </p:contentPart>
        </mc:Choice>
        <mc:Fallback xmlns="">
          <p:pic>
            <p:nvPicPr>
              <p:cNvPr id="575" name="Freihand 574">
                <a:extLst>
                  <a:ext uri="{FF2B5EF4-FFF2-40B4-BE49-F238E27FC236}">
                    <a16:creationId xmlns:a16="http://schemas.microsoft.com/office/drawing/2014/main" id="{396189AB-5FA3-4878-AB79-580A6F857768}"/>
                  </a:ext>
                </a:extLst>
              </p:cNvPr>
              <p:cNvPicPr/>
              <p:nvPr/>
            </p:nvPicPr>
            <p:blipFill>
              <a:blip r:embed="rId856"/>
              <a:stretch>
                <a:fillRect/>
              </a:stretch>
            </p:blipFill>
            <p:spPr>
              <a:xfrm>
                <a:off x="7656934" y="1733525"/>
                <a:ext cx="140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76" name="Freihand 575">
                <a:extLst>
                  <a:ext uri="{FF2B5EF4-FFF2-40B4-BE49-F238E27FC236}">
                    <a16:creationId xmlns:a16="http://schemas.microsoft.com/office/drawing/2014/main" id="{73350490-2644-4425-836F-3DF37382BEA6}"/>
                  </a:ext>
                </a:extLst>
              </p14:cNvPr>
              <p14:cNvContentPartPr/>
              <p14:nvPr/>
            </p14:nvContentPartPr>
            <p14:xfrm>
              <a:off x="7720294" y="1797245"/>
              <a:ext cx="56520" cy="30240"/>
            </p14:xfrm>
          </p:contentPart>
        </mc:Choice>
        <mc:Fallback xmlns="">
          <p:pic>
            <p:nvPicPr>
              <p:cNvPr id="576" name="Freihand 575">
                <a:extLst>
                  <a:ext uri="{FF2B5EF4-FFF2-40B4-BE49-F238E27FC236}">
                    <a16:creationId xmlns:a16="http://schemas.microsoft.com/office/drawing/2014/main" id="{73350490-2644-4425-836F-3DF37382BEA6}"/>
                  </a:ext>
                </a:extLst>
              </p:cNvPr>
              <p:cNvPicPr/>
              <p:nvPr/>
            </p:nvPicPr>
            <p:blipFill>
              <a:blip r:embed="rId858"/>
              <a:stretch>
                <a:fillRect/>
              </a:stretch>
            </p:blipFill>
            <p:spPr>
              <a:xfrm>
                <a:off x="7715974" y="1792925"/>
                <a:ext cx="65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77" name="Freihand 576">
                <a:extLst>
                  <a:ext uri="{FF2B5EF4-FFF2-40B4-BE49-F238E27FC236}">
                    <a16:creationId xmlns:a16="http://schemas.microsoft.com/office/drawing/2014/main" id="{2CB6F57B-05D7-4065-9DB9-72CB9A339BCA}"/>
                  </a:ext>
                </a:extLst>
              </p14:cNvPr>
              <p14:cNvContentPartPr/>
              <p14:nvPr/>
            </p14:nvContentPartPr>
            <p14:xfrm>
              <a:off x="7625974" y="1889045"/>
              <a:ext cx="184320" cy="19440"/>
            </p14:xfrm>
          </p:contentPart>
        </mc:Choice>
        <mc:Fallback xmlns="">
          <p:pic>
            <p:nvPicPr>
              <p:cNvPr id="577" name="Freihand 576">
                <a:extLst>
                  <a:ext uri="{FF2B5EF4-FFF2-40B4-BE49-F238E27FC236}">
                    <a16:creationId xmlns:a16="http://schemas.microsoft.com/office/drawing/2014/main" id="{2CB6F57B-05D7-4065-9DB9-72CB9A339BCA}"/>
                  </a:ext>
                </a:extLst>
              </p:cNvPr>
              <p:cNvPicPr/>
              <p:nvPr/>
            </p:nvPicPr>
            <p:blipFill>
              <a:blip r:embed="rId860"/>
              <a:stretch>
                <a:fillRect/>
              </a:stretch>
            </p:blipFill>
            <p:spPr>
              <a:xfrm>
                <a:off x="7621654" y="1884725"/>
                <a:ext cx="192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78" name="Freihand 577">
                <a:extLst>
                  <a:ext uri="{FF2B5EF4-FFF2-40B4-BE49-F238E27FC236}">
                    <a16:creationId xmlns:a16="http://schemas.microsoft.com/office/drawing/2014/main" id="{5B06CB7A-FD0D-4D2E-A342-D713BDD64AC6}"/>
                  </a:ext>
                </a:extLst>
              </p14:cNvPr>
              <p14:cNvContentPartPr/>
              <p14:nvPr/>
            </p14:nvContentPartPr>
            <p14:xfrm>
              <a:off x="7669894" y="1939445"/>
              <a:ext cx="109440" cy="149040"/>
            </p14:xfrm>
          </p:contentPart>
        </mc:Choice>
        <mc:Fallback xmlns="">
          <p:pic>
            <p:nvPicPr>
              <p:cNvPr id="578" name="Freihand 577">
                <a:extLst>
                  <a:ext uri="{FF2B5EF4-FFF2-40B4-BE49-F238E27FC236}">
                    <a16:creationId xmlns:a16="http://schemas.microsoft.com/office/drawing/2014/main" id="{5B06CB7A-FD0D-4D2E-A342-D713BDD64AC6}"/>
                  </a:ext>
                </a:extLst>
              </p:cNvPr>
              <p:cNvPicPr/>
              <p:nvPr/>
            </p:nvPicPr>
            <p:blipFill>
              <a:blip r:embed="rId862"/>
              <a:stretch>
                <a:fillRect/>
              </a:stretch>
            </p:blipFill>
            <p:spPr>
              <a:xfrm>
                <a:off x="7665574" y="1935125"/>
                <a:ext cx="118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79" name="Freihand 578">
                <a:extLst>
                  <a:ext uri="{FF2B5EF4-FFF2-40B4-BE49-F238E27FC236}">
                    <a16:creationId xmlns:a16="http://schemas.microsoft.com/office/drawing/2014/main" id="{FED0B1EE-2CDD-4C9C-83E1-B7DC11F32261}"/>
                  </a:ext>
                </a:extLst>
              </p14:cNvPr>
              <p14:cNvContentPartPr/>
              <p14:nvPr/>
            </p14:nvContentPartPr>
            <p14:xfrm>
              <a:off x="7826854" y="1751885"/>
              <a:ext cx="70560" cy="292680"/>
            </p14:xfrm>
          </p:contentPart>
        </mc:Choice>
        <mc:Fallback xmlns="">
          <p:pic>
            <p:nvPicPr>
              <p:cNvPr id="579" name="Freihand 578">
                <a:extLst>
                  <a:ext uri="{FF2B5EF4-FFF2-40B4-BE49-F238E27FC236}">
                    <a16:creationId xmlns:a16="http://schemas.microsoft.com/office/drawing/2014/main" id="{FED0B1EE-2CDD-4C9C-83E1-B7DC11F32261}"/>
                  </a:ext>
                </a:extLst>
              </p:cNvPr>
              <p:cNvPicPr/>
              <p:nvPr/>
            </p:nvPicPr>
            <p:blipFill>
              <a:blip r:embed="rId864"/>
              <a:stretch>
                <a:fillRect/>
              </a:stretch>
            </p:blipFill>
            <p:spPr>
              <a:xfrm>
                <a:off x="7822534" y="1747565"/>
                <a:ext cx="792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80" name="Freihand 579">
                <a:extLst>
                  <a:ext uri="{FF2B5EF4-FFF2-40B4-BE49-F238E27FC236}">
                    <a16:creationId xmlns:a16="http://schemas.microsoft.com/office/drawing/2014/main" id="{F59E01AF-FC50-4663-9C60-920B9E6D59F4}"/>
                  </a:ext>
                </a:extLst>
              </p14:cNvPr>
              <p14:cNvContentPartPr/>
              <p14:nvPr/>
            </p14:nvContentPartPr>
            <p14:xfrm>
              <a:off x="7550734" y="1777805"/>
              <a:ext cx="110520" cy="309960"/>
            </p14:xfrm>
          </p:contentPart>
        </mc:Choice>
        <mc:Fallback xmlns="">
          <p:pic>
            <p:nvPicPr>
              <p:cNvPr id="580" name="Freihand 579">
                <a:extLst>
                  <a:ext uri="{FF2B5EF4-FFF2-40B4-BE49-F238E27FC236}">
                    <a16:creationId xmlns:a16="http://schemas.microsoft.com/office/drawing/2014/main" id="{F59E01AF-FC50-4663-9C60-920B9E6D59F4}"/>
                  </a:ext>
                </a:extLst>
              </p:cNvPr>
              <p:cNvPicPr/>
              <p:nvPr/>
            </p:nvPicPr>
            <p:blipFill>
              <a:blip r:embed="rId866"/>
              <a:stretch>
                <a:fillRect/>
              </a:stretch>
            </p:blipFill>
            <p:spPr>
              <a:xfrm>
                <a:off x="7546414" y="1773485"/>
                <a:ext cx="1191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81" name="Freihand 580">
                <a:extLst>
                  <a:ext uri="{FF2B5EF4-FFF2-40B4-BE49-F238E27FC236}">
                    <a16:creationId xmlns:a16="http://schemas.microsoft.com/office/drawing/2014/main" id="{47EDC1DE-C4B2-48BD-880D-827FD2FEC137}"/>
                  </a:ext>
                </a:extLst>
              </p14:cNvPr>
              <p14:cNvContentPartPr/>
              <p14:nvPr/>
            </p14:nvContentPartPr>
            <p14:xfrm>
              <a:off x="7982374" y="1634165"/>
              <a:ext cx="18720" cy="74880"/>
            </p14:xfrm>
          </p:contentPart>
        </mc:Choice>
        <mc:Fallback xmlns="">
          <p:pic>
            <p:nvPicPr>
              <p:cNvPr id="581" name="Freihand 580">
                <a:extLst>
                  <a:ext uri="{FF2B5EF4-FFF2-40B4-BE49-F238E27FC236}">
                    <a16:creationId xmlns:a16="http://schemas.microsoft.com/office/drawing/2014/main" id="{47EDC1DE-C4B2-48BD-880D-827FD2FEC137}"/>
                  </a:ext>
                </a:extLst>
              </p:cNvPr>
              <p:cNvPicPr/>
              <p:nvPr/>
            </p:nvPicPr>
            <p:blipFill>
              <a:blip r:embed="rId868"/>
              <a:stretch>
                <a:fillRect/>
              </a:stretch>
            </p:blipFill>
            <p:spPr>
              <a:xfrm>
                <a:off x="7978054" y="1629845"/>
                <a:ext cx="27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82" name="Freihand 581">
                <a:extLst>
                  <a:ext uri="{FF2B5EF4-FFF2-40B4-BE49-F238E27FC236}">
                    <a16:creationId xmlns:a16="http://schemas.microsoft.com/office/drawing/2014/main" id="{7043E42F-51CF-4657-B479-C28A797C4EA4}"/>
                  </a:ext>
                </a:extLst>
              </p14:cNvPr>
              <p14:cNvContentPartPr/>
              <p14:nvPr/>
            </p14:nvContentPartPr>
            <p14:xfrm>
              <a:off x="7973374" y="1736045"/>
              <a:ext cx="55800" cy="8280"/>
            </p14:xfrm>
          </p:contentPart>
        </mc:Choice>
        <mc:Fallback xmlns="">
          <p:pic>
            <p:nvPicPr>
              <p:cNvPr id="582" name="Freihand 581">
                <a:extLst>
                  <a:ext uri="{FF2B5EF4-FFF2-40B4-BE49-F238E27FC236}">
                    <a16:creationId xmlns:a16="http://schemas.microsoft.com/office/drawing/2014/main" id="{7043E42F-51CF-4657-B479-C28A797C4EA4}"/>
                  </a:ext>
                </a:extLst>
              </p:cNvPr>
              <p:cNvPicPr/>
              <p:nvPr/>
            </p:nvPicPr>
            <p:blipFill>
              <a:blip r:embed="rId848"/>
              <a:stretch>
                <a:fillRect/>
              </a:stretch>
            </p:blipFill>
            <p:spPr>
              <a:xfrm>
                <a:off x="7969054" y="1731725"/>
                <a:ext cx="64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83" name="Freihand 582">
                <a:extLst>
                  <a:ext uri="{FF2B5EF4-FFF2-40B4-BE49-F238E27FC236}">
                    <a16:creationId xmlns:a16="http://schemas.microsoft.com/office/drawing/2014/main" id="{9BA48AFE-761B-4E39-911F-2A92EFE566E2}"/>
                  </a:ext>
                </a:extLst>
              </p14:cNvPr>
              <p14:cNvContentPartPr/>
              <p14:nvPr/>
            </p14:nvContentPartPr>
            <p14:xfrm>
              <a:off x="7986694" y="1754765"/>
              <a:ext cx="70560" cy="61200"/>
            </p14:xfrm>
          </p:contentPart>
        </mc:Choice>
        <mc:Fallback xmlns="">
          <p:pic>
            <p:nvPicPr>
              <p:cNvPr id="583" name="Freihand 582">
                <a:extLst>
                  <a:ext uri="{FF2B5EF4-FFF2-40B4-BE49-F238E27FC236}">
                    <a16:creationId xmlns:a16="http://schemas.microsoft.com/office/drawing/2014/main" id="{9BA48AFE-761B-4E39-911F-2A92EFE566E2}"/>
                  </a:ext>
                </a:extLst>
              </p:cNvPr>
              <p:cNvPicPr/>
              <p:nvPr/>
            </p:nvPicPr>
            <p:blipFill>
              <a:blip r:embed="rId871"/>
              <a:stretch>
                <a:fillRect/>
              </a:stretch>
            </p:blipFill>
            <p:spPr>
              <a:xfrm>
                <a:off x="7982374" y="1750445"/>
                <a:ext cx="79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84" name="Freihand 583">
                <a:extLst>
                  <a:ext uri="{FF2B5EF4-FFF2-40B4-BE49-F238E27FC236}">
                    <a16:creationId xmlns:a16="http://schemas.microsoft.com/office/drawing/2014/main" id="{46FE8C37-D411-4643-87CE-B92A9A37D7C2}"/>
                  </a:ext>
                </a:extLst>
              </p14:cNvPr>
              <p14:cNvContentPartPr/>
              <p14:nvPr/>
            </p14:nvContentPartPr>
            <p14:xfrm>
              <a:off x="8186134" y="1610405"/>
              <a:ext cx="130320" cy="7560"/>
            </p14:xfrm>
          </p:contentPart>
        </mc:Choice>
        <mc:Fallback xmlns="">
          <p:pic>
            <p:nvPicPr>
              <p:cNvPr id="584" name="Freihand 583">
                <a:extLst>
                  <a:ext uri="{FF2B5EF4-FFF2-40B4-BE49-F238E27FC236}">
                    <a16:creationId xmlns:a16="http://schemas.microsoft.com/office/drawing/2014/main" id="{46FE8C37-D411-4643-87CE-B92A9A37D7C2}"/>
                  </a:ext>
                </a:extLst>
              </p:cNvPr>
              <p:cNvPicPr/>
              <p:nvPr/>
            </p:nvPicPr>
            <p:blipFill>
              <a:blip r:embed="rId873"/>
              <a:stretch>
                <a:fillRect/>
              </a:stretch>
            </p:blipFill>
            <p:spPr>
              <a:xfrm>
                <a:off x="8181814" y="1606085"/>
                <a:ext cx="138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5" name="Freihand 584">
                <a:extLst>
                  <a:ext uri="{FF2B5EF4-FFF2-40B4-BE49-F238E27FC236}">
                    <a16:creationId xmlns:a16="http://schemas.microsoft.com/office/drawing/2014/main" id="{4DFD71AC-DB2E-4641-812E-2896BAEE19C0}"/>
                  </a:ext>
                </a:extLst>
              </p14:cNvPr>
              <p14:cNvContentPartPr/>
              <p14:nvPr/>
            </p14:nvContentPartPr>
            <p14:xfrm>
              <a:off x="8222494" y="1637405"/>
              <a:ext cx="99000" cy="7200"/>
            </p14:xfrm>
          </p:contentPart>
        </mc:Choice>
        <mc:Fallback xmlns="">
          <p:pic>
            <p:nvPicPr>
              <p:cNvPr id="585" name="Freihand 584">
                <a:extLst>
                  <a:ext uri="{FF2B5EF4-FFF2-40B4-BE49-F238E27FC236}">
                    <a16:creationId xmlns:a16="http://schemas.microsoft.com/office/drawing/2014/main" id="{4DFD71AC-DB2E-4641-812E-2896BAEE19C0}"/>
                  </a:ext>
                </a:extLst>
              </p:cNvPr>
              <p:cNvPicPr/>
              <p:nvPr/>
            </p:nvPicPr>
            <p:blipFill>
              <a:blip r:embed="rId875"/>
              <a:stretch>
                <a:fillRect/>
              </a:stretch>
            </p:blipFill>
            <p:spPr>
              <a:xfrm>
                <a:off x="8218174" y="1633085"/>
                <a:ext cx="107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8" name="Freihand 587">
                <a:extLst>
                  <a:ext uri="{FF2B5EF4-FFF2-40B4-BE49-F238E27FC236}">
                    <a16:creationId xmlns:a16="http://schemas.microsoft.com/office/drawing/2014/main" id="{F86C9A0F-1070-45D7-8826-F45B57647A8C}"/>
                  </a:ext>
                </a:extLst>
              </p14:cNvPr>
              <p14:cNvContentPartPr/>
              <p14:nvPr/>
            </p14:nvContentPartPr>
            <p14:xfrm>
              <a:off x="8552974" y="1232405"/>
              <a:ext cx="96120" cy="131400"/>
            </p14:xfrm>
          </p:contentPart>
        </mc:Choice>
        <mc:Fallback xmlns="">
          <p:pic>
            <p:nvPicPr>
              <p:cNvPr id="588" name="Freihand 587">
                <a:extLst>
                  <a:ext uri="{FF2B5EF4-FFF2-40B4-BE49-F238E27FC236}">
                    <a16:creationId xmlns:a16="http://schemas.microsoft.com/office/drawing/2014/main" id="{F86C9A0F-1070-45D7-8826-F45B57647A8C}"/>
                  </a:ext>
                </a:extLst>
              </p:cNvPr>
              <p:cNvPicPr/>
              <p:nvPr/>
            </p:nvPicPr>
            <p:blipFill>
              <a:blip r:embed="rId877"/>
              <a:stretch>
                <a:fillRect/>
              </a:stretch>
            </p:blipFill>
            <p:spPr>
              <a:xfrm>
                <a:off x="8548654" y="1228085"/>
                <a:ext cx="104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89" name="Freihand 588">
                <a:extLst>
                  <a:ext uri="{FF2B5EF4-FFF2-40B4-BE49-F238E27FC236}">
                    <a16:creationId xmlns:a16="http://schemas.microsoft.com/office/drawing/2014/main" id="{D8DF3737-513D-4E4C-B1F3-F9D3EFF6E12F}"/>
                  </a:ext>
                </a:extLst>
              </p14:cNvPr>
              <p14:cNvContentPartPr/>
              <p14:nvPr/>
            </p14:nvContentPartPr>
            <p14:xfrm>
              <a:off x="8683654" y="1241405"/>
              <a:ext cx="92520" cy="79560"/>
            </p14:xfrm>
          </p:contentPart>
        </mc:Choice>
        <mc:Fallback xmlns="">
          <p:pic>
            <p:nvPicPr>
              <p:cNvPr id="589" name="Freihand 588">
                <a:extLst>
                  <a:ext uri="{FF2B5EF4-FFF2-40B4-BE49-F238E27FC236}">
                    <a16:creationId xmlns:a16="http://schemas.microsoft.com/office/drawing/2014/main" id="{D8DF3737-513D-4E4C-B1F3-F9D3EFF6E12F}"/>
                  </a:ext>
                </a:extLst>
              </p:cNvPr>
              <p:cNvPicPr/>
              <p:nvPr/>
            </p:nvPicPr>
            <p:blipFill>
              <a:blip r:embed="rId879"/>
              <a:stretch>
                <a:fillRect/>
              </a:stretch>
            </p:blipFill>
            <p:spPr>
              <a:xfrm>
                <a:off x="8679334" y="1237085"/>
                <a:ext cx="101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90" name="Freihand 589">
                <a:extLst>
                  <a:ext uri="{FF2B5EF4-FFF2-40B4-BE49-F238E27FC236}">
                    <a16:creationId xmlns:a16="http://schemas.microsoft.com/office/drawing/2014/main" id="{4F8B4399-F2F9-43E8-A29B-6F439A545666}"/>
                  </a:ext>
                </a:extLst>
              </p14:cNvPr>
              <p14:cNvContentPartPr/>
              <p14:nvPr/>
            </p14:nvContentPartPr>
            <p14:xfrm>
              <a:off x="8794534" y="1242125"/>
              <a:ext cx="68040" cy="55440"/>
            </p14:xfrm>
          </p:contentPart>
        </mc:Choice>
        <mc:Fallback xmlns="">
          <p:pic>
            <p:nvPicPr>
              <p:cNvPr id="590" name="Freihand 589">
                <a:extLst>
                  <a:ext uri="{FF2B5EF4-FFF2-40B4-BE49-F238E27FC236}">
                    <a16:creationId xmlns:a16="http://schemas.microsoft.com/office/drawing/2014/main" id="{4F8B4399-F2F9-43E8-A29B-6F439A545666}"/>
                  </a:ext>
                </a:extLst>
              </p:cNvPr>
              <p:cNvPicPr/>
              <p:nvPr/>
            </p:nvPicPr>
            <p:blipFill>
              <a:blip r:embed="rId881"/>
              <a:stretch>
                <a:fillRect/>
              </a:stretch>
            </p:blipFill>
            <p:spPr>
              <a:xfrm>
                <a:off x="8790214" y="1237805"/>
                <a:ext cx="76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91" name="Freihand 590">
                <a:extLst>
                  <a:ext uri="{FF2B5EF4-FFF2-40B4-BE49-F238E27FC236}">
                    <a16:creationId xmlns:a16="http://schemas.microsoft.com/office/drawing/2014/main" id="{2A9E4415-6D74-4302-A6E9-43232A37B455}"/>
                  </a:ext>
                </a:extLst>
              </p14:cNvPr>
              <p14:cNvContentPartPr/>
              <p14:nvPr/>
            </p14:nvContentPartPr>
            <p14:xfrm>
              <a:off x="8947534" y="1264445"/>
              <a:ext cx="32760" cy="720"/>
            </p14:xfrm>
          </p:contentPart>
        </mc:Choice>
        <mc:Fallback xmlns="">
          <p:pic>
            <p:nvPicPr>
              <p:cNvPr id="591" name="Freihand 590">
                <a:extLst>
                  <a:ext uri="{FF2B5EF4-FFF2-40B4-BE49-F238E27FC236}">
                    <a16:creationId xmlns:a16="http://schemas.microsoft.com/office/drawing/2014/main" id="{2A9E4415-6D74-4302-A6E9-43232A37B455}"/>
                  </a:ext>
                </a:extLst>
              </p:cNvPr>
              <p:cNvPicPr/>
              <p:nvPr/>
            </p:nvPicPr>
            <p:blipFill>
              <a:blip r:embed="rId883"/>
              <a:stretch>
                <a:fillRect/>
              </a:stretch>
            </p:blipFill>
            <p:spPr>
              <a:xfrm>
                <a:off x="8943214" y="1260125"/>
                <a:ext cx="414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92" name="Freihand 591">
                <a:extLst>
                  <a:ext uri="{FF2B5EF4-FFF2-40B4-BE49-F238E27FC236}">
                    <a16:creationId xmlns:a16="http://schemas.microsoft.com/office/drawing/2014/main" id="{136B4036-B818-4F0A-930E-8513858AA01F}"/>
                  </a:ext>
                </a:extLst>
              </p14:cNvPr>
              <p14:cNvContentPartPr/>
              <p14:nvPr/>
            </p14:nvContentPartPr>
            <p14:xfrm>
              <a:off x="9030694" y="1195325"/>
              <a:ext cx="110880" cy="86760"/>
            </p14:xfrm>
          </p:contentPart>
        </mc:Choice>
        <mc:Fallback xmlns="">
          <p:pic>
            <p:nvPicPr>
              <p:cNvPr id="592" name="Freihand 591">
                <a:extLst>
                  <a:ext uri="{FF2B5EF4-FFF2-40B4-BE49-F238E27FC236}">
                    <a16:creationId xmlns:a16="http://schemas.microsoft.com/office/drawing/2014/main" id="{136B4036-B818-4F0A-930E-8513858AA01F}"/>
                  </a:ext>
                </a:extLst>
              </p:cNvPr>
              <p:cNvPicPr/>
              <p:nvPr/>
            </p:nvPicPr>
            <p:blipFill>
              <a:blip r:embed="rId885"/>
              <a:stretch>
                <a:fillRect/>
              </a:stretch>
            </p:blipFill>
            <p:spPr>
              <a:xfrm>
                <a:off x="9026374" y="1191005"/>
                <a:ext cx="119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93" name="Freihand 592">
                <a:extLst>
                  <a:ext uri="{FF2B5EF4-FFF2-40B4-BE49-F238E27FC236}">
                    <a16:creationId xmlns:a16="http://schemas.microsoft.com/office/drawing/2014/main" id="{31FD1BAB-4053-4B4F-B60E-F3295A34482B}"/>
                  </a:ext>
                </a:extLst>
              </p14:cNvPr>
              <p14:cNvContentPartPr/>
              <p14:nvPr/>
            </p14:nvContentPartPr>
            <p14:xfrm>
              <a:off x="8610574" y="1316285"/>
              <a:ext cx="524880" cy="60840"/>
            </p14:xfrm>
          </p:contentPart>
        </mc:Choice>
        <mc:Fallback xmlns="">
          <p:pic>
            <p:nvPicPr>
              <p:cNvPr id="593" name="Freihand 592">
                <a:extLst>
                  <a:ext uri="{FF2B5EF4-FFF2-40B4-BE49-F238E27FC236}">
                    <a16:creationId xmlns:a16="http://schemas.microsoft.com/office/drawing/2014/main" id="{31FD1BAB-4053-4B4F-B60E-F3295A34482B}"/>
                  </a:ext>
                </a:extLst>
              </p:cNvPr>
              <p:cNvPicPr/>
              <p:nvPr/>
            </p:nvPicPr>
            <p:blipFill>
              <a:blip r:embed="rId887"/>
              <a:stretch>
                <a:fillRect/>
              </a:stretch>
            </p:blipFill>
            <p:spPr>
              <a:xfrm>
                <a:off x="8606254" y="1311965"/>
                <a:ext cx="533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94" name="Freihand 593">
                <a:extLst>
                  <a:ext uri="{FF2B5EF4-FFF2-40B4-BE49-F238E27FC236}">
                    <a16:creationId xmlns:a16="http://schemas.microsoft.com/office/drawing/2014/main" id="{335DFD60-6017-4F60-9829-1D7AE0CE53E1}"/>
                  </a:ext>
                </a:extLst>
              </p14:cNvPr>
              <p14:cNvContentPartPr/>
              <p14:nvPr/>
            </p14:nvContentPartPr>
            <p14:xfrm>
              <a:off x="8602654" y="1419965"/>
              <a:ext cx="99000" cy="51840"/>
            </p14:xfrm>
          </p:contentPart>
        </mc:Choice>
        <mc:Fallback xmlns="">
          <p:pic>
            <p:nvPicPr>
              <p:cNvPr id="594" name="Freihand 593">
                <a:extLst>
                  <a:ext uri="{FF2B5EF4-FFF2-40B4-BE49-F238E27FC236}">
                    <a16:creationId xmlns:a16="http://schemas.microsoft.com/office/drawing/2014/main" id="{335DFD60-6017-4F60-9829-1D7AE0CE53E1}"/>
                  </a:ext>
                </a:extLst>
              </p:cNvPr>
              <p:cNvPicPr/>
              <p:nvPr/>
            </p:nvPicPr>
            <p:blipFill>
              <a:blip r:embed="rId889"/>
              <a:stretch>
                <a:fillRect/>
              </a:stretch>
            </p:blipFill>
            <p:spPr>
              <a:xfrm>
                <a:off x="8598334" y="1415645"/>
                <a:ext cx="107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95" name="Freihand 594">
                <a:extLst>
                  <a:ext uri="{FF2B5EF4-FFF2-40B4-BE49-F238E27FC236}">
                    <a16:creationId xmlns:a16="http://schemas.microsoft.com/office/drawing/2014/main" id="{D17BECD5-573D-4CA1-A196-35E5E1CB31D9}"/>
                  </a:ext>
                </a:extLst>
              </p14:cNvPr>
              <p14:cNvContentPartPr/>
              <p14:nvPr/>
            </p14:nvContentPartPr>
            <p14:xfrm>
              <a:off x="8720014" y="1413125"/>
              <a:ext cx="60840" cy="55080"/>
            </p14:xfrm>
          </p:contentPart>
        </mc:Choice>
        <mc:Fallback xmlns="">
          <p:pic>
            <p:nvPicPr>
              <p:cNvPr id="595" name="Freihand 594">
                <a:extLst>
                  <a:ext uri="{FF2B5EF4-FFF2-40B4-BE49-F238E27FC236}">
                    <a16:creationId xmlns:a16="http://schemas.microsoft.com/office/drawing/2014/main" id="{D17BECD5-573D-4CA1-A196-35E5E1CB31D9}"/>
                  </a:ext>
                </a:extLst>
              </p:cNvPr>
              <p:cNvPicPr/>
              <p:nvPr/>
            </p:nvPicPr>
            <p:blipFill>
              <a:blip r:embed="rId891"/>
              <a:stretch>
                <a:fillRect/>
              </a:stretch>
            </p:blipFill>
            <p:spPr>
              <a:xfrm>
                <a:off x="8715694" y="1408805"/>
                <a:ext cx="69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96" name="Freihand 595">
                <a:extLst>
                  <a:ext uri="{FF2B5EF4-FFF2-40B4-BE49-F238E27FC236}">
                    <a16:creationId xmlns:a16="http://schemas.microsoft.com/office/drawing/2014/main" id="{602982E4-1439-4DE3-9325-68EC0FBA7ABE}"/>
                  </a:ext>
                </a:extLst>
              </p14:cNvPr>
              <p14:cNvContentPartPr/>
              <p14:nvPr/>
            </p14:nvContentPartPr>
            <p14:xfrm>
              <a:off x="8828374" y="1416005"/>
              <a:ext cx="46800" cy="36360"/>
            </p14:xfrm>
          </p:contentPart>
        </mc:Choice>
        <mc:Fallback xmlns="">
          <p:pic>
            <p:nvPicPr>
              <p:cNvPr id="596" name="Freihand 595">
                <a:extLst>
                  <a:ext uri="{FF2B5EF4-FFF2-40B4-BE49-F238E27FC236}">
                    <a16:creationId xmlns:a16="http://schemas.microsoft.com/office/drawing/2014/main" id="{602982E4-1439-4DE3-9325-68EC0FBA7ABE}"/>
                  </a:ext>
                </a:extLst>
              </p:cNvPr>
              <p:cNvPicPr/>
              <p:nvPr/>
            </p:nvPicPr>
            <p:blipFill>
              <a:blip r:embed="rId893"/>
              <a:stretch>
                <a:fillRect/>
              </a:stretch>
            </p:blipFill>
            <p:spPr>
              <a:xfrm>
                <a:off x="8824054" y="1411685"/>
                <a:ext cx="55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97" name="Freihand 596">
                <a:extLst>
                  <a:ext uri="{FF2B5EF4-FFF2-40B4-BE49-F238E27FC236}">
                    <a16:creationId xmlns:a16="http://schemas.microsoft.com/office/drawing/2014/main" id="{B29D3BA6-15A8-4101-BF72-DA3439630C0B}"/>
                  </a:ext>
                </a:extLst>
              </p14:cNvPr>
              <p14:cNvContentPartPr/>
              <p14:nvPr/>
            </p14:nvContentPartPr>
            <p14:xfrm>
              <a:off x="8943214" y="1378925"/>
              <a:ext cx="146880" cy="53280"/>
            </p14:xfrm>
          </p:contentPart>
        </mc:Choice>
        <mc:Fallback xmlns="">
          <p:pic>
            <p:nvPicPr>
              <p:cNvPr id="597" name="Freihand 596">
                <a:extLst>
                  <a:ext uri="{FF2B5EF4-FFF2-40B4-BE49-F238E27FC236}">
                    <a16:creationId xmlns:a16="http://schemas.microsoft.com/office/drawing/2014/main" id="{B29D3BA6-15A8-4101-BF72-DA3439630C0B}"/>
                  </a:ext>
                </a:extLst>
              </p:cNvPr>
              <p:cNvPicPr/>
              <p:nvPr/>
            </p:nvPicPr>
            <p:blipFill>
              <a:blip r:embed="rId895"/>
              <a:stretch>
                <a:fillRect/>
              </a:stretch>
            </p:blipFill>
            <p:spPr>
              <a:xfrm>
                <a:off x="8938894" y="1374605"/>
                <a:ext cx="155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98" name="Freihand 597">
                <a:extLst>
                  <a:ext uri="{FF2B5EF4-FFF2-40B4-BE49-F238E27FC236}">
                    <a16:creationId xmlns:a16="http://schemas.microsoft.com/office/drawing/2014/main" id="{C01B279B-59F9-48AE-B228-A8CB5600BFA0}"/>
                  </a:ext>
                </a:extLst>
              </p14:cNvPr>
              <p14:cNvContentPartPr/>
              <p14:nvPr/>
            </p14:nvContentPartPr>
            <p14:xfrm>
              <a:off x="9065974" y="1421405"/>
              <a:ext cx="36000" cy="23040"/>
            </p14:xfrm>
          </p:contentPart>
        </mc:Choice>
        <mc:Fallback xmlns="">
          <p:pic>
            <p:nvPicPr>
              <p:cNvPr id="598" name="Freihand 597">
                <a:extLst>
                  <a:ext uri="{FF2B5EF4-FFF2-40B4-BE49-F238E27FC236}">
                    <a16:creationId xmlns:a16="http://schemas.microsoft.com/office/drawing/2014/main" id="{C01B279B-59F9-48AE-B228-A8CB5600BFA0}"/>
                  </a:ext>
                </a:extLst>
              </p:cNvPr>
              <p:cNvPicPr/>
              <p:nvPr/>
            </p:nvPicPr>
            <p:blipFill>
              <a:blip r:embed="rId897"/>
              <a:stretch>
                <a:fillRect/>
              </a:stretch>
            </p:blipFill>
            <p:spPr>
              <a:xfrm>
                <a:off x="9061654" y="1417085"/>
                <a:ext cx="44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99" name="Freihand 598">
                <a:extLst>
                  <a:ext uri="{FF2B5EF4-FFF2-40B4-BE49-F238E27FC236}">
                    <a16:creationId xmlns:a16="http://schemas.microsoft.com/office/drawing/2014/main" id="{4365C5DB-8C04-4A6D-A47D-E9894133446C}"/>
                  </a:ext>
                </a:extLst>
              </p14:cNvPr>
              <p14:cNvContentPartPr/>
              <p14:nvPr/>
            </p14:nvContentPartPr>
            <p14:xfrm>
              <a:off x="8530294" y="1558205"/>
              <a:ext cx="744840" cy="52920"/>
            </p14:xfrm>
          </p:contentPart>
        </mc:Choice>
        <mc:Fallback xmlns="">
          <p:pic>
            <p:nvPicPr>
              <p:cNvPr id="599" name="Freihand 598">
                <a:extLst>
                  <a:ext uri="{FF2B5EF4-FFF2-40B4-BE49-F238E27FC236}">
                    <a16:creationId xmlns:a16="http://schemas.microsoft.com/office/drawing/2014/main" id="{4365C5DB-8C04-4A6D-A47D-E9894133446C}"/>
                  </a:ext>
                </a:extLst>
              </p:cNvPr>
              <p:cNvPicPr/>
              <p:nvPr/>
            </p:nvPicPr>
            <p:blipFill>
              <a:blip r:embed="rId899"/>
              <a:stretch>
                <a:fillRect/>
              </a:stretch>
            </p:blipFill>
            <p:spPr>
              <a:xfrm>
                <a:off x="8525974" y="1553885"/>
                <a:ext cx="753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00" name="Freihand 599">
                <a:extLst>
                  <a:ext uri="{FF2B5EF4-FFF2-40B4-BE49-F238E27FC236}">
                    <a16:creationId xmlns:a16="http://schemas.microsoft.com/office/drawing/2014/main" id="{53BC88F7-A12E-4F79-AFE7-F39A24763701}"/>
                  </a:ext>
                </a:extLst>
              </p14:cNvPr>
              <p14:cNvContentPartPr/>
              <p14:nvPr/>
            </p14:nvContentPartPr>
            <p14:xfrm>
              <a:off x="9176854" y="1174805"/>
              <a:ext cx="77400" cy="272880"/>
            </p14:xfrm>
          </p:contentPart>
        </mc:Choice>
        <mc:Fallback xmlns="">
          <p:pic>
            <p:nvPicPr>
              <p:cNvPr id="600" name="Freihand 599">
                <a:extLst>
                  <a:ext uri="{FF2B5EF4-FFF2-40B4-BE49-F238E27FC236}">
                    <a16:creationId xmlns:a16="http://schemas.microsoft.com/office/drawing/2014/main" id="{53BC88F7-A12E-4F79-AFE7-F39A24763701}"/>
                  </a:ext>
                </a:extLst>
              </p:cNvPr>
              <p:cNvPicPr/>
              <p:nvPr/>
            </p:nvPicPr>
            <p:blipFill>
              <a:blip r:embed="rId901"/>
              <a:stretch>
                <a:fillRect/>
              </a:stretch>
            </p:blipFill>
            <p:spPr>
              <a:xfrm>
                <a:off x="9172534" y="1170485"/>
                <a:ext cx="860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01" name="Freihand 600">
                <a:extLst>
                  <a:ext uri="{FF2B5EF4-FFF2-40B4-BE49-F238E27FC236}">
                    <a16:creationId xmlns:a16="http://schemas.microsoft.com/office/drawing/2014/main" id="{09121232-A8F4-4ABD-B699-715CA72A69A3}"/>
                  </a:ext>
                </a:extLst>
              </p14:cNvPr>
              <p14:cNvContentPartPr/>
              <p14:nvPr/>
            </p14:nvContentPartPr>
            <p14:xfrm>
              <a:off x="8447854" y="1207925"/>
              <a:ext cx="82080" cy="277560"/>
            </p14:xfrm>
          </p:contentPart>
        </mc:Choice>
        <mc:Fallback xmlns="">
          <p:pic>
            <p:nvPicPr>
              <p:cNvPr id="601" name="Freihand 600">
                <a:extLst>
                  <a:ext uri="{FF2B5EF4-FFF2-40B4-BE49-F238E27FC236}">
                    <a16:creationId xmlns:a16="http://schemas.microsoft.com/office/drawing/2014/main" id="{09121232-A8F4-4ABD-B699-715CA72A69A3}"/>
                  </a:ext>
                </a:extLst>
              </p:cNvPr>
              <p:cNvPicPr/>
              <p:nvPr/>
            </p:nvPicPr>
            <p:blipFill>
              <a:blip r:embed="rId903"/>
              <a:stretch>
                <a:fillRect/>
              </a:stretch>
            </p:blipFill>
            <p:spPr>
              <a:xfrm>
                <a:off x="8443534" y="1203605"/>
                <a:ext cx="907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02" name="Freihand 601">
                <a:extLst>
                  <a:ext uri="{FF2B5EF4-FFF2-40B4-BE49-F238E27FC236}">
                    <a16:creationId xmlns:a16="http://schemas.microsoft.com/office/drawing/2014/main" id="{BCF2180D-E5A2-46ED-9502-02273285669A}"/>
                  </a:ext>
                </a:extLst>
              </p14:cNvPr>
              <p14:cNvContentPartPr/>
              <p14:nvPr/>
            </p14:nvContentPartPr>
            <p14:xfrm>
              <a:off x="9350734" y="966005"/>
              <a:ext cx="20160" cy="119880"/>
            </p14:xfrm>
          </p:contentPart>
        </mc:Choice>
        <mc:Fallback xmlns="">
          <p:pic>
            <p:nvPicPr>
              <p:cNvPr id="602" name="Freihand 601">
                <a:extLst>
                  <a:ext uri="{FF2B5EF4-FFF2-40B4-BE49-F238E27FC236}">
                    <a16:creationId xmlns:a16="http://schemas.microsoft.com/office/drawing/2014/main" id="{BCF2180D-E5A2-46ED-9502-02273285669A}"/>
                  </a:ext>
                </a:extLst>
              </p:cNvPr>
              <p:cNvPicPr/>
              <p:nvPr/>
            </p:nvPicPr>
            <p:blipFill>
              <a:blip r:embed="rId905"/>
              <a:stretch>
                <a:fillRect/>
              </a:stretch>
            </p:blipFill>
            <p:spPr>
              <a:xfrm>
                <a:off x="9346414" y="961685"/>
                <a:ext cx="28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03" name="Freihand 602">
                <a:extLst>
                  <a:ext uri="{FF2B5EF4-FFF2-40B4-BE49-F238E27FC236}">
                    <a16:creationId xmlns:a16="http://schemas.microsoft.com/office/drawing/2014/main" id="{E08B3C98-CCBD-44A0-8DB5-A471ECB233B9}"/>
                  </a:ext>
                </a:extLst>
              </p14:cNvPr>
              <p14:cNvContentPartPr/>
              <p14:nvPr/>
            </p14:nvContentPartPr>
            <p14:xfrm>
              <a:off x="9322294" y="1079045"/>
              <a:ext cx="74880" cy="2520"/>
            </p14:xfrm>
          </p:contentPart>
        </mc:Choice>
        <mc:Fallback xmlns="">
          <p:pic>
            <p:nvPicPr>
              <p:cNvPr id="603" name="Freihand 602">
                <a:extLst>
                  <a:ext uri="{FF2B5EF4-FFF2-40B4-BE49-F238E27FC236}">
                    <a16:creationId xmlns:a16="http://schemas.microsoft.com/office/drawing/2014/main" id="{E08B3C98-CCBD-44A0-8DB5-A471ECB233B9}"/>
                  </a:ext>
                </a:extLst>
              </p:cNvPr>
              <p:cNvPicPr/>
              <p:nvPr/>
            </p:nvPicPr>
            <p:blipFill>
              <a:blip r:embed="rId907"/>
              <a:stretch>
                <a:fillRect/>
              </a:stretch>
            </p:blipFill>
            <p:spPr>
              <a:xfrm>
                <a:off x="9317974" y="1074725"/>
                <a:ext cx="83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04" name="Freihand 603">
                <a:extLst>
                  <a:ext uri="{FF2B5EF4-FFF2-40B4-BE49-F238E27FC236}">
                    <a16:creationId xmlns:a16="http://schemas.microsoft.com/office/drawing/2014/main" id="{18C4ED3F-27E2-4DC8-AD41-0A91D4550866}"/>
                  </a:ext>
                </a:extLst>
              </p14:cNvPr>
              <p14:cNvContentPartPr/>
              <p14:nvPr/>
            </p14:nvContentPartPr>
            <p14:xfrm>
              <a:off x="9342454" y="1115405"/>
              <a:ext cx="66600" cy="56160"/>
            </p14:xfrm>
          </p:contentPart>
        </mc:Choice>
        <mc:Fallback xmlns="">
          <p:pic>
            <p:nvPicPr>
              <p:cNvPr id="604" name="Freihand 603">
                <a:extLst>
                  <a:ext uri="{FF2B5EF4-FFF2-40B4-BE49-F238E27FC236}">
                    <a16:creationId xmlns:a16="http://schemas.microsoft.com/office/drawing/2014/main" id="{18C4ED3F-27E2-4DC8-AD41-0A91D4550866}"/>
                  </a:ext>
                </a:extLst>
              </p:cNvPr>
              <p:cNvPicPr/>
              <p:nvPr/>
            </p:nvPicPr>
            <p:blipFill>
              <a:blip r:embed="rId909"/>
              <a:stretch>
                <a:fillRect/>
              </a:stretch>
            </p:blipFill>
            <p:spPr>
              <a:xfrm>
                <a:off x="9338134" y="1111085"/>
                <a:ext cx="75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05" name="Freihand 604">
                <a:extLst>
                  <a:ext uri="{FF2B5EF4-FFF2-40B4-BE49-F238E27FC236}">
                    <a16:creationId xmlns:a16="http://schemas.microsoft.com/office/drawing/2014/main" id="{802BF0B8-03DD-4A86-AC20-EB0F49018712}"/>
                  </a:ext>
                </a:extLst>
              </p14:cNvPr>
              <p14:cNvContentPartPr/>
              <p14:nvPr/>
            </p14:nvContentPartPr>
            <p14:xfrm>
              <a:off x="8600854" y="1711565"/>
              <a:ext cx="100440" cy="60480"/>
            </p14:xfrm>
          </p:contentPart>
        </mc:Choice>
        <mc:Fallback xmlns="">
          <p:pic>
            <p:nvPicPr>
              <p:cNvPr id="605" name="Freihand 604">
                <a:extLst>
                  <a:ext uri="{FF2B5EF4-FFF2-40B4-BE49-F238E27FC236}">
                    <a16:creationId xmlns:a16="http://schemas.microsoft.com/office/drawing/2014/main" id="{802BF0B8-03DD-4A86-AC20-EB0F49018712}"/>
                  </a:ext>
                </a:extLst>
              </p:cNvPr>
              <p:cNvPicPr/>
              <p:nvPr/>
            </p:nvPicPr>
            <p:blipFill>
              <a:blip r:embed="rId911"/>
              <a:stretch>
                <a:fillRect/>
              </a:stretch>
            </p:blipFill>
            <p:spPr>
              <a:xfrm>
                <a:off x="8596534" y="1707245"/>
                <a:ext cx="109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06" name="Freihand 605">
                <a:extLst>
                  <a:ext uri="{FF2B5EF4-FFF2-40B4-BE49-F238E27FC236}">
                    <a16:creationId xmlns:a16="http://schemas.microsoft.com/office/drawing/2014/main" id="{8E1C9F63-3A44-42B4-90D1-B739ED69E8BE}"/>
                  </a:ext>
                </a:extLst>
              </p14:cNvPr>
              <p14:cNvContentPartPr/>
              <p14:nvPr/>
            </p14:nvContentPartPr>
            <p14:xfrm>
              <a:off x="8726854" y="1687805"/>
              <a:ext cx="52200" cy="63000"/>
            </p14:xfrm>
          </p:contentPart>
        </mc:Choice>
        <mc:Fallback xmlns="">
          <p:pic>
            <p:nvPicPr>
              <p:cNvPr id="606" name="Freihand 605">
                <a:extLst>
                  <a:ext uri="{FF2B5EF4-FFF2-40B4-BE49-F238E27FC236}">
                    <a16:creationId xmlns:a16="http://schemas.microsoft.com/office/drawing/2014/main" id="{8E1C9F63-3A44-42B4-90D1-B739ED69E8BE}"/>
                  </a:ext>
                </a:extLst>
              </p:cNvPr>
              <p:cNvPicPr/>
              <p:nvPr/>
            </p:nvPicPr>
            <p:blipFill>
              <a:blip r:embed="rId913"/>
              <a:stretch>
                <a:fillRect/>
              </a:stretch>
            </p:blipFill>
            <p:spPr>
              <a:xfrm>
                <a:off x="8722534" y="1683485"/>
                <a:ext cx="60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07" name="Freihand 606">
                <a:extLst>
                  <a:ext uri="{FF2B5EF4-FFF2-40B4-BE49-F238E27FC236}">
                    <a16:creationId xmlns:a16="http://schemas.microsoft.com/office/drawing/2014/main" id="{61856919-F506-4478-A438-0E8FF4F51711}"/>
                  </a:ext>
                </a:extLst>
              </p14:cNvPr>
              <p14:cNvContentPartPr/>
              <p14:nvPr/>
            </p14:nvContentPartPr>
            <p14:xfrm>
              <a:off x="8832694" y="1684205"/>
              <a:ext cx="63720" cy="51840"/>
            </p14:xfrm>
          </p:contentPart>
        </mc:Choice>
        <mc:Fallback xmlns="">
          <p:pic>
            <p:nvPicPr>
              <p:cNvPr id="607" name="Freihand 606">
                <a:extLst>
                  <a:ext uri="{FF2B5EF4-FFF2-40B4-BE49-F238E27FC236}">
                    <a16:creationId xmlns:a16="http://schemas.microsoft.com/office/drawing/2014/main" id="{61856919-F506-4478-A438-0E8FF4F51711}"/>
                  </a:ext>
                </a:extLst>
              </p:cNvPr>
              <p:cNvPicPr/>
              <p:nvPr/>
            </p:nvPicPr>
            <p:blipFill>
              <a:blip r:embed="rId915"/>
              <a:stretch>
                <a:fillRect/>
              </a:stretch>
            </p:blipFill>
            <p:spPr>
              <a:xfrm>
                <a:off x="8828374" y="1679885"/>
                <a:ext cx="72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08" name="Freihand 607">
                <a:extLst>
                  <a:ext uri="{FF2B5EF4-FFF2-40B4-BE49-F238E27FC236}">
                    <a16:creationId xmlns:a16="http://schemas.microsoft.com/office/drawing/2014/main" id="{A5AE184E-DE20-41B3-BDD7-DB48AADF5F60}"/>
                  </a:ext>
                </a:extLst>
              </p14:cNvPr>
              <p14:cNvContentPartPr/>
              <p14:nvPr/>
            </p14:nvContentPartPr>
            <p14:xfrm>
              <a:off x="8943214" y="1702925"/>
              <a:ext cx="65520" cy="9720"/>
            </p14:xfrm>
          </p:contentPart>
        </mc:Choice>
        <mc:Fallback xmlns="">
          <p:pic>
            <p:nvPicPr>
              <p:cNvPr id="608" name="Freihand 607">
                <a:extLst>
                  <a:ext uri="{FF2B5EF4-FFF2-40B4-BE49-F238E27FC236}">
                    <a16:creationId xmlns:a16="http://schemas.microsoft.com/office/drawing/2014/main" id="{A5AE184E-DE20-41B3-BDD7-DB48AADF5F60}"/>
                  </a:ext>
                </a:extLst>
              </p:cNvPr>
              <p:cNvPicPr/>
              <p:nvPr/>
            </p:nvPicPr>
            <p:blipFill>
              <a:blip r:embed="rId917"/>
              <a:stretch>
                <a:fillRect/>
              </a:stretch>
            </p:blipFill>
            <p:spPr>
              <a:xfrm>
                <a:off x="8938894" y="1698605"/>
                <a:ext cx="74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09" name="Freihand 608">
                <a:extLst>
                  <a:ext uri="{FF2B5EF4-FFF2-40B4-BE49-F238E27FC236}">
                    <a16:creationId xmlns:a16="http://schemas.microsoft.com/office/drawing/2014/main" id="{614D2773-0CC5-4DAB-88C7-2225DC1C72C5}"/>
                  </a:ext>
                </a:extLst>
              </p14:cNvPr>
              <p14:cNvContentPartPr/>
              <p14:nvPr/>
            </p14:nvContentPartPr>
            <p14:xfrm>
              <a:off x="9077134" y="1622285"/>
              <a:ext cx="94320" cy="90000"/>
            </p14:xfrm>
          </p:contentPart>
        </mc:Choice>
        <mc:Fallback xmlns="">
          <p:pic>
            <p:nvPicPr>
              <p:cNvPr id="609" name="Freihand 608">
                <a:extLst>
                  <a:ext uri="{FF2B5EF4-FFF2-40B4-BE49-F238E27FC236}">
                    <a16:creationId xmlns:a16="http://schemas.microsoft.com/office/drawing/2014/main" id="{614D2773-0CC5-4DAB-88C7-2225DC1C72C5}"/>
                  </a:ext>
                </a:extLst>
              </p:cNvPr>
              <p:cNvPicPr/>
              <p:nvPr/>
            </p:nvPicPr>
            <p:blipFill>
              <a:blip r:embed="rId919"/>
              <a:stretch>
                <a:fillRect/>
              </a:stretch>
            </p:blipFill>
            <p:spPr>
              <a:xfrm>
                <a:off x="9072814" y="1617965"/>
                <a:ext cx="102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10" name="Freihand 609">
                <a:extLst>
                  <a:ext uri="{FF2B5EF4-FFF2-40B4-BE49-F238E27FC236}">
                    <a16:creationId xmlns:a16="http://schemas.microsoft.com/office/drawing/2014/main" id="{05CED7A9-FC08-4EC4-A52D-FB926156E7AD}"/>
                  </a:ext>
                </a:extLst>
              </p14:cNvPr>
              <p14:cNvContentPartPr/>
              <p14:nvPr/>
            </p14:nvContentPartPr>
            <p14:xfrm>
              <a:off x="8572054" y="1777805"/>
              <a:ext cx="597960" cy="57960"/>
            </p14:xfrm>
          </p:contentPart>
        </mc:Choice>
        <mc:Fallback xmlns="">
          <p:pic>
            <p:nvPicPr>
              <p:cNvPr id="610" name="Freihand 609">
                <a:extLst>
                  <a:ext uri="{FF2B5EF4-FFF2-40B4-BE49-F238E27FC236}">
                    <a16:creationId xmlns:a16="http://schemas.microsoft.com/office/drawing/2014/main" id="{05CED7A9-FC08-4EC4-A52D-FB926156E7AD}"/>
                  </a:ext>
                </a:extLst>
              </p:cNvPr>
              <p:cNvPicPr/>
              <p:nvPr/>
            </p:nvPicPr>
            <p:blipFill>
              <a:blip r:embed="rId921"/>
              <a:stretch>
                <a:fillRect/>
              </a:stretch>
            </p:blipFill>
            <p:spPr>
              <a:xfrm>
                <a:off x="8567734" y="1773485"/>
                <a:ext cx="606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11" name="Freihand 610">
                <a:extLst>
                  <a:ext uri="{FF2B5EF4-FFF2-40B4-BE49-F238E27FC236}">
                    <a16:creationId xmlns:a16="http://schemas.microsoft.com/office/drawing/2014/main" id="{234BF0E9-82D6-484F-AB04-4F174ACC3300}"/>
                  </a:ext>
                </a:extLst>
              </p14:cNvPr>
              <p14:cNvContentPartPr/>
              <p14:nvPr/>
            </p14:nvContentPartPr>
            <p14:xfrm>
              <a:off x="8595094" y="1895885"/>
              <a:ext cx="123120" cy="170280"/>
            </p14:xfrm>
          </p:contentPart>
        </mc:Choice>
        <mc:Fallback xmlns="">
          <p:pic>
            <p:nvPicPr>
              <p:cNvPr id="611" name="Freihand 610">
                <a:extLst>
                  <a:ext uri="{FF2B5EF4-FFF2-40B4-BE49-F238E27FC236}">
                    <a16:creationId xmlns:a16="http://schemas.microsoft.com/office/drawing/2014/main" id="{234BF0E9-82D6-484F-AB04-4F174ACC3300}"/>
                  </a:ext>
                </a:extLst>
              </p:cNvPr>
              <p:cNvPicPr/>
              <p:nvPr/>
            </p:nvPicPr>
            <p:blipFill>
              <a:blip r:embed="rId923"/>
              <a:stretch>
                <a:fillRect/>
              </a:stretch>
            </p:blipFill>
            <p:spPr>
              <a:xfrm>
                <a:off x="8590774" y="1891565"/>
                <a:ext cx="131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12" name="Freihand 611">
                <a:extLst>
                  <a:ext uri="{FF2B5EF4-FFF2-40B4-BE49-F238E27FC236}">
                    <a16:creationId xmlns:a16="http://schemas.microsoft.com/office/drawing/2014/main" id="{B7BD7059-F19B-45F0-BA8A-90D2E9F26A61}"/>
                  </a:ext>
                </a:extLst>
              </p14:cNvPr>
              <p14:cNvContentPartPr/>
              <p14:nvPr/>
            </p14:nvContentPartPr>
            <p14:xfrm>
              <a:off x="8745574" y="1903085"/>
              <a:ext cx="88560" cy="107640"/>
            </p14:xfrm>
          </p:contentPart>
        </mc:Choice>
        <mc:Fallback xmlns="">
          <p:pic>
            <p:nvPicPr>
              <p:cNvPr id="612" name="Freihand 611">
                <a:extLst>
                  <a:ext uri="{FF2B5EF4-FFF2-40B4-BE49-F238E27FC236}">
                    <a16:creationId xmlns:a16="http://schemas.microsoft.com/office/drawing/2014/main" id="{B7BD7059-F19B-45F0-BA8A-90D2E9F26A61}"/>
                  </a:ext>
                </a:extLst>
              </p:cNvPr>
              <p:cNvPicPr/>
              <p:nvPr/>
            </p:nvPicPr>
            <p:blipFill>
              <a:blip r:embed="rId925"/>
              <a:stretch>
                <a:fillRect/>
              </a:stretch>
            </p:blipFill>
            <p:spPr>
              <a:xfrm>
                <a:off x="8741254" y="1898765"/>
                <a:ext cx="97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13" name="Freihand 612">
                <a:extLst>
                  <a:ext uri="{FF2B5EF4-FFF2-40B4-BE49-F238E27FC236}">
                    <a16:creationId xmlns:a16="http://schemas.microsoft.com/office/drawing/2014/main" id="{E13F7BBD-E6A3-43C0-85CE-8EC0283394D6}"/>
                  </a:ext>
                </a:extLst>
              </p14:cNvPr>
              <p14:cNvContentPartPr/>
              <p14:nvPr/>
            </p14:nvContentPartPr>
            <p14:xfrm>
              <a:off x="8856814" y="1900565"/>
              <a:ext cx="73800" cy="82080"/>
            </p14:xfrm>
          </p:contentPart>
        </mc:Choice>
        <mc:Fallback xmlns="">
          <p:pic>
            <p:nvPicPr>
              <p:cNvPr id="613" name="Freihand 612">
                <a:extLst>
                  <a:ext uri="{FF2B5EF4-FFF2-40B4-BE49-F238E27FC236}">
                    <a16:creationId xmlns:a16="http://schemas.microsoft.com/office/drawing/2014/main" id="{E13F7BBD-E6A3-43C0-85CE-8EC0283394D6}"/>
                  </a:ext>
                </a:extLst>
              </p:cNvPr>
              <p:cNvPicPr/>
              <p:nvPr/>
            </p:nvPicPr>
            <p:blipFill>
              <a:blip r:embed="rId927"/>
              <a:stretch>
                <a:fillRect/>
              </a:stretch>
            </p:blipFill>
            <p:spPr>
              <a:xfrm>
                <a:off x="8852494" y="1896245"/>
                <a:ext cx="82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14" name="Freihand 613">
                <a:extLst>
                  <a:ext uri="{FF2B5EF4-FFF2-40B4-BE49-F238E27FC236}">
                    <a16:creationId xmlns:a16="http://schemas.microsoft.com/office/drawing/2014/main" id="{0CFE9EB8-5E8B-4007-A12F-12813338641E}"/>
                  </a:ext>
                </a:extLst>
              </p14:cNvPr>
              <p14:cNvContentPartPr/>
              <p14:nvPr/>
            </p14:nvContentPartPr>
            <p14:xfrm>
              <a:off x="8979934" y="1926485"/>
              <a:ext cx="88920" cy="18360"/>
            </p14:xfrm>
          </p:contentPart>
        </mc:Choice>
        <mc:Fallback xmlns="">
          <p:pic>
            <p:nvPicPr>
              <p:cNvPr id="614" name="Freihand 613">
                <a:extLst>
                  <a:ext uri="{FF2B5EF4-FFF2-40B4-BE49-F238E27FC236}">
                    <a16:creationId xmlns:a16="http://schemas.microsoft.com/office/drawing/2014/main" id="{0CFE9EB8-5E8B-4007-A12F-12813338641E}"/>
                  </a:ext>
                </a:extLst>
              </p:cNvPr>
              <p:cNvPicPr/>
              <p:nvPr/>
            </p:nvPicPr>
            <p:blipFill>
              <a:blip r:embed="rId929"/>
              <a:stretch>
                <a:fillRect/>
              </a:stretch>
            </p:blipFill>
            <p:spPr>
              <a:xfrm>
                <a:off x="8975614" y="1922165"/>
                <a:ext cx="97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615" name="Freihand 614">
                <a:extLst>
                  <a:ext uri="{FF2B5EF4-FFF2-40B4-BE49-F238E27FC236}">
                    <a16:creationId xmlns:a16="http://schemas.microsoft.com/office/drawing/2014/main" id="{9C75B271-2FAE-43FB-BA59-D17A1FEB008D}"/>
                  </a:ext>
                </a:extLst>
              </p14:cNvPr>
              <p14:cNvContentPartPr/>
              <p14:nvPr/>
            </p14:nvContentPartPr>
            <p14:xfrm>
              <a:off x="9093334" y="1849445"/>
              <a:ext cx="76320" cy="117360"/>
            </p14:xfrm>
          </p:contentPart>
        </mc:Choice>
        <mc:Fallback xmlns="">
          <p:pic>
            <p:nvPicPr>
              <p:cNvPr id="615" name="Freihand 614">
                <a:extLst>
                  <a:ext uri="{FF2B5EF4-FFF2-40B4-BE49-F238E27FC236}">
                    <a16:creationId xmlns:a16="http://schemas.microsoft.com/office/drawing/2014/main" id="{9C75B271-2FAE-43FB-BA59-D17A1FEB008D}"/>
                  </a:ext>
                </a:extLst>
              </p:cNvPr>
              <p:cNvPicPr/>
              <p:nvPr/>
            </p:nvPicPr>
            <p:blipFill>
              <a:blip r:embed="rId931"/>
              <a:stretch>
                <a:fillRect/>
              </a:stretch>
            </p:blipFill>
            <p:spPr>
              <a:xfrm>
                <a:off x="9089014" y="1845125"/>
                <a:ext cx="84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616" name="Freihand 615">
                <a:extLst>
                  <a:ext uri="{FF2B5EF4-FFF2-40B4-BE49-F238E27FC236}">
                    <a16:creationId xmlns:a16="http://schemas.microsoft.com/office/drawing/2014/main" id="{85660DE2-83EA-40F1-A4C2-0AF7F6C5064F}"/>
                  </a:ext>
                </a:extLst>
              </p14:cNvPr>
              <p14:cNvContentPartPr/>
              <p14:nvPr/>
            </p14:nvContentPartPr>
            <p14:xfrm>
              <a:off x="9148774" y="1642805"/>
              <a:ext cx="139320" cy="348480"/>
            </p14:xfrm>
          </p:contentPart>
        </mc:Choice>
        <mc:Fallback xmlns="">
          <p:pic>
            <p:nvPicPr>
              <p:cNvPr id="616" name="Freihand 615">
                <a:extLst>
                  <a:ext uri="{FF2B5EF4-FFF2-40B4-BE49-F238E27FC236}">
                    <a16:creationId xmlns:a16="http://schemas.microsoft.com/office/drawing/2014/main" id="{85660DE2-83EA-40F1-A4C2-0AF7F6C5064F}"/>
                  </a:ext>
                </a:extLst>
              </p:cNvPr>
              <p:cNvPicPr/>
              <p:nvPr/>
            </p:nvPicPr>
            <p:blipFill>
              <a:blip r:embed="rId933"/>
              <a:stretch>
                <a:fillRect/>
              </a:stretch>
            </p:blipFill>
            <p:spPr>
              <a:xfrm>
                <a:off x="9144454" y="1638485"/>
                <a:ext cx="147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17" name="Freihand 616">
                <a:extLst>
                  <a:ext uri="{FF2B5EF4-FFF2-40B4-BE49-F238E27FC236}">
                    <a16:creationId xmlns:a16="http://schemas.microsoft.com/office/drawing/2014/main" id="{A2458075-95BF-489B-9B65-BD7E986E5382}"/>
                  </a:ext>
                </a:extLst>
              </p14:cNvPr>
              <p14:cNvContentPartPr/>
              <p14:nvPr/>
            </p14:nvContentPartPr>
            <p14:xfrm>
              <a:off x="8468734" y="1684565"/>
              <a:ext cx="138960" cy="378360"/>
            </p14:xfrm>
          </p:contentPart>
        </mc:Choice>
        <mc:Fallback xmlns="">
          <p:pic>
            <p:nvPicPr>
              <p:cNvPr id="617" name="Freihand 616">
                <a:extLst>
                  <a:ext uri="{FF2B5EF4-FFF2-40B4-BE49-F238E27FC236}">
                    <a16:creationId xmlns:a16="http://schemas.microsoft.com/office/drawing/2014/main" id="{A2458075-95BF-489B-9B65-BD7E986E5382}"/>
                  </a:ext>
                </a:extLst>
              </p:cNvPr>
              <p:cNvPicPr/>
              <p:nvPr/>
            </p:nvPicPr>
            <p:blipFill>
              <a:blip r:embed="rId935"/>
              <a:stretch>
                <a:fillRect/>
              </a:stretch>
            </p:blipFill>
            <p:spPr>
              <a:xfrm>
                <a:off x="8464414" y="1680245"/>
                <a:ext cx="1476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18" name="Freihand 617">
                <a:extLst>
                  <a:ext uri="{FF2B5EF4-FFF2-40B4-BE49-F238E27FC236}">
                    <a16:creationId xmlns:a16="http://schemas.microsoft.com/office/drawing/2014/main" id="{DF58B53D-11D2-4D67-A7E6-DA0056219279}"/>
                  </a:ext>
                </a:extLst>
              </p14:cNvPr>
              <p14:cNvContentPartPr/>
              <p14:nvPr/>
            </p14:nvContentPartPr>
            <p14:xfrm>
              <a:off x="9391054" y="1491245"/>
              <a:ext cx="10080" cy="91800"/>
            </p14:xfrm>
          </p:contentPart>
        </mc:Choice>
        <mc:Fallback xmlns="">
          <p:pic>
            <p:nvPicPr>
              <p:cNvPr id="618" name="Freihand 617">
                <a:extLst>
                  <a:ext uri="{FF2B5EF4-FFF2-40B4-BE49-F238E27FC236}">
                    <a16:creationId xmlns:a16="http://schemas.microsoft.com/office/drawing/2014/main" id="{DF58B53D-11D2-4D67-A7E6-DA0056219279}"/>
                  </a:ext>
                </a:extLst>
              </p:cNvPr>
              <p:cNvPicPr/>
              <p:nvPr/>
            </p:nvPicPr>
            <p:blipFill>
              <a:blip r:embed="rId937"/>
              <a:stretch>
                <a:fillRect/>
              </a:stretch>
            </p:blipFill>
            <p:spPr>
              <a:xfrm>
                <a:off x="9386734" y="1486925"/>
                <a:ext cx="18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19" name="Freihand 618">
                <a:extLst>
                  <a:ext uri="{FF2B5EF4-FFF2-40B4-BE49-F238E27FC236}">
                    <a16:creationId xmlns:a16="http://schemas.microsoft.com/office/drawing/2014/main" id="{C28BC03F-DA42-4BCD-AAA9-B20DEE2E9850}"/>
                  </a:ext>
                </a:extLst>
              </p14:cNvPr>
              <p14:cNvContentPartPr/>
              <p14:nvPr/>
            </p14:nvContentPartPr>
            <p14:xfrm>
              <a:off x="9362974" y="1594205"/>
              <a:ext cx="68400" cy="1080"/>
            </p14:xfrm>
          </p:contentPart>
        </mc:Choice>
        <mc:Fallback xmlns="">
          <p:pic>
            <p:nvPicPr>
              <p:cNvPr id="619" name="Freihand 618">
                <a:extLst>
                  <a:ext uri="{FF2B5EF4-FFF2-40B4-BE49-F238E27FC236}">
                    <a16:creationId xmlns:a16="http://schemas.microsoft.com/office/drawing/2014/main" id="{C28BC03F-DA42-4BCD-AAA9-B20DEE2E9850}"/>
                  </a:ext>
                </a:extLst>
              </p:cNvPr>
              <p:cNvPicPr/>
              <p:nvPr/>
            </p:nvPicPr>
            <p:blipFill>
              <a:blip r:embed="rId603"/>
              <a:stretch>
                <a:fillRect/>
              </a:stretch>
            </p:blipFill>
            <p:spPr>
              <a:xfrm>
                <a:off x="9358654" y="1589885"/>
                <a:ext cx="770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20" name="Freihand 619">
                <a:extLst>
                  <a:ext uri="{FF2B5EF4-FFF2-40B4-BE49-F238E27FC236}">
                    <a16:creationId xmlns:a16="http://schemas.microsoft.com/office/drawing/2014/main" id="{F6C33DBD-A9B8-41DC-93A2-3D94634E7C52}"/>
                  </a:ext>
                </a:extLst>
              </p14:cNvPr>
              <p14:cNvContentPartPr/>
              <p14:nvPr/>
            </p14:nvContentPartPr>
            <p14:xfrm>
              <a:off x="9370534" y="1623005"/>
              <a:ext cx="120960" cy="88200"/>
            </p14:xfrm>
          </p:contentPart>
        </mc:Choice>
        <mc:Fallback xmlns="">
          <p:pic>
            <p:nvPicPr>
              <p:cNvPr id="620" name="Freihand 619">
                <a:extLst>
                  <a:ext uri="{FF2B5EF4-FFF2-40B4-BE49-F238E27FC236}">
                    <a16:creationId xmlns:a16="http://schemas.microsoft.com/office/drawing/2014/main" id="{F6C33DBD-A9B8-41DC-93A2-3D94634E7C52}"/>
                  </a:ext>
                </a:extLst>
              </p:cNvPr>
              <p:cNvPicPr/>
              <p:nvPr/>
            </p:nvPicPr>
            <p:blipFill>
              <a:blip r:embed="rId940"/>
              <a:stretch>
                <a:fillRect/>
              </a:stretch>
            </p:blipFill>
            <p:spPr>
              <a:xfrm>
                <a:off x="9366214" y="1618685"/>
                <a:ext cx="129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22" name="Freihand 621">
                <a:extLst>
                  <a:ext uri="{FF2B5EF4-FFF2-40B4-BE49-F238E27FC236}">
                    <a16:creationId xmlns:a16="http://schemas.microsoft.com/office/drawing/2014/main" id="{456F05B0-56E9-4CBD-A32D-9915C904DCDD}"/>
                  </a:ext>
                </a:extLst>
              </p14:cNvPr>
              <p14:cNvContentPartPr/>
              <p14:nvPr/>
            </p14:nvContentPartPr>
            <p14:xfrm>
              <a:off x="7593574" y="1685285"/>
              <a:ext cx="231480" cy="462600"/>
            </p14:xfrm>
          </p:contentPart>
        </mc:Choice>
        <mc:Fallback xmlns="">
          <p:pic>
            <p:nvPicPr>
              <p:cNvPr id="622" name="Freihand 621">
                <a:extLst>
                  <a:ext uri="{FF2B5EF4-FFF2-40B4-BE49-F238E27FC236}">
                    <a16:creationId xmlns:a16="http://schemas.microsoft.com/office/drawing/2014/main" id="{456F05B0-56E9-4CBD-A32D-9915C904DCDD}"/>
                  </a:ext>
                </a:extLst>
              </p:cNvPr>
              <p:cNvPicPr/>
              <p:nvPr/>
            </p:nvPicPr>
            <p:blipFill>
              <a:blip r:embed="rId942"/>
              <a:stretch>
                <a:fillRect/>
              </a:stretch>
            </p:blipFill>
            <p:spPr>
              <a:xfrm>
                <a:off x="7589254" y="1680965"/>
                <a:ext cx="24012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23" name="Freihand 622">
                <a:extLst>
                  <a:ext uri="{FF2B5EF4-FFF2-40B4-BE49-F238E27FC236}">
                    <a16:creationId xmlns:a16="http://schemas.microsoft.com/office/drawing/2014/main" id="{69B19A08-8B19-445A-9115-654DE7769BDF}"/>
                  </a:ext>
                </a:extLst>
              </p14:cNvPr>
              <p14:cNvContentPartPr/>
              <p14:nvPr/>
            </p14:nvContentPartPr>
            <p14:xfrm>
              <a:off x="7609414" y="1272725"/>
              <a:ext cx="254160" cy="343800"/>
            </p14:xfrm>
          </p:contentPart>
        </mc:Choice>
        <mc:Fallback xmlns="">
          <p:pic>
            <p:nvPicPr>
              <p:cNvPr id="623" name="Freihand 622">
                <a:extLst>
                  <a:ext uri="{FF2B5EF4-FFF2-40B4-BE49-F238E27FC236}">
                    <a16:creationId xmlns:a16="http://schemas.microsoft.com/office/drawing/2014/main" id="{69B19A08-8B19-445A-9115-654DE7769BDF}"/>
                  </a:ext>
                </a:extLst>
              </p:cNvPr>
              <p:cNvPicPr/>
              <p:nvPr/>
            </p:nvPicPr>
            <p:blipFill>
              <a:blip r:embed="rId944"/>
              <a:stretch>
                <a:fillRect/>
              </a:stretch>
            </p:blipFill>
            <p:spPr>
              <a:xfrm>
                <a:off x="7605094" y="1268405"/>
                <a:ext cx="2628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24" name="Freihand 623">
                <a:extLst>
                  <a:ext uri="{FF2B5EF4-FFF2-40B4-BE49-F238E27FC236}">
                    <a16:creationId xmlns:a16="http://schemas.microsoft.com/office/drawing/2014/main" id="{9BD17A9C-8F52-4766-B27D-3820D7A13593}"/>
                  </a:ext>
                </a:extLst>
              </p14:cNvPr>
              <p14:cNvContentPartPr/>
              <p14:nvPr/>
            </p14:nvContentPartPr>
            <p14:xfrm>
              <a:off x="8543974" y="1079765"/>
              <a:ext cx="722160" cy="437040"/>
            </p14:xfrm>
          </p:contentPart>
        </mc:Choice>
        <mc:Fallback xmlns="">
          <p:pic>
            <p:nvPicPr>
              <p:cNvPr id="624" name="Freihand 623">
                <a:extLst>
                  <a:ext uri="{FF2B5EF4-FFF2-40B4-BE49-F238E27FC236}">
                    <a16:creationId xmlns:a16="http://schemas.microsoft.com/office/drawing/2014/main" id="{9BD17A9C-8F52-4766-B27D-3820D7A13593}"/>
                  </a:ext>
                </a:extLst>
              </p:cNvPr>
              <p:cNvPicPr/>
              <p:nvPr/>
            </p:nvPicPr>
            <p:blipFill>
              <a:blip r:embed="rId946"/>
              <a:stretch>
                <a:fillRect/>
              </a:stretch>
            </p:blipFill>
            <p:spPr>
              <a:xfrm>
                <a:off x="8539654" y="1075445"/>
                <a:ext cx="7308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25" name="Freihand 624">
                <a:extLst>
                  <a:ext uri="{FF2B5EF4-FFF2-40B4-BE49-F238E27FC236}">
                    <a16:creationId xmlns:a16="http://schemas.microsoft.com/office/drawing/2014/main" id="{980E0F93-F391-435E-8B4D-94DB3B50C7B5}"/>
                  </a:ext>
                </a:extLst>
              </p14:cNvPr>
              <p14:cNvContentPartPr/>
              <p14:nvPr/>
            </p14:nvContentPartPr>
            <p14:xfrm>
              <a:off x="8550454" y="1552445"/>
              <a:ext cx="716040" cy="577080"/>
            </p14:xfrm>
          </p:contentPart>
        </mc:Choice>
        <mc:Fallback xmlns="">
          <p:pic>
            <p:nvPicPr>
              <p:cNvPr id="625" name="Freihand 624">
                <a:extLst>
                  <a:ext uri="{FF2B5EF4-FFF2-40B4-BE49-F238E27FC236}">
                    <a16:creationId xmlns:a16="http://schemas.microsoft.com/office/drawing/2014/main" id="{980E0F93-F391-435E-8B4D-94DB3B50C7B5}"/>
                  </a:ext>
                </a:extLst>
              </p:cNvPr>
              <p:cNvPicPr/>
              <p:nvPr/>
            </p:nvPicPr>
            <p:blipFill>
              <a:blip r:embed="rId948"/>
              <a:stretch>
                <a:fillRect/>
              </a:stretch>
            </p:blipFill>
            <p:spPr>
              <a:xfrm>
                <a:off x="8546134" y="1548125"/>
                <a:ext cx="72468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27" name="Freihand 626">
                <a:extLst>
                  <a:ext uri="{FF2B5EF4-FFF2-40B4-BE49-F238E27FC236}">
                    <a16:creationId xmlns:a16="http://schemas.microsoft.com/office/drawing/2014/main" id="{3771D5E8-DB47-488F-B026-3F688EB6F7C0}"/>
                  </a:ext>
                </a:extLst>
              </p14:cNvPr>
              <p14:cNvContentPartPr/>
              <p14:nvPr/>
            </p14:nvContentPartPr>
            <p14:xfrm>
              <a:off x="7068694" y="2435885"/>
              <a:ext cx="84960" cy="15120"/>
            </p14:xfrm>
          </p:contentPart>
        </mc:Choice>
        <mc:Fallback xmlns="">
          <p:pic>
            <p:nvPicPr>
              <p:cNvPr id="627" name="Freihand 626">
                <a:extLst>
                  <a:ext uri="{FF2B5EF4-FFF2-40B4-BE49-F238E27FC236}">
                    <a16:creationId xmlns:a16="http://schemas.microsoft.com/office/drawing/2014/main" id="{3771D5E8-DB47-488F-B026-3F688EB6F7C0}"/>
                  </a:ext>
                </a:extLst>
              </p:cNvPr>
              <p:cNvPicPr/>
              <p:nvPr/>
            </p:nvPicPr>
            <p:blipFill>
              <a:blip r:embed="rId950"/>
              <a:stretch>
                <a:fillRect/>
              </a:stretch>
            </p:blipFill>
            <p:spPr>
              <a:xfrm>
                <a:off x="7064374" y="2431565"/>
                <a:ext cx="93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28" name="Freihand 627">
                <a:extLst>
                  <a:ext uri="{FF2B5EF4-FFF2-40B4-BE49-F238E27FC236}">
                    <a16:creationId xmlns:a16="http://schemas.microsoft.com/office/drawing/2014/main" id="{BD9EE0A5-983D-44B4-A885-47CCB43835DD}"/>
                  </a:ext>
                </a:extLst>
              </p14:cNvPr>
              <p14:cNvContentPartPr/>
              <p14:nvPr/>
            </p14:nvContentPartPr>
            <p14:xfrm>
              <a:off x="7053214" y="2508605"/>
              <a:ext cx="114480" cy="11520"/>
            </p14:xfrm>
          </p:contentPart>
        </mc:Choice>
        <mc:Fallback xmlns="">
          <p:pic>
            <p:nvPicPr>
              <p:cNvPr id="628" name="Freihand 627">
                <a:extLst>
                  <a:ext uri="{FF2B5EF4-FFF2-40B4-BE49-F238E27FC236}">
                    <a16:creationId xmlns:a16="http://schemas.microsoft.com/office/drawing/2014/main" id="{BD9EE0A5-983D-44B4-A885-47CCB43835DD}"/>
                  </a:ext>
                </a:extLst>
              </p:cNvPr>
              <p:cNvPicPr/>
              <p:nvPr/>
            </p:nvPicPr>
            <p:blipFill>
              <a:blip r:embed="rId952"/>
              <a:stretch>
                <a:fillRect/>
              </a:stretch>
            </p:blipFill>
            <p:spPr>
              <a:xfrm>
                <a:off x="7048894" y="2504285"/>
                <a:ext cx="123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30" name="Freihand 629">
                <a:extLst>
                  <a:ext uri="{FF2B5EF4-FFF2-40B4-BE49-F238E27FC236}">
                    <a16:creationId xmlns:a16="http://schemas.microsoft.com/office/drawing/2014/main" id="{0524AEC6-A317-4420-BA9A-C8C3F284C809}"/>
                  </a:ext>
                </a:extLst>
              </p14:cNvPr>
              <p14:cNvContentPartPr/>
              <p14:nvPr/>
            </p14:nvContentPartPr>
            <p14:xfrm>
              <a:off x="7230694" y="2346605"/>
              <a:ext cx="67680" cy="176400"/>
            </p14:xfrm>
          </p:contentPart>
        </mc:Choice>
        <mc:Fallback xmlns="">
          <p:pic>
            <p:nvPicPr>
              <p:cNvPr id="630" name="Freihand 629">
                <a:extLst>
                  <a:ext uri="{FF2B5EF4-FFF2-40B4-BE49-F238E27FC236}">
                    <a16:creationId xmlns:a16="http://schemas.microsoft.com/office/drawing/2014/main" id="{0524AEC6-A317-4420-BA9A-C8C3F284C809}"/>
                  </a:ext>
                </a:extLst>
              </p:cNvPr>
              <p:cNvPicPr/>
              <p:nvPr/>
            </p:nvPicPr>
            <p:blipFill>
              <a:blip r:embed="rId954"/>
              <a:stretch>
                <a:fillRect/>
              </a:stretch>
            </p:blipFill>
            <p:spPr>
              <a:xfrm>
                <a:off x="7226374" y="2342285"/>
                <a:ext cx="76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31" name="Freihand 630">
                <a:extLst>
                  <a:ext uri="{FF2B5EF4-FFF2-40B4-BE49-F238E27FC236}">
                    <a16:creationId xmlns:a16="http://schemas.microsoft.com/office/drawing/2014/main" id="{1A7C3918-62D6-45E7-8452-A623A8B5F976}"/>
                  </a:ext>
                </a:extLst>
              </p14:cNvPr>
              <p14:cNvContentPartPr/>
              <p14:nvPr/>
            </p14:nvContentPartPr>
            <p14:xfrm>
              <a:off x="7667374" y="2278925"/>
              <a:ext cx="85680" cy="88560"/>
            </p14:xfrm>
          </p:contentPart>
        </mc:Choice>
        <mc:Fallback xmlns="">
          <p:pic>
            <p:nvPicPr>
              <p:cNvPr id="631" name="Freihand 630">
                <a:extLst>
                  <a:ext uri="{FF2B5EF4-FFF2-40B4-BE49-F238E27FC236}">
                    <a16:creationId xmlns:a16="http://schemas.microsoft.com/office/drawing/2014/main" id="{1A7C3918-62D6-45E7-8452-A623A8B5F976}"/>
                  </a:ext>
                </a:extLst>
              </p:cNvPr>
              <p:cNvPicPr/>
              <p:nvPr/>
            </p:nvPicPr>
            <p:blipFill>
              <a:blip r:embed="rId956"/>
              <a:stretch>
                <a:fillRect/>
              </a:stretch>
            </p:blipFill>
            <p:spPr>
              <a:xfrm>
                <a:off x="7663054" y="2274605"/>
                <a:ext cx="94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32" name="Freihand 631">
                <a:extLst>
                  <a:ext uri="{FF2B5EF4-FFF2-40B4-BE49-F238E27FC236}">
                    <a16:creationId xmlns:a16="http://schemas.microsoft.com/office/drawing/2014/main" id="{3E28A223-F9EE-4135-AD39-05F8128651CB}"/>
                  </a:ext>
                </a:extLst>
              </p14:cNvPr>
              <p14:cNvContentPartPr/>
              <p14:nvPr/>
            </p14:nvContentPartPr>
            <p14:xfrm>
              <a:off x="7640014" y="2415005"/>
              <a:ext cx="126360" cy="10080"/>
            </p14:xfrm>
          </p:contentPart>
        </mc:Choice>
        <mc:Fallback xmlns="">
          <p:pic>
            <p:nvPicPr>
              <p:cNvPr id="632" name="Freihand 631">
                <a:extLst>
                  <a:ext uri="{FF2B5EF4-FFF2-40B4-BE49-F238E27FC236}">
                    <a16:creationId xmlns:a16="http://schemas.microsoft.com/office/drawing/2014/main" id="{3E28A223-F9EE-4135-AD39-05F8128651CB}"/>
                  </a:ext>
                </a:extLst>
              </p:cNvPr>
              <p:cNvPicPr/>
              <p:nvPr/>
            </p:nvPicPr>
            <p:blipFill>
              <a:blip r:embed="rId958"/>
              <a:stretch>
                <a:fillRect/>
              </a:stretch>
            </p:blipFill>
            <p:spPr>
              <a:xfrm>
                <a:off x="7635694" y="2410685"/>
                <a:ext cx="135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33" name="Freihand 632">
                <a:extLst>
                  <a:ext uri="{FF2B5EF4-FFF2-40B4-BE49-F238E27FC236}">
                    <a16:creationId xmlns:a16="http://schemas.microsoft.com/office/drawing/2014/main" id="{0F5CB9BA-A93B-41B5-AD58-C34849C44FEE}"/>
                  </a:ext>
                </a:extLst>
              </p14:cNvPr>
              <p14:cNvContentPartPr/>
              <p14:nvPr/>
            </p14:nvContentPartPr>
            <p14:xfrm>
              <a:off x="7647574" y="2487365"/>
              <a:ext cx="99000" cy="110520"/>
            </p14:xfrm>
          </p:contentPart>
        </mc:Choice>
        <mc:Fallback xmlns="">
          <p:pic>
            <p:nvPicPr>
              <p:cNvPr id="633" name="Freihand 632">
                <a:extLst>
                  <a:ext uri="{FF2B5EF4-FFF2-40B4-BE49-F238E27FC236}">
                    <a16:creationId xmlns:a16="http://schemas.microsoft.com/office/drawing/2014/main" id="{0F5CB9BA-A93B-41B5-AD58-C34849C44FEE}"/>
                  </a:ext>
                </a:extLst>
              </p:cNvPr>
              <p:cNvPicPr/>
              <p:nvPr/>
            </p:nvPicPr>
            <p:blipFill>
              <a:blip r:embed="rId960"/>
              <a:stretch>
                <a:fillRect/>
              </a:stretch>
            </p:blipFill>
            <p:spPr>
              <a:xfrm>
                <a:off x="7643254" y="2483045"/>
                <a:ext cx="107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34" name="Freihand 633">
                <a:extLst>
                  <a:ext uri="{FF2B5EF4-FFF2-40B4-BE49-F238E27FC236}">
                    <a16:creationId xmlns:a16="http://schemas.microsoft.com/office/drawing/2014/main" id="{E37F5225-AE18-46D8-8FBE-34EDB0534872}"/>
                  </a:ext>
                </a:extLst>
              </p14:cNvPr>
              <p14:cNvContentPartPr/>
              <p14:nvPr/>
            </p14:nvContentPartPr>
            <p14:xfrm>
              <a:off x="7714534" y="2259125"/>
              <a:ext cx="172440" cy="321480"/>
            </p14:xfrm>
          </p:contentPart>
        </mc:Choice>
        <mc:Fallback xmlns="">
          <p:pic>
            <p:nvPicPr>
              <p:cNvPr id="634" name="Freihand 633">
                <a:extLst>
                  <a:ext uri="{FF2B5EF4-FFF2-40B4-BE49-F238E27FC236}">
                    <a16:creationId xmlns:a16="http://schemas.microsoft.com/office/drawing/2014/main" id="{E37F5225-AE18-46D8-8FBE-34EDB0534872}"/>
                  </a:ext>
                </a:extLst>
              </p:cNvPr>
              <p:cNvPicPr/>
              <p:nvPr/>
            </p:nvPicPr>
            <p:blipFill>
              <a:blip r:embed="rId962"/>
              <a:stretch>
                <a:fillRect/>
              </a:stretch>
            </p:blipFill>
            <p:spPr>
              <a:xfrm>
                <a:off x="7710214" y="2254805"/>
                <a:ext cx="1810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35" name="Freihand 634">
                <a:extLst>
                  <a:ext uri="{FF2B5EF4-FFF2-40B4-BE49-F238E27FC236}">
                    <a16:creationId xmlns:a16="http://schemas.microsoft.com/office/drawing/2014/main" id="{430BED96-99E9-4D64-9CC8-FAB73FD279CF}"/>
                  </a:ext>
                </a:extLst>
              </p14:cNvPr>
              <p14:cNvContentPartPr/>
              <p14:nvPr/>
            </p14:nvContentPartPr>
            <p14:xfrm>
              <a:off x="7481254" y="2286485"/>
              <a:ext cx="100440" cy="322920"/>
            </p14:xfrm>
          </p:contentPart>
        </mc:Choice>
        <mc:Fallback xmlns="">
          <p:pic>
            <p:nvPicPr>
              <p:cNvPr id="635" name="Freihand 634">
                <a:extLst>
                  <a:ext uri="{FF2B5EF4-FFF2-40B4-BE49-F238E27FC236}">
                    <a16:creationId xmlns:a16="http://schemas.microsoft.com/office/drawing/2014/main" id="{430BED96-99E9-4D64-9CC8-FAB73FD279CF}"/>
                  </a:ext>
                </a:extLst>
              </p:cNvPr>
              <p:cNvPicPr/>
              <p:nvPr/>
            </p:nvPicPr>
            <p:blipFill>
              <a:blip r:embed="rId964"/>
              <a:stretch>
                <a:fillRect/>
              </a:stretch>
            </p:blipFill>
            <p:spPr>
              <a:xfrm>
                <a:off x="7476934" y="2282165"/>
                <a:ext cx="1090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38" name="Freihand 637">
                <a:extLst>
                  <a:ext uri="{FF2B5EF4-FFF2-40B4-BE49-F238E27FC236}">
                    <a16:creationId xmlns:a16="http://schemas.microsoft.com/office/drawing/2014/main" id="{2F61A9BF-3D6F-4A59-BF9E-D215E6E54DA1}"/>
                  </a:ext>
                </a:extLst>
              </p14:cNvPr>
              <p14:cNvContentPartPr/>
              <p14:nvPr/>
            </p14:nvContentPartPr>
            <p14:xfrm>
              <a:off x="7947814" y="2039525"/>
              <a:ext cx="12600" cy="95400"/>
            </p14:xfrm>
          </p:contentPart>
        </mc:Choice>
        <mc:Fallback xmlns="">
          <p:pic>
            <p:nvPicPr>
              <p:cNvPr id="638" name="Freihand 637">
                <a:extLst>
                  <a:ext uri="{FF2B5EF4-FFF2-40B4-BE49-F238E27FC236}">
                    <a16:creationId xmlns:a16="http://schemas.microsoft.com/office/drawing/2014/main" id="{2F61A9BF-3D6F-4A59-BF9E-D215E6E54DA1}"/>
                  </a:ext>
                </a:extLst>
              </p:cNvPr>
              <p:cNvPicPr/>
              <p:nvPr/>
            </p:nvPicPr>
            <p:blipFill>
              <a:blip r:embed="rId966"/>
              <a:stretch>
                <a:fillRect/>
              </a:stretch>
            </p:blipFill>
            <p:spPr>
              <a:xfrm>
                <a:off x="7943494" y="2035205"/>
                <a:ext cx="2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39" name="Freihand 638">
                <a:extLst>
                  <a:ext uri="{FF2B5EF4-FFF2-40B4-BE49-F238E27FC236}">
                    <a16:creationId xmlns:a16="http://schemas.microsoft.com/office/drawing/2014/main" id="{9AFF9905-22D4-40E7-B709-0F47C7243F66}"/>
                  </a:ext>
                </a:extLst>
              </p14:cNvPr>
              <p14:cNvContentPartPr/>
              <p14:nvPr/>
            </p14:nvContentPartPr>
            <p14:xfrm>
              <a:off x="7904974" y="2141765"/>
              <a:ext cx="81360" cy="9000"/>
            </p14:xfrm>
          </p:contentPart>
        </mc:Choice>
        <mc:Fallback xmlns="">
          <p:pic>
            <p:nvPicPr>
              <p:cNvPr id="639" name="Freihand 638">
                <a:extLst>
                  <a:ext uri="{FF2B5EF4-FFF2-40B4-BE49-F238E27FC236}">
                    <a16:creationId xmlns:a16="http://schemas.microsoft.com/office/drawing/2014/main" id="{9AFF9905-22D4-40E7-B709-0F47C7243F66}"/>
                  </a:ext>
                </a:extLst>
              </p:cNvPr>
              <p:cNvPicPr/>
              <p:nvPr/>
            </p:nvPicPr>
            <p:blipFill>
              <a:blip r:embed="rId968"/>
              <a:stretch>
                <a:fillRect/>
              </a:stretch>
            </p:blipFill>
            <p:spPr>
              <a:xfrm>
                <a:off x="7900654" y="2137445"/>
                <a:ext cx="90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40" name="Freihand 639">
                <a:extLst>
                  <a:ext uri="{FF2B5EF4-FFF2-40B4-BE49-F238E27FC236}">
                    <a16:creationId xmlns:a16="http://schemas.microsoft.com/office/drawing/2014/main" id="{F97B8627-5AA5-4866-983E-842B8D83C92C}"/>
                  </a:ext>
                </a:extLst>
              </p14:cNvPr>
              <p14:cNvContentPartPr/>
              <p14:nvPr/>
            </p14:nvContentPartPr>
            <p14:xfrm>
              <a:off x="7930174" y="2175605"/>
              <a:ext cx="70920" cy="72720"/>
            </p14:xfrm>
          </p:contentPart>
        </mc:Choice>
        <mc:Fallback xmlns="">
          <p:pic>
            <p:nvPicPr>
              <p:cNvPr id="640" name="Freihand 639">
                <a:extLst>
                  <a:ext uri="{FF2B5EF4-FFF2-40B4-BE49-F238E27FC236}">
                    <a16:creationId xmlns:a16="http://schemas.microsoft.com/office/drawing/2014/main" id="{F97B8627-5AA5-4866-983E-842B8D83C92C}"/>
                  </a:ext>
                </a:extLst>
              </p:cNvPr>
              <p:cNvPicPr/>
              <p:nvPr/>
            </p:nvPicPr>
            <p:blipFill>
              <a:blip r:embed="rId970"/>
              <a:stretch>
                <a:fillRect/>
              </a:stretch>
            </p:blipFill>
            <p:spPr>
              <a:xfrm>
                <a:off x="7925854" y="2171285"/>
                <a:ext cx="79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41" name="Freihand 640">
                <a:extLst>
                  <a:ext uri="{FF2B5EF4-FFF2-40B4-BE49-F238E27FC236}">
                    <a16:creationId xmlns:a16="http://schemas.microsoft.com/office/drawing/2014/main" id="{2D8FF8F4-7ADD-4319-BDB9-1DA7B1F21B2D}"/>
                  </a:ext>
                </a:extLst>
              </p14:cNvPr>
              <p14:cNvContentPartPr/>
              <p14:nvPr/>
            </p14:nvContentPartPr>
            <p14:xfrm>
              <a:off x="8072734" y="2114765"/>
              <a:ext cx="56520" cy="71280"/>
            </p14:xfrm>
          </p:contentPart>
        </mc:Choice>
        <mc:Fallback xmlns="">
          <p:pic>
            <p:nvPicPr>
              <p:cNvPr id="641" name="Freihand 640">
                <a:extLst>
                  <a:ext uri="{FF2B5EF4-FFF2-40B4-BE49-F238E27FC236}">
                    <a16:creationId xmlns:a16="http://schemas.microsoft.com/office/drawing/2014/main" id="{2D8FF8F4-7ADD-4319-BDB9-1DA7B1F21B2D}"/>
                  </a:ext>
                </a:extLst>
              </p:cNvPr>
              <p:cNvPicPr/>
              <p:nvPr/>
            </p:nvPicPr>
            <p:blipFill>
              <a:blip r:embed="rId972"/>
              <a:stretch>
                <a:fillRect/>
              </a:stretch>
            </p:blipFill>
            <p:spPr>
              <a:xfrm>
                <a:off x="8068414" y="2110445"/>
                <a:ext cx="65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42" name="Freihand 641">
                <a:extLst>
                  <a:ext uri="{FF2B5EF4-FFF2-40B4-BE49-F238E27FC236}">
                    <a16:creationId xmlns:a16="http://schemas.microsoft.com/office/drawing/2014/main" id="{54E087A0-BAB9-4E6A-AAB3-978795EBB564}"/>
                  </a:ext>
                </a:extLst>
              </p14:cNvPr>
              <p14:cNvContentPartPr/>
              <p14:nvPr/>
            </p14:nvContentPartPr>
            <p14:xfrm>
              <a:off x="8159494" y="1999925"/>
              <a:ext cx="86400" cy="106920"/>
            </p14:xfrm>
          </p:contentPart>
        </mc:Choice>
        <mc:Fallback xmlns="">
          <p:pic>
            <p:nvPicPr>
              <p:cNvPr id="642" name="Freihand 641">
                <a:extLst>
                  <a:ext uri="{FF2B5EF4-FFF2-40B4-BE49-F238E27FC236}">
                    <a16:creationId xmlns:a16="http://schemas.microsoft.com/office/drawing/2014/main" id="{54E087A0-BAB9-4E6A-AAB3-978795EBB564}"/>
                  </a:ext>
                </a:extLst>
              </p:cNvPr>
              <p:cNvPicPr/>
              <p:nvPr/>
            </p:nvPicPr>
            <p:blipFill>
              <a:blip r:embed="rId974"/>
              <a:stretch>
                <a:fillRect/>
              </a:stretch>
            </p:blipFill>
            <p:spPr>
              <a:xfrm>
                <a:off x="8155174" y="1995605"/>
                <a:ext cx="95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43" name="Freihand 642">
                <a:extLst>
                  <a:ext uri="{FF2B5EF4-FFF2-40B4-BE49-F238E27FC236}">
                    <a16:creationId xmlns:a16="http://schemas.microsoft.com/office/drawing/2014/main" id="{EF73B65E-66D5-44C7-8F2A-DFBBD7823F57}"/>
                  </a:ext>
                </a:extLst>
              </p14:cNvPr>
              <p14:cNvContentPartPr/>
              <p14:nvPr/>
            </p14:nvContentPartPr>
            <p14:xfrm>
              <a:off x="8180374" y="2139965"/>
              <a:ext cx="76320" cy="58320"/>
            </p14:xfrm>
          </p:contentPart>
        </mc:Choice>
        <mc:Fallback xmlns="">
          <p:pic>
            <p:nvPicPr>
              <p:cNvPr id="643" name="Freihand 642">
                <a:extLst>
                  <a:ext uri="{FF2B5EF4-FFF2-40B4-BE49-F238E27FC236}">
                    <a16:creationId xmlns:a16="http://schemas.microsoft.com/office/drawing/2014/main" id="{EF73B65E-66D5-44C7-8F2A-DFBBD7823F57}"/>
                  </a:ext>
                </a:extLst>
              </p:cNvPr>
              <p:cNvPicPr/>
              <p:nvPr/>
            </p:nvPicPr>
            <p:blipFill>
              <a:blip r:embed="rId976"/>
              <a:stretch>
                <a:fillRect/>
              </a:stretch>
            </p:blipFill>
            <p:spPr>
              <a:xfrm>
                <a:off x="8176054" y="2135645"/>
                <a:ext cx="84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44" name="Freihand 643">
                <a:extLst>
                  <a:ext uri="{FF2B5EF4-FFF2-40B4-BE49-F238E27FC236}">
                    <a16:creationId xmlns:a16="http://schemas.microsoft.com/office/drawing/2014/main" id="{227D8B0C-1EBC-4FD7-AFD4-22670584F7EA}"/>
                  </a:ext>
                </a:extLst>
              </p14:cNvPr>
              <p14:cNvContentPartPr/>
              <p14:nvPr/>
            </p14:nvContentPartPr>
            <p14:xfrm>
              <a:off x="8335174" y="2450645"/>
              <a:ext cx="142560" cy="6840"/>
            </p14:xfrm>
          </p:contentPart>
        </mc:Choice>
        <mc:Fallback xmlns="">
          <p:pic>
            <p:nvPicPr>
              <p:cNvPr id="644" name="Freihand 643">
                <a:extLst>
                  <a:ext uri="{FF2B5EF4-FFF2-40B4-BE49-F238E27FC236}">
                    <a16:creationId xmlns:a16="http://schemas.microsoft.com/office/drawing/2014/main" id="{227D8B0C-1EBC-4FD7-AFD4-22670584F7EA}"/>
                  </a:ext>
                </a:extLst>
              </p:cNvPr>
              <p:cNvPicPr/>
              <p:nvPr/>
            </p:nvPicPr>
            <p:blipFill>
              <a:blip r:embed="rId978"/>
              <a:stretch>
                <a:fillRect/>
              </a:stretch>
            </p:blipFill>
            <p:spPr>
              <a:xfrm>
                <a:off x="8330854" y="2446325"/>
                <a:ext cx="151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45" name="Freihand 644">
                <a:extLst>
                  <a:ext uri="{FF2B5EF4-FFF2-40B4-BE49-F238E27FC236}">
                    <a16:creationId xmlns:a16="http://schemas.microsoft.com/office/drawing/2014/main" id="{F4986A59-73DC-402F-AAC1-6193079503DF}"/>
                  </a:ext>
                </a:extLst>
              </p14:cNvPr>
              <p14:cNvContentPartPr/>
              <p14:nvPr/>
            </p14:nvContentPartPr>
            <p14:xfrm>
              <a:off x="8388814" y="2473325"/>
              <a:ext cx="123840" cy="6480"/>
            </p14:xfrm>
          </p:contentPart>
        </mc:Choice>
        <mc:Fallback xmlns="">
          <p:pic>
            <p:nvPicPr>
              <p:cNvPr id="645" name="Freihand 644">
                <a:extLst>
                  <a:ext uri="{FF2B5EF4-FFF2-40B4-BE49-F238E27FC236}">
                    <a16:creationId xmlns:a16="http://schemas.microsoft.com/office/drawing/2014/main" id="{F4986A59-73DC-402F-AAC1-6193079503DF}"/>
                  </a:ext>
                </a:extLst>
              </p:cNvPr>
              <p:cNvPicPr/>
              <p:nvPr/>
            </p:nvPicPr>
            <p:blipFill>
              <a:blip r:embed="rId980"/>
              <a:stretch>
                <a:fillRect/>
              </a:stretch>
            </p:blipFill>
            <p:spPr>
              <a:xfrm>
                <a:off x="8384494" y="2469005"/>
                <a:ext cx="132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46" name="Freihand 645">
                <a:extLst>
                  <a:ext uri="{FF2B5EF4-FFF2-40B4-BE49-F238E27FC236}">
                    <a16:creationId xmlns:a16="http://schemas.microsoft.com/office/drawing/2014/main" id="{7CE3371A-D7B2-4139-88F8-550F65C92EED}"/>
                  </a:ext>
                </a:extLst>
              </p14:cNvPr>
              <p14:cNvContentPartPr/>
              <p14:nvPr/>
            </p14:nvContentPartPr>
            <p14:xfrm>
              <a:off x="8690854" y="2253725"/>
              <a:ext cx="133200" cy="142560"/>
            </p14:xfrm>
          </p:contentPart>
        </mc:Choice>
        <mc:Fallback xmlns="">
          <p:pic>
            <p:nvPicPr>
              <p:cNvPr id="646" name="Freihand 645">
                <a:extLst>
                  <a:ext uri="{FF2B5EF4-FFF2-40B4-BE49-F238E27FC236}">
                    <a16:creationId xmlns:a16="http://schemas.microsoft.com/office/drawing/2014/main" id="{7CE3371A-D7B2-4139-88F8-550F65C92EED}"/>
                  </a:ext>
                </a:extLst>
              </p:cNvPr>
              <p:cNvPicPr/>
              <p:nvPr/>
            </p:nvPicPr>
            <p:blipFill>
              <a:blip r:embed="rId982"/>
              <a:stretch>
                <a:fillRect/>
              </a:stretch>
            </p:blipFill>
            <p:spPr>
              <a:xfrm>
                <a:off x="8686534" y="2249405"/>
                <a:ext cx="141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47" name="Freihand 646">
                <a:extLst>
                  <a:ext uri="{FF2B5EF4-FFF2-40B4-BE49-F238E27FC236}">
                    <a16:creationId xmlns:a16="http://schemas.microsoft.com/office/drawing/2014/main" id="{A7721E79-FC94-4217-98A5-B8779CB5BF6E}"/>
                  </a:ext>
                </a:extLst>
              </p14:cNvPr>
              <p14:cNvContentPartPr/>
              <p14:nvPr/>
            </p14:nvContentPartPr>
            <p14:xfrm>
              <a:off x="8842414" y="2271365"/>
              <a:ext cx="69480" cy="98280"/>
            </p14:xfrm>
          </p:contentPart>
        </mc:Choice>
        <mc:Fallback xmlns="">
          <p:pic>
            <p:nvPicPr>
              <p:cNvPr id="647" name="Freihand 646">
                <a:extLst>
                  <a:ext uri="{FF2B5EF4-FFF2-40B4-BE49-F238E27FC236}">
                    <a16:creationId xmlns:a16="http://schemas.microsoft.com/office/drawing/2014/main" id="{A7721E79-FC94-4217-98A5-B8779CB5BF6E}"/>
                  </a:ext>
                </a:extLst>
              </p:cNvPr>
              <p:cNvPicPr/>
              <p:nvPr/>
            </p:nvPicPr>
            <p:blipFill>
              <a:blip r:embed="rId984"/>
              <a:stretch>
                <a:fillRect/>
              </a:stretch>
            </p:blipFill>
            <p:spPr>
              <a:xfrm>
                <a:off x="8838094" y="2267045"/>
                <a:ext cx="78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48" name="Freihand 647">
                <a:extLst>
                  <a:ext uri="{FF2B5EF4-FFF2-40B4-BE49-F238E27FC236}">
                    <a16:creationId xmlns:a16="http://schemas.microsoft.com/office/drawing/2014/main" id="{2220D241-DE63-4679-A7CE-84719C95F2BB}"/>
                  </a:ext>
                </a:extLst>
              </p14:cNvPr>
              <p14:cNvContentPartPr/>
              <p14:nvPr/>
            </p14:nvContentPartPr>
            <p14:xfrm>
              <a:off x="8945734" y="2272445"/>
              <a:ext cx="74520" cy="82440"/>
            </p14:xfrm>
          </p:contentPart>
        </mc:Choice>
        <mc:Fallback xmlns="">
          <p:pic>
            <p:nvPicPr>
              <p:cNvPr id="648" name="Freihand 647">
                <a:extLst>
                  <a:ext uri="{FF2B5EF4-FFF2-40B4-BE49-F238E27FC236}">
                    <a16:creationId xmlns:a16="http://schemas.microsoft.com/office/drawing/2014/main" id="{2220D241-DE63-4679-A7CE-84719C95F2BB}"/>
                  </a:ext>
                </a:extLst>
              </p:cNvPr>
              <p:cNvPicPr/>
              <p:nvPr/>
            </p:nvPicPr>
            <p:blipFill>
              <a:blip r:embed="rId986"/>
              <a:stretch>
                <a:fillRect/>
              </a:stretch>
            </p:blipFill>
            <p:spPr>
              <a:xfrm>
                <a:off x="8941414" y="2268125"/>
                <a:ext cx="83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49" name="Freihand 648">
                <a:extLst>
                  <a:ext uri="{FF2B5EF4-FFF2-40B4-BE49-F238E27FC236}">
                    <a16:creationId xmlns:a16="http://schemas.microsoft.com/office/drawing/2014/main" id="{17DD58FD-1C8D-475A-83D8-75C1ED5507B7}"/>
                  </a:ext>
                </a:extLst>
              </p14:cNvPr>
              <p14:cNvContentPartPr/>
              <p14:nvPr/>
            </p14:nvContentPartPr>
            <p14:xfrm>
              <a:off x="9080734" y="2312405"/>
              <a:ext cx="97200" cy="10800"/>
            </p14:xfrm>
          </p:contentPart>
        </mc:Choice>
        <mc:Fallback xmlns="">
          <p:pic>
            <p:nvPicPr>
              <p:cNvPr id="649" name="Freihand 648">
                <a:extLst>
                  <a:ext uri="{FF2B5EF4-FFF2-40B4-BE49-F238E27FC236}">
                    <a16:creationId xmlns:a16="http://schemas.microsoft.com/office/drawing/2014/main" id="{17DD58FD-1C8D-475A-83D8-75C1ED5507B7}"/>
                  </a:ext>
                </a:extLst>
              </p:cNvPr>
              <p:cNvPicPr/>
              <p:nvPr/>
            </p:nvPicPr>
            <p:blipFill>
              <a:blip r:embed="rId988"/>
              <a:stretch>
                <a:fillRect/>
              </a:stretch>
            </p:blipFill>
            <p:spPr>
              <a:xfrm>
                <a:off x="9076414" y="2308085"/>
                <a:ext cx="105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50" name="Freihand 649">
                <a:extLst>
                  <a:ext uri="{FF2B5EF4-FFF2-40B4-BE49-F238E27FC236}">
                    <a16:creationId xmlns:a16="http://schemas.microsoft.com/office/drawing/2014/main" id="{AF7F9B3F-0A5E-49B0-B8E5-E8DED6C994EC}"/>
                  </a:ext>
                </a:extLst>
              </p14:cNvPr>
              <p14:cNvContentPartPr/>
              <p14:nvPr/>
            </p14:nvContentPartPr>
            <p14:xfrm>
              <a:off x="9221854" y="2236085"/>
              <a:ext cx="112320" cy="102240"/>
            </p14:xfrm>
          </p:contentPart>
        </mc:Choice>
        <mc:Fallback xmlns="">
          <p:pic>
            <p:nvPicPr>
              <p:cNvPr id="650" name="Freihand 649">
                <a:extLst>
                  <a:ext uri="{FF2B5EF4-FFF2-40B4-BE49-F238E27FC236}">
                    <a16:creationId xmlns:a16="http://schemas.microsoft.com/office/drawing/2014/main" id="{AF7F9B3F-0A5E-49B0-B8E5-E8DED6C994EC}"/>
                  </a:ext>
                </a:extLst>
              </p:cNvPr>
              <p:cNvPicPr/>
              <p:nvPr/>
            </p:nvPicPr>
            <p:blipFill>
              <a:blip r:embed="rId990"/>
              <a:stretch>
                <a:fillRect/>
              </a:stretch>
            </p:blipFill>
            <p:spPr>
              <a:xfrm>
                <a:off x="9217534" y="2231765"/>
                <a:ext cx="12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51" name="Freihand 650">
                <a:extLst>
                  <a:ext uri="{FF2B5EF4-FFF2-40B4-BE49-F238E27FC236}">
                    <a16:creationId xmlns:a16="http://schemas.microsoft.com/office/drawing/2014/main" id="{81EE24FE-C944-4603-8BC6-D21EC980684B}"/>
                  </a:ext>
                </a:extLst>
              </p14:cNvPr>
              <p14:cNvContentPartPr/>
              <p14:nvPr/>
            </p14:nvContentPartPr>
            <p14:xfrm>
              <a:off x="8663494" y="2429405"/>
              <a:ext cx="644760" cy="30600"/>
            </p14:xfrm>
          </p:contentPart>
        </mc:Choice>
        <mc:Fallback xmlns="">
          <p:pic>
            <p:nvPicPr>
              <p:cNvPr id="651" name="Freihand 650">
                <a:extLst>
                  <a:ext uri="{FF2B5EF4-FFF2-40B4-BE49-F238E27FC236}">
                    <a16:creationId xmlns:a16="http://schemas.microsoft.com/office/drawing/2014/main" id="{81EE24FE-C944-4603-8BC6-D21EC980684B}"/>
                  </a:ext>
                </a:extLst>
              </p:cNvPr>
              <p:cNvPicPr/>
              <p:nvPr/>
            </p:nvPicPr>
            <p:blipFill>
              <a:blip r:embed="rId992"/>
              <a:stretch>
                <a:fillRect/>
              </a:stretch>
            </p:blipFill>
            <p:spPr>
              <a:xfrm>
                <a:off x="8659174" y="2425085"/>
                <a:ext cx="653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52" name="Freihand 651">
                <a:extLst>
                  <a:ext uri="{FF2B5EF4-FFF2-40B4-BE49-F238E27FC236}">
                    <a16:creationId xmlns:a16="http://schemas.microsoft.com/office/drawing/2014/main" id="{5C86DAB6-D9F9-499A-B3D5-04B7C9D19E2B}"/>
                  </a:ext>
                </a:extLst>
              </p14:cNvPr>
              <p14:cNvContentPartPr/>
              <p14:nvPr/>
            </p14:nvContentPartPr>
            <p14:xfrm>
              <a:off x="8692654" y="2531645"/>
              <a:ext cx="104040" cy="70200"/>
            </p14:xfrm>
          </p:contentPart>
        </mc:Choice>
        <mc:Fallback xmlns="">
          <p:pic>
            <p:nvPicPr>
              <p:cNvPr id="652" name="Freihand 651">
                <a:extLst>
                  <a:ext uri="{FF2B5EF4-FFF2-40B4-BE49-F238E27FC236}">
                    <a16:creationId xmlns:a16="http://schemas.microsoft.com/office/drawing/2014/main" id="{5C86DAB6-D9F9-499A-B3D5-04B7C9D19E2B}"/>
                  </a:ext>
                </a:extLst>
              </p:cNvPr>
              <p:cNvPicPr/>
              <p:nvPr/>
            </p:nvPicPr>
            <p:blipFill>
              <a:blip r:embed="rId994"/>
              <a:stretch>
                <a:fillRect/>
              </a:stretch>
            </p:blipFill>
            <p:spPr>
              <a:xfrm>
                <a:off x="8688334" y="2527325"/>
                <a:ext cx="112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53" name="Freihand 652">
                <a:extLst>
                  <a:ext uri="{FF2B5EF4-FFF2-40B4-BE49-F238E27FC236}">
                    <a16:creationId xmlns:a16="http://schemas.microsoft.com/office/drawing/2014/main" id="{630E1844-1D68-41A3-99D2-FD911098602E}"/>
                  </a:ext>
                </a:extLst>
              </p14:cNvPr>
              <p14:cNvContentPartPr/>
              <p14:nvPr/>
            </p14:nvContentPartPr>
            <p14:xfrm>
              <a:off x="8822614" y="2526965"/>
              <a:ext cx="55080" cy="71280"/>
            </p14:xfrm>
          </p:contentPart>
        </mc:Choice>
        <mc:Fallback xmlns="">
          <p:pic>
            <p:nvPicPr>
              <p:cNvPr id="653" name="Freihand 652">
                <a:extLst>
                  <a:ext uri="{FF2B5EF4-FFF2-40B4-BE49-F238E27FC236}">
                    <a16:creationId xmlns:a16="http://schemas.microsoft.com/office/drawing/2014/main" id="{630E1844-1D68-41A3-99D2-FD911098602E}"/>
                  </a:ext>
                </a:extLst>
              </p:cNvPr>
              <p:cNvPicPr/>
              <p:nvPr/>
            </p:nvPicPr>
            <p:blipFill>
              <a:blip r:embed="rId996"/>
              <a:stretch>
                <a:fillRect/>
              </a:stretch>
            </p:blipFill>
            <p:spPr>
              <a:xfrm>
                <a:off x="8818294" y="2522645"/>
                <a:ext cx="63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54" name="Freihand 653">
                <a:extLst>
                  <a:ext uri="{FF2B5EF4-FFF2-40B4-BE49-F238E27FC236}">
                    <a16:creationId xmlns:a16="http://schemas.microsoft.com/office/drawing/2014/main" id="{0CB63CBB-610C-42E6-B0F7-D2906E158062}"/>
                  </a:ext>
                </a:extLst>
              </p14:cNvPr>
              <p14:cNvContentPartPr/>
              <p14:nvPr/>
            </p14:nvContentPartPr>
            <p14:xfrm>
              <a:off x="8916214" y="2519765"/>
              <a:ext cx="77760" cy="74160"/>
            </p14:xfrm>
          </p:contentPart>
        </mc:Choice>
        <mc:Fallback xmlns="">
          <p:pic>
            <p:nvPicPr>
              <p:cNvPr id="654" name="Freihand 653">
                <a:extLst>
                  <a:ext uri="{FF2B5EF4-FFF2-40B4-BE49-F238E27FC236}">
                    <a16:creationId xmlns:a16="http://schemas.microsoft.com/office/drawing/2014/main" id="{0CB63CBB-610C-42E6-B0F7-D2906E158062}"/>
                  </a:ext>
                </a:extLst>
              </p:cNvPr>
              <p:cNvPicPr/>
              <p:nvPr/>
            </p:nvPicPr>
            <p:blipFill>
              <a:blip r:embed="rId998"/>
              <a:stretch>
                <a:fillRect/>
              </a:stretch>
            </p:blipFill>
            <p:spPr>
              <a:xfrm>
                <a:off x="8911894" y="2515445"/>
                <a:ext cx="86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55" name="Freihand 654">
                <a:extLst>
                  <a:ext uri="{FF2B5EF4-FFF2-40B4-BE49-F238E27FC236}">
                    <a16:creationId xmlns:a16="http://schemas.microsoft.com/office/drawing/2014/main" id="{120ED3F4-5238-448C-B68D-27ED4AEC6198}"/>
                  </a:ext>
                </a:extLst>
              </p14:cNvPr>
              <p14:cNvContentPartPr/>
              <p14:nvPr/>
            </p14:nvContentPartPr>
            <p14:xfrm>
              <a:off x="9085774" y="2551445"/>
              <a:ext cx="93960" cy="1440"/>
            </p14:xfrm>
          </p:contentPart>
        </mc:Choice>
        <mc:Fallback xmlns="">
          <p:pic>
            <p:nvPicPr>
              <p:cNvPr id="655" name="Freihand 654">
                <a:extLst>
                  <a:ext uri="{FF2B5EF4-FFF2-40B4-BE49-F238E27FC236}">
                    <a16:creationId xmlns:a16="http://schemas.microsoft.com/office/drawing/2014/main" id="{120ED3F4-5238-448C-B68D-27ED4AEC6198}"/>
                  </a:ext>
                </a:extLst>
              </p:cNvPr>
              <p:cNvPicPr/>
              <p:nvPr/>
            </p:nvPicPr>
            <p:blipFill>
              <a:blip r:embed="rId639"/>
              <a:stretch>
                <a:fillRect/>
              </a:stretch>
            </p:blipFill>
            <p:spPr>
              <a:xfrm>
                <a:off x="9081454" y="2547125"/>
                <a:ext cx="102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56" name="Freihand 655">
                <a:extLst>
                  <a:ext uri="{FF2B5EF4-FFF2-40B4-BE49-F238E27FC236}">
                    <a16:creationId xmlns:a16="http://schemas.microsoft.com/office/drawing/2014/main" id="{553A114D-50DE-435B-9A09-9A88A759F112}"/>
                  </a:ext>
                </a:extLst>
              </p14:cNvPr>
              <p14:cNvContentPartPr/>
              <p14:nvPr/>
            </p14:nvContentPartPr>
            <p14:xfrm>
              <a:off x="9191614" y="2503925"/>
              <a:ext cx="116280" cy="78480"/>
            </p14:xfrm>
          </p:contentPart>
        </mc:Choice>
        <mc:Fallback xmlns="">
          <p:pic>
            <p:nvPicPr>
              <p:cNvPr id="656" name="Freihand 655">
                <a:extLst>
                  <a:ext uri="{FF2B5EF4-FFF2-40B4-BE49-F238E27FC236}">
                    <a16:creationId xmlns:a16="http://schemas.microsoft.com/office/drawing/2014/main" id="{553A114D-50DE-435B-9A09-9A88A759F112}"/>
                  </a:ext>
                </a:extLst>
              </p:cNvPr>
              <p:cNvPicPr/>
              <p:nvPr/>
            </p:nvPicPr>
            <p:blipFill>
              <a:blip r:embed="rId1001"/>
              <a:stretch>
                <a:fillRect/>
              </a:stretch>
            </p:blipFill>
            <p:spPr>
              <a:xfrm>
                <a:off x="9187294" y="2499605"/>
                <a:ext cx="124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57" name="Freihand 656">
                <a:extLst>
                  <a:ext uri="{FF2B5EF4-FFF2-40B4-BE49-F238E27FC236}">
                    <a16:creationId xmlns:a16="http://schemas.microsoft.com/office/drawing/2014/main" id="{4C72B6BE-3128-418B-B148-F570079BED90}"/>
                  </a:ext>
                </a:extLst>
              </p14:cNvPr>
              <p14:cNvContentPartPr/>
              <p14:nvPr/>
            </p14:nvContentPartPr>
            <p14:xfrm>
              <a:off x="9263614" y="2542085"/>
              <a:ext cx="82440" cy="29520"/>
            </p14:xfrm>
          </p:contentPart>
        </mc:Choice>
        <mc:Fallback xmlns="">
          <p:pic>
            <p:nvPicPr>
              <p:cNvPr id="657" name="Freihand 656">
                <a:extLst>
                  <a:ext uri="{FF2B5EF4-FFF2-40B4-BE49-F238E27FC236}">
                    <a16:creationId xmlns:a16="http://schemas.microsoft.com/office/drawing/2014/main" id="{4C72B6BE-3128-418B-B148-F570079BED90}"/>
                  </a:ext>
                </a:extLst>
              </p:cNvPr>
              <p:cNvPicPr/>
              <p:nvPr/>
            </p:nvPicPr>
            <p:blipFill>
              <a:blip r:embed="rId1003"/>
              <a:stretch>
                <a:fillRect/>
              </a:stretch>
            </p:blipFill>
            <p:spPr>
              <a:xfrm>
                <a:off x="9259294" y="2537765"/>
                <a:ext cx="91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58" name="Freihand 657">
                <a:extLst>
                  <a:ext uri="{FF2B5EF4-FFF2-40B4-BE49-F238E27FC236}">
                    <a16:creationId xmlns:a16="http://schemas.microsoft.com/office/drawing/2014/main" id="{35855E8C-D205-4232-B5C3-3C607FD721A8}"/>
                  </a:ext>
                </a:extLst>
              </p14:cNvPr>
              <p14:cNvContentPartPr/>
              <p14:nvPr/>
            </p14:nvContentPartPr>
            <p14:xfrm>
              <a:off x="9322294" y="2244725"/>
              <a:ext cx="145080" cy="380160"/>
            </p14:xfrm>
          </p:contentPart>
        </mc:Choice>
        <mc:Fallback xmlns="">
          <p:pic>
            <p:nvPicPr>
              <p:cNvPr id="658" name="Freihand 657">
                <a:extLst>
                  <a:ext uri="{FF2B5EF4-FFF2-40B4-BE49-F238E27FC236}">
                    <a16:creationId xmlns:a16="http://schemas.microsoft.com/office/drawing/2014/main" id="{35855E8C-D205-4232-B5C3-3C607FD721A8}"/>
                  </a:ext>
                </a:extLst>
              </p:cNvPr>
              <p:cNvPicPr/>
              <p:nvPr/>
            </p:nvPicPr>
            <p:blipFill>
              <a:blip r:embed="rId1005"/>
              <a:stretch>
                <a:fillRect/>
              </a:stretch>
            </p:blipFill>
            <p:spPr>
              <a:xfrm>
                <a:off x="9317974" y="2240405"/>
                <a:ext cx="1537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59" name="Freihand 658">
                <a:extLst>
                  <a:ext uri="{FF2B5EF4-FFF2-40B4-BE49-F238E27FC236}">
                    <a16:creationId xmlns:a16="http://schemas.microsoft.com/office/drawing/2014/main" id="{A7341B3B-1014-40BB-A282-B41087C2AFC6}"/>
                  </a:ext>
                </a:extLst>
              </p14:cNvPr>
              <p14:cNvContentPartPr/>
              <p14:nvPr/>
            </p14:nvContentPartPr>
            <p14:xfrm>
              <a:off x="8574934" y="2190725"/>
              <a:ext cx="82080" cy="363960"/>
            </p14:xfrm>
          </p:contentPart>
        </mc:Choice>
        <mc:Fallback xmlns="">
          <p:pic>
            <p:nvPicPr>
              <p:cNvPr id="659" name="Freihand 658">
                <a:extLst>
                  <a:ext uri="{FF2B5EF4-FFF2-40B4-BE49-F238E27FC236}">
                    <a16:creationId xmlns:a16="http://schemas.microsoft.com/office/drawing/2014/main" id="{A7341B3B-1014-40BB-A282-B41087C2AFC6}"/>
                  </a:ext>
                </a:extLst>
              </p:cNvPr>
              <p:cNvPicPr/>
              <p:nvPr/>
            </p:nvPicPr>
            <p:blipFill>
              <a:blip r:embed="rId1007"/>
              <a:stretch>
                <a:fillRect/>
              </a:stretch>
            </p:blipFill>
            <p:spPr>
              <a:xfrm>
                <a:off x="8570614" y="2186405"/>
                <a:ext cx="907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68" name="Freihand 667">
                <a:extLst>
                  <a:ext uri="{FF2B5EF4-FFF2-40B4-BE49-F238E27FC236}">
                    <a16:creationId xmlns:a16="http://schemas.microsoft.com/office/drawing/2014/main" id="{7B4A894C-7660-482C-B1FB-D2A7B1453DEF}"/>
                  </a:ext>
                </a:extLst>
              </p14:cNvPr>
              <p14:cNvContentPartPr/>
              <p14:nvPr/>
            </p14:nvContentPartPr>
            <p14:xfrm>
              <a:off x="7901374" y="1985885"/>
              <a:ext cx="460440" cy="255600"/>
            </p14:xfrm>
          </p:contentPart>
        </mc:Choice>
        <mc:Fallback xmlns="">
          <p:pic>
            <p:nvPicPr>
              <p:cNvPr id="668" name="Freihand 667">
                <a:extLst>
                  <a:ext uri="{FF2B5EF4-FFF2-40B4-BE49-F238E27FC236}">
                    <a16:creationId xmlns:a16="http://schemas.microsoft.com/office/drawing/2014/main" id="{7B4A894C-7660-482C-B1FB-D2A7B1453DEF}"/>
                  </a:ext>
                </a:extLst>
              </p:cNvPr>
              <p:cNvPicPr/>
              <p:nvPr/>
            </p:nvPicPr>
            <p:blipFill>
              <a:blip r:embed="rId1009"/>
              <a:stretch>
                <a:fillRect/>
              </a:stretch>
            </p:blipFill>
            <p:spPr>
              <a:xfrm>
                <a:off x="7897054" y="1981565"/>
                <a:ext cx="4690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60" name="Freihand 659">
                <a:extLst>
                  <a:ext uri="{FF2B5EF4-FFF2-40B4-BE49-F238E27FC236}">
                    <a16:creationId xmlns:a16="http://schemas.microsoft.com/office/drawing/2014/main" id="{6A33C380-2FC5-49BB-83DB-A37BD1EF9FD0}"/>
                  </a:ext>
                </a:extLst>
              </p14:cNvPr>
              <p14:cNvContentPartPr/>
              <p14:nvPr/>
            </p14:nvContentPartPr>
            <p14:xfrm>
              <a:off x="9573934" y="1948085"/>
              <a:ext cx="4320" cy="122400"/>
            </p14:xfrm>
          </p:contentPart>
        </mc:Choice>
        <mc:Fallback xmlns="">
          <p:pic>
            <p:nvPicPr>
              <p:cNvPr id="660" name="Freihand 659">
                <a:extLst>
                  <a:ext uri="{FF2B5EF4-FFF2-40B4-BE49-F238E27FC236}">
                    <a16:creationId xmlns:a16="http://schemas.microsoft.com/office/drawing/2014/main" id="{6A33C380-2FC5-49BB-83DB-A37BD1EF9FD0}"/>
                  </a:ext>
                </a:extLst>
              </p:cNvPr>
              <p:cNvPicPr/>
              <p:nvPr/>
            </p:nvPicPr>
            <p:blipFill>
              <a:blip r:embed="rId1011"/>
              <a:stretch>
                <a:fillRect/>
              </a:stretch>
            </p:blipFill>
            <p:spPr>
              <a:xfrm>
                <a:off x="9569614" y="1943765"/>
                <a:ext cx="12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61" name="Freihand 660">
                <a:extLst>
                  <a:ext uri="{FF2B5EF4-FFF2-40B4-BE49-F238E27FC236}">
                    <a16:creationId xmlns:a16="http://schemas.microsoft.com/office/drawing/2014/main" id="{C0BE1F0C-912B-4534-9FE5-CA408F5307AA}"/>
                  </a:ext>
                </a:extLst>
              </p14:cNvPr>
              <p14:cNvContentPartPr/>
              <p14:nvPr/>
            </p14:nvContentPartPr>
            <p14:xfrm>
              <a:off x="9531094" y="2045645"/>
              <a:ext cx="101520" cy="4680"/>
            </p14:xfrm>
          </p:contentPart>
        </mc:Choice>
        <mc:Fallback xmlns="">
          <p:pic>
            <p:nvPicPr>
              <p:cNvPr id="661" name="Freihand 660">
                <a:extLst>
                  <a:ext uri="{FF2B5EF4-FFF2-40B4-BE49-F238E27FC236}">
                    <a16:creationId xmlns:a16="http://schemas.microsoft.com/office/drawing/2014/main" id="{C0BE1F0C-912B-4534-9FE5-CA408F5307AA}"/>
                  </a:ext>
                </a:extLst>
              </p:cNvPr>
              <p:cNvPicPr/>
              <p:nvPr/>
            </p:nvPicPr>
            <p:blipFill>
              <a:blip r:embed="rId1013"/>
              <a:stretch>
                <a:fillRect/>
              </a:stretch>
            </p:blipFill>
            <p:spPr>
              <a:xfrm>
                <a:off x="9526774" y="2041325"/>
                <a:ext cx="11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62" name="Freihand 661">
                <a:extLst>
                  <a:ext uri="{FF2B5EF4-FFF2-40B4-BE49-F238E27FC236}">
                    <a16:creationId xmlns:a16="http://schemas.microsoft.com/office/drawing/2014/main" id="{28DC4C83-0C4B-4FF8-9ECB-CD2DC9989ABA}"/>
                  </a:ext>
                </a:extLst>
              </p14:cNvPr>
              <p14:cNvContentPartPr/>
              <p14:nvPr/>
            </p14:nvContentPartPr>
            <p14:xfrm>
              <a:off x="9554494" y="2073365"/>
              <a:ext cx="104040" cy="68760"/>
            </p14:xfrm>
          </p:contentPart>
        </mc:Choice>
        <mc:Fallback xmlns="">
          <p:pic>
            <p:nvPicPr>
              <p:cNvPr id="662" name="Freihand 661">
                <a:extLst>
                  <a:ext uri="{FF2B5EF4-FFF2-40B4-BE49-F238E27FC236}">
                    <a16:creationId xmlns:a16="http://schemas.microsoft.com/office/drawing/2014/main" id="{28DC4C83-0C4B-4FF8-9ECB-CD2DC9989ABA}"/>
                  </a:ext>
                </a:extLst>
              </p:cNvPr>
              <p:cNvPicPr/>
              <p:nvPr/>
            </p:nvPicPr>
            <p:blipFill>
              <a:blip r:embed="rId1015"/>
              <a:stretch>
                <a:fillRect/>
              </a:stretch>
            </p:blipFill>
            <p:spPr>
              <a:xfrm>
                <a:off x="9550174" y="2069045"/>
                <a:ext cx="112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63" name="Freihand 662">
                <a:extLst>
                  <a:ext uri="{FF2B5EF4-FFF2-40B4-BE49-F238E27FC236}">
                    <a16:creationId xmlns:a16="http://schemas.microsoft.com/office/drawing/2014/main" id="{AE16EFE3-1B21-40C9-A610-4889E8F05B7B}"/>
                  </a:ext>
                </a:extLst>
              </p14:cNvPr>
              <p14:cNvContentPartPr/>
              <p14:nvPr/>
            </p14:nvContentPartPr>
            <p14:xfrm>
              <a:off x="9719014" y="1988045"/>
              <a:ext cx="74880" cy="88920"/>
            </p14:xfrm>
          </p:contentPart>
        </mc:Choice>
        <mc:Fallback xmlns="">
          <p:pic>
            <p:nvPicPr>
              <p:cNvPr id="663" name="Freihand 662">
                <a:extLst>
                  <a:ext uri="{FF2B5EF4-FFF2-40B4-BE49-F238E27FC236}">
                    <a16:creationId xmlns:a16="http://schemas.microsoft.com/office/drawing/2014/main" id="{AE16EFE3-1B21-40C9-A610-4889E8F05B7B}"/>
                  </a:ext>
                </a:extLst>
              </p:cNvPr>
              <p:cNvPicPr/>
              <p:nvPr/>
            </p:nvPicPr>
            <p:blipFill>
              <a:blip r:embed="rId1017"/>
              <a:stretch>
                <a:fillRect/>
              </a:stretch>
            </p:blipFill>
            <p:spPr>
              <a:xfrm>
                <a:off x="9714694" y="1983725"/>
                <a:ext cx="83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64" name="Freihand 663">
                <a:extLst>
                  <a:ext uri="{FF2B5EF4-FFF2-40B4-BE49-F238E27FC236}">
                    <a16:creationId xmlns:a16="http://schemas.microsoft.com/office/drawing/2014/main" id="{0B11E708-DFBD-456A-87D8-50B4D0665E6E}"/>
                  </a:ext>
                </a:extLst>
              </p14:cNvPr>
              <p14:cNvContentPartPr/>
              <p14:nvPr/>
            </p14:nvContentPartPr>
            <p14:xfrm>
              <a:off x="9845734" y="1892645"/>
              <a:ext cx="117720" cy="101520"/>
            </p14:xfrm>
          </p:contentPart>
        </mc:Choice>
        <mc:Fallback xmlns="">
          <p:pic>
            <p:nvPicPr>
              <p:cNvPr id="664" name="Freihand 663">
                <a:extLst>
                  <a:ext uri="{FF2B5EF4-FFF2-40B4-BE49-F238E27FC236}">
                    <a16:creationId xmlns:a16="http://schemas.microsoft.com/office/drawing/2014/main" id="{0B11E708-DFBD-456A-87D8-50B4D0665E6E}"/>
                  </a:ext>
                </a:extLst>
              </p:cNvPr>
              <p:cNvPicPr/>
              <p:nvPr/>
            </p:nvPicPr>
            <p:blipFill>
              <a:blip r:embed="rId1019"/>
              <a:stretch>
                <a:fillRect/>
              </a:stretch>
            </p:blipFill>
            <p:spPr>
              <a:xfrm>
                <a:off x="9841414" y="1888325"/>
                <a:ext cx="126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65" name="Freihand 664">
                <a:extLst>
                  <a:ext uri="{FF2B5EF4-FFF2-40B4-BE49-F238E27FC236}">
                    <a16:creationId xmlns:a16="http://schemas.microsoft.com/office/drawing/2014/main" id="{55BD1DD2-778D-48BC-A1DA-7FF59407B26E}"/>
                  </a:ext>
                </a:extLst>
              </p14:cNvPr>
              <p14:cNvContentPartPr/>
              <p14:nvPr/>
            </p14:nvContentPartPr>
            <p14:xfrm>
              <a:off x="9893254" y="2026205"/>
              <a:ext cx="95760" cy="93960"/>
            </p14:xfrm>
          </p:contentPart>
        </mc:Choice>
        <mc:Fallback xmlns="">
          <p:pic>
            <p:nvPicPr>
              <p:cNvPr id="665" name="Freihand 664">
                <a:extLst>
                  <a:ext uri="{FF2B5EF4-FFF2-40B4-BE49-F238E27FC236}">
                    <a16:creationId xmlns:a16="http://schemas.microsoft.com/office/drawing/2014/main" id="{55BD1DD2-778D-48BC-A1DA-7FF59407B26E}"/>
                  </a:ext>
                </a:extLst>
              </p:cNvPr>
              <p:cNvPicPr/>
              <p:nvPr/>
            </p:nvPicPr>
            <p:blipFill>
              <a:blip r:embed="rId1021"/>
              <a:stretch>
                <a:fillRect/>
              </a:stretch>
            </p:blipFill>
            <p:spPr>
              <a:xfrm>
                <a:off x="9888934" y="2021885"/>
                <a:ext cx="104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70" name="Freihand 669">
                <a:extLst>
                  <a:ext uri="{FF2B5EF4-FFF2-40B4-BE49-F238E27FC236}">
                    <a16:creationId xmlns:a16="http://schemas.microsoft.com/office/drawing/2014/main" id="{820341CB-191E-4F61-9E2C-5376F4E3B96F}"/>
                  </a:ext>
                </a:extLst>
              </p14:cNvPr>
              <p14:cNvContentPartPr/>
              <p14:nvPr/>
            </p14:nvContentPartPr>
            <p14:xfrm>
              <a:off x="9498694" y="1906685"/>
              <a:ext cx="603720" cy="253080"/>
            </p14:xfrm>
          </p:contentPart>
        </mc:Choice>
        <mc:Fallback xmlns="">
          <p:pic>
            <p:nvPicPr>
              <p:cNvPr id="670" name="Freihand 669">
                <a:extLst>
                  <a:ext uri="{FF2B5EF4-FFF2-40B4-BE49-F238E27FC236}">
                    <a16:creationId xmlns:a16="http://schemas.microsoft.com/office/drawing/2014/main" id="{820341CB-191E-4F61-9E2C-5376F4E3B96F}"/>
                  </a:ext>
                </a:extLst>
              </p:cNvPr>
              <p:cNvPicPr/>
              <p:nvPr/>
            </p:nvPicPr>
            <p:blipFill>
              <a:blip r:embed="rId1023"/>
              <a:stretch>
                <a:fillRect/>
              </a:stretch>
            </p:blipFill>
            <p:spPr>
              <a:xfrm>
                <a:off x="9494374" y="1902365"/>
                <a:ext cx="6123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788" name="Freihand 787">
                <a:extLst>
                  <a:ext uri="{FF2B5EF4-FFF2-40B4-BE49-F238E27FC236}">
                    <a16:creationId xmlns:a16="http://schemas.microsoft.com/office/drawing/2014/main" id="{DA186179-A62F-4E4A-8914-4862B9B725FF}"/>
                  </a:ext>
                </a:extLst>
              </p14:cNvPr>
              <p14:cNvContentPartPr/>
              <p14:nvPr/>
            </p14:nvContentPartPr>
            <p14:xfrm>
              <a:off x="6676654" y="775205"/>
              <a:ext cx="905040" cy="42480"/>
            </p14:xfrm>
          </p:contentPart>
        </mc:Choice>
        <mc:Fallback xmlns="">
          <p:pic>
            <p:nvPicPr>
              <p:cNvPr id="788" name="Freihand 787">
                <a:extLst>
                  <a:ext uri="{FF2B5EF4-FFF2-40B4-BE49-F238E27FC236}">
                    <a16:creationId xmlns:a16="http://schemas.microsoft.com/office/drawing/2014/main" id="{DA186179-A62F-4E4A-8914-4862B9B725FF}"/>
                  </a:ext>
                </a:extLst>
              </p:cNvPr>
              <p:cNvPicPr/>
              <p:nvPr/>
            </p:nvPicPr>
            <p:blipFill>
              <a:blip r:embed="rId1025"/>
              <a:stretch>
                <a:fillRect/>
              </a:stretch>
            </p:blipFill>
            <p:spPr>
              <a:xfrm>
                <a:off x="6672334" y="770885"/>
                <a:ext cx="913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274" name="Freihand 273">
                <a:extLst>
                  <a:ext uri="{FF2B5EF4-FFF2-40B4-BE49-F238E27FC236}">
                    <a16:creationId xmlns:a16="http://schemas.microsoft.com/office/drawing/2014/main" id="{1AD26006-6130-49CD-B600-9D700E49BB5F}"/>
                  </a:ext>
                </a:extLst>
              </p14:cNvPr>
              <p14:cNvContentPartPr/>
              <p14:nvPr/>
            </p14:nvContentPartPr>
            <p14:xfrm>
              <a:off x="202414" y="1254725"/>
              <a:ext cx="132120" cy="153000"/>
            </p14:xfrm>
          </p:contentPart>
        </mc:Choice>
        <mc:Fallback xmlns="">
          <p:pic>
            <p:nvPicPr>
              <p:cNvPr id="274" name="Freihand 273">
                <a:extLst>
                  <a:ext uri="{FF2B5EF4-FFF2-40B4-BE49-F238E27FC236}">
                    <a16:creationId xmlns:a16="http://schemas.microsoft.com/office/drawing/2014/main" id="{1AD26006-6130-49CD-B600-9D700E49BB5F}"/>
                  </a:ext>
                </a:extLst>
              </p:cNvPr>
              <p:cNvPicPr/>
              <p:nvPr/>
            </p:nvPicPr>
            <p:blipFill>
              <a:blip r:embed="rId1027"/>
              <a:stretch>
                <a:fillRect/>
              </a:stretch>
            </p:blipFill>
            <p:spPr>
              <a:xfrm>
                <a:off x="198094" y="1250405"/>
                <a:ext cx="140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275" name="Freihand 274">
                <a:extLst>
                  <a:ext uri="{FF2B5EF4-FFF2-40B4-BE49-F238E27FC236}">
                    <a16:creationId xmlns:a16="http://schemas.microsoft.com/office/drawing/2014/main" id="{1A29AF1E-66B1-4F28-8BF4-6A20BE24132B}"/>
                  </a:ext>
                </a:extLst>
              </p14:cNvPr>
              <p14:cNvContentPartPr/>
              <p14:nvPr/>
            </p14:nvContentPartPr>
            <p14:xfrm>
              <a:off x="351814" y="1264445"/>
              <a:ext cx="152640" cy="153000"/>
            </p14:xfrm>
          </p:contentPart>
        </mc:Choice>
        <mc:Fallback xmlns="">
          <p:pic>
            <p:nvPicPr>
              <p:cNvPr id="275" name="Freihand 274">
                <a:extLst>
                  <a:ext uri="{FF2B5EF4-FFF2-40B4-BE49-F238E27FC236}">
                    <a16:creationId xmlns:a16="http://schemas.microsoft.com/office/drawing/2014/main" id="{1A29AF1E-66B1-4F28-8BF4-6A20BE24132B}"/>
                  </a:ext>
                </a:extLst>
              </p:cNvPr>
              <p:cNvPicPr/>
              <p:nvPr/>
            </p:nvPicPr>
            <p:blipFill>
              <a:blip r:embed="rId1029"/>
              <a:stretch>
                <a:fillRect/>
              </a:stretch>
            </p:blipFill>
            <p:spPr>
              <a:xfrm>
                <a:off x="347494" y="1260125"/>
                <a:ext cx="161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276" name="Freihand 275">
                <a:extLst>
                  <a:ext uri="{FF2B5EF4-FFF2-40B4-BE49-F238E27FC236}">
                    <a16:creationId xmlns:a16="http://schemas.microsoft.com/office/drawing/2014/main" id="{CF98D6C5-B497-4386-8B64-AFBACAA12B64}"/>
                  </a:ext>
                </a:extLst>
              </p14:cNvPr>
              <p14:cNvContentPartPr/>
              <p14:nvPr/>
            </p14:nvContentPartPr>
            <p14:xfrm>
              <a:off x="140134" y="1463885"/>
              <a:ext cx="278280" cy="7920"/>
            </p14:xfrm>
          </p:contentPart>
        </mc:Choice>
        <mc:Fallback xmlns="">
          <p:pic>
            <p:nvPicPr>
              <p:cNvPr id="276" name="Freihand 275">
                <a:extLst>
                  <a:ext uri="{FF2B5EF4-FFF2-40B4-BE49-F238E27FC236}">
                    <a16:creationId xmlns:a16="http://schemas.microsoft.com/office/drawing/2014/main" id="{CF98D6C5-B497-4386-8B64-AFBACAA12B64}"/>
                  </a:ext>
                </a:extLst>
              </p:cNvPr>
              <p:cNvPicPr/>
              <p:nvPr/>
            </p:nvPicPr>
            <p:blipFill>
              <a:blip r:embed="rId1031"/>
              <a:stretch>
                <a:fillRect/>
              </a:stretch>
            </p:blipFill>
            <p:spPr>
              <a:xfrm>
                <a:off x="135814" y="1459565"/>
                <a:ext cx="286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277" name="Freihand 276">
                <a:extLst>
                  <a:ext uri="{FF2B5EF4-FFF2-40B4-BE49-F238E27FC236}">
                    <a16:creationId xmlns:a16="http://schemas.microsoft.com/office/drawing/2014/main" id="{E6883C4F-CD2B-455D-B2CF-C47FD68D1B6E}"/>
                  </a:ext>
                </a:extLst>
              </p14:cNvPr>
              <p14:cNvContentPartPr/>
              <p14:nvPr/>
            </p14:nvContentPartPr>
            <p14:xfrm>
              <a:off x="127534" y="1519325"/>
              <a:ext cx="151920" cy="149040"/>
            </p14:xfrm>
          </p:contentPart>
        </mc:Choice>
        <mc:Fallback xmlns="">
          <p:pic>
            <p:nvPicPr>
              <p:cNvPr id="277" name="Freihand 276">
                <a:extLst>
                  <a:ext uri="{FF2B5EF4-FFF2-40B4-BE49-F238E27FC236}">
                    <a16:creationId xmlns:a16="http://schemas.microsoft.com/office/drawing/2014/main" id="{E6883C4F-CD2B-455D-B2CF-C47FD68D1B6E}"/>
                  </a:ext>
                </a:extLst>
              </p:cNvPr>
              <p:cNvPicPr/>
              <p:nvPr/>
            </p:nvPicPr>
            <p:blipFill>
              <a:blip r:embed="rId1033"/>
              <a:stretch>
                <a:fillRect/>
              </a:stretch>
            </p:blipFill>
            <p:spPr>
              <a:xfrm>
                <a:off x="123214" y="1515005"/>
                <a:ext cx="160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278" name="Freihand 277">
                <a:extLst>
                  <a:ext uri="{FF2B5EF4-FFF2-40B4-BE49-F238E27FC236}">
                    <a16:creationId xmlns:a16="http://schemas.microsoft.com/office/drawing/2014/main" id="{37F6B8B2-4B4A-44DE-A770-2F14BB921BD1}"/>
                  </a:ext>
                </a:extLst>
              </p14:cNvPr>
              <p14:cNvContentPartPr/>
              <p14:nvPr/>
            </p14:nvContentPartPr>
            <p14:xfrm>
              <a:off x="277294" y="1541645"/>
              <a:ext cx="126360" cy="114120"/>
            </p14:xfrm>
          </p:contentPart>
        </mc:Choice>
        <mc:Fallback xmlns="">
          <p:pic>
            <p:nvPicPr>
              <p:cNvPr id="278" name="Freihand 277">
                <a:extLst>
                  <a:ext uri="{FF2B5EF4-FFF2-40B4-BE49-F238E27FC236}">
                    <a16:creationId xmlns:a16="http://schemas.microsoft.com/office/drawing/2014/main" id="{37F6B8B2-4B4A-44DE-A770-2F14BB921BD1}"/>
                  </a:ext>
                </a:extLst>
              </p:cNvPr>
              <p:cNvPicPr/>
              <p:nvPr/>
            </p:nvPicPr>
            <p:blipFill>
              <a:blip r:embed="rId1035"/>
              <a:stretch>
                <a:fillRect/>
              </a:stretch>
            </p:blipFill>
            <p:spPr>
              <a:xfrm>
                <a:off x="272974" y="1537325"/>
                <a:ext cx="135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279" name="Freihand 278">
                <a:extLst>
                  <a:ext uri="{FF2B5EF4-FFF2-40B4-BE49-F238E27FC236}">
                    <a16:creationId xmlns:a16="http://schemas.microsoft.com/office/drawing/2014/main" id="{F468DBF1-3C25-4FDA-95D9-FF91934DDD4A}"/>
                  </a:ext>
                </a:extLst>
              </p14:cNvPr>
              <p14:cNvContentPartPr/>
              <p14:nvPr/>
            </p14:nvContentPartPr>
            <p14:xfrm>
              <a:off x="333094" y="1600325"/>
              <a:ext cx="62280" cy="44280"/>
            </p14:xfrm>
          </p:contentPart>
        </mc:Choice>
        <mc:Fallback xmlns="">
          <p:pic>
            <p:nvPicPr>
              <p:cNvPr id="279" name="Freihand 278">
                <a:extLst>
                  <a:ext uri="{FF2B5EF4-FFF2-40B4-BE49-F238E27FC236}">
                    <a16:creationId xmlns:a16="http://schemas.microsoft.com/office/drawing/2014/main" id="{F468DBF1-3C25-4FDA-95D9-FF91934DDD4A}"/>
                  </a:ext>
                </a:extLst>
              </p:cNvPr>
              <p:cNvPicPr/>
              <p:nvPr/>
            </p:nvPicPr>
            <p:blipFill>
              <a:blip r:embed="rId1037"/>
              <a:stretch>
                <a:fillRect/>
              </a:stretch>
            </p:blipFill>
            <p:spPr>
              <a:xfrm>
                <a:off x="328774" y="1596005"/>
                <a:ext cx="70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280" name="Freihand 279">
                <a:extLst>
                  <a:ext uri="{FF2B5EF4-FFF2-40B4-BE49-F238E27FC236}">
                    <a16:creationId xmlns:a16="http://schemas.microsoft.com/office/drawing/2014/main" id="{1FBCA84E-3C75-4FBD-9316-32AAD1749FDB}"/>
                  </a:ext>
                </a:extLst>
              </p14:cNvPr>
              <p14:cNvContentPartPr/>
              <p14:nvPr/>
            </p14:nvContentPartPr>
            <p14:xfrm>
              <a:off x="583654" y="1429685"/>
              <a:ext cx="135360" cy="50760"/>
            </p14:xfrm>
          </p:contentPart>
        </mc:Choice>
        <mc:Fallback xmlns="">
          <p:pic>
            <p:nvPicPr>
              <p:cNvPr id="280" name="Freihand 279">
                <a:extLst>
                  <a:ext uri="{FF2B5EF4-FFF2-40B4-BE49-F238E27FC236}">
                    <a16:creationId xmlns:a16="http://schemas.microsoft.com/office/drawing/2014/main" id="{1FBCA84E-3C75-4FBD-9316-32AAD1749FDB}"/>
                  </a:ext>
                </a:extLst>
              </p:cNvPr>
              <p:cNvPicPr/>
              <p:nvPr/>
            </p:nvPicPr>
            <p:blipFill>
              <a:blip r:embed="rId1039"/>
              <a:stretch>
                <a:fillRect/>
              </a:stretch>
            </p:blipFill>
            <p:spPr>
              <a:xfrm>
                <a:off x="579334" y="1425365"/>
                <a:ext cx="144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394" name="Freihand 393">
                <a:extLst>
                  <a:ext uri="{FF2B5EF4-FFF2-40B4-BE49-F238E27FC236}">
                    <a16:creationId xmlns:a16="http://schemas.microsoft.com/office/drawing/2014/main" id="{EFD9BE27-9968-4BA4-9013-A4F939497B19}"/>
                  </a:ext>
                </a:extLst>
              </p14:cNvPr>
              <p14:cNvContentPartPr/>
              <p14:nvPr/>
            </p14:nvContentPartPr>
            <p14:xfrm>
              <a:off x="3875494" y="1309805"/>
              <a:ext cx="162720" cy="116280"/>
            </p14:xfrm>
          </p:contentPart>
        </mc:Choice>
        <mc:Fallback xmlns="">
          <p:pic>
            <p:nvPicPr>
              <p:cNvPr id="394" name="Freihand 393">
                <a:extLst>
                  <a:ext uri="{FF2B5EF4-FFF2-40B4-BE49-F238E27FC236}">
                    <a16:creationId xmlns:a16="http://schemas.microsoft.com/office/drawing/2014/main" id="{EFD9BE27-9968-4BA4-9013-A4F939497B19}"/>
                  </a:ext>
                </a:extLst>
              </p:cNvPr>
              <p:cNvPicPr/>
              <p:nvPr/>
            </p:nvPicPr>
            <p:blipFill>
              <a:blip r:embed="rId1041"/>
              <a:stretch>
                <a:fillRect/>
              </a:stretch>
            </p:blipFill>
            <p:spPr>
              <a:xfrm>
                <a:off x="3871174" y="1305485"/>
                <a:ext cx="171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396" name="Freihand 395">
                <a:extLst>
                  <a:ext uri="{FF2B5EF4-FFF2-40B4-BE49-F238E27FC236}">
                    <a16:creationId xmlns:a16="http://schemas.microsoft.com/office/drawing/2014/main" id="{2FC25E03-263B-4860-AFF3-81BF13C9278C}"/>
                  </a:ext>
                </a:extLst>
              </p14:cNvPr>
              <p14:cNvContentPartPr/>
              <p14:nvPr/>
            </p14:nvContentPartPr>
            <p14:xfrm>
              <a:off x="133294" y="1784645"/>
              <a:ext cx="77040" cy="142560"/>
            </p14:xfrm>
          </p:contentPart>
        </mc:Choice>
        <mc:Fallback xmlns="">
          <p:pic>
            <p:nvPicPr>
              <p:cNvPr id="396" name="Freihand 395">
                <a:extLst>
                  <a:ext uri="{FF2B5EF4-FFF2-40B4-BE49-F238E27FC236}">
                    <a16:creationId xmlns:a16="http://schemas.microsoft.com/office/drawing/2014/main" id="{2FC25E03-263B-4860-AFF3-81BF13C9278C}"/>
                  </a:ext>
                </a:extLst>
              </p:cNvPr>
              <p:cNvPicPr/>
              <p:nvPr/>
            </p:nvPicPr>
            <p:blipFill>
              <a:blip r:embed="rId1043"/>
              <a:stretch>
                <a:fillRect/>
              </a:stretch>
            </p:blipFill>
            <p:spPr>
              <a:xfrm>
                <a:off x="128974" y="1780325"/>
                <a:ext cx="85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7" name="Freihand 396">
                <a:extLst>
                  <a:ext uri="{FF2B5EF4-FFF2-40B4-BE49-F238E27FC236}">
                    <a16:creationId xmlns:a16="http://schemas.microsoft.com/office/drawing/2014/main" id="{F75CB39A-7522-4B2A-83B4-26E2A6FE0590}"/>
                  </a:ext>
                </a:extLst>
              </p14:cNvPr>
              <p14:cNvContentPartPr/>
              <p14:nvPr/>
            </p14:nvContentPartPr>
            <p14:xfrm>
              <a:off x="267934" y="1783565"/>
              <a:ext cx="116640" cy="131040"/>
            </p14:xfrm>
          </p:contentPart>
        </mc:Choice>
        <mc:Fallback xmlns="">
          <p:pic>
            <p:nvPicPr>
              <p:cNvPr id="397" name="Freihand 396">
                <a:extLst>
                  <a:ext uri="{FF2B5EF4-FFF2-40B4-BE49-F238E27FC236}">
                    <a16:creationId xmlns:a16="http://schemas.microsoft.com/office/drawing/2014/main" id="{F75CB39A-7522-4B2A-83B4-26E2A6FE0590}"/>
                  </a:ext>
                </a:extLst>
              </p:cNvPr>
              <p:cNvPicPr/>
              <p:nvPr/>
            </p:nvPicPr>
            <p:blipFill>
              <a:blip r:embed="rId1045"/>
              <a:stretch>
                <a:fillRect/>
              </a:stretch>
            </p:blipFill>
            <p:spPr>
              <a:xfrm>
                <a:off x="263614" y="1779245"/>
                <a:ext cx="125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398" name="Freihand 397">
                <a:extLst>
                  <a:ext uri="{FF2B5EF4-FFF2-40B4-BE49-F238E27FC236}">
                    <a16:creationId xmlns:a16="http://schemas.microsoft.com/office/drawing/2014/main" id="{B33E579D-A8C2-456F-B800-B6A5F86A7F2B}"/>
                  </a:ext>
                </a:extLst>
              </p14:cNvPr>
              <p14:cNvContentPartPr/>
              <p14:nvPr/>
            </p14:nvContentPartPr>
            <p14:xfrm>
              <a:off x="92614" y="1983365"/>
              <a:ext cx="257400" cy="10080"/>
            </p14:xfrm>
          </p:contentPart>
        </mc:Choice>
        <mc:Fallback xmlns="">
          <p:pic>
            <p:nvPicPr>
              <p:cNvPr id="398" name="Freihand 397">
                <a:extLst>
                  <a:ext uri="{FF2B5EF4-FFF2-40B4-BE49-F238E27FC236}">
                    <a16:creationId xmlns:a16="http://schemas.microsoft.com/office/drawing/2014/main" id="{B33E579D-A8C2-456F-B800-B6A5F86A7F2B}"/>
                  </a:ext>
                </a:extLst>
              </p:cNvPr>
              <p:cNvPicPr/>
              <p:nvPr/>
            </p:nvPicPr>
            <p:blipFill>
              <a:blip r:embed="rId1047"/>
              <a:stretch>
                <a:fillRect/>
              </a:stretch>
            </p:blipFill>
            <p:spPr>
              <a:xfrm>
                <a:off x="88294" y="1979045"/>
                <a:ext cx="266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399" name="Freihand 398">
                <a:extLst>
                  <a:ext uri="{FF2B5EF4-FFF2-40B4-BE49-F238E27FC236}">
                    <a16:creationId xmlns:a16="http://schemas.microsoft.com/office/drawing/2014/main" id="{DD0FC966-F6E5-440D-B859-6F3684DF8153}"/>
                  </a:ext>
                </a:extLst>
              </p14:cNvPr>
              <p14:cNvContentPartPr/>
              <p14:nvPr/>
            </p14:nvContentPartPr>
            <p14:xfrm>
              <a:off x="80374" y="2058965"/>
              <a:ext cx="105840" cy="117000"/>
            </p14:xfrm>
          </p:contentPart>
        </mc:Choice>
        <mc:Fallback xmlns="">
          <p:pic>
            <p:nvPicPr>
              <p:cNvPr id="399" name="Freihand 398">
                <a:extLst>
                  <a:ext uri="{FF2B5EF4-FFF2-40B4-BE49-F238E27FC236}">
                    <a16:creationId xmlns:a16="http://schemas.microsoft.com/office/drawing/2014/main" id="{DD0FC966-F6E5-440D-B859-6F3684DF8153}"/>
                  </a:ext>
                </a:extLst>
              </p:cNvPr>
              <p:cNvPicPr/>
              <p:nvPr/>
            </p:nvPicPr>
            <p:blipFill>
              <a:blip r:embed="rId1049"/>
              <a:stretch>
                <a:fillRect/>
              </a:stretch>
            </p:blipFill>
            <p:spPr>
              <a:xfrm>
                <a:off x="76054" y="2054645"/>
                <a:ext cx="114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400" name="Freihand 399">
                <a:extLst>
                  <a:ext uri="{FF2B5EF4-FFF2-40B4-BE49-F238E27FC236}">
                    <a16:creationId xmlns:a16="http://schemas.microsoft.com/office/drawing/2014/main" id="{16740D20-E23B-41DB-83C1-85DA1735CE6F}"/>
                  </a:ext>
                </a:extLst>
              </p14:cNvPr>
              <p14:cNvContentPartPr/>
              <p14:nvPr/>
            </p14:nvContentPartPr>
            <p14:xfrm>
              <a:off x="195574" y="2047445"/>
              <a:ext cx="109080" cy="122040"/>
            </p14:xfrm>
          </p:contentPart>
        </mc:Choice>
        <mc:Fallback xmlns="">
          <p:pic>
            <p:nvPicPr>
              <p:cNvPr id="400" name="Freihand 399">
                <a:extLst>
                  <a:ext uri="{FF2B5EF4-FFF2-40B4-BE49-F238E27FC236}">
                    <a16:creationId xmlns:a16="http://schemas.microsoft.com/office/drawing/2014/main" id="{16740D20-E23B-41DB-83C1-85DA1735CE6F}"/>
                  </a:ext>
                </a:extLst>
              </p:cNvPr>
              <p:cNvPicPr/>
              <p:nvPr/>
            </p:nvPicPr>
            <p:blipFill>
              <a:blip r:embed="rId1051"/>
              <a:stretch>
                <a:fillRect/>
              </a:stretch>
            </p:blipFill>
            <p:spPr>
              <a:xfrm>
                <a:off x="191254" y="2043125"/>
                <a:ext cx="117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401" name="Freihand 400">
                <a:extLst>
                  <a:ext uri="{FF2B5EF4-FFF2-40B4-BE49-F238E27FC236}">
                    <a16:creationId xmlns:a16="http://schemas.microsoft.com/office/drawing/2014/main" id="{A825ECB9-CB11-40FA-888B-9442F02F90A7}"/>
                  </a:ext>
                </a:extLst>
              </p14:cNvPr>
              <p14:cNvContentPartPr/>
              <p14:nvPr/>
            </p14:nvContentPartPr>
            <p14:xfrm>
              <a:off x="488614" y="1971485"/>
              <a:ext cx="124560" cy="6120"/>
            </p14:xfrm>
          </p:contentPart>
        </mc:Choice>
        <mc:Fallback xmlns="">
          <p:pic>
            <p:nvPicPr>
              <p:cNvPr id="401" name="Freihand 400">
                <a:extLst>
                  <a:ext uri="{FF2B5EF4-FFF2-40B4-BE49-F238E27FC236}">
                    <a16:creationId xmlns:a16="http://schemas.microsoft.com/office/drawing/2014/main" id="{A825ECB9-CB11-40FA-888B-9442F02F90A7}"/>
                  </a:ext>
                </a:extLst>
              </p:cNvPr>
              <p:cNvPicPr/>
              <p:nvPr/>
            </p:nvPicPr>
            <p:blipFill>
              <a:blip r:embed="rId980"/>
              <a:stretch>
                <a:fillRect/>
              </a:stretch>
            </p:blipFill>
            <p:spPr>
              <a:xfrm>
                <a:off x="484294" y="1967165"/>
                <a:ext cx="133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402" name="Freihand 401">
                <a:extLst>
                  <a:ext uri="{FF2B5EF4-FFF2-40B4-BE49-F238E27FC236}">
                    <a16:creationId xmlns:a16="http://schemas.microsoft.com/office/drawing/2014/main" id="{D0611572-4B90-43F7-B320-68AEE266529E}"/>
                  </a:ext>
                </a:extLst>
              </p14:cNvPr>
              <p14:cNvContentPartPr/>
              <p14:nvPr/>
            </p14:nvContentPartPr>
            <p14:xfrm>
              <a:off x="491854" y="2007845"/>
              <a:ext cx="139320" cy="12600"/>
            </p14:xfrm>
          </p:contentPart>
        </mc:Choice>
        <mc:Fallback xmlns="">
          <p:pic>
            <p:nvPicPr>
              <p:cNvPr id="402" name="Freihand 401">
                <a:extLst>
                  <a:ext uri="{FF2B5EF4-FFF2-40B4-BE49-F238E27FC236}">
                    <a16:creationId xmlns:a16="http://schemas.microsoft.com/office/drawing/2014/main" id="{D0611572-4B90-43F7-B320-68AEE266529E}"/>
                  </a:ext>
                </a:extLst>
              </p:cNvPr>
              <p:cNvPicPr/>
              <p:nvPr/>
            </p:nvPicPr>
            <p:blipFill>
              <a:blip r:embed="rId1054"/>
              <a:stretch>
                <a:fillRect/>
              </a:stretch>
            </p:blipFill>
            <p:spPr>
              <a:xfrm>
                <a:off x="487534" y="2003525"/>
                <a:ext cx="147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448" name="Freihand 447">
                <a:extLst>
                  <a:ext uri="{FF2B5EF4-FFF2-40B4-BE49-F238E27FC236}">
                    <a16:creationId xmlns:a16="http://schemas.microsoft.com/office/drawing/2014/main" id="{9EFAE8ED-0D6A-4788-8CC1-CBD2E7698329}"/>
                  </a:ext>
                </a:extLst>
              </p14:cNvPr>
              <p14:cNvContentPartPr/>
              <p14:nvPr/>
            </p14:nvContentPartPr>
            <p14:xfrm>
              <a:off x="3859294" y="1697165"/>
              <a:ext cx="158040" cy="128160"/>
            </p14:xfrm>
          </p:contentPart>
        </mc:Choice>
        <mc:Fallback xmlns="">
          <p:pic>
            <p:nvPicPr>
              <p:cNvPr id="448" name="Freihand 447">
                <a:extLst>
                  <a:ext uri="{FF2B5EF4-FFF2-40B4-BE49-F238E27FC236}">
                    <a16:creationId xmlns:a16="http://schemas.microsoft.com/office/drawing/2014/main" id="{9EFAE8ED-0D6A-4788-8CC1-CBD2E7698329}"/>
                  </a:ext>
                </a:extLst>
              </p:cNvPr>
              <p:cNvPicPr/>
              <p:nvPr/>
            </p:nvPicPr>
            <p:blipFill>
              <a:blip r:embed="rId1056"/>
              <a:stretch>
                <a:fillRect/>
              </a:stretch>
            </p:blipFill>
            <p:spPr>
              <a:xfrm>
                <a:off x="3854974" y="1692845"/>
                <a:ext cx="166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299" name="Freihand 298">
                <a:extLst>
                  <a:ext uri="{FF2B5EF4-FFF2-40B4-BE49-F238E27FC236}">
                    <a16:creationId xmlns:a16="http://schemas.microsoft.com/office/drawing/2014/main" id="{72634A6C-C44B-4F9F-910D-6B0854078C0D}"/>
                  </a:ext>
                </a:extLst>
              </p14:cNvPr>
              <p14:cNvContentPartPr/>
              <p14:nvPr/>
            </p14:nvContentPartPr>
            <p14:xfrm>
              <a:off x="821254" y="1307285"/>
              <a:ext cx="128160" cy="109080"/>
            </p14:xfrm>
          </p:contentPart>
        </mc:Choice>
        <mc:Fallback xmlns="">
          <p:pic>
            <p:nvPicPr>
              <p:cNvPr id="299" name="Freihand 298">
                <a:extLst>
                  <a:ext uri="{FF2B5EF4-FFF2-40B4-BE49-F238E27FC236}">
                    <a16:creationId xmlns:a16="http://schemas.microsoft.com/office/drawing/2014/main" id="{72634A6C-C44B-4F9F-910D-6B0854078C0D}"/>
                  </a:ext>
                </a:extLst>
              </p:cNvPr>
              <p:cNvPicPr/>
              <p:nvPr/>
            </p:nvPicPr>
            <p:blipFill>
              <a:blip r:embed="rId16"/>
              <a:stretch>
                <a:fillRect/>
              </a:stretch>
            </p:blipFill>
            <p:spPr>
              <a:xfrm>
                <a:off x="816934" y="1302965"/>
                <a:ext cx="136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300" name="Freihand 299">
                <a:extLst>
                  <a:ext uri="{FF2B5EF4-FFF2-40B4-BE49-F238E27FC236}">
                    <a16:creationId xmlns:a16="http://schemas.microsoft.com/office/drawing/2014/main" id="{EA9D446B-9593-4A78-93BD-6118EE0CFABE}"/>
                  </a:ext>
                </a:extLst>
              </p14:cNvPr>
              <p14:cNvContentPartPr/>
              <p14:nvPr/>
            </p14:nvContentPartPr>
            <p14:xfrm>
              <a:off x="826294" y="1434365"/>
              <a:ext cx="168480" cy="24120"/>
            </p14:xfrm>
          </p:contentPart>
        </mc:Choice>
        <mc:Fallback xmlns="">
          <p:pic>
            <p:nvPicPr>
              <p:cNvPr id="300" name="Freihand 299">
                <a:extLst>
                  <a:ext uri="{FF2B5EF4-FFF2-40B4-BE49-F238E27FC236}">
                    <a16:creationId xmlns:a16="http://schemas.microsoft.com/office/drawing/2014/main" id="{EA9D446B-9593-4A78-93BD-6118EE0CFABE}"/>
                  </a:ext>
                </a:extLst>
              </p:cNvPr>
              <p:cNvPicPr/>
              <p:nvPr/>
            </p:nvPicPr>
            <p:blipFill>
              <a:blip r:embed="rId18"/>
              <a:stretch>
                <a:fillRect/>
              </a:stretch>
            </p:blipFill>
            <p:spPr>
              <a:xfrm>
                <a:off x="821974" y="1430045"/>
                <a:ext cx="177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301" name="Freihand 300">
                <a:extLst>
                  <a:ext uri="{FF2B5EF4-FFF2-40B4-BE49-F238E27FC236}">
                    <a16:creationId xmlns:a16="http://schemas.microsoft.com/office/drawing/2014/main" id="{016CA714-84E1-4D9E-ADAE-0EB256B63A26}"/>
                  </a:ext>
                </a:extLst>
              </p14:cNvPr>
              <p14:cNvContentPartPr/>
              <p14:nvPr/>
            </p14:nvContentPartPr>
            <p14:xfrm>
              <a:off x="820174" y="1496285"/>
              <a:ext cx="166320" cy="129240"/>
            </p14:xfrm>
          </p:contentPart>
        </mc:Choice>
        <mc:Fallback xmlns="">
          <p:pic>
            <p:nvPicPr>
              <p:cNvPr id="301" name="Freihand 300">
                <a:extLst>
                  <a:ext uri="{FF2B5EF4-FFF2-40B4-BE49-F238E27FC236}">
                    <a16:creationId xmlns:a16="http://schemas.microsoft.com/office/drawing/2014/main" id="{016CA714-84E1-4D9E-ADAE-0EB256B63A26}"/>
                  </a:ext>
                </a:extLst>
              </p:cNvPr>
              <p:cNvPicPr/>
              <p:nvPr/>
            </p:nvPicPr>
            <p:blipFill>
              <a:blip r:embed="rId20"/>
              <a:stretch>
                <a:fillRect/>
              </a:stretch>
            </p:blipFill>
            <p:spPr>
              <a:xfrm>
                <a:off x="815854" y="1491965"/>
                <a:ext cx="174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303" name="Freihand 302">
                <a:extLst>
                  <a:ext uri="{FF2B5EF4-FFF2-40B4-BE49-F238E27FC236}">
                    <a16:creationId xmlns:a16="http://schemas.microsoft.com/office/drawing/2014/main" id="{69DFED4C-C4D6-4C50-8527-7091012346E2}"/>
                  </a:ext>
                </a:extLst>
              </p14:cNvPr>
              <p14:cNvContentPartPr/>
              <p14:nvPr/>
            </p14:nvContentPartPr>
            <p14:xfrm>
              <a:off x="1181974" y="1296125"/>
              <a:ext cx="88200" cy="98640"/>
            </p14:xfrm>
          </p:contentPart>
        </mc:Choice>
        <mc:Fallback xmlns="">
          <p:pic>
            <p:nvPicPr>
              <p:cNvPr id="303" name="Freihand 302">
                <a:extLst>
                  <a:ext uri="{FF2B5EF4-FFF2-40B4-BE49-F238E27FC236}">
                    <a16:creationId xmlns:a16="http://schemas.microsoft.com/office/drawing/2014/main" id="{69DFED4C-C4D6-4C50-8527-7091012346E2}"/>
                  </a:ext>
                </a:extLst>
              </p:cNvPr>
              <p:cNvPicPr/>
              <p:nvPr/>
            </p:nvPicPr>
            <p:blipFill>
              <a:blip r:embed="rId22"/>
              <a:stretch>
                <a:fillRect/>
              </a:stretch>
            </p:blipFill>
            <p:spPr>
              <a:xfrm>
                <a:off x="1177654" y="1291805"/>
                <a:ext cx="9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304" name="Freihand 303">
                <a:extLst>
                  <a:ext uri="{FF2B5EF4-FFF2-40B4-BE49-F238E27FC236}">
                    <a16:creationId xmlns:a16="http://schemas.microsoft.com/office/drawing/2014/main" id="{F75AC81D-9DF3-45E6-973A-11E253CFD471}"/>
                  </a:ext>
                </a:extLst>
              </p14:cNvPr>
              <p14:cNvContentPartPr/>
              <p14:nvPr/>
            </p14:nvContentPartPr>
            <p14:xfrm>
              <a:off x="1160734" y="1423925"/>
              <a:ext cx="134280" cy="2160"/>
            </p14:xfrm>
          </p:contentPart>
        </mc:Choice>
        <mc:Fallback xmlns="">
          <p:pic>
            <p:nvPicPr>
              <p:cNvPr id="304" name="Freihand 303">
                <a:extLst>
                  <a:ext uri="{FF2B5EF4-FFF2-40B4-BE49-F238E27FC236}">
                    <a16:creationId xmlns:a16="http://schemas.microsoft.com/office/drawing/2014/main" id="{F75AC81D-9DF3-45E6-973A-11E253CFD471}"/>
                  </a:ext>
                </a:extLst>
              </p:cNvPr>
              <p:cNvPicPr/>
              <p:nvPr/>
            </p:nvPicPr>
            <p:blipFill>
              <a:blip r:embed="rId24"/>
              <a:stretch>
                <a:fillRect/>
              </a:stretch>
            </p:blipFill>
            <p:spPr>
              <a:xfrm>
                <a:off x="1156414" y="1419605"/>
                <a:ext cx="142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305" name="Freihand 304">
                <a:extLst>
                  <a:ext uri="{FF2B5EF4-FFF2-40B4-BE49-F238E27FC236}">
                    <a16:creationId xmlns:a16="http://schemas.microsoft.com/office/drawing/2014/main" id="{BA73EFDE-C268-4D56-A8CA-554C06385698}"/>
                  </a:ext>
                </a:extLst>
              </p14:cNvPr>
              <p14:cNvContentPartPr/>
              <p14:nvPr/>
            </p14:nvContentPartPr>
            <p14:xfrm>
              <a:off x="1139494" y="1491245"/>
              <a:ext cx="81000" cy="84600"/>
            </p14:xfrm>
          </p:contentPart>
        </mc:Choice>
        <mc:Fallback xmlns="">
          <p:pic>
            <p:nvPicPr>
              <p:cNvPr id="305" name="Freihand 304">
                <a:extLst>
                  <a:ext uri="{FF2B5EF4-FFF2-40B4-BE49-F238E27FC236}">
                    <a16:creationId xmlns:a16="http://schemas.microsoft.com/office/drawing/2014/main" id="{BA73EFDE-C268-4D56-A8CA-554C06385698}"/>
                  </a:ext>
                </a:extLst>
              </p:cNvPr>
              <p:cNvPicPr/>
              <p:nvPr/>
            </p:nvPicPr>
            <p:blipFill>
              <a:blip r:embed="rId26"/>
              <a:stretch>
                <a:fillRect/>
              </a:stretch>
            </p:blipFill>
            <p:spPr>
              <a:xfrm>
                <a:off x="1135174" y="1486925"/>
                <a:ext cx="89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306" name="Freihand 305">
                <a:extLst>
                  <a:ext uri="{FF2B5EF4-FFF2-40B4-BE49-F238E27FC236}">
                    <a16:creationId xmlns:a16="http://schemas.microsoft.com/office/drawing/2014/main" id="{A537C91E-206F-406A-AF78-C3A0830269EB}"/>
                  </a:ext>
                </a:extLst>
              </p14:cNvPr>
              <p14:cNvContentPartPr/>
              <p14:nvPr/>
            </p14:nvContentPartPr>
            <p14:xfrm>
              <a:off x="1190254" y="1536605"/>
              <a:ext cx="55800" cy="27720"/>
            </p14:xfrm>
          </p:contentPart>
        </mc:Choice>
        <mc:Fallback xmlns="">
          <p:pic>
            <p:nvPicPr>
              <p:cNvPr id="306" name="Freihand 305">
                <a:extLst>
                  <a:ext uri="{FF2B5EF4-FFF2-40B4-BE49-F238E27FC236}">
                    <a16:creationId xmlns:a16="http://schemas.microsoft.com/office/drawing/2014/main" id="{A537C91E-206F-406A-AF78-C3A0830269EB}"/>
                  </a:ext>
                </a:extLst>
              </p:cNvPr>
              <p:cNvPicPr/>
              <p:nvPr/>
            </p:nvPicPr>
            <p:blipFill>
              <a:blip r:embed="rId28"/>
              <a:stretch>
                <a:fillRect/>
              </a:stretch>
            </p:blipFill>
            <p:spPr>
              <a:xfrm>
                <a:off x="1185934" y="1532285"/>
                <a:ext cx="64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307" name="Freihand 306">
                <a:extLst>
                  <a:ext uri="{FF2B5EF4-FFF2-40B4-BE49-F238E27FC236}">
                    <a16:creationId xmlns:a16="http://schemas.microsoft.com/office/drawing/2014/main" id="{8A938B63-81AC-46EE-9CD0-120891C3FEFE}"/>
                  </a:ext>
                </a:extLst>
              </p14:cNvPr>
              <p14:cNvContentPartPr/>
              <p14:nvPr/>
            </p14:nvContentPartPr>
            <p14:xfrm>
              <a:off x="1263334" y="1310165"/>
              <a:ext cx="83160" cy="232560"/>
            </p14:xfrm>
          </p:contentPart>
        </mc:Choice>
        <mc:Fallback xmlns="">
          <p:pic>
            <p:nvPicPr>
              <p:cNvPr id="307" name="Freihand 306">
                <a:extLst>
                  <a:ext uri="{FF2B5EF4-FFF2-40B4-BE49-F238E27FC236}">
                    <a16:creationId xmlns:a16="http://schemas.microsoft.com/office/drawing/2014/main" id="{8A938B63-81AC-46EE-9CD0-120891C3FEFE}"/>
                  </a:ext>
                </a:extLst>
              </p:cNvPr>
              <p:cNvPicPr/>
              <p:nvPr/>
            </p:nvPicPr>
            <p:blipFill>
              <a:blip r:embed="rId30"/>
              <a:stretch>
                <a:fillRect/>
              </a:stretch>
            </p:blipFill>
            <p:spPr>
              <a:xfrm>
                <a:off x="1259014" y="1305845"/>
                <a:ext cx="91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308" name="Freihand 307">
                <a:extLst>
                  <a:ext uri="{FF2B5EF4-FFF2-40B4-BE49-F238E27FC236}">
                    <a16:creationId xmlns:a16="http://schemas.microsoft.com/office/drawing/2014/main" id="{96EF5432-1E1F-45CF-96ED-AFBD82606977}"/>
                  </a:ext>
                </a:extLst>
              </p14:cNvPr>
              <p14:cNvContentPartPr/>
              <p14:nvPr/>
            </p14:nvContentPartPr>
            <p14:xfrm>
              <a:off x="1038694" y="1301525"/>
              <a:ext cx="98280" cy="286560"/>
            </p14:xfrm>
          </p:contentPart>
        </mc:Choice>
        <mc:Fallback xmlns="">
          <p:pic>
            <p:nvPicPr>
              <p:cNvPr id="308" name="Freihand 307">
                <a:extLst>
                  <a:ext uri="{FF2B5EF4-FFF2-40B4-BE49-F238E27FC236}">
                    <a16:creationId xmlns:a16="http://schemas.microsoft.com/office/drawing/2014/main" id="{96EF5432-1E1F-45CF-96ED-AFBD82606977}"/>
                  </a:ext>
                </a:extLst>
              </p:cNvPr>
              <p:cNvPicPr/>
              <p:nvPr/>
            </p:nvPicPr>
            <p:blipFill>
              <a:blip r:embed="rId32"/>
              <a:stretch>
                <a:fillRect/>
              </a:stretch>
            </p:blipFill>
            <p:spPr>
              <a:xfrm>
                <a:off x="1034374" y="1297205"/>
                <a:ext cx="106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309" name="Freihand 308">
                <a:extLst>
                  <a:ext uri="{FF2B5EF4-FFF2-40B4-BE49-F238E27FC236}">
                    <a16:creationId xmlns:a16="http://schemas.microsoft.com/office/drawing/2014/main" id="{2B4A824D-2A5F-4AB2-8F46-EFE777B20FCB}"/>
                  </a:ext>
                </a:extLst>
              </p14:cNvPr>
              <p14:cNvContentPartPr/>
              <p14:nvPr/>
            </p14:nvContentPartPr>
            <p14:xfrm>
              <a:off x="1401214" y="1165085"/>
              <a:ext cx="10440" cy="101160"/>
            </p14:xfrm>
          </p:contentPart>
        </mc:Choice>
        <mc:Fallback xmlns="">
          <p:pic>
            <p:nvPicPr>
              <p:cNvPr id="309" name="Freihand 308">
                <a:extLst>
                  <a:ext uri="{FF2B5EF4-FFF2-40B4-BE49-F238E27FC236}">
                    <a16:creationId xmlns:a16="http://schemas.microsoft.com/office/drawing/2014/main" id="{2B4A824D-2A5F-4AB2-8F46-EFE777B20FCB}"/>
                  </a:ext>
                </a:extLst>
              </p:cNvPr>
              <p:cNvPicPr/>
              <p:nvPr/>
            </p:nvPicPr>
            <p:blipFill>
              <a:blip r:embed="rId34"/>
              <a:stretch>
                <a:fillRect/>
              </a:stretch>
            </p:blipFill>
            <p:spPr>
              <a:xfrm>
                <a:off x="1396894" y="1160765"/>
                <a:ext cx="1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310" name="Freihand 309">
                <a:extLst>
                  <a:ext uri="{FF2B5EF4-FFF2-40B4-BE49-F238E27FC236}">
                    <a16:creationId xmlns:a16="http://schemas.microsoft.com/office/drawing/2014/main" id="{BE2AD3D4-5174-4ADA-9287-4037101AA7CC}"/>
                  </a:ext>
                </a:extLst>
              </p14:cNvPr>
              <p14:cNvContentPartPr/>
              <p14:nvPr/>
            </p14:nvContentPartPr>
            <p14:xfrm>
              <a:off x="1360174" y="1268045"/>
              <a:ext cx="75600" cy="107280"/>
            </p14:xfrm>
          </p:contentPart>
        </mc:Choice>
        <mc:Fallback xmlns="">
          <p:pic>
            <p:nvPicPr>
              <p:cNvPr id="310" name="Freihand 309">
                <a:extLst>
                  <a:ext uri="{FF2B5EF4-FFF2-40B4-BE49-F238E27FC236}">
                    <a16:creationId xmlns:a16="http://schemas.microsoft.com/office/drawing/2014/main" id="{BE2AD3D4-5174-4ADA-9287-4037101AA7CC}"/>
                  </a:ext>
                </a:extLst>
              </p:cNvPr>
              <p:cNvPicPr/>
              <p:nvPr/>
            </p:nvPicPr>
            <p:blipFill>
              <a:blip r:embed="rId36"/>
              <a:stretch>
                <a:fillRect/>
              </a:stretch>
            </p:blipFill>
            <p:spPr>
              <a:xfrm>
                <a:off x="1355854" y="1263725"/>
                <a:ext cx="84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388" name="Freihand 387">
                <a:extLst>
                  <a:ext uri="{FF2B5EF4-FFF2-40B4-BE49-F238E27FC236}">
                    <a16:creationId xmlns:a16="http://schemas.microsoft.com/office/drawing/2014/main" id="{AEA7A740-65D0-4E17-BE43-13A483FFEB25}"/>
                  </a:ext>
                </a:extLst>
              </p14:cNvPr>
              <p14:cNvContentPartPr/>
              <p14:nvPr/>
            </p14:nvContentPartPr>
            <p14:xfrm>
              <a:off x="1488334" y="1316285"/>
              <a:ext cx="16200" cy="164160"/>
            </p14:xfrm>
          </p:contentPart>
        </mc:Choice>
        <mc:Fallback xmlns="">
          <p:pic>
            <p:nvPicPr>
              <p:cNvPr id="388" name="Freihand 387">
                <a:extLst>
                  <a:ext uri="{FF2B5EF4-FFF2-40B4-BE49-F238E27FC236}">
                    <a16:creationId xmlns:a16="http://schemas.microsoft.com/office/drawing/2014/main" id="{AEA7A740-65D0-4E17-BE43-13A483FFEB25}"/>
                  </a:ext>
                </a:extLst>
              </p:cNvPr>
              <p:cNvPicPr/>
              <p:nvPr/>
            </p:nvPicPr>
            <p:blipFill>
              <a:blip r:embed="rId1069"/>
              <a:stretch>
                <a:fillRect/>
              </a:stretch>
            </p:blipFill>
            <p:spPr>
              <a:xfrm>
                <a:off x="1484014" y="1311965"/>
                <a:ext cx="24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390" name="Freihand 389">
                <a:extLst>
                  <a:ext uri="{FF2B5EF4-FFF2-40B4-BE49-F238E27FC236}">
                    <a16:creationId xmlns:a16="http://schemas.microsoft.com/office/drawing/2014/main" id="{F33C4EAC-D7E4-46E6-B505-B99E589103B4}"/>
                  </a:ext>
                </a:extLst>
              </p14:cNvPr>
              <p14:cNvContentPartPr/>
              <p14:nvPr/>
            </p14:nvContentPartPr>
            <p14:xfrm>
              <a:off x="1397254" y="1384685"/>
              <a:ext cx="125280" cy="27360"/>
            </p14:xfrm>
          </p:contentPart>
        </mc:Choice>
        <mc:Fallback xmlns="">
          <p:pic>
            <p:nvPicPr>
              <p:cNvPr id="390" name="Freihand 389">
                <a:extLst>
                  <a:ext uri="{FF2B5EF4-FFF2-40B4-BE49-F238E27FC236}">
                    <a16:creationId xmlns:a16="http://schemas.microsoft.com/office/drawing/2014/main" id="{F33C4EAC-D7E4-46E6-B505-B99E589103B4}"/>
                  </a:ext>
                </a:extLst>
              </p:cNvPr>
              <p:cNvPicPr/>
              <p:nvPr/>
            </p:nvPicPr>
            <p:blipFill>
              <a:blip r:embed="rId1071"/>
              <a:stretch>
                <a:fillRect/>
              </a:stretch>
            </p:blipFill>
            <p:spPr>
              <a:xfrm>
                <a:off x="1392934" y="1380365"/>
                <a:ext cx="13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404" name="Freihand 403">
                <a:extLst>
                  <a:ext uri="{FF2B5EF4-FFF2-40B4-BE49-F238E27FC236}">
                    <a16:creationId xmlns:a16="http://schemas.microsoft.com/office/drawing/2014/main" id="{4BD418F9-F633-4675-B44A-249F61781EF0}"/>
                  </a:ext>
                </a:extLst>
              </p14:cNvPr>
              <p14:cNvContentPartPr/>
              <p14:nvPr/>
            </p14:nvContentPartPr>
            <p14:xfrm>
              <a:off x="806134" y="1785725"/>
              <a:ext cx="100800" cy="101520"/>
            </p14:xfrm>
          </p:contentPart>
        </mc:Choice>
        <mc:Fallback xmlns="">
          <p:pic>
            <p:nvPicPr>
              <p:cNvPr id="404" name="Freihand 403">
                <a:extLst>
                  <a:ext uri="{FF2B5EF4-FFF2-40B4-BE49-F238E27FC236}">
                    <a16:creationId xmlns:a16="http://schemas.microsoft.com/office/drawing/2014/main" id="{4BD418F9-F633-4675-B44A-249F61781EF0}"/>
                  </a:ext>
                </a:extLst>
              </p:cNvPr>
              <p:cNvPicPr/>
              <p:nvPr/>
            </p:nvPicPr>
            <p:blipFill>
              <a:blip r:embed="rId38"/>
              <a:stretch>
                <a:fillRect/>
              </a:stretch>
            </p:blipFill>
            <p:spPr>
              <a:xfrm>
                <a:off x="801814" y="1781405"/>
                <a:ext cx="109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405" name="Freihand 404">
                <a:extLst>
                  <a:ext uri="{FF2B5EF4-FFF2-40B4-BE49-F238E27FC236}">
                    <a16:creationId xmlns:a16="http://schemas.microsoft.com/office/drawing/2014/main" id="{EBB76ABD-BFE0-4124-9FD4-49CB51067D36}"/>
                  </a:ext>
                </a:extLst>
              </p14:cNvPr>
              <p14:cNvContentPartPr/>
              <p14:nvPr/>
            </p14:nvContentPartPr>
            <p14:xfrm>
              <a:off x="803974" y="1902725"/>
              <a:ext cx="133560" cy="12240"/>
            </p14:xfrm>
          </p:contentPart>
        </mc:Choice>
        <mc:Fallback xmlns="">
          <p:pic>
            <p:nvPicPr>
              <p:cNvPr id="405" name="Freihand 404">
                <a:extLst>
                  <a:ext uri="{FF2B5EF4-FFF2-40B4-BE49-F238E27FC236}">
                    <a16:creationId xmlns:a16="http://schemas.microsoft.com/office/drawing/2014/main" id="{EBB76ABD-BFE0-4124-9FD4-49CB51067D36}"/>
                  </a:ext>
                </a:extLst>
              </p:cNvPr>
              <p:cNvPicPr/>
              <p:nvPr/>
            </p:nvPicPr>
            <p:blipFill>
              <a:blip r:embed="rId40"/>
              <a:stretch>
                <a:fillRect/>
              </a:stretch>
            </p:blipFill>
            <p:spPr>
              <a:xfrm>
                <a:off x="799654" y="1898405"/>
                <a:ext cx="142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406" name="Freihand 405">
                <a:extLst>
                  <a:ext uri="{FF2B5EF4-FFF2-40B4-BE49-F238E27FC236}">
                    <a16:creationId xmlns:a16="http://schemas.microsoft.com/office/drawing/2014/main" id="{EFF7877B-5528-4864-AE4F-F665113CD916}"/>
                  </a:ext>
                </a:extLst>
              </p14:cNvPr>
              <p14:cNvContentPartPr/>
              <p14:nvPr/>
            </p14:nvContentPartPr>
            <p14:xfrm>
              <a:off x="816214" y="1980125"/>
              <a:ext cx="114480" cy="120240"/>
            </p14:xfrm>
          </p:contentPart>
        </mc:Choice>
        <mc:Fallback xmlns="">
          <p:pic>
            <p:nvPicPr>
              <p:cNvPr id="406" name="Freihand 405">
                <a:extLst>
                  <a:ext uri="{FF2B5EF4-FFF2-40B4-BE49-F238E27FC236}">
                    <a16:creationId xmlns:a16="http://schemas.microsoft.com/office/drawing/2014/main" id="{EFF7877B-5528-4864-AE4F-F665113CD916}"/>
                  </a:ext>
                </a:extLst>
              </p:cNvPr>
              <p:cNvPicPr/>
              <p:nvPr/>
            </p:nvPicPr>
            <p:blipFill>
              <a:blip r:embed="rId42"/>
              <a:stretch>
                <a:fillRect/>
              </a:stretch>
            </p:blipFill>
            <p:spPr>
              <a:xfrm>
                <a:off x="811894" y="1975805"/>
                <a:ext cx="123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407" name="Freihand 406">
                <a:extLst>
                  <a:ext uri="{FF2B5EF4-FFF2-40B4-BE49-F238E27FC236}">
                    <a16:creationId xmlns:a16="http://schemas.microsoft.com/office/drawing/2014/main" id="{B51EB2B4-DCE4-461F-A51C-8672D64257AC}"/>
                  </a:ext>
                </a:extLst>
              </p14:cNvPr>
              <p14:cNvContentPartPr/>
              <p14:nvPr/>
            </p14:nvContentPartPr>
            <p14:xfrm>
              <a:off x="1027894" y="1785365"/>
              <a:ext cx="84960" cy="216720"/>
            </p14:xfrm>
          </p:contentPart>
        </mc:Choice>
        <mc:Fallback xmlns="">
          <p:pic>
            <p:nvPicPr>
              <p:cNvPr id="407" name="Freihand 406">
                <a:extLst>
                  <a:ext uri="{FF2B5EF4-FFF2-40B4-BE49-F238E27FC236}">
                    <a16:creationId xmlns:a16="http://schemas.microsoft.com/office/drawing/2014/main" id="{B51EB2B4-DCE4-461F-A51C-8672D64257AC}"/>
                  </a:ext>
                </a:extLst>
              </p:cNvPr>
              <p:cNvPicPr/>
              <p:nvPr/>
            </p:nvPicPr>
            <p:blipFill>
              <a:blip r:embed="rId44"/>
              <a:stretch>
                <a:fillRect/>
              </a:stretch>
            </p:blipFill>
            <p:spPr>
              <a:xfrm>
                <a:off x="1023574" y="1781045"/>
                <a:ext cx="93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408" name="Freihand 407">
                <a:extLst>
                  <a:ext uri="{FF2B5EF4-FFF2-40B4-BE49-F238E27FC236}">
                    <a16:creationId xmlns:a16="http://schemas.microsoft.com/office/drawing/2014/main" id="{B236AD68-1E42-4CBB-83CB-5271F6A6BDF1}"/>
                  </a:ext>
                </a:extLst>
              </p14:cNvPr>
              <p14:cNvContentPartPr/>
              <p14:nvPr/>
            </p14:nvContentPartPr>
            <p14:xfrm>
              <a:off x="1214374" y="1752965"/>
              <a:ext cx="103320" cy="79920"/>
            </p14:xfrm>
          </p:contentPart>
        </mc:Choice>
        <mc:Fallback xmlns="">
          <p:pic>
            <p:nvPicPr>
              <p:cNvPr id="408" name="Freihand 407">
                <a:extLst>
                  <a:ext uri="{FF2B5EF4-FFF2-40B4-BE49-F238E27FC236}">
                    <a16:creationId xmlns:a16="http://schemas.microsoft.com/office/drawing/2014/main" id="{B236AD68-1E42-4CBB-83CB-5271F6A6BDF1}"/>
                  </a:ext>
                </a:extLst>
              </p:cNvPr>
              <p:cNvPicPr/>
              <p:nvPr/>
            </p:nvPicPr>
            <p:blipFill>
              <a:blip r:embed="rId46"/>
              <a:stretch>
                <a:fillRect/>
              </a:stretch>
            </p:blipFill>
            <p:spPr>
              <a:xfrm>
                <a:off x="1210054" y="1748645"/>
                <a:ext cx="111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409" name="Freihand 408">
                <a:extLst>
                  <a:ext uri="{FF2B5EF4-FFF2-40B4-BE49-F238E27FC236}">
                    <a16:creationId xmlns:a16="http://schemas.microsoft.com/office/drawing/2014/main" id="{C3FF7BB8-9252-4F16-ADD3-761116D60F1C}"/>
                  </a:ext>
                </a:extLst>
              </p14:cNvPr>
              <p14:cNvContentPartPr/>
              <p14:nvPr/>
            </p14:nvContentPartPr>
            <p14:xfrm>
              <a:off x="1162894" y="1788605"/>
              <a:ext cx="161640" cy="111600"/>
            </p14:xfrm>
          </p:contentPart>
        </mc:Choice>
        <mc:Fallback xmlns="">
          <p:pic>
            <p:nvPicPr>
              <p:cNvPr id="409" name="Freihand 408">
                <a:extLst>
                  <a:ext uri="{FF2B5EF4-FFF2-40B4-BE49-F238E27FC236}">
                    <a16:creationId xmlns:a16="http://schemas.microsoft.com/office/drawing/2014/main" id="{C3FF7BB8-9252-4F16-ADD3-761116D60F1C}"/>
                  </a:ext>
                </a:extLst>
              </p:cNvPr>
              <p:cNvPicPr/>
              <p:nvPr/>
            </p:nvPicPr>
            <p:blipFill>
              <a:blip r:embed="rId48"/>
              <a:stretch>
                <a:fillRect/>
              </a:stretch>
            </p:blipFill>
            <p:spPr>
              <a:xfrm>
                <a:off x="1158574" y="1784285"/>
                <a:ext cx="170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410" name="Freihand 409">
                <a:extLst>
                  <a:ext uri="{FF2B5EF4-FFF2-40B4-BE49-F238E27FC236}">
                    <a16:creationId xmlns:a16="http://schemas.microsoft.com/office/drawing/2014/main" id="{9D883154-DE65-4FAF-8566-778186E3579A}"/>
                  </a:ext>
                </a:extLst>
              </p14:cNvPr>
              <p14:cNvContentPartPr/>
              <p14:nvPr/>
            </p14:nvContentPartPr>
            <p14:xfrm>
              <a:off x="1181614" y="1955645"/>
              <a:ext cx="101520" cy="91080"/>
            </p14:xfrm>
          </p:contentPart>
        </mc:Choice>
        <mc:Fallback xmlns="">
          <p:pic>
            <p:nvPicPr>
              <p:cNvPr id="410" name="Freihand 409">
                <a:extLst>
                  <a:ext uri="{FF2B5EF4-FFF2-40B4-BE49-F238E27FC236}">
                    <a16:creationId xmlns:a16="http://schemas.microsoft.com/office/drawing/2014/main" id="{9D883154-DE65-4FAF-8566-778186E3579A}"/>
                  </a:ext>
                </a:extLst>
              </p:cNvPr>
              <p:cNvPicPr/>
              <p:nvPr/>
            </p:nvPicPr>
            <p:blipFill>
              <a:blip r:embed="rId50"/>
              <a:stretch>
                <a:fillRect/>
              </a:stretch>
            </p:blipFill>
            <p:spPr>
              <a:xfrm>
                <a:off x="1177294" y="1951325"/>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411" name="Freihand 410">
                <a:extLst>
                  <a:ext uri="{FF2B5EF4-FFF2-40B4-BE49-F238E27FC236}">
                    <a16:creationId xmlns:a16="http://schemas.microsoft.com/office/drawing/2014/main" id="{4BFC8BB0-C06B-403F-A74F-95968FA1EF60}"/>
                  </a:ext>
                </a:extLst>
              </p14:cNvPr>
              <p14:cNvContentPartPr/>
              <p14:nvPr/>
            </p14:nvContentPartPr>
            <p14:xfrm>
              <a:off x="1325974" y="1774565"/>
              <a:ext cx="95760" cy="279360"/>
            </p14:xfrm>
          </p:contentPart>
        </mc:Choice>
        <mc:Fallback xmlns="">
          <p:pic>
            <p:nvPicPr>
              <p:cNvPr id="411" name="Freihand 410">
                <a:extLst>
                  <a:ext uri="{FF2B5EF4-FFF2-40B4-BE49-F238E27FC236}">
                    <a16:creationId xmlns:a16="http://schemas.microsoft.com/office/drawing/2014/main" id="{4BFC8BB0-C06B-403F-A74F-95968FA1EF60}"/>
                  </a:ext>
                </a:extLst>
              </p:cNvPr>
              <p:cNvPicPr/>
              <p:nvPr/>
            </p:nvPicPr>
            <p:blipFill>
              <a:blip r:embed="rId52"/>
              <a:stretch>
                <a:fillRect/>
              </a:stretch>
            </p:blipFill>
            <p:spPr>
              <a:xfrm>
                <a:off x="1321654" y="1770245"/>
                <a:ext cx="104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412" name="Freihand 411">
                <a:extLst>
                  <a:ext uri="{FF2B5EF4-FFF2-40B4-BE49-F238E27FC236}">
                    <a16:creationId xmlns:a16="http://schemas.microsoft.com/office/drawing/2014/main" id="{E5011ABF-3252-437D-BC70-0B25E538C62B}"/>
                  </a:ext>
                </a:extLst>
              </p14:cNvPr>
              <p14:cNvContentPartPr/>
              <p14:nvPr/>
            </p14:nvContentPartPr>
            <p14:xfrm>
              <a:off x="1467814" y="1629845"/>
              <a:ext cx="15480" cy="82800"/>
            </p14:xfrm>
          </p:contentPart>
        </mc:Choice>
        <mc:Fallback xmlns="">
          <p:pic>
            <p:nvPicPr>
              <p:cNvPr id="412" name="Freihand 411">
                <a:extLst>
                  <a:ext uri="{FF2B5EF4-FFF2-40B4-BE49-F238E27FC236}">
                    <a16:creationId xmlns:a16="http://schemas.microsoft.com/office/drawing/2014/main" id="{E5011ABF-3252-437D-BC70-0B25E538C62B}"/>
                  </a:ext>
                </a:extLst>
              </p:cNvPr>
              <p:cNvPicPr/>
              <p:nvPr/>
            </p:nvPicPr>
            <p:blipFill>
              <a:blip r:embed="rId54"/>
              <a:stretch>
                <a:fillRect/>
              </a:stretch>
            </p:blipFill>
            <p:spPr>
              <a:xfrm>
                <a:off x="1463494" y="1625525"/>
                <a:ext cx="24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413" name="Freihand 412">
                <a:extLst>
                  <a:ext uri="{FF2B5EF4-FFF2-40B4-BE49-F238E27FC236}">
                    <a16:creationId xmlns:a16="http://schemas.microsoft.com/office/drawing/2014/main" id="{55FE6B53-B8FC-425D-9163-3478D3601329}"/>
                  </a:ext>
                </a:extLst>
              </p14:cNvPr>
              <p14:cNvContentPartPr/>
              <p14:nvPr/>
            </p14:nvContentPartPr>
            <p14:xfrm>
              <a:off x="1440094" y="1715885"/>
              <a:ext cx="88920" cy="6840"/>
            </p14:xfrm>
          </p:contentPart>
        </mc:Choice>
        <mc:Fallback xmlns="">
          <p:pic>
            <p:nvPicPr>
              <p:cNvPr id="413" name="Freihand 412">
                <a:extLst>
                  <a:ext uri="{FF2B5EF4-FFF2-40B4-BE49-F238E27FC236}">
                    <a16:creationId xmlns:a16="http://schemas.microsoft.com/office/drawing/2014/main" id="{55FE6B53-B8FC-425D-9163-3478D3601329}"/>
                  </a:ext>
                </a:extLst>
              </p:cNvPr>
              <p:cNvPicPr/>
              <p:nvPr/>
            </p:nvPicPr>
            <p:blipFill>
              <a:blip r:embed="rId56"/>
              <a:stretch>
                <a:fillRect/>
              </a:stretch>
            </p:blipFill>
            <p:spPr>
              <a:xfrm>
                <a:off x="1435774" y="1711565"/>
                <a:ext cx="97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414" name="Freihand 413">
                <a:extLst>
                  <a:ext uri="{FF2B5EF4-FFF2-40B4-BE49-F238E27FC236}">
                    <a16:creationId xmlns:a16="http://schemas.microsoft.com/office/drawing/2014/main" id="{9604F976-D3E9-472F-9810-58DAA54B12B0}"/>
                  </a:ext>
                </a:extLst>
              </p14:cNvPr>
              <p14:cNvContentPartPr/>
              <p14:nvPr/>
            </p14:nvContentPartPr>
            <p14:xfrm>
              <a:off x="1440094" y="1772405"/>
              <a:ext cx="109800" cy="60120"/>
            </p14:xfrm>
          </p:contentPart>
        </mc:Choice>
        <mc:Fallback xmlns="">
          <p:pic>
            <p:nvPicPr>
              <p:cNvPr id="414" name="Freihand 413">
                <a:extLst>
                  <a:ext uri="{FF2B5EF4-FFF2-40B4-BE49-F238E27FC236}">
                    <a16:creationId xmlns:a16="http://schemas.microsoft.com/office/drawing/2014/main" id="{9604F976-D3E9-472F-9810-58DAA54B12B0}"/>
                  </a:ext>
                </a:extLst>
              </p:cNvPr>
              <p:cNvPicPr/>
              <p:nvPr/>
            </p:nvPicPr>
            <p:blipFill>
              <a:blip r:embed="rId58"/>
              <a:stretch>
                <a:fillRect/>
              </a:stretch>
            </p:blipFill>
            <p:spPr>
              <a:xfrm>
                <a:off x="1435774" y="1768085"/>
                <a:ext cx="118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415" name="Freihand 414">
                <a:extLst>
                  <a:ext uri="{FF2B5EF4-FFF2-40B4-BE49-F238E27FC236}">
                    <a16:creationId xmlns:a16="http://schemas.microsoft.com/office/drawing/2014/main" id="{3BE888FA-5F52-4F3F-B394-3D372B06401B}"/>
                  </a:ext>
                </a:extLst>
              </p14:cNvPr>
              <p14:cNvContentPartPr/>
              <p14:nvPr/>
            </p14:nvContentPartPr>
            <p14:xfrm>
              <a:off x="1660414" y="1844765"/>
              <a:ext cx="12600" cy="100440"/>
            </p14:xfrm>
          </p:contentPart>
        </mc:Choice>
        <mc:Fallback xmlns="">
          <p:pic>
            <p:nvPicPr>
              <p:cNvPr id="415" name="Freihand 414">
                <a:extLst>
                  <a:ext uri="{FF2B5EF4-FFF2-40B4-BE49-F238E27FC236}">
                    <a16:creationId xmlns:a16="http://schemas.microsoft.com/office/drawing/2014/main" id="{3BE888FA-5F52-4F3F-B394-3D372B06401B}"/>
                  </a:ext>
                </a:extLst>
              </p:cNvPr>
              <p:cNvPicPr/>
              <p:nvPr/>
            </p:nvPicPr>
            <p:blipFill>
              <a:blip r:embed="rId1084"/>
              <a:stretch>
                <a:fillRect/>
              </a:stretch>
            </p:blipFill>
            <p:spPr>
              <a:xfrm>
                <a:off x="1656094" y="1840445"/>
                <a:ext cx="21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416" name="Freihand 415">
                <a:extLst>
                  <a:ext uri="{FF2B5EF4-FFF2-40B4-BE49-F238E27FC236}">
                    <a16:creationId xmlns:a16="http://schemas.microsoft.com/office/drawing/2014/main" id="{456D1E5E-29D5-4523-B71E-E91120034211}"/>
                  </a:ext>
                </a:extLst>
              </p14:cNvPr>
              <p14:cNvContentPartPr/>
              <p14:nvPr/>
            </p14:nvContentPartPr>
            <p14:xfrm>
              <a:off x="1611454" y="1909565"/>
              <a:ext cx="120960" cy="2520"/>
            </p14:xfrm>
          </p:contentPart>
        </mc:Choice>
        <mc:Fallback xmlns="">
          <p:pic>
            <p:nvPicPr>
              <p:cNvPr id="416" name="Freihand 415">
                <a:extLst>
                  <a:ext uri="{FF2B5EF4-FFF2-40B4-BE49-F238E27FC236}">
                    <a16:creationId xmlns:a16="http://schemas.microsoft.com/office/drawing/2014/main" id="{456D1E5E-29D5-4523-B71E-E91120034211}"/>
                  </a:ext>
                </a:extLst>
              </p:cNvPr>
              <p:cNvPicPr/>
              <p:nvPr/>
            </p:nvPicPr>
            <p:blipFill>
              <a:blip r:embed="rId1086"/>
              <a:stretch>
                <a:fillRect/>
              </a:stretch>
            </p:blipFill>
            <p:spPr>
              <a:xfrm>
                <a:off x="1607134" y="1905245"/>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420" name="Freihand 419">
                <a:extLst>
                  <a:ext uri="{FF2B5EF4-FFF2-40B4-BE49-F238E27FC236}">
                    <a16:creationId xmlns:a16="http://schemas.microsoft.com/office/drawing/2014/main" id="{6970E9B8-73EE-4C88-984A-B7D850AD1F19}"/>
                  </a:ext>
                </a:extLst>
              </p14:cNvPr>
              <p14:cNvContentPartPr/>
              <p14:nvPr/>
            </p14:nvContentPartPr>
            <p14:xfrm>
              <a:off x="1760854" y="1875005"/>
              <a:ext cx="83160" cy="84600"/>
            </p14:xfrm>
          </p:contentPart>
        </mc:Choice>
        <mc:Fallback xmlns="">
          <p:pic>
            <p:nvPicPr>
              <p:cNvPr id="420" name="Freihand 419">
                <a:extLst>
                  <a:ext uri="{FF2B5EF4-FFF2-40B4-BE49-F238E27FC236}">
                    <a16:creationId xmlns:a16="http://schemas.microsoft.com/office/drawing/2014/main" id="{6970E9B8-73EE-4C88-984A-B7D850AD1F19}"/>
                  </a:ext>
                </a:extLst>
              </p:cNvPr>
              <p:cNvPicPr/>
              <p:nvPr/>
            </p:nvPicPr>
            <p:blipFill>
              <a:blip r:embed="rId60"/>
              <a:stretch>
                <a:fillRect/>
              </a:stretch>
            </p:blipFill>
            <p:spPr>
              <a:xfrm>
                <a:off x="1756534" y="1870685"/>
                <a:ext cx="91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421" name="Freihand 420">
                <a:extLst>
                  <a:ext uri="{FF2B5EF4-FFF2-40B4-BE49-F238E27FC236}">
                    <a16:creationId xmlns:a16="http://schemas.microsoft.com/office/drawing/2014/main" id="{88270C59-351E-43E8-A43B-01A1E2B00A50}"/>
                  </a:ext>
                </a:extLst>
              </p14:cNvPr>
              <p14:cNvContentPartPr/>
              <p14:nvPr/>
            </p14:nvContentPartPr>
            <p14:xfrm>
              <a:off x="1807654" y="1812005"/>
              <a:ext cx="102240" cy="117000"/>
            </p14:xfrm>
          </p:contentPart>
        </mc:Choice>
        <mc:Fallback xmlns="">
          <p:pic>
            <p:nvPicPr>
              <p:cNvPr id="421" name="Freihand 420">
                <a:extLst>
                  <a:ext uri="{FF2B5EF4-FFF2-40B4-BE49-F238E27FC236}">
                    <a16:creationId xmlns:a16="http://schemas.microsoft.com/office/drawing/2014/main" id="{88270C59-351E-43E8-A43B-01A1E2B00A50}"/>
                  </a:ext>
                </a:extLst>
              </p:cNvPr>
              <p:cNvPicPr/>
              <p:nvPr/>
            </p:nvPicPr>
            <p:blipFill>
              <a:blip r:embed="rId62"/>
              <a:stretch>
                <a:fillRect/>
              </a:stretch>
            </p:blipFill>
            <p:spPr>
              <a:xfrm>
                <a:off x="1803334" y="1807685"/>
                <a:ext cx="110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422" name="Freihand 421">
                <a:extLst>
                  <a:ext uri="{FF2B5EF4-FFF2-40B4-BE49-F238E27FC236}">
                    <a16:creationId xmlns:a16="http://schemas.microsoft.com/office/drawing/2014/main" id="{258B14AA-C966-4F65-8212-9D3852364AA9}"/>
                  </a:ext>
                </a:extLst>
              </p14:cNvPr>
              <p14:cNvContentPartPr/>
              <p14:nvPr/>
            </p14:nvContentPartPr>
            <p14:xfrm>
              <a:off x="1932574" y="1784645"/>
              <a:ext cx="84600" cy="142920"/>
            </p14:xfrm>
          </p:contentPart>
        </mc:Choice>
        <mc:Fallback xmlns="">
          <p:pic>
            <p:nvPicPr>
              <p:cNvPr id="422" name="Freihand 421">
                <a:extLst>
                  <a:ext uri="{FF2B5EF4-FFF2-40B4-BE49-F238E27FC236}">
                    <a16:creationId xmlns:a16="http://schemas.microsoft.com/office/drawing/2014/main" id="{258B14AA-C966-4F65-8212-9D3852364AA9}"/>
                  </a:ext>
                </a:extLst>
              </p:cNvPr>
              <p:cNvPicPr/>
              <p:nvPr/>
            </p:nvPicPr>
            <p:blipFill>
              <a:blip r:embed="rId64"/>
              <a:stretch>
                <a:fillRect/>
              </a:stretch>
            </p:blipFill>
            <p:spPr>
              <a:xfrm>
                <a:off x="1928254" y="1780325"/>
                <a:ext cx="93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423" name="Freihand 422">
                <a:extLst>
                  <a:ext uri="{FF2B5EF4-FFF2-40B4-BE49-F238E27FC236}">
                    <a16:creationId xmlns:a16="http://schemas.microsoft.com/office/drawing/2014/main" id="{3A9D0116-9036-42BC-A5BE-E7A20120AA73}"/>
                  </a:ext>
                </a:extLst>
              </p14:cNvPr>
              <p14:cNvContentPartPr/>
              <p14:nvPr/>
            </p14:nvContentPartPr>
            <p14:xfrm>
              <a:off x="2101774" y="1846205"/>
              <a:ext cx="4320" cy="3240"/>
            </p14:xfrm>
          </p:contentPart>
        </mc:Choice>
        <mc:Fallback xmlns="">
          <p:pic>
            <p:nvPicPr>
              <p:cNvPr id="423" name="Freihand 422">
                <a:extLst>
                  <a:ext uri="{FF2B5EF4-FFF2-40B4-BE49-F238E27FC236}">
                    <a16:creationId xmlns:a16="http://schemas.microsoft.com/office/drawing/2014/main" id="{3A9D0116-9036-42BC-A5BE-E7A20120AA73}"/>
                  </a:ext>
                </a:extLst>
              </p:cNvPr>
              <p:cNvPicPr/>
              <p:nvPr/>
            </p:nvPicPr>
            <p:blipFill>
              <a:blip r:embed="rId66"/>
              <a:stretch>
                <a:fillRect/>
              </a:stretch>
            </p:blipFill>
            <p:spPr>
              <a:xfrm>
                <a:off x="2097454" y="1841885"/>
                <a:ext cx="12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424" name="Freihand 423">
                <a:extLst>
                  <a:ext uri="{FF2B5EF4-FFF2-40B4-BE49-F238E27FC236}">
                    <a16:creationId xmlns:a16="http://schemas.microsoft.com/office/drawing/2014/main" id="{4680D0DD-591A-480C-9422-46FABC433D9B}"/>
                  </a:ext>
                </a:extLst>
              </p14:cNvPr>
              <p14:cNvContentPartPr/>
              <p14:nvPr/>
            </p14:nvContentPartPr>
            <p14:xfrm>
              <a:off x="2195734" y="1723085"/>
              <a:ext cx="100440" cy="106560"/>
            </p14:xfrm>
          </p:contentPart>
        </mc:Choice>
        <mc:Fallback xmlns="">
          <p:pic>
            <p:nvPicPr>
              <p:cNvPr id="424" name="Freihand 423">
                <a:extLst>
                  <a:ext uri="{FF2B5EF4-FFF2-40B4-BE49-F238E27FC236}">
                    <a16:creationId xmlns:a16="http://schemas.microsoft.com/office/drawing/2014/main" id="{4680D0DD-591A-480C-9422-46FABC433D9B}"/>
                  </a:ext>
                </a:extLst>
              </p:cNvPr>
              <p:cNvPicPr/>
              <p:nvPr/>
            </p:nvPicPr>
            <p:blipFill>
              <a:blip r:embed="rId68"/>
              <a:stretch>
                <a:fillRect/>
              </a:stretch>
            </p:blipFill>
            <p:spPr>
              <a:xfrm>
                <a:off x="2191414" y="1718765"/>
                <a:ext cx="10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425" name="Freihand 424">
                <a:extLst>
                  <a:ext uri="{FF2B5EF4-FFF2-40B4-BE49-F238E27FC236}">
                    <a16:creationId xmlns:a16="http://schemas.microsoft.com/office/drawing/2014/main" id="{DA01A5EC-B613-4FC3-826F-D20A6825AF8F}"/>
                  </a:ext>
                </a:extLst>
              </p14:cNvPr>
              <p14:cNvContentPartPr/>
              <p14:nvPr/>
            </p14:nvContentPartPr>
            <p14:xfrm>
              <a:off x="2227054" y="1878245"/>
              <a:ext cx="88560" cy="80640"/>
            </p14:xfrm>
          </p:contentPart>
        </mc:Choice>
        <mc:Fallback xmlns="">
          <p:pic>
            <p:nvPicPr>
              <p:cNvPr id="425" name="Freihand 424">
                <a:extLst>
                  <a:ext uri="{FF2B5EF4-FFF2-40B4-BE49-F238E27FC236}">
                    <a16:creationId xmlns:a16="http://schemas.microsoft.com/office/drawing/2014/main" id="{DA01A5EC-B613-4FC3-826F-D20A6825AF8F}"/>
                  </a:ext>
                </a:extLst>
              </p:cNvPr>
              <p:cNvPicPr/>
              <p:nvPr/>
            </p:nvPicPr>
            <p:blipFill>
              <a:blip r:embed="rId70"/>
              <a:stretch>
                <a:fillRect/>
              </a:stretch>
            </p:blipFill>
            <p:spPr>
              <a:xfrm>
                <a:off x="2222734" y="1873925"/>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426" name="Freihand 425">
                <a:extLst>
                  <a:ext uri="{FF2B5EF4-FFF2-40B4-BE49-F238E27FC236}">
                    <a16:creationId xmlns:a16="http://schemas.microsoft.com/office/drawing/2014/main" id="{31F913BA-E859-4A48-BB0E-DAD687B7A021}"/>
                  </a:ext>
                </a:extLst>
              </p14:cNvPr>
              <p14:cNvContentPartPr/>
              <p14:nvPr/>
            </p14:nvContentPartPr>
            <p14:xfrm>
              <a:off x="2437294" y="1753325"/>
              <a:ext cx="98280" cy="216360"/>
            </p14:xfrm>
          </p:contentPart>
        </mc:Choice>
        <mc:Fallback xmlns="">
          <p:pic>
            <p:nvPicPr>
              <p:cNvPr id="426" name="Freihand 425">
                <a:extLst>
                  <a:ext uri="{FF2B5EF4-FFF2-40B4-BE49-F238E27FC236}">
                    <a16:creationId xmlns:a16="http://schemas.microsoft.com/office/drawing/2014/main" id="{31F913BA-E859-4A48-BB0E-DAD687B7A021}"/>
                  </a:ext>
                </a:extLst>
              </p:cNvPr>
              <p:cNvPicPr/>
              <p:nvPr/>
            </p:nvPicPr>
            <p:blipFill>
              <a:blip r:embed="rId72"/>
              <a:stretch>
                <a:fillRect/>
              </a:stretch>
            </p:blipFill>
            <p:spPr>
              <a:xfrm>
                <a:off x="2432974" y="1749005"/>
                <a:ext cx="106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392" name="Freihand 391">
                <a:extLst>
                  <a:ext uri="{FF2B5EF4-FFF2-40B4-BE49-F238E27FC236}">
                    <a16:creationId xmlns:a16="http://schemas.microsoft.com/office/drawing/2014/main" id="{1BD7E4BB-57FE-4667-9F9F-F26160366CAA}"/>
                  </a:ext>
                </a:extLst>
              </p14:cNvPr>
              <p14:cNvContentPartPr/>
              <p14:nvPr/>
            </p14:nvContentPartPr>
            <p14:xfrm>
              <a:off x="3545014" y="1343285"/>
              <a:ext cx="110520" cy="17280"/>
            </p14:xfrm>
          </p:contentPart>
        </mc:Choice>
        <mc:Fallback xmlns="">
          <p:pic>
            <p:nvPicPr>
              <p:cNvPr id="392" name="Freihand 391">
                <a:extLst>
                  <a:ext uri="{FF2B5EF4-FFF2-40B4-BE49-F238E27FC236}">
                    <a16:creationId xmlns:a16="http://schemas.microsoft.com/office/drawing/2014/main" id="{1BD7E4BB-57FE-4667-9F9F-F26160366CAA}"/>
                  </a:ext>
                </a:extLst>
              </p:cNvPr>
              <p:cNvPicPr/>
              <p:nvPr/>
            </p:nvPicPr>
            <p:blipFill>
              <a:blip r:embed="rId1095"/>
              <a:stretch>
                <a:fillRect/>
              </a:stretch>
            </p:blipFill>
            <p:spPr>
              <a:xfrm>
                <a:off x="3540694" y="1338965"/>
                <a:ext cx="119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393" name="Freihand 392">
                <a:extLst>
                  <a:ext uri="{FF2B5EF4-FFF2-40B4-BE49-F238E27FC236}">
                    <a16:creationId xmlns:a16="http://schemas.microsoft.com/office/drawing/2014/main" id="{DBD52AEE-9424-49BB-9782-BE917BAD313E}"/>
                  </a:ext>
                </a:extLst>
              </p14:cNvPr>
              <p14:cNvContentPartPr/>
              <p14:nvPr/>
            </p14:nvContentPartPr>
            <p14:xfrm>
              <a:off x="3551494" y="1388285"/>
              <a:ext cx="104760" cy="8640"/>
            </p14:xfrm>
          </p:contentPart>
        </mc:Choice>
        <mc:Fallback xmlns="">
          <p:pic>
            <p:nvPicPr>
              <p:cNvPr id="393" name="Freihand 392">
                <a:extLst>
                  <a:ext uri="{FF2B5EF4-FFF2-40B4-BE49-F238E27FC236}">
                    <a16:creationId xmlns:a16="http://schemas.microsoft.com/office/drawing/2014/main" id="{DBD52AEE-9424-49BB-9782-BE917BAD313E}"/>
                  </a:ext>
                </a:extLst>
              </p:cNvPr>
              <p:cNvPicPr/>
              <p:nvPr/>
            </p:nvPicPr>
            <p:blipFill>
              <a:blip r:embed="rId1097"/>
              <a:stretch>
                <a:fillRect/>
              </a:stretch>
            </p:blipFill>
            <p:spPr>
              <a:xfrm>
                <a:off x="3547174" y="1383965"/>
                <a:ext cx="113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342" name="Freihand 341">
                <a:extLst>
                  <a:ext uri="{FF2B5EF4-FFF2-40B4-BE49-F238E27FC236}">
                    <a16:creationId xmlns:a16="http://schemas.microsoft.com/office/drawing/2014/main" id="{9AD9C73E-E416-4F71-AAE9-F4F0E3CD5CC1}"/>
                  </a:ext>
                </a:extLst>
              </p14:cNvPr>
              <p14:cNvContentPartPr/>
              <p14:nvPr/>
            </p14:nvContentPartPr>
            <p14:xfrm>
              <a:off x="2550334" y="1224485"/>
              <a:ext cx="122040" cy="112680"/>
            </p14:xfrm>
          </p:contentPart>
        </mc:Choice>
        <mc:Fallback xmlns="">
          <p:pic>
            <p:nvPicPr>
              <p:cNvPr id="342" name="Freihand 341">
                <a:extLst>
                  <a:ext uri="{FF2B5EF4-FFF2-40B4-BE49-F238E27FC236}">
                    <a16:creationId xmlns:a16="http://schemas.microsoft.com/office/drawing/2014/main" id="{9AD9C73E-E416-4F71-AAE9-F4F0E3CD5CC1}"/>
                  </a:ext>
                </a:extLst>
              </p:cNvPr>
              <p:cNvPicPr/>
              <p:nvPr/>
            </p:nvPicPr>
            <p:blipFill>
              <a:blip r:embed="rId74"/>
              <a:stretch>
                <a:fillRect/>
              </a:stretch>
            </p:blipFill>
            <p:spPr>
              <a:xfrm>
                <a:off x="2546014" y="1220165"/>
                <a:ext cx="130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343" name="Freihand 342">
                <a:extLst>
                  <a:ext uri="{FF2B5EF4-FFF2-40B4-BE49-F238E27FC236}">
                    <a16:creationId xmlns:a16="http://schemas.microsoft.com/office/drawing/2014/main" id="{43F43AAE-3682-40A1-B24B-A64D050B1698}"/>
                  </a:ext>
                </a:extLst>
              </p14:cNvPr>
              <p14:cNvContentPartPr/>
              <p14:nvPr/>
            </p14:nvContentPartPr>
            <p14:xfrm>
              <a:off x="2679214" y="1239965"/>
              <a:ext cx="81360" cy="66240"/>
            </p14:xfrm>
          </p:contentPart>
        </mc:Choice>
        <mc:Fallback xmlns="">
          <p:pic>
            <p:nvPicPr>
              <p:cNvPr id="343" name="Freihand 342">
                <a:extLst>
                  <a:ext uri="{FF2B5EF4-FFF2-40B4-BE49-F238E27FC236}">
                    <a16:creationId xmlns:a16="http://schemas.microsoft.com/office/drawing/2014/main" id="{43F43AAE-3682-40A1-B24B-A64D050B1698}"/>
                  </a:ext>
                </a:extLst>
              </p:cNvPr>
              <p:cNvPicPr/>
              <p:nvPr/>
            </p:nvPicPr>
            <p:blipFill>
              <a:blip r:embed="rId76"/>
              <a:stretch>
                <a:fillRect/>
              </a:stretch>
            </p:blipFill>
            <p:spPr>
              <a:xfrm>
                <a:off x="2674894" y="1235645"/>
                <a:ext cx="90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344" name="Freihand 343">
                <a:extLst>
                  <a:ext uri="{FF2B5EF4-FFF2-40B4-BE49-F238E27FC236}">
                    <a16:creationId xmlns:a16="http://schemas.microsoft.com/office/drawing/2014/main" id="{059C5D36-DC06-485C-A81F-74A5F99D5A01}"/>
                  </a:ext>
                </a:extLst>
              </p14:cNvPr>
              <p14:cNvContentPartPr/>
              <p14:nvPr/>
            </p14:nvContentPartPr>
            <p14:xfrm>
              <a:off x="2774614" y="1243205"/>
              <a:ext cx="83880" cy="60840"/>
            </p14:xfrm>
          </p:contentPart>
        </mc:Choice>
        <mc:Fallback xmlns="">
          <p:pic>
            <p:nvPicPr>
              <p:cNvPr id="344" name="Freihand 343">
                <a:extLst>
                  <a:ext uri="{FF2B5EF4-FFF2-40B4-BE49-F238E27FC236}">
                    <a16:creationId xmlns:a16="http://schemas.microsoft.com/office/drawing/2014/main" id="{059C5D36-DC06-485C-A81F-74A5F99D5A01}"/>
                  </a:ext>
                </a:extLst>
              </p:cNvPr>
              <p:cNvPicPr/>
              <p:nvPr/>
            </p:nvPicPr>
            <p:blipFill>
              <a:blip r:embed="rId78"/>
              <a:stretch>
                <a:fillRect/>
              </a:stretch>
            </p:blipFill>
            <p:spPr>
              <a:xfrm>
                <a:off x="2770294" y="1238885"/>
                <a:ext cx="92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345" name="Freihand 344">
                <a:extLst>
                  <a:ext uri="{FF2B5EF4-FFF2-40B4-BE49-F238E27FC236}">
                    <a16:creationId xmlns:a16="http://schemas.microsoft.com/office/drawing/2014/main" id="{0101FFE5-8D87-4208-A3B5-CB35B9D65A6B}"/>
                  </a:ext>
                </a:extLst>
              </p14:cNvPr>
              <p14:cNvContentPartPr/>
              <p14:nvPr/>
            </p14:nvContentPartPr>
            <p14:xfrm>
              <a:off x="2906734" y="1265525"/>
              <a:ext cx="62640" cy="6840"/>
            </p14:xfrm>
          </p:contentPart>
        </mc:Choice>
        <mc:Fallback xmlns="">
          <p:pic>
            <p:nvPicPr>
              <p:cNvPr id="345" name="Freihand 344">
                <a:extLst>
                  <a:ext uri="{FF2B5EF4-FFF2-40B4-BE49-F238E27FC236}">
                    <a16:creationId xmlns:a16="http://schemas.microsoft.com/office/drawing/2014/main" id="{0101FFE5-8D87-4208-A3B5-CB35B9D65A6B}"/>
                  </a:ext>
                </a:extLst>
              </p:cNvPr>
              <p:cNvPicPr/>
              <p:nvPr/>
            </p:nvPicPr>
            <p:blipFill>
              <a:blip r:embed="rId80"/>
              <a:stretch>
                <a:fillRect/>
              </a:stretch>
            </p:blipFill>
            <p:spPr>
              <a:xfrm>
                <a:off x="2902414" y="1261205"/>
                <a:ext cx="71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346" name="Freihand 345">
                <a:extLst>
                  <a:ext uri="{FF2B5EF4-FFF2-40B4-BE49-F238E27FC236}">
                    <a16:creationId xmlns:a16="http://schemas.microsoft.com/office/drawing/2014/main" id="{49228ACE-BAD3-452E-8791-B7A31C7AC8E8}"/>
                  </a:ext>
                </a:extLst>
              </p14:cNvPr>
              <p14:cNvContentPartPr/>
              <p14:nvPr/>
            </p14:nvContentPartPr>
            <p14:xfrm>
              <a:off x="3006454" y="1217285"/>
              <a:ext cx="79920" cy="78480"/>
            </p14:xfrm>
          </p:contentPart>
        </mc:Choice>
        <mc:Fallback xmlns="">
          <p:pic>
            <p:nvPicPr>
              <p:cNvPr id="346" name="Freihand 345">
                <a:extLst>
                  <a:ext uri="{FF2B5EF4-FFF2-40B4-BE49-F238E27FC236}">
                    <a16:creationId xmlns:a16="http://schemas.microsoft.com/office/drawing/2014/main" id="{49228ACE-BAD3-452E-8791-B7A31C7AC8E8}"/>
                  </a:ext>
                </a:extLst>
              </p:cNvPr>
              <p:cNvPicPr/>
              <p:nvPr/>
            </p:nvPicPr>
            <p:blipFill>
              <a:blip r:embed="rId82"/>
              <a:stretch>
                <a:fillRect/>
              </a:stretch>
            </p:blipFill>
            <p:spPr>
              <a:xfrm>
                <a:off x="3002134" y="1212965"/>
                <a:ext cx="88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348" name="Freihand 347">
                <a:extLst>
                  <a:ext uri="{FF2B5EF4-FFF2-40B4-BE49-F238E27FC236}">
                    <a16:creationId xmlns:a16="http://schemas.microsoft.com/office/drawing/2014/main" id="{A4F009EB-7B3A-469D-8C98-9C5BBE49486A}"/>
                  </a:ext>
                </a:extLst>
              </p14:cNvPr>
              <p14:cNvContentPartPr/>
              <p14:nvPr/>
            </p14:nvContentPartPr>
            <p14:xfrm>
              <a:off x="2572294" y="1337165"/>
              <a:ext cx="513000" cy="14400"/>
            </p14:xfrm>
          </p:contentPart>
        </mc:Choice>
        <mc:Fallback xmlns="">
          <p:pic>
            <p:nvPicPr>
              <p:cNvPr id="348" name="Freihand 347">
                <a:extLst>
                  <a:ext uri="{FF2B5EF4-FFF2-40B4-BE49-F238E27FC236}">
                    <a16:creationId xmlns:a16="http://schemas.microsoft.com/office/drawing/2014/main" id="{A4F009EB-7B3A-469D-8C98-9C5BBE49486A}"/>
                  </a:ext>
                </a:extLst>
              </p:cNvPr>
              <p:cNvPicPr/>
              <p:nvPr/>
            </p:nvPicPr>
            <p:blipFill>
              <a:blip r:embed="rId84"/>
              <a:stretch>
                <a:fillRect/>
              </a:stretch>
            </p:blipFill>
            <p:spPr>
              <a:xfrm>
                <a:off x="2567974" y="1332845"/>
                <a:ext cx="521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350" name="Freihand 349">
                <a:extLst>
                  <a:ext uri="{FF2B5EF4-FFF2-40B4-BE49-F238E27FC236}">
                    <a16:creationId xmlns:a16="http://schemas.microsoft.com/office/drawing/2014/main" id="{797E3215-6870-4CB9-8C78-4FEC2DB8DDB9}"/>
                  </a:ext>
                </a:extLst>
              </p14:cNvPr>
              <p14:cNvContentPartPr/>
              <p14:nvPr/>
            </p14:nvContentPartPr>
            <p14:xfrm>
              <a:off x="2586334" y="1405565"/>
              <a:ext cx="75960" cy="67680"/>
            </p14:xfrm>
          </p:contentPart>
        </mc:Choice>
        <mc:Fallback xmlns="">
          <p:pic>
            <p:nvPicPr>
              <p:cNvPr id="350" name="Freihand 349">
                <a:extLst>
                  <a:ext uri="{FF2B5EF4-FFF2-40B4-BE49-F238E27FC236}">
                    <a16:creationId xmlns:a16="http://schemas.microsoft.com/office/drawing/2014/main" id="{797E3215-6870-4CB9-8C78-4FEC2DB8DDB9}"/>
                  </a:ext>
                </a:extLst>
              </p:cNvPr>
              <p:cNvPicPr/>
              <p:nvPr/>
            </p:nvPicPr>
            <p:blipFill>
              <a:blip r:embed="rId86"/>
              <a:stretch>
                <a:fillRect/>
              </a:stretch>
            </p:blipFill>
            <p:spPr>
              <a:xfrm>
                <a:off x="2582014" y="1401245"/>
                <a:ext cx="84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351" name="Freihand 350">
                <a:extLst>
                  <a:ext uri="{FF2B5EF4-FFF2-40B4-BE49-F238E27FC236}">
                    <a16:creationId xmlns:a16="http://schemas.microsoft.com/office/drawing/2014/main" id="{E96BA286-87D3-4AFA-8915-9421319293DC}"/>
                  </a:ext>
                </a:extLst>
              </p14:cNvPr>
              <p14:cNvContentPartPr/>
              <p14:nvPr/>
            </p14:nvContentPartPr>
            <p14:xfrm>
              <a:off x="2689294" y="1405925"/>
              <a:ext cx="50760" cy="67680"/>
            </p14:xfrm>
          </p:contentPart>
        </mc:Choice>
        <mc:Fallback xmlns="">
          <p:pic>
            <p:nvPicPr>
              <p:cNvPr id="351" name="Freihand 350">
                <a:extLst>
                  <a:ext uri="{FF2B5EF4-FFF2-40B4-BE49-F238E27FC236}">
                    <a16:creationId xmlns:a16="http://schemas.microsoft.com/office/drawing/2014/main" id="{E96BA286-87D3-4AFA-8915-9421319293DC}"/>
                  </a:ext>
                </a:extLst>
              </p:cNvPr>
              <p:cNvPicPr/>
              <p:nvPr/>
            </p:nvPicPr>
            <p:blipFill>
              <a:blip r:embed="rId88"/>
              <a:stretch>
                <a:fillRect/>
              </a:stretch>
            </p:blipFill>
            <p:spPr>
              <a:xfrm>
                <a:off x="2684974" y="1401605"/>
                <a:ext cx="59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352" name="Freihand 351">
                <a:extLst>
                  <a:ext uri="{FF2B5EF4-FFF2-40B4-BE49-F238E27FC236}">
                    <a16:creationId xmlns:a16="http://schemas.microsoft.com/office/drawing/2014/main" id="{441D762A-8989-4855-9E8B-ECAD5ED2DC22}"/>
                  </a:ext>
                </a:extLst>
              </p14:cNvPr>
              <p14:cNvContentPartPr/>
              <p14:nvPr/>
            </p14:nvContentPartPr>
            <p14:xfrm>
              <a:off x="2762374" y="1427165"/>
              <a:ext cx="69840" cy="39240"/>
            </p14:xfrm>
          </p:contentPart>
        </mc:Choice>
        <mc:Fallback xmlns="">
          <p:pic>
            <p:nvPicPr>
              <p:cNvPr id="352" name="Freihand 351">
                <a:extLst>
                  <a:ext uri="{FF2B5EF4-FFF2-40B4-BE49-F238E27FC236}">
                    <a16:creationId xmlns:a16="http://schemas.microsoft.com/office/drawing/2014/main" id="{441D762A-8989-4855-9E8B-ECAD5ED2DC22}"/>
                  </a:ext>
                </a:extLst>
              </p:cNvPr>
              <p:cNvPicPr/>
              <p:nvPr/>
            </p:nvPicPr>
            <p:blipFill>
              <a:blip r:embed="rId90"/>
              <a:stretch>
                <a:fillRect/>
              </a:stretch>
            </p:blipFill>
            <p:spPr>
              <a:xfrm>
                <a:off x="2758054" y="1422845"/>
                <a:ext cx="78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353" name="Freihand 352">
                <a:extLst>
                  <a:ext uri="{FF2B5EF4-FFF2-40B4-BE49-F238E27FC236}">
                    <a16:creationId xmlns:a16="http://schemas.microsoft.com/office/drawing/2014/main" id="{D228A068-596D-4B82-B053-61275C3A2975}"/>
                  </a:ext>
                </a:extLst>
              </p14:cNvPr>
              <p14:cNvContentPartPr/>
              <p14:nvPr/>
            </p14:nvContentPartPr>
            <p14:xfrm>
              <a:off x="2878654" y="1443725"/>
              <a:ext cx="71640" cy="1800"/>
            </p14:xfrm>
          </p:contentPart>
        </mc:Choice>
        <mc:Fallback xmlns="">
          <p:pic>
            <p:nvPicPr>
              <p:cNvPr id="353" name="Freihand 352">
                <a:extLst>
                  <a:ext uri="{FF2B5EF4-FFF2-40B4-BE49-F238E27FC236}">
                    <a16:creationId xmlns:a16="http://schemas.microsoft.com/office/drawing/2014/main" id="{D228A068-596D-4B82-B053-61275C3A2975}"/>
                  </a:ext>
                </a:extLst>
              </p:cNvPr>
              <p:cNvPicPr/>
              <p:nvPr/>
            </p:nvPicPr>
            <p:blipFill>
              <a:blip r:embed="rId92"/>
              <a:stretch>
                <a:fillRect/>
              </a:stretch>
            </p:blipFill>
            <p:spPr>
              <a:xfrm>
                <a:off x="2874334" y="1439405"/>
                <a:ext cx="80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354" name="Freihand 353">
                <a:extLst>
                  <a:ext uri="{FF2B5EF4-FFF2-40B4-BE49-F238E27FC236}">
                    <a16:creationId xmlns:a16="http://schemas.microsoft.com/office/drawing/2014/main" id="{BEA2758A-7250-4EB7-8206-2EBA469BB03D}"/>
                  </a:ext>
                </a:extLst>
              </p14:cNvPr>
              <p14:cNvContentPartPr/>
              <p14:nvPr/>
            </p14:nvContentPartPr>
            <p14:xfrm>
              <a:off x="2987014" y="1384325"/>
              <a:ext cx="93240" cy="81000"/>
            </p14:xfrm>
          </p:contentPart>
        </mc:Choice>
        <mc:Fallback xmlns="">
          <p:pic>
            <p:nvPicPr>
              <p:cNvPr id="354" name="Freihand 353">
                <a:extLst>
                  <a:ext uri="{FF2B5EF4-FFF2-40B4-BE49-F238E27FC236}">
                    <a16:creationId xmlns:a16="http://schemas.microsoft.com/office/drawing/2014/main" id="{BEA2758A-7250-4EB7-8206-2EBA469BB03D}"/>
                  </a:ext>
                </a:extLst>
              </p:cNvPr>
              <p:cNvPicPr/>
              <p:nvPr/>
            </p:nvPicPr>
            <p:blipFill>
              <a:blip r:embed="rId94"/>
              <a:stretch>
                <a:fillRect/>
              </a:stretch>
            </p:blipFill>
            <p:spPr>
              <a:xfrm>
                <a:off x="2982694" y="1380005"/>
                <a:ext cx="101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355" name="Freihand 354">
                <a:extLst>
                  <a:ext uri="{FF2B5EF4-FFF2-40B4-BE49-F238E27FC236}">
                    <a16:creationId xmlns:a16="http://schemas.microsoft.com/office/drawing/2014/main" id="{CCBF46CA-9C4B-4A05-90DE-B0240FC4875F}"/>
                  </a:ext>
                </a:extLst>
              </p14:cNvPr>
              <p14:cNvContentPartPr/>
              <p14:nvPr/>
            </p14:nvContentPartPr>
            <p14:xfrm>
              <a:off x="3037774" y="1433285"/>
              <a:ext cx="41760" cy="20160"/>
            </p14:xfrm>
          </p:contentPart>
        </mc:Choice>
        <mc:Fallback xmlns="">
          <p:pic>
            <p:nvPicPr>
              <p:cNvPr id="355" name="Freihand 354">
                <a:extLst>
                  <a:ext uri="{FF2B5EF4-FFF2-40B4-BE49-F238E27FC236}">
                    <a16:creationId xmlns:a16="http://schemas.microsoft.com/office/drawing/2014/main" id="{CCBF46CA-9C4B-4A05-90DE-B0240FC4875F}"/>
                  </a:ext>
                </a:extLst>
              </p:cNvPr>
              <p:cNvPicPr/>
              <p:nvPr/>
            </p:nvPicPr>
            <p:blipFill>
              <a:blip r:embed="rId96"/>
              <a:stretch>
                <a:fillRect/>
              </a:stretch>
            </p:blipFill>
            <p:spPr>
              <a:xfrm>
                <a:off x="3033454" y="1428965"/>
                <a:ext cx="5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356" name="Freihand 355">
                <a:extLst>
                  <a:ext uri="{FF2B5EF4-FFF2-40B4-BE49-F238E27FC236}">
                    <a16:creationId xmlns:a16="http://schemas.microsoft.com/office/drawing/2014/main" id="{6892E9BD-A477-4A15-81C5-E3B82073FD09}"/>
                  </a:ext>
                </a:extLst>
              </p14:cNvPr>
              <p14:cNvContentPartPr/>
              <p14:nvPr/>
            </p14:nvContentPartPr>
            <p14:xfrm>
              <a:off x="3111934" y="1248605"/>
              <a:ext cx="110160" cy="224640"/>
            </p14:xfrm>
          </p:contentPart>
        </mc:Choice>
        <mc:Fallback xmlns="">
          <p:pic>
            <p:nvPicPr>
              <p:cNvPr id="356" name="Freihand 355">
                <a:extLst>
                  <a:ext uri="{FF2B5EF4-FFF2-40B4-BE49-F238E27FC236}">
                    <a16:creationId xmlns:a16="http://schemas.microsoft.com/office/drawing/2014/main" id="{6892E9BD-A477-4A15-81C5-E3B82073FD09}"/>
                  </a:ext>
                </a:extLst>
              </p:cNvPr>
              <p:cNvPicPr/>
              <p:nvPr/>
            </p:nvPicPr>
            <p:blipFill>
              <a:blip r:embed="rId98"/>
              <a:stretch>
                <a:fillRect/>
              </a:stretch>
            </p:blipFill>
            <p:spPr>
              <a:xfrm>
                <a:off x="3107614" y="1244285"/>
                <a:ext cx="118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357" name="Freihand 356">
                <a:extLst>
                  <a:ext uri="{FF2B5EF4-FFF2-40B4-BE49-F238E27FC236}">
                    <a16:creationId xmlns:a16="http://schemas.microsoft.com/office/drawing/2014/main" id="{7EDC1EAE-B1F2-47E6-89AC-457D27F46336}"/>
                  </a:ext>
                </a:extLst>
              </p14:cNvPr>
              <p14:cNvContentPartPr/>
              <p14:nvPr/>
            </p14:nvContentPartPr>
            <p14:xfrm>
              <a:off x="3310654" y="1110365"/>
              <a:ext cx="9360" cy="74520"/>
            </p14:xfrm>
          </p:contentPart>
        </mc:Choice>
        <mc:Fallback xmlns="">
          <p:pic>
            <p:nvPicPr>
              <p:cNvPr id="357" name="Freihand 356">
                <a:extLst>
                  <a:ext uri="{FF2B5EF4-FFF2-40B4-BE49-F238E27FC236}">
                    <a16:creationId xmlns:a16="http://schemas.microsoft.com/office/drawing/2014/main" id="{7EDC1EAE-B1F2-47E6-89AC-457D27F46336}"/>
                  </a:ext>
                </a:extLst>
              </p:cNvPr>
              <p:cNvPicPr/>
              <p:nvPr/>
            </p:nvPicPr>
            <p:blipFill>
              <a:blip r:embed="rId100"/>
              <a:stretch>
                <a:fillRect/>
              </a:stretch>
            </p:blipFill>
            <p:spPr>
              <a:xfrm>
                <a:off x="3306334" y="1106045"/>
                <a:ext cx="1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358" name="Freihand 357">
                <a:extLst>
                  <a:ext uri="{FF2B5EF4-FFF2-40B4-BE49-F238E27FC236}">
                    <a16:creationId xmlns:a16="http://schemas.microsoft.com/office/drawing/2014/main" id="{6AE66321-543A-42B1-BDFB-E0081553973B}"/>
                  </a:ext>
                </a:extLst>
              </p14:cNvPr>
              <p14:cNvContentPartPr/>
              <p14:nvPr/>
            </p14:nvContentPartPr>
            <p14:xfrm>
              <a:off x="3269254" y="1185965"/>
              <a:ext cx="84960" cy="4680"/>
            </p14:xfrm>
          </p:contentPart>
        </mc:Choice>
        <mc:Fallback xmlns="">
          <p:pic>
            <p:nvPicPr>
              <p:cNvPr id="358" name="Freihand 357">
                <a:extLst>
                  <a:ext uri="{FF2B5EF4-FFF2-40B4-BE49-F238E27FC236}">
                    <a16:creationId xmlns:a16="http://schemas.microsoft.com/office/drawing/2014/main" id="{6AE66321-543A-42B1-BDFB-E0081553973B}"/>
                  </a:ext>
                </a:extLst>
              </p:cNvPr>
              <p:cNvPicPr/>
              <p:nvPr/>
            </p:nvPicPr>
            <p:blipFill>
              <a:blip r:embed="rId102"/>
              <a:stretch>
                <a:fillRect/>
              </a:stretch>
            </p:blipFill>
            <p:spPr>
              <a:xfrm>
                <a:off x="3264934" y="1181645"/>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359" name="Freihand 358">
                <a:extLst>
                  <a:ext uri="{FF2B5EF4-FFF2-40B4-BE49-F238E27FC236}">
                    <a16:creationId xmlns:a16="http://schemas.microsoft.com/office/drawing/2014/main" id="{C6D7ADEC-9C7E-4405-B80E-E2F7F3AF7707}"/>
                  </a:ext>
                </a:extLst>
              </p14:cNvPr>
              <p14:cNvContentPartPr/>
              <p14:nvPr/>
            </p14:nvContentPartPr>
            <p14:xfrm>
              <a:off x="3279334" y="1224845"/>
              <a:ext cx="84960" cy="83880"/>
            </p14:xfrm>
          </p:contentPart>
        </mc:Choice>
        <mc:Fallback xmlns="">
          <p:pic>
            <p:nvPicPr>
              <p:cNvPr id="359" name="Freihand 358">
                <a:extLst>
                  <a:ext uri="{FF2B5EF4-FFF2-40B4-BE49-F238E27FC236}">
                    <a16:creationId xmlns:a16="http://schemas.microsoft.com/office/drawing/2014/main" id="{C6D7ADEC-9C7E-4405-B80E-E2F7F3AF7707}"/>
                  </a:ext>
                </a:extLst>
              </p:cNvPr>
              <p:cNvPicPr/>
              <p:nvPr/>
            </p:nvPicPr>
            <p:blipFill>
              <a:blip r:embed="rId104"/>
              <a:stretch>
                <a:fillRect/>
              </a:stretch>
            </p:blipFill>
            <p:spPr>
              <a:xfrm>
                <a:off x="3275014" y="1220525"/>
                <a:ext cx="93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428" name="Freihand 427">
                <a:extLst>
                  <a:ext uri="{FF2B5EF4-FFF2-40B4-BE49-F238E27FC236}">
                    <a16:creationId xmlns:a16="http://schemas.microsoft.com/office/drawing/2014/main" id="{ED99EDB0-C705-4847-AA2E-2532A810200C}"/>
                  </a:ext>
                </a:extLst>
              </p14:cNvPr>
              <p14:cNvContentPartPr/>
              <p14:nvPr/>
            </p14:nvContentPartPr>
            <p14:xfrm>
              <a:off x="2590294" y="1715165"/>
              <a:ext cx="72720" cy="86760"/>
            </p14:xfrm>
          </p:contentPart>
        </mc:Choice>
        <mc:Fallback xmlns="">
          <p:pic>
            <p:nvPicPr>
              <p:cNvPr id="428" name="Freihand 427">
                <a:extLst>
                  <a:ext uri="{FF2B5EF4-FFF2-40B4-BE49-F238E27FC236}">
                    <a16:creationId xmlns:a16="http://schemas.microsoft.com/office/drawing/2014/main" id="{ED99EDB0-C705-4847-AA2E-2532A810200C}"/>
                  </a:ext>
                </a:extLst>
              </p:cNvPr>
              <p:cNvPicPr/>
              <p:nvPr/>
            </p:nvPicPr>
            <p:blipFill>
              <a:blip r:embed="rId106"/>
              <a:stretch>
                <a:fillRect/>
              </a:stretch>
            </p:blipFill>
            <p:spPr>
              <a:xfrm>
                <a:off x="2585974" y="1710845"/>
                <a:ext cx="81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429" name="Freihand 428">
                <a:extLst>
                  <a:ext uri="{FF2B5EF4-FFF2-40B4-BE49-F238E27FC236}">
                    <a16:creationId xmlns:a16="http://schemas.microsoft.com/office/drawing/2014/main" id="{8123DED0-3D18-4CD6-B2C8-FE6D716A3CDD}"/>
                  </a:ext>
                </a:extLst>
              </p14:cNvPr>
              <p14:cNvContentPartPr/>
              <p14:nvPr/>
            </p14:nvContentPartPr>
            <p14:xfrm>
              <a:off x="2685694" y="1719845"/>
              <a:ext cx="79560" cy="61200"/>
            </p14:xfrm>
          </p:contentPart>
        </mc:Choice>
        <mc:Fallback xmlns="">
          <p:pic>
            <p:nvPicPr>
              <p:cNvPr id="429" name="Freihand 428">
                <a:extLst>
                  <a:ext uri="{FF2B5EF4-FFF2-40B4-BE49-F238E27FC236}">
                    <a16:creationId xmlns:a16="http://schemas.microsoft.com/office/drawing/2014/main" id="{8123DED0-3D18-4CD6-B2C8-FE6D716A3CDD}"/>
                  </a:ext>
                </a:extLst>
              </p:cNvPr>
              <p:cNvPicPr/>
              <p:nvPr/>
            </p:nvPicPr>
            <p:blipFill>
              <a:blip r:embed="rId108"/>
              <a:stretch>
                <a:fillRect/>
              </a:stretch>
            </p:blipFill>
            <p:spPr>
              <a:xfrm>
                <a:off x="2681374" y="1715525"/>
                <a:ext cx="88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430" name="Freihand 429">
                <a:extLst>
                  <a:ext uri="{FF2B5EF4-FFF2-40B4-BE49-F238E27FC236}">
                    <a16:creationId xmlns:a16="http://schemas.microsoft.com/office/drawing/2014/main" id="{57892D37-39D5-4F5A-A29B-1279205B4FDE}"/>
                  </a:ext>
                </a:extLst>
              </p14:cNvPr>
              <p14:cNvContentPartPr/>
              <p14:nvPr/>
            </p14:nvContentPartPr>
            <p14:xfrm>
              <a:off x="2769574" y="1720565"/>
              <a:ext cx="83880" cy="57600"/>
            </p14:xfrm>
          </p:contentPart>
        </mc:Choice>
        <mc:Fallback xmlns="">
          <p:pic>
            <p:nvPicPr>
              <p:cNvPr id="430" name="Freihand 429">
                <a:extLst>
                  <a:ext uri="{FF2B5EF4-FFF2-40B4-BE49-F238E27FC236}">
                    <a16:creationId xmlns:a16="http://schemas.microsoft.com/office/drawing/2014/main" id="{57892D37-39D5-4F5A-A29B-1279205B4FDE}"/>
                  </a:ext>
                </a:extLst>
              </p:cNvPr>
              <p:cNvPicPr/>
              <p:nvPr/>
            </p:nvPicPr>
            <p:blipFill>
              <a:blip r:embed="rId110"/>
              <a:stretch>
                <a:fillRect/>
              </a:stretch>
            </p:blipFill>
            <p:spPr>
              <a:xfrm>
                <a:off x="2765254" y="1716245"/>
                <a:ext cx="92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431" name="Freihand 430">
                <a:extLst>
                  <a:ext uri="{FF2B5EF4-FFF2-40B4-BE49-F238E27FC236}">
                    <a16:creationId xmlns:a16="http://schemas.microsoft.com/office/drawing/2014/main" id="{32B24E9A-D0B6-4B2C-84B8-D8C5617694C8}"/>
                  </a:ext>
                </a:extLst>
              </p14:cNvPr>
              <p14:cNvContentPartPr/>
              <p14:nvPr/>
            </p14:nvContentPartPr>
            <p14:xfrm>
              <a:off x="2899534" y="1737485"/>
              <a:ext cx="73080" cy="5400"/>
            </p14:xfrm>
          </p:contentPart>
        </mc:Choice>
        <mc:Fallback xmlns="">
          <p:pic>
            <p:nvPicPr>
              <p:cNvPr id="431" name="Freihand 430">
                <a:extLst>
                  <a:ext uri="{FF2B5EF4-FFF2-40B4-BE49-F238E27FC236}">
                    <a16:creationId xmlns:a16="http://schemas.microsoft.com/office/drawing/2014/main" id="{32B24E9A-D0B6-4B2C-84B8-D8C5617694C8}"/>
                  </a:ext>
                </a:extLst>
              </p:cNvPr>
              <p:cNvPicPr/>
              <p:nvPr/>
            </p:nvPicPr>
            <p:blipFill>
              <a:blip r:embed="rId112"/>
              <a:stretch>
                <a:fillRect/>
              </a:stretch>
            </p:blipFill>
            <p:spPr>
              <a:xfrm>
                <a:off x="2895214" y="1733165"/>
                <a:ext cx="81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432" name="Freihand 431">
                <a:extLst>
                  <a:ext uri="{FF2B5EF4-FFF2-40B4-BE49-F238E27FC236}">
                    <a16:creationId xmlns:a16="http://schemas.microsoft.com/office/drawing/2014/main" id="{7B37ADB1-0D0A-4144-A06C-E45D77C50FE5}"/>
                  </a:ext>
                </a:extLst>
              </p14:cNvPr>
              <p14:cNvContentPartPr/>
              <p14:nvPr/>
            </p14:nvContentPartPr>
            <p14:xfrm>
              <a:off x="2979094" y="1666205"/>
              <a:ext cx="97200" cy="109800"/>
            </p14:xfrm>
          </p:contentPart>
        </mc:Choice>
        <mc:Fallback xmlns="">
          <p:pic>
            <p:nvPicPr>
              <p:cNvPr id="432" name="Freihand 431">
                <a:extLst>
                  <a:ext uri="{FF2B5EF4-FFF2-40B4-BE49-F238E27FC236}">
                    <a16:creationId xmlns:a16="http://schemas.microsoft.com/office/drawing/2014/main" id="{7B37ADB1-0D0A-4144-A06C-E45D77C50FE5}"/>
                  </a:ext>
                </a:extLst>
              </p:cNvPr>
              <p:cNvPicPr/>
              <p:nvPr/>
            </p:nvPicPr>
            <p:blipFill>
              <a:blip r:embed="rId114"/>
              <a:stretch>
                <a:fillRect/>
              </a:stretch>
            </p:blipFill>
            <p:spPr>
              <a:xfrm>
                <a:off x="2974774" y="1661885"/>
                <a:ext cx="10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433" name="Freihand 432">
                <a:extLst>
                  <a:ext uri="{FF2B5EF4-FFF2-40B4-BE49-F238E27FC236}">
                    <a16:creationId xmlns:a16="http://schemas.microsoft.com/office/drawing/2014/main" id="{A9C7F8EC-6D4D-48F3-94A2-02386218E3ED}"/>
                  </a:ext>
                </a:extLst>
              </p14:cNvPr>
              <p14:cNvContentPartPr/>
              <p14:nvPr/>
            </p14:nvContentPartPr>
            <p14:xfrm>
              <a:off x="3031654" y="1721285"/>
              <a:ext cx="43560" cy="38520"/>
            </p14:xfrm>
          </p:contentPart>
        </mc:Choice>
        <mc:Fallback xmlns="">
          <p:pic>
            <p:nvPicPr>
              <p:cNvPr id="433" name="Freihand 432">
                <a:extLst>
                  <a:ext uri="{FF2B5EF4-FFF2-40B4-BE49-F238E27FC236}">
                    <a16:creationId xmlns:a16="http://schemas.microsoft.com/office/drawing/2014/main" id="{A9C7F8EC-6D4D-48F3-94A2-02386218E3ED}"/>
                  </a:ext>
                </a:extLst>
              </p:cNvPr>
              <p:cNvPicPr/>
              <p:nvPr/>
            </p:nvPicPr>
            <p:blipFill>
              <a:blip r:embed="rId116"/>
              <a:stretch>
                <a:fillRect/>
              </a:stretch>
            </p:blipFill>
            <p:spPr>
              <a:xfrm>
                <a:off x="3027334" y="1716965"/>
                <a:ext cx="52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434" name="Freihand 433">
                <a:extLst>
                  <a:ext uri="{FF2B5EF4-FFF2-40B4-BE49-F238E27FC236}">
                    <a16:creationId xmlns:a16="http://schemas.microsoft.com/office/drawing/2014/main" id="{775FB54E-96BD-435A-A774-FDEC94EB6573}"/>
                  </a:ext>
                </a:extLst>
              </p14:cNvPr>
              <p14:cNvContentPartPr/>
              <p14:nvPr/>
            </p14:nvContentPartPr>
            <p14:xfrm>
              <a:off x="2610454" y="1801925"/>
              <a:ext cx="515520" cy="27720"/>
            </p14:xfrm>
          </p:contentPart>
        </mc:Choice>
        <mc:Fallback xmlns="">
          <p:pic>
            <p:nvPicPr>
              <p:cNvPr id="434" name="Freihand 433">
                <a:extLst>
                  <a:ext uri="{FF2B5EF4-FFF2-40B4-BE49-F238E27FC236}">
                    <a16:creationId xmlns:a16="http://schemas.microsoft.com/office/drawing/2014/main" id="{775FB54E-96BD-435A-A774-FDEC94EB6573}"/>
                  </a:ext>
                </a:extLst>
              </p:cNvPr>
              <p:cNvPicPr/>
              <p:nvPr/>
            </p:nvPicPr>
            <p:blipFill>
              <a:blip r:embed="rId118"/>
              <a:stretch>
                <a:fillRect/>
              </a:stretch>
            </p:blipFill>
            <p:spPr>
              <a:xfrm>
                <a:off x="2606134" y="1797605"/>
                <a:ext cx="524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435" name="Freihand 434">
                <a:extLst>
                  <a:ext uri="{FF2B5EF4-FFF2-40B4-BE49-F238E27FC236}">
                    <a16:creationId xmlns:a16="http://schemas.microsoft.com/office/drawing/2014/main" id="{4243B2E3-0E1B-42A9-8735-EFFA87A43DA0}"/>
                  </a:ext>
                </a:extLst>
              </p14:cNvPr>
              <p14:cNvContentPartPr/>
              <p14:nvPr/>
            </p14:nvContentPartPr>
            <p14:xfrm>
              <a:off x="2558974" y="1905605"/>
              <a:ext cx="123120" cy="149400"/>
            </p14:xfrm>
          </p:contentPart>
        </mc:Choice>
        <mc:Fallback xmlns="">
          <p:pic>
            <p:nvPicPr>
              <p:cNvPr id="435" name="Freihand 434">
                <a:extLst>
                  <a:ext uri="{FF2B5EF4-FFF2-40B4-BE49-F238E27FC236}">
                    <a16:creationId xmlns:a16="http://schemas.microsoft.com/office/drawing/2014/main" id="{4243B2E3-0E1B-42A9-8735-EFFA87A43DA0}"/>
                  </a:ext>
                </a:extLst>
              </p:cNvPr>
              <p:cNvPicPr/>
              <p:nvPr/>
            </p:nvPicPr>
            <p:blipFill>
              <a:blip r:embed="rId120"/>
              <a:stretch>
                <a:fillRect/>
              </a:stretch>
            </p:blipFill>
            <p:spPr>
              <a:xfrm>
                <a:off x="2554654" y="1901285"/>
                <a:ext cx="131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436" name="Freihand 435">
                <a:extLst>
                  <a:ext uri="{FF2B5EF4-FFF2-40B4-BE49-F238E27FC236}">
                    <a16:creationId xmlns:a16="http://schemas.microsoft.com/office/drawing/2014/main" id="{E74C0DCD-7A6D-4EFA-A8BA-56313446526A}"/>
                  </a:ext>
                </a:extLst>
              </p14:cNvPr>
              <p14:cNvContentPartPr/>
              <p14:nvPr/>
            </p14:nvContentPartPr>
            <p14:xfrm>
              <a:off x="2687854" y="1911725"/>
              <a:ext cx="59040" cy="78480"/>
            </p14:xfrm>
          </p:contentPart>
        </mc:Choice>
        <mc:Fallback xmlns="">
          <p:pic>
            <p:nvPicPr>
              <p:cNvPr id="436" name="Freihand 435">
                <a:extLst>
                  <a:ext uri="{FF2B5EF4-FFF2-40B4-BE49-F238E27FC236}">
                    <a16:creationId xmlns:a16="http://schemas.microsoft.com/office/drawing/2014/main" id="{E74C0DCD-7A6D-4EFA-A8BA-56313446526A}"/>
                  </a:ext>
                </a:extLst>
              </p:cNvPr>
              <p:cNvPicPr/>
              <p:nvPr/>
            </p:nvPicPr>
            <p:blipFill>
              <a:blip r:embed="rId122"/>
              <a:stretch>
                <a:fillRect/>
              </a:stretch>
            </p:blipFill>
            <p:spPr>
              <a:xfrm>
                <a:off x="2683534" y="1907405"/>
                <a:ext cx="67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437" name="Freihand 436">
                <a:extLst>
                  <a:ext uri="{FF2B5EF4-FFF2-40B4-BE49-F238E27FC236}">
                    <a16:creationId xmlns:a16="http://schemas.microsoft.com/office/drawing/2014/main" id="{6B405BB4-C3DE-4D00-8FED-468376D43A8E}"/>
                  </a:ext>
                </a:extLst>
              </p14:cNvPr>
              <p14:cNvContentPartPr/>
              <p14:nvPr/>
            </p14:nvContentPartPr>
            <p14:xfrm>
              <a:off x="2783254" y="1917125"/>
              <a:ext cx="95400" cy="73800"/>
            </p14:xfrm>
          </p:contentPart>
        </mc:Choice>
        <mc:Fallback xmlns="">
          <p:pic>
            <p:nvPicPr>
              <p:cNvPr id="437" name="Freihand 436">
                <a:extLst>
                  <a:ext uri="{FF2B5EF4-FFF2-40B4-BE49-F238E27FC236}">
                    <a16:creationId xmlns:a16="http://schemas.microsoft.com/office/drawing/2014/main" id="{6B405BB4-C3DE-4D00-8FED-468376D43A8E}"/>
                  </a:ext>
                </a:extLst>
              </p:cNvPr>
              <p:cNvPicPr/>
              <p:nvPr/>
            </p:nvPicPr>
            <p:blipFill>
              <a:blip r:embed="rId124"/>
              <a:stretch>
                <a:fillRect/>
              </a:stretch>
            </p:blipFill>
            <p:spPr>
              <a:xfrm>
                <a:off x="2778934" y="1912805"/>
                <a:ext cx="104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438" name="Freihand 437">
                <a:extLst>
                  <a:ext uri="{FF2B5EF4-FFF2-40B4-BE49-F238E27FC236}">
                    <a16:creationId xmlns:a16="http://schemas.microsoft.com/office/drawing/2014/main" id="{B4EEB389-CA63-4154-9E35-957F4ADA15D5}"/>
                  </a:ext>
                </a:extLst>
              </p14:cNvPr>
              <p14:cNvContentPartPr/>
              <p14:nvPr/>
            </p14:nvContentPartPr>
            <p14:xfrm>
              <a:off x="2932654" y="1939445"/>
              <a:ext cx="95400" cy="12240"/>
            </p14:xfrm>
          </p:contentPart>
        </mc:Choice>
        <mc:Fallback xmlns="">
          <p:pic>
            <p:nvPicPr>
              <p:cNvPr id="438" name="Freihand 437">
                <a:extLst>
                  <a:ext uri="{FF2B5EF4-FFF2-40B4-BE49-F238E27FC236}">
                    <a16:creationId xmlns:a16="http://schemas.microsoft.com/office/drawing/2014/main" id="{B4EEB389-CA63-4154-9E35-957F4ADA15D5}"/>
                  </a:ext>
                </a:extLst>
              </p:cNvPr>
              <p:cNvPicPr/>
              <p:nvPr/>
            </p:nvPicPr>
            <p:blipFill>
              <a:blip r:embed="rId126"/>
              <a:stretch>
                <a:fillRect/>
              </a:stretch>
            </p:blipFill>
            <p:spPr>
              <a:xfrm>
                <a:off x="2928334" y="1935125"/>
                <a:ext cx="104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441" name="Freihand 440">
                <a:extLst>
                  <a:ext uri="{FF2B5EF4-FFF2-40B4-BE49-F238E27FC236}">
                    <a16:creationId xmlns:a16="http://schemas.microsoft.com/office/drawing/2014/main" id="{11D98956-91D8-4565-84FB-29D2BDE0A1E0}"/>
                  </a:ext>
                </a:extLst>
              </p14:cNvPr>
              <p14:cNvContentPartPr/>
              <p14:nvPr/>
            </p14:nvContentPartPr>
            <p14:xfrm>
              <a:off x="3033814" y="1868165"/>
              <a:ext cx="95040" cy="104040"/>
            </p14:xfrm>
          </p:contentPart>
        </mc:Choice>
        <mc:Fallback xmlns="">
          <p:pic>
            <p:nvPicPr>
              <p:cNvPr id="441" name="Freihand 440">
                <a:extLst>
                  <a:ext uri="{FF2B5EF4-FFF2-40B4-BE49-F238E27FC236}">
                    <a16:creationId xmlns:a16="http://schemas.microsoft.com/office/drawing/2014/main" id="{11D98956-91D8-4565-84FB-29D2BDE0A1E0}"/>
                  </a:ext>
                </a:extLst>
              </p:cNvPr>
              <p:cNvPicPr/>
              <p:nvPr/>
            </p:nvPicPr>
            <p:blipFill>
              <a:blip r:embed="rId128"/>
              <a:stretch>
                <a:fillRect/>
              </a:stretch>
            </p:blipFill>
            <p:spPr>
              <a:xfrm>
                <a:off x="3029494" y="1863845"/>
                <a:ext cx="103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442" name="Freihand 441">
                <a:extLst>
                  <a:ext uri="{FF2B5EF4-FFF2-40B4-BE49-F238E27FC236}">
                    <a16:creationId xmlns:a16="http://schemas.microsoft.com/office/drawing/2014/main" id="{17C73073-2A13-48CA-BF65-A18DC1E9F201}"/>
                  </a:ext>
                </a:extLst>
              </p14:cNvPr>
              <p14:cNvContentPartPr/>
              <p14:nvPr/>
            </p14:nvContentPartPr>
            <p14:xfrm>
              <a:off x="3150814" y="1686365"/>
              <a:ext cx="93240" cy="282960"/>
            </p14:xfrm>
          </p:contentPart>
        </mc:Choice>
        <mc:Fallback xmlns="">
          <p:pic>
            <p:nvPicPr>
              <p:cNvPr id="442" name="Freihand 441">
                <a:extLst>
                  <a:ext uri="{FF2B5EF4-FFF2-40B4-BE49-F238E27FC236}">
                    <a16:creationId xmlns:a16="http://schemas.microsoft.com/office/drawing/2014/main" id="{17C73073-2A13-48CA-BF65-A18DC1E9F201}"/>
                  </a:ext>
                </a:extLst>
              </p:cNvPr>
              <p:cNvPicPr/>
              <p:nvPr/>
            </p:nvPicPr>
            <p:blipFill>
              <a:blip r:embed="rId130"/>
              <a:stretch>
                <a:fillRect/>
              </a:stretch>
            </p:blipFill>
            <p:spPr>
              <a:xfrm>
                <a:off x="3146494" y="1682045"/>
                <a:ext cx="10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443" name="Freihand 442">
                <a:extLst>
                  <a:ext uri="{FF2B5EF4-FFF2-40B4-BE49-F238E27FC236}">
                    <a16:creationId xmlns:a16="http://schemas.microsoft.com/office/drawing/2014/main" id="{902EE677-DF64-4961-AA54-1A38B5C44607}"/>
                  </a:ext>
                </a:extLst>
              </p14:cNvPr>
              <p14:cNvContentPartPr/>
              <p14:nvPr/>
            </p14:nvContentPartPr>
            <p14:xfrm>
              <a:off x="3329734" y="1495925"/>
              <a:ext cx="8640" cy="119520"/>
            </p14:xfrm>
          </p:contentPart>
        </mc:Choice>
        <mc:Fallback xmlns="">
          <p:pic>
            <p:nvPicPr>
              <p:cNvPr id="443" name="Freihand 442">
                <a:extLst>
                  <a:ext uri="{FF2B5EF4-FFF2-40B4-BE49-F238E27FC236}">
                    <a16:creationId xmlns:a16="http://schemas.microsoft.com/office/drawing/2014/main" id="{902EE677-DF64-4961-AA54-1A38B5C44607}"/>
                  </a:ext>
                </a:extLst>
              </p:cNvPr>
              <p:cNvPicPr/>
              <p:nvPr/>
            </p:nvPicPr>
            <p:blipFill>
              <a:blip r:embed="rId132"/>
              <a:stretch>
                <a:fillRect/>
              </a:stretch>
            </p:blipFill>
            <p:spPr>
              <a:xfrm>
                <a:off x="3325414" y="1491605"/>
                <a:ext cx="17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444" name="Freihand 443">
                <a:extLst>
                  <a:ext uri="{FF2B5EF4-FFF2-40B4-BE49-F238E27FC236}">
                    <a16:creationId xmlns:a16="http://schemas.microsoft.com/office/drawing/2014/main" id="{00027A8D-DD2B-4ACD-B453-BB359A130C0B}"/>
                  </a:ext>
                </a:extLst>
              </p14:cNvPr>
              <p14:cNvContentPartPr/>
              <p14:nvPr/>
            </p14:nvContentPartPr>
            <p14:xfrm>
              <a:off x="3278614" y="1628045"/>
              <a:ext cx="97200" cy="1800"/>
            </p14:xfrm>
          </p:contentPart>
        </mc:Choice>
        <mc:Fallback xmlns="">
          <p:pic>
            <p:nvPicPr>
              <p:cNvPr id="444" name="Freihand 443">
                <a:extLst>
                  <a:ext uri="{FF2B5EF4-FFF2-40B4-BE49-F238E27FC236}">
                    <a16:creationId xmlns:a16="http://schemas.microsoft.com/office/drawing/2014/main" id="{00027A8D-DD2B-4ACD-B453-BB359A130C0B}"/>
                  </a:ext>
                </a:extLst>
              </p:cNvPr>
              <p:cNvPicPr/>
              <p:nvPr/>
            </p:nvPicPr>
            <p:blipFill>
              <a:blip r:embed="rId134"/>
              <a:stretch>
                <a:fillRect/>
              </a:stretch>
            </p:blipFill>
            <p:spPr>
              <a:xfrm>
                <a:off x="3274294" y="1623725"/>
                <a:ext cx="105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445" name="Freihand 444">
                <a:extLst>
                  <a:ext uri="{FF2B5EF4-FFF2-40B4-BE49-F238E27FC236}">
                    <a16:creationId xmlns:a16="http://schemas.microsoft.com/office/drawing/2014/main" id="{537902C4-1741-4FFD-AAAE-350B934DC9D5}"/>
                  </a:ext>
                </a:extLst>
              </p14:cNvPr>
              <p14:cNvContentPartPr/>
              <p14:nvPr/>
            </p14:nvContentPartPr>
            <p14:xfrm>
              <a:off x="3297694" y="1665845"/>
              <a:ext cx="85680" cy="72720"/>
            </p14:xfrm>
          </p:contentPart>
        </mc:Choice>
        <mc:Fallback xmlns="">
          <p:pic>
            <p:nvPicPr>
              <p:cNvPr id="445" name="Freihand 444">
                <a:extLst>
                  <a:ext uri="{FF2B5EF4-FFF2-40B4-BE49-F238E27FC236}">
                    <a16:creationId xmlns:a16="http://schemas.microsoft.com/office/drawing/2014/main" id="{537902C4-1741-4FFD-AAAE-350B934DC9D5}"/>
                  </a:ext>
                </a:extLst>
              </p:cNvPr>
              <p:cNvPicPr/>
              <p:nvPr/>
            </p:nvPicPr>
            <p:blipFill>
              <a:blip r:embed="rId136"/>
              <a:stretch>
                <a:fillRect/>
              </a:stretch>
            </p:blipFill>
            <p:spPr>
              <a:xfrm>
                <a:off x="3293374" y="1661525"/>
                <a:ext cx="94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446" name="Freihand 445">
                <a:extLst>
                  <a:ext uri="{FF2B5EF4-FFF2-40B4-BE49-F238E27FC236}">
                    <a16:creationId xmlns:a16="http://schemas.microsoft.com/office/drawing/2014/main" id="{EDE32445-AC81-4608-9DA1-03B68E941A4B}"/>
                  </a:ext>
                </a:extLst>
              </p14:cNvPr>
              <p14:cNvContentPartPr/>
              <p14:nvPr/>
            </p14:nvContentPartPr>
            <p14:xfrm>
              <a:off x="3527374" y="1767005"/>
              <a:ext cx="121320" cy="2160"/>
            </p14:xfrm>
          </p:contentPart>
        </mc:Choice>
        <mc:Fallback xmlns="">
          <p:pic>
            <p:nvPicPr>
              <p:cNvPr id="446" name="Freihand 445">
                <a:extLst>
                  <a:ext uri="{FF2B5EF4-FFF2-40B4-BE49-F238E27FC236}">
                    <a16:creationId xmlns:a16="http://schemas.microsoft.com/office/drawing/2014/main" id="{EDE32445-AC81-4608-9DA1-03B68E941A4B}"/>
                  </a:ext>
                </a:extLst>
              </p:cNvPr>
              <p:cNvPicPr/>
              <p:nvPr/>
            </p:nvPicPr>
            <p:blipFill>
              <a:blip r:embed="rId1086"/>
              <a:stretch>
                <a:fillRect/>
              </a:stretch>
            </p:blipFill>
            <p:spPr>
              <a:xfrm>
                <a:off x="3523054" y="1762685"/>
                <a:ext cx="129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447" name="Freihand 446">
                <a:extLst>
                  <a:ext uri="{FF2B5EF4-FFF2-40B4-BE49-F238E27FC236}">
                    <a16:creationId xmlns:a16="http://schemas.microsoft.com/office/drawing/2014/main" id="{DBC5DD39-689C-40D2-8DB0-73E09FDD6677}"/>
                  </a:ext>
                </a:extLst>
              </p14:cNvPr>
              <p14:cNvContentPartPr/>
              <p14:nvPr/>
            </p14:nvContentPartPr>
            <p14:xfrm>
              <a:off x="3530254" y="1803725"/>
              <a:ext cx="142560" cy="11880"/>
            </p14:xfrm>
          </p:contentPart>
        </mc:Choice>
        <mc:Fallback xmlns="">
          <p:pic>
            <p:nvPicPr>
              <p:cNvPr id="447" name="Freihand 446">
                <a:extLst>
                  <a:ext uri="{FF2B5EF4-FFF2-40B4-BE49-F238E27FC236}">
                    <a16:creationId xmlns:a16="http://schemas.microsoft.com/office/drawing/2014/main" id="{DBC5DD39-689C-40D2-8DB0-73E09FDD6677}"/>
                  </a:ext>
                </a:extLst>
              </p:cNvPr>
              <p:cNvPicPr/>
              <p:nvPr/>
            </p:nvPicPr>
            <p:blipFill>
              <a:blip r:embed="rId1132"/>
              <a:stretch>
                <a:fillRect/>
              </a:stretch>
            </p:blipFill>
            <p:spPr>
              <a:xfrm>
                <a:off x="3525934" y="1799405"/>
                <a:ext cx="151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450" name="Freihand 449">
                <a:extLst>
                  <a:ext uri="{FF2B5EF4-FFF2-40B4-BE49-F238E27FC236}">
                    <a16:creationId xmlns:a16="http://schemas.microsoft.com/office/drawing/2014/main" id="{5129A6AC-A655-4518-9A37-C85250A7B492}"/>
                  </a:ext>
                </a:extLst>
              </p14:cNvPr>
              <p14:cNvContentPartPr/>
              <p14:nvPr/>
            </p14:nvContentPartPr>
            <p14:xfrm>
              <a:off x="1721614" y="1984445"/>
              <a:ext cx="162720" cy="14040"/>
            </p14:xfrm>
          </p:contentPart>
        </mc:Choice>
        <mc:Fallback xmlns="">
          <p:pic>
            <p:nvPicPr>
              <p:cNvPr id="450" name="Freihand 449">
                <a:extLst>
                  <a:ext uri="{FF2B5EF4-FFF2-40B4-BE49-F238E27FC236}">
                    <a16:creationId xmlns:a16="http://schemas.microsoft.com/office/drawing/2014/main" id="{5129A6AC-A655-4518-9A37-C85250A7B492}"/>
                  </a:ext>
                </a:extLst>
              </p:cNvPr>
              <p:cNvPicPr/>
              <p:nvPr/>
            </p:nvPicPr>
            <p:blipFill>
              <a:blip r:embed="rId138"/>
              <a:stretch>
                <a:fillRect/>
              </a:stretch>
            </p:blipFill>
            <p:spPr>
              <a:xfrm>
                <a:off x="1717294" y="1980125"/>
                <a:ext cx="171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317" name="Freihand 316">
                <a:extLst>
                  <a:ext uri="{FF2B5EF4-FFF2-40B4-BE49-F238E27FC236}">
                    <a16:creationId xmlns:a16="http://schemas.microsoft.com/office/drawing/2014/main" id="{B9FA5B0B-1413-4B3B-8673-1B82A89B8B0B}"/>
                  </a:ext>
                </a:extLst>
              </p14:cNvPr>
              <p14:cNvContentPartPr/>
              <p14:nvPr/>
            </p14:nvContentPartPr>
            <p14:xfrm>
              <a:off x="1753294" y="1377125"/>
              <a:ext cx="73800" cy="91440"/>
            </p14:xfrm>
          </p:contentPart>
        </mc:Choice>
        <mc:Fallback xmlns="">
          <p:pic>
            <p:nvPicPr>
              <p:cNvPr id="317" name="Freihand 316">
                <a:extLst>
                  <a:ext uri="{FF2B5EF4-FFF2-40B4-BE49-F238E27FC236}">
                    <a16:creationId xmlns:a16="http://schemas.microsoft.com/office/drawing/2014/main" id="{B9FA5B0B-1413-4B3B-8673-1B82A89B8B0B}"/>
                  </a:ext>
                </a:extLst>
              </p:cNvPr>
              <p:cNvPicPr/>
              <p:nvPr/>
            </p:nvPicPr>
            <p:blipFill>
              <a:blip r:embed="rId140"/>
              <a:stretch>
                <a:fillRect/>
              </a:stretch>
            </p:blipFill>
            <p:spPr>
              <a:xfrm>
                <a:off x="1748974" y="1372805"/>
                <a:ext cx="82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318" name="Freihand 317">
                <a:extLst>
                  <a:ext uri="{FF2B5EF4-FFF2-40B4-BE49-F238E27FC236}">
                    <a16:creationId xmlns:a16="http://schemas.microsoft.com/office/drawing/2014/main" id="{CCA885C5-6D07-4100-8FD6-4535FD97683A}"/>
                  </a:ext>
                </a:extLst>
              </p14:cNvPr>
              <p14:cNvContentPartPr/>
              <p14:nvPr/>
            </p14:nvContentPartPr>
            <p14:xfrm>
              <a:off x="1768054" y="1289645"/>
              <a:ext cx="135360" cy="133560"/>
            </p14:xfrm>
          </p:contentPart>
        </mc:Choice>
        <mc:Fallback xmlns="">
          <p:pic>
            <p:nvPicPr>
              <p:cNvPr id="318" name="Freihand 317">
                <a:extLst>
                  <a:ext uri="{FF2B5EF4-FFF2-40B4-BE49-F238E27FC236}">
                    <a16:creationId xmlns:a16="http://schemas.microsoft.com/office/drawing/2014/main" id="{CCA885C5-6D07-4100-8FD6-4535FD97683A}"/>
                  </a:ext>
                </a:extLst>
              </p:cNvPr>
              <p:cNvPicPr/>
              <p:nvPr/>
            </p:nvPicPr>
            <p:blipFill>
              <a:blip r:embed="rId142"/>
              <a:stretch>
                <a:fillRect/>
              </a:stretch>
            </p:blipFill>
            <p:spPr>
              <a:xfrm>
                <a:off x="1763734" y="1285325"/>
                <a:ext cx="144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20" name="Freihand 319">
                <a:extLst>
                  <a:ext uri="{FF2B5EF4-FFF2-40B4-BE49-F238E27FC236}">
                    <a16:creationId xmlns:a16="http://schemas.microsoft.com/office/drawing/2014/main" id="{8B47E19F-7F04-4C08-AD47-C3A7040DD5C2}"/>
                  </a:ext>
                </a:extLst>
              </p14:cNvPr>
              <p14:cNvContentPartPr/>
              <p14:nvPr/>
            </p14:nvContentPartPr>
            <p14:xfrm>
              <a:off x="1959934" y="1319885"/>
              <a:ext cx="114480" cy="130320"/>
            </p14:xfrm>
          </p:contentPart>
        </mc:Choice>
        <mc:Fallback xmlns="">
          <p:pic>
            <p:nvPicPr>
              <p:cNvPr id="320" name="Freihand 319">
                <a:extLst>
                  <a:ext uri="{FF2B5EF4-FFF2-40B4-BE49-F238E27FC236}">
                    <a16:creationId xmlns:a16="http://schemas.microsoft.com/office/drawing/2014/main" id="{8B47E19F-7F04-4C08-AD47-C3A7040DD5C2}"/>
                  </a:ext>
                </a:extLst>
              </p:cNvPr>
              <p:cNvPicPr/>
              <p:nvPr/>
            </p:nvPicPr>
            <p:blipFill>
              <a:blip r:embed="rId144"/>
              <a:stretch>
                <a:fillRect/>
              </a:stretch>
            </p:blipFill>
            <p:spPr>
              <a:xfrm>
                <a:off x="1955614" y="1315565"/>
                <a:ext cx="123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321" name="Freihand 320">
                <a:extLst>
                  <a:ext uri="{FF2B5EF4-FFF2-40B4-BE49-F238E27FC236}">
                    <a16:creationId xmlns:a16="http://schemas.microsoft.com/office/drawing/2014/main" id="{730E0685-6C33-43F8-8D05-9641A6B07FEF}"/>
                  </a:ext>
                </a:extLst>
              </p14:cNvPr>
              <p14:cNvContentPartPr/>
              <p14:nvPr/>
            </p14:nvContentPartPr>
            <p14:xfrm>
              <a:off x="1896934" y="1389005"/>
              <a:ext cx="18000" cy="16920"/>
            </p14:xfrm>
          </p:contentPart>
        </mc:Choice>
        <mc:Fallback xmlns="">
          <p:pic>
            <p:nvPicPr>
              <p:cNvPr id="321" name="Freihand 320">
                <a:extLst>
                  <a:ext uri="{FF2B5EF4-FFF2-40B4-BE49-F238E27FC236}">
                    <a16:creationId xmlns:a16="http://schemas.microsoft.com/office/drawing/2014/main" id="{730E0685-6C33-43F8-8D05-9641A6B07FEF}"/>
                  </a:ext>
                </a:extLst>
              </p:cNvPr>
              <p:cNvPicPr/>
              <p:nvPr/>
            </p:nvPicPr>
            <p:blipFill>
              <a:blip r:embed="rId146"/>
              <a:stretch>
                <a:fillRect/>
              </a:stretch>
            </p:blipFill>
            <p:spPr>
              <a:xfrm>
                <a:off x="1892614" y="1384685"/>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322" name="Freihand 321">
                <a:extLst>
                  <a:ext uri="{FF2B5EF4-FFF2-40B4-BE49-F238E27FC236}">
                    <a16:creationId xmlns:a16="http://schemas.microsoft.com/office/drawing/2014/main" id="{24071329-387E-4784-9FFC-46BFA5CC5FFD}"/>
                  </a:ext>
                </a:extLst>
              </p14:cNvPr>
              <p14:cNvContentPartPr/>
              <p14:nvPr/>
            </p14:nvContentPartPr>
            <p14:xfrm>
              <a:off x="2096734" y="1382165"/>
              <a:ext cx="34200" cy="25200"/>
            </p14:xfrm>
          </p:contentPart>
        </mc:Choice>
        <mc:Fallback xmlns="">
          <p:pic>
            <p:nvPicPr>
              <p:cNvPr id="322" name="Freihand 321">
                <a:extLst>
                  <a:ext uri="{FF2B5EF4-FFF2-40B4-BE49-F238E27FC236}">
                    <a16:creationId xmlns:a16="http://schemas.microsoft.com/office/drawing/2014/main" id="{24071329-387E-4784-9FFC-46BFA5CC5FFD}"/>
                  </a:ext>
                </a:extLst>
              </p:cNvPr>
              <p:cNvPicPr/>
              <p:nvPr/>
            </p:nvPicPr>
            <p:blipFill>
              <a:blip r:embed="rId148"/>
              <a:stretch>
                <a:fillRect/>
              </a:stretch>
            </p:blipFill>
            <p:spPr>
              <a:xfrm>
                <a:off x="2092414" y="1377845"/>
                <a:ext cx="4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326" name="Freihand 325">
                <a:extLst>
                  <a:ext uri="{FF2B5EF4-FFF2-40B4-BE49-F238E27FC236}">
                    <a16:creationId xmlns:a16="http://schemas.microsoft.com/office/drawing/2014/main" id="{A559BD36-72BE-4349-84C4-E0CEFF5D09BC}"/>
                  </a:ext>
                </a:extLst>
              </p14:cNvPr>
              <p14:cNvContentPartPr/>
              <p14:nvPr/>
            </p14:nvContentPartPr>
            <p14:xfrm>
              <a:off x="2204374" y="1347245"/>
              <a:ext cx="360" cy="360"/>
            </p14:xfrm>
          </p:contentPart>
        </mc:Choice>
        <mc:Fallback xmlns="">
          <p:pic>
            <p:nvPicPr>
              <p:cNvPr id="326" name="Freihand 325">
                <a:extLst>
                  <a:ext uri="{FF2B5EF4-FFF2-40B4-BE49-F238E27FC236}">
                    <a16:creationId xmlns:a16="http://schemas.microsoft.com/office/drawing/2014/main" id="{A559BD36-72BE-4349-84C4-E0CEFF5D09BC}"/>
                  </a:ext>
                </a:extLst>
              </p:cNvPr>
              <p:cNvPicPr/>
              <p:nvPr/>
            </p:nvPicPr>
            <p:blipFill>
              <a:blip r:embed="rId150"/>
              <a:stretch>
                <a:fillRect/>
              </a:stretch>
            </p:blipFill>
            <p:spPr>
              <a:xfrm>
                <a:off x="2200054" y="1342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327" name="Freihand 326">
                <a:extLst>
                  <a:ext uri="{FF2B5EF4-FFF2-40B4-BE49-F238E27FC236}">
                    <a16:creationId xmlns:a16="http://schemas.microsoft.com/office/drawing/2014/main" id="{0E9932E9-6F4A-42D6-AEF9-60052867B855}"/>
                  </a:ext>
                </a:extLst>
              </p14:cNvPr>
              <p14:cNvContentPartPr/>
              <p14:nvPr/>
            </p14:nvContentPartPr>
            <p14:xfrm>
              <a:off x="2245774" y="1228805"/>
              <a:ext cx="17280" cy="113040"/>
            </p14:xfrm>
          </p:contentPart>
        </mc:Choice>
        <mc:Fallback xmlns="">
          <p:pic>
            <p:nvPicPr>
              <p:cNvPr id="327" name="Freihand 326">
                <a:extLst>
                  <a:ext uri="{FF2B5EF4-FFF2-40B4-BE49-F238E27FC236}">
                    <a16:creationId xmlns:a16="http://schemas.microsoft.com/office/drawing/2014/main" id="{0E9932E9-6F4A-42D6-AEF9-60052867B855}"/>
                  </a:ext>
                </a:extLst>
              </p:cNvPr>
              <p:cNvPicPr/>
              <p:nvPr/>
            </p:nvPicPr>
            <p:blipFill>
              <a:blip r:embed="rId152"/>
              <a:stretch>
                <a:fillRect/>
              </a:stretch>
            </p:blipFill>
            <p:spPr>
              <a:xfrm>
                <a:off x="2241454" y="1224485"/>
                <a:ext cx="2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328" name="Freihand 327">
                <a:extLst>
                  <a:ext uri="{FF2B5EF4-FFF2-40B4-BE49-F238E27FC236}">
                    <a16:creationId xmlns:a16="http://schemas.microsoft.com/office/drawing/2014/main" id="{61F7767C-220F-4EA0-9055-3020ED2F10FB}"/>
                  </a:ext>
                </a:extLst>
              </p14:cNvPr>
              <p14:cNvContentPartPr/>
              <p14:nvPr/>
            </p14:nvContentPartPr>
            <p14:xfrm>
              <a:off x="2189254" y="1328525"/>
              <a:ext cx="119520" cy="12240"/>
            </p14:xfrm>
          </p:contentPart>
        </mc:Choice>
        <mc:Fallback xmlns="">
          <p:pic>
            <p:nvPicPr>
              <p:cNvPr id="328" name="Freihand 327">
                <a:extLst>
                  <a:ext uri="{FF2B5EF4-FFF2-40B4-BE49-F238E27FC236}">
                    <a16:creationId xmlns:a16="http://schemas.microsoft.com/office/drawing/2014/main" id="{61F7767C-220F-4EA0-9055-3020ED2F10FB}"/>
                  </a:ext>
                </a:extLst>
              </p:cNvPr>
              <p:cNvPicPr/>
              <p:nvPr/>
            </p:nvPicPr>
            <p:blipFill>
              <a:blip r:embed="rId154"/>
              <a:stretch>
                <a:fillRect/>
              </a:stretch>
            </p:blipFill>
            <p:spPr>
              <a:xfrm>
                <a:off x="2184934" y="1324205"/>
                <a:ext cx="12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329" name="Freihand 328">
                <a:extLst>
                  <a:ext uri="{FF2B5EF4-FFF2-40B4-BE49-F238E27FC236}">
                    <a16:creationId xmlns:a16="http://schemas.microsoft.com/office/drawing/2014/main" id="{D4382EA9-13D0-4E42-A17A-3F06260AD47A}"/>
                  </a:ext>
                </a:extLst>
              </p14:cNvPr>
              <p14:cNvContentPartPr/>
              <p14:nvPr/>
            </p14:nvContentPartPr>
            <p14:xfrm>
              <a:off x="2186014" y="1394765"/>
              <a:ext cx="120600" cy="95400"/>
            </p14:xfrm>
          </p:contentPart>
        </mc:Choice>
        <mc:Fallback xmlns="">
          <p:pic>
            <p:nvPicPr>
              <p:cNvPr id="329" name="Freihand 328">
                <a:extLst>
                  <a:ext uri="{FF2B5EF4-FFF2-40B4-BE49-F238E27FC236}">
                    <a16:creationId xmlns:a16="http://schemas.microsoft.com/office/drawing/2014/main" id="{D4382EA9-13D0-4E42-A17A-3F06260AD47A}"/>
                  </a:ext>
                </a:extLst>
              </p:cNvPr>
              <p:cNvPicPr/>
              <p:nvPr/>
            </p:nvPicPr>
            <p:blipFill>
              <a:blip r:embed="rId156"/>
              <a:stretch>
                <a:fillRect/>
              </a:stretch>
            </p:blipFill>
            <p:spPr>
              <a:xfrm>
                <a:off x="2181694" y="1390445"/>
                <a:ext cx="129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451" name="Freihand 450">
                <a:extLst>
                  <a:ext uri="{FF2B5EF4-FFF2-40B4-BE49-F238E27FC236}">
                    <a16:creationId xmlns:a16="http://schemas.microsoft.com/office/drawing/2014/main" id="{1B22CB0B-D6AC-425F-AC69-6938A102666E}"/>
                  </a:ext>
                </a:extLst>
              </p14:cNvPr>
              <p14:cNvContentPartPr/>
              <p14:nvPr/>
            </p14:nvContentPartPr>
            <p14:xfrm>
              <a:off x="1769854" y="1479365"/>
              <a:ext cx="164160" cy="18360"/>
            </p14:xfrm>
          </p:contentPart>
        </mc:Choice>
        <mc:Fallback xmlns="">
          <p:pic>
            <p:nvPicPr>
              <p:cNvPr id="451" name="Freihand 450">
                <a:extLst>
                  <a:ext uri="{FF2B5EF4-FFF2-40B4-BE49-F238E27FC236}">
                    <a16:creationId xmlns:a16="http://schemas.microsoft.com/office/drawing/2014/main" id="{1B22CB0B-D6AC-425F-AC69-6938A102666E}"/>
                  </a:ext>
                </a:extLst>
              </p:cNvPr>
              <p:cNvPicPr/>
              <p:nvPr/>
            </p:nvPicPr>
            <p:blipFill>
              <a:blip r:embed="rId158"/>
              <a:stretch>
                <a:fillRect/>
              </a:stretch>
            </p:blipFill>
            <p:spPr>
              <a:xfrm>
                <a:off x="1765534" y="1475045"/>
                <a:ext cx="172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539" name="Freihand 538">
                <a:extLst>
                  <a:ext uri="{FF2B5EF4-FFF2-40B4-BE49-F238E27FC236}">
                    <a16:creationId xmlns:a16="http://schemas.microsoft.com/office/drawing/2014/main" id="{14B1C8AA-A179-4D13-AA8F-888ECC5DB6A8}"/>
                  </a:ext>
                </a:extLst>
              </p14:cNvPr>
              <p14:cNvContentPartPr/>
              <p14:nvPr/>
            </p14:nvContentPartPr>
            <p14:xfrm>
              <a:off x="5415214" y="1875005"/>
              <a:ext cx="174960" cy="171360"/>
            </p14:xfrm>
          </p:contentPart>
        </mc:Choice>
        <mc:Fallback xmlns="">
          <p:pic>
            <p:nvPicPr>
              <p:cNvPr id="539" name="Freihand 538">
                <a:extLst>
                  <a:ext uri="{FF2B5EF4-FFF2-40B4-BE49-F238E27FC236}">
                    <a16:creationId xmlns:a16="http://schemas.microsoft.com/office/drawing/2014/main" id="{14B1C8AA-A179-4D13-AA8F-888ECC5DB6A8}"/>
                  </a:ext>
                </a:extLst>
              </p:cNvPr>
              <p:cNvPicPr/>
              <p:nvPr/>
            </p:nvPicPr>
            <p:blipFill>
              <a:blip r:embed="rId1145"/>
              <a:stretch>
                <a:fillRect/>
              </a:stretch>
            </p:blipFill>
            <p:spPr>
              <a:xfrm>
                <a:off x="5410894" y="1870685"/>
                <a:ext cx="183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540" name="Freihand 539">
                <a:extLst>
                  <a:ext uri="{FF2B5EF4-FFF2-40B4-BE49-F238E27FC236}">
                    <a16:creationId xmlns:a16="http://schemas.microsoft.com/office/drawing/2014/main" id="{D34DE74C-32D0-4536-8BB8-465C3A415CD5}"/>
                  </a:ext>
                </a:extLst>
              </p14:cNvPr>
              <p14:cNvContentPartPr/>
              <p14:nvPr/>
            </p14:nvContentPartPr>
            <p14:xfrm>
              <a:off x="5685214" y="2021525"/>
              <a:ext cx="104760" cy="93240"/>
            </p14:xfrm>
          </p:contentPart>
        </mc:Choice>
        <mc:Fallback xmlns="">
          <p:pic>
            <p:nvPicPr>
              <p:cNvPr id="540" name="Freihand 539">
                <a:extLst>
                  <a:ext uri="{FF2B5EF4-FFF2-40B4-BE49-F238E27FC236}">
                    <a16:creationId xmlns:a16="http://schemas.microsoft.com/office/drawing/2014/main" id="{D34DE74C-32D0-4536-8BB8-465C3A415CD5}"/>
                  </a:ext>
                </a:extLst>
              </p:cNvPr>
              <p:cNvPicPr/>
              <p:nvPr/>
            </p:nvPicPr>
            <p:blipFill>
              <a:blip r:embed="rId1147"/>
              <a:stretch>
                <a:fillRect/>
              </a:stretch>
            </p:blipFill>
            <p:spPr>
              <a:xfrm>
                <a:off x="5680894" y="2017205"/>
                <a:ext cx="113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541" name="Freihand 540">
                <a:extLst>
                  <a:ext uri="{FF2B5EF4-FFF2-40B4-BE49-F238E27FC236}">
                    <a16:creationId xmlns:a16="http://schemas.microsoft.com/office/drawing/2014/main" id="{B4B02F36-707B-495F-BD3F-5D4C2868209D}"/>
                  </a:ext>
                </a:extLst>
              </p14:cNvPr>
              <p14:cNvContentPartPr/>
              <p14:nvPr/>
            </p14:nvContentPartPr>
            <p14:xfrm>
              <a:off x="5452654" y="1444805"/>
              <a:ext cx="146160" cy="156600"/>
            </p14:xfrm>
          </p:contentPart>
        </mc:Choice>
        <mc:Fallback xmlns="">
          <p:pic>
            <p:nvPicPr>
              <p:cNvPr id="541" name="Freihand 540">
                <a:extLst>
                  <a:ext uri="{FF2B5EF4-FFF2-40B4-BE49-F238E27FC236}">
                    <a16:creationId xmlns:a16="http://schemas.microsoft.com/office/drawing/2014/main" id="{B4B02F36-707B-495F-BD3F-5D4C2868209D}"/>
                  </a:ext>
                </a:extLst>
              </p:cNvPr>
              <p:cNvPicPr/>
              <p:nvPr/>
            </p:nvPicPr>
            <p:blipFill>
              <a:blip r:embed="rId1149"/>
              <a:stretch>
                <a:fillRect/>
              </a:stretch>
            </p:blipFill>
            <p:spPr>
              <a:xfrm>
                <a:off x="5448334" y="1440485"/>
                <a:ext cx="154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542" name="Freihand 541">
                <a:extLst>
                  <a:ext uri="{FF2B5EF4-FFF2-40B4-BE49-F238E27FC236}">
                    <a16:creationId xmlns:a16="http://schemas.microsoft.com/office/drawing/2014/main" id="{8DD8CB88-2372-4636-B251-7DCEDBC9AC0E}"/>
                  </a:ext>
                </a:extLst>
              </p14:cNvPr>
              <p14:cNvContentPartPr/>
              <p14:nvPr/>
            </p14:nvContentPartPr>
            <p14:xfrm>
              <a:off x="5650294" y="1494485"/>
              <a:ext cx="128520" cy="126360"/>
            </p14:xfrm>
          </p:contentPart>
        </mc:Choice>
        <mc:Fallback xmlns="">
          <p:pic>
            <p:nvPicPr>
              <p:cNvPr id="542" name="Freihand 541">
                <a:extLst>
                  <a:ext uri="{FF2B5EF4-FFF2-40B4-BE49-F238E27FC236}">
                    <a16:creationId xmlns:a16="http://schemas.microsoft.com/office/drawing/2014/main" id="{8DD8CB88-2372-4636-B251-7DCEDBC9AC0E}"/>
                  </a:ext>
                </a:extLst>
              </p:cNvPr>
              <p:cNvPicPr/>
              <p:nvPr/>
            </p:nvPicPr>
            <p:blipFill>
              <a:blip r:embed="rId1151"/>
              <a:stretch>
                <a:fillRect/>
              </a:stretch>
            </p:blipFill>
            <p:spPr>
              <a:xfrm>
                <a:off x="5645974" y="1490165"/>
                <a:ext cx="137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545" name="Freihand 544">
                <a:extLst>
                  <a:ext uri="{FF2B5EF4-FFF2-40B4-BE49-F238E27FC236}">
                    <a16:creationId xmlns:a16="http://schemas.microsoft.com/office/drawing/2014/main" id="{CDD8CDC5-08A0-48B5-8A8D-0B2A18559DDB}"/>
                  </a:ext>
                </a:extLst>
              </p14:cNvPr>
              <p14:cNvContentPartPr/>
              <p14:nvPr/>
            </p14:nvContentPartPr>
            <p14:xfrm>
              <a:off x="4931374" y="1540205"/>
              <a:ext cx="59040" cy="15840"/>
            </p14:xfrm>
          </p:contentPart>
        </mc:Choice>
        <mc:Fallback xmlns="">
          <p:pic>
            <p:nvPicPr>
              <p:cNvPr id="545" name="Freihand 544">
                <a:extLst>
                  <a:ext uri="{FF2B5EF4-FFF2-40B4-BE49-F238E27FC236}">
                    <a16:creationId xmlns:a16="http://schemas.microsoft.com/office/drawing/2014/main" id="{CDD8CDC5-08A0-48B5-8A8D-0B2A18559DDB}"/>
                  </a:ext>
                </a:extLst>
              </p:cNvPr>
              <p:cNvPicPr/>
              <p:nvPr/>
            </p:nvPicPr>
            <p:blipFill>
              <a:blip r:embed="rId1153"/>
              <a:stretch>
                <a:fillRect/>
              </a:stretch>
            </p:blipFill>
            <p:spPr>
              <a:xfrm>
                <a:off x="4927054" y="1535885"/>
                <a:ext cx="67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546" name="Freihand 545">
                <a:extLst>
                  <a:ext uri="{FF2B5EF4-FFF2-40B4-BE49-F238E27FC236}">
                    <a16:creationId xmlns:a16="http://schemas.microsoft.com/office/drawing/2014/main" id="{ECB2859A-7324-4A4D-A259-CBF425425294}"/>
                  </a:ext>
                </a:extLst>
              </p14:cNvPr>
              <p14:cNvContentPartPr/>
              <p14:nvPr/>
            </p14:nvContentPartPr>
            <p14:xfrm>
              <a:off x="4919494" y="1571525"/>
              <a:ext cx="84960" cy="6840"/>
            </p14:xfrm>
          </p:contentPart>
        </mc:Choice>
        <mc:Fallback xmlns="">
          <p:pic>
            <p:nvPicPr>
              <p:cNvPr id="546" name="Freihand 545">
                <a:extLst>
                  <a:ext uri="{FF2B5EF4-FFF2-40B4-BE49-F238E27FC236}">
                    <a16:creationId xmlns:a16="http://schemas.microsoft.com/office/drawing/2014/main" id="{ECB2859A-7324-4A4D-A259-CBF425425294}"/>
                  </a:ext>
                </a:extLst>
              </p:cNvPr>
              <p:cNvPicPr/>
              <p:nvPr/>
            </p:nvPicPr>
            <p:blipFill>
              <a:blip r:embed="rId1155"/>
              <a:stretch>
                <a:fillRect/>
              </a:stretch>
            </p:blipFill>
            <p:spPr>
              <a:xfrm>
                <a:off x="4915174" y="1567205"/>
                <a:ext cx="93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551" name="Freihand 550">
                <a:extLst>
                  <a:ext uri="{FF2B5EF4-FFF2-40B4-BE49-F238E27FC236}">
                    <a16:creationId xmlns:a16="http://schemas.microsoft.com/office/drawing/2014/main" id="{D9671146-69C3-48AE-89F4-5122916707BB}"/>
                  </a:ext>
                </a:extLst>
              </p14:cNvPr>
              <p14:cNvContentPartPr/>
              <p14:nvPr/>
            </p14:nvContentPartPr>
            <p14:xfrm>
              <a:off x="5080054" y="1536245"/>
              <a:ext cx="51480" cy="4320"/>
            </p14:xfrm>
          </p:contentPart>
        </mc:Choice>
        <mc:Fallback xmlns="">
          <p:pic>
            <p:nvPicPr>
              <p:cNvPr id="551" name="Freihand 550">
                <a:extLst>
                  <a:ext uri="{FF2B5EF4-FFF2-40B4-BE49-F238E27FC236}">
                    <a16:creationId xmlns:a16="http://schemas.microsoft.com/office/drawing/2014/main" id="{D9671146-69C3-48AE-89F4-5122916707BB}"/>
                  </a:ext>
                </a:extLst>
              </p:cNvPr>
              <p:cNvPicPr/>
              <p:nvPr/>
            </p:nvPicPr>
            <p:blipFill>
              <a:blip r:embed="rId1157"/>
              <a:stretch>
                <a:fillRect/>
              </a:stretch>
            </p:blipFill>
            <p:spPr>
              <a:xfrm>
                <a:off x="5075734" y="1531925"/>
                <a:ext cx="60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548" name="Freihand 547">
                <a:extLst>
                  <a:ext uri="{FF2B5EF4-FFF2-40B4-BE49-F238E27FC236}">
                    <a16:creationId xmlns:a16="http://schemas.microsoft.com/office/drawing/2014/main" id="{B155B67A-606C-41D7-9470-059FBF2C18ED}"/>
                  </a:ext>
                </a:extLst>
              </p14:cNvPr>
              <p14:cNvContentPartPr/>
              <p14:nvPr/>
            </p14:nvContentPartPr>
            <p14:xfrm>
              <a:off x="4953694" y="2047445"/>
              <a:ext cx="61560" cy="14400"/>
            </p14:xfrm>
          </p:contentPart>
        </mc:Choice>
        <mc:Fallback xmlns="">
          <p:pic>
            <p:nvPicPr>
              <p:cNvPr id="548" name="Freihand 547">
                <a:extLst>
                  <a:ext uri="{FF2B5EF4-FFF2-40B4-BE49-F238E27FC236}">
                    <a16:creationId xmlns:a16="http://schemas.microsoft.com/office/drawing/2014/main" id="{B155B67A-606C-41D7-9470-059FBF2C18ED}"/>
                  </a:ext>
                </a:extLst>
              </p:cNvPr>
              <p:cNvPicPr/>
              <p:nvPr/>
            </p:nvPicPr>
            <p:blipFill>
              <a:blip r:embed="rId1159"/>
              <a:stretch>
                <a:fillRect/>
              </a:stretch>
            </p:blipFill>
            <p:spPr>
              <a:xfrm>
                <a:off x="4949374" y="2043125"/>
                <a:ext cx="70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549" name="Freihand 548">
                <a:extLst>
                  <a:ext uri="{FF2B5EF4-FFF2-40B4-BE49-F238E27FC236}">
                    <a16:creationId xmlns:a16="http://schemas.microsoft.com/office/drawing/2014/main" id="{2CAC251B-0AA9-4285-9261-328E320385C9}"/>
                  </a:ext>
                </a:extLst>
              </p14:cNvPr>
              <p14:cNvContentPartPr/>
              <p14:nvPr/>
            </p14:nvContentPartPr>
            <p14:xfrm>
              <a:off x="4950094" y="2094965"/>
              <a:ext cx="64080" cy="6120"/>
            </p14:xfrm>
          </p:contentPart>
        </mc:Choice>
        <mc:Fallback xmlns="">
          <p:pic>
            <p:nvPicPr>
              <p:cNvPr id="549" name="Freihand 548">
                <a:extLst>
                  <a:ext uri="{FF2B5EF4-FFF2-40B4-BE49-F238E27FC236}">
                    <a16:creationId xmlns:a16="http://schemas.microsoft.com/office/drawing/2014/main" id="{2CAC251B-0AA9-4285-9261-328E320385C9}"/>
                  </a:ext>
                </a:extLst>
              </p:cNvPr>
              <p:cNvPicPr/>
              <p:nvPr/>
            </p:nvPicPr>
            <p:blipFill>
              <a:blip r:embed="rId1161"/>
              <a:stretch>
                <a:fillRect/>
              </a:stretch>
            </p:blipFill>
            <p:spPr>
              <a:xfrm>
                <a:off x="4945774" y="2090645"/>
                <a:ext cx="72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552" name="Freihand 551">
                <a:extLst>
                  <a:ext uri="{FF2B5EF4-FFF2-40B4-BE49-F238E27FC236}">
                    <a16:creationId xmlns:a16="http://schemas.microsoft.com/office/drawing/2014/main" id="{47FCC9D0-52B8-4340-BFA8-C44C2C545612}"/>
                  </a:ext>
                </a:extLst>
              </p14:cNvPr>
              <p14:cNvContentPartPr/>
              <p14:nvPr/>
            </p14:nvContentPartPr>
            <p14:xfrm>
              <a:off x="5118214" y="2037725"/>
              <a:ext cx="59760" cy="4680"/>
            </p14:xfrm>
          </p:contentPart>
        </mc:Choice>
        <mc:Fallback xmlns="">
          <p:pic>
            <p:nvPicPr>
              <p:cNvPr id="552" name="Freihand 551">
                <a:extLst>
                  <a:ext uri="{FF2B5EF4-FFF2-40B4-BE49-F238E27FC236}">
                    <a16:creationId xmlns:a16="http://schemas.microsoft.com/office/drawing/2014/main" id="{47FCC9D0-52B8-4340-BFA8-C44C2C545612}"/>
                  </a:ext>
                </a:extLst>
              </p:cNvPr>
              <p:cNvPicPr/>
              <p:nvPr/>
            </p:nvPicPr>
            <p:blipFill>
              <a:blip r:embed="rId1163"/>
              <a:stretch>
                <a:fillRect/>
              </a:stretch>
            </p:blipFill>
            <p:spPr>
              <a:xfrm>
                <a:off x="5113894" y="2033405"/>
                <a:ext cx="68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558" name="Freihand 557">
                <a:extLst>
                  <a:ext uri="{FF2B5EF4-FFF2-40B4-BE49-F238E27FC236}">
                    <a16:creationId xmlns:a16="http://schemas.microsoft.com/office/drawing/2014/main" id="{724C195F-6AAB-4D47-9DA0-ECD9BF801048}"/>
                  </a:ext>
                </a:extLst>
              </p14:cNvPr>
              <p14:cNvContentPartPr/>
              <p14:nvPr/>
            </p14:nvContentPartPr>
            <p14:xfrm>
              <a:off x="4236214" y="2309885"/>
              <a:ext cx="147600" cy="15840"/>
            </p14:xfrm>
          </p:contentPart>
        </mc:Choice>
        <mc:Fallback xmlns="">
          <p:pic>
            <p:nvPicPr>
              <p:cNvPr id="558" name="Freihand 557">
                <a:extLst>
                  <a:ext uri="{FF2B5EF4-FFF2-40B4-BE49-F238E27FC236}">
                    <a16:creationId xmlns:a16="http://schemas.microsoft.com/office/drawing/2014/main" id="{724C195F-6AAB-4D47-9DA0-ECD9BF801048}"/>
                  </a:ext>
                </a:extLst>
              </p:cNvPr>
              <p:cNvPicPr/>
              <p:nvPr/>
            </p:nvPicPr>
            <p:blipFill>
              <a:blip r:embed="rId1165"/>
              <a:stretch>
                <a:fillRect/>
              </a:stretch>
            </p:blipFill>
            <p:spPr>
              <a:xfrm>
                <a:off x="4231894" y="2305565"/>
                <a:ext cx="156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559" name="Freihand 558">
                <a:extLst>
                  <a:ext uri="{FF2B5EF4-FFF2-40B4-BE49-F238E27FC236}">
                    <a16:creationId xmlns:a16="http://schemas.microsoft.com/office/drawing/2014/main" id="{0285F868-5AB2-4C06-B894-63A994051739}"/>
                  </a:ext>
                </a:extLst>
              </p14:cNvPr>
              <p14:cNvContentPartPr/>
              <p14:nvPr/>
            </p14:nvContentPartPr>
            <p14:xfrm>
              <a:off x="4280494" y="1819925"/>
              <a:ext cx="171000" cy="27720"/>
            </p14:xfrm>
          </p:contentPart>
        </mc:Choice>
        <mc:Fallback xmlns="">
          <p:pic>
            <p:nvPicPr>
              <p:cNvPr id="559" name="Freihand 558">
                <a:extLst>
                  <a:ext uri="{FF2B5EF4-FFF2-40B4-BE49-F238E27FC236}">
                    <a16:creationId xmlns:a16="http://schemas.microsoft.com/office/drawing/2014/main" id="{0285F868-5AB2-4C06-B894-63A994051739}"/>
                  </a:ext>
                </a:extLst>
              </p:cNvPr>
              <p:cNvPicPr/>
              <p:nvPr/>
            </p:nvPicPr>
            <p:blipFill>
              <a:blip r:embed="rId1167"/>
              <a:stretch>
                <a:fillRect/>
              </a:stretch>
            </p:blipFill>
            <p:spPr>
              <a:xfrm>
                <a:off x="4276174" y="1815605"/>
                <a:ext cx="179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560" name="Freihand 559">
                <a:extLst>
                  <a:ext uri="{FF2B5EF4-FFF2-40B4-BE49-F238E27FC236}">
                    <a16:creationId xmlns:a16="http://schemas.microsoft.com/office/drawing/2014/main" id="{11AF4583-5052-411A-96E3-4FB7E1DBD4FB}"/>
                  </a:ext>
                </a:extLst>
              </p14:cNvPr>
              <p14:cNvContentPartPr/>
              <p14:nvPr/>
            </p14:nvContentPartPr>
            <p14:xfrm>
              <a:off x="5206774" y="2152565"/>
              <a:ext cx="132120" cy="30600"/>
            </p14:xfrm>
          </p:contentPart>
        </mc:Choice>
        <mc:Fallback xmlns="">
          <p:pic>
            <p:nvPicPr>
              <p:cNvPr id="560" name="Freihand 559">
                <a:extLst>
                  <a:ext uri="{FF2B5EF4-FFF2-40B4-BE49-F238E27FC236}">
                    <a16:creationId xmlns:a16="http://schemas.microsoft.com/office/drawing/2014/main" id="{11AF4583-5052-411A-96E3-4FB7E1DBD4FB}"/>
                  </a:ext>
                </a:extLst>
              </p:cNvPr>
              <p:cNvPicPr/>
              <p:nvPr/>
            </p:nvPicPr>
            <p:blipFill>
              <a:blip r:embed="rId1169"/>
              <a:stretch>
                <a:fillRect/>
              </a:stretch>
            </p:blipFill>
            <p:spPr>
              <a:xfrm>
                <a:off x="5202454" y="2148245"/>
                <a:ext cx="14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561" name="Freihand 560">
                <a:extLst>
                  <a:ext uri="{FF2B5EF4-FFF2-40B4-BE49-F238E27FC236}">
                    <a16:creationId xmlns:a16="http://schemas.microsoft.com/office/drawing/2014/main" id="{73B4109C-F2B8-45A4-B663-F228BEAB5455}"/>
                  </a:ext>
                </a:extLst>
              </p14:cNvPr>
              <p14:cNvContentPartPr/>
              <p14:nvPr/>
            </p14:nvContentPartPr>
            <p14:xfrm>
              <a:off x="5279494" y="1644965"/>
              <a:ext cx="85680" cy="7200"/>
            </p14:xfrm>
          </p:contentPart>
        </mc:Choice>
        <mc:Fallback xmlns="">
          <p:pic>
            <p:nvPicPr>
              <p:cNvPr id="561" name="Freihand 560">
                <a:extLst>
                  <a:ext uri="{FF2B5EF4-FFF2-40B4-BE49-F238E27FC236}">
                    <a16:creationId xmlns:a16="http://schemas.microsoft.com/office/drawing/2014/main" id="{73B4109C-F2B8-45A4-B663-F228BEAB5455}"/>
                  </a:ext>
                </a:extLst>
              </p:cNvPr>
              <p:cNvPicPr/>
              <p:nvPr/>
            </p:nvPicPr>
            <p:blipFill>
              <a:blip r:embed="rId188"/>
              <a:stretch>
                <a:fillRect/>
              </a:stretch>
            </p:blipFill>
            <p:spPr>
              <a:xfrm>
                <a:off x="5275174" y="1640645"/>
                <a:ext cx="94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82" name="Freihand 781">
                <a:extLst>
                  <a:ext uri="{FF2B5EF4-FFF2-40B4-BE49-F238E27FC236}">
                    <a16:creationId xmlns:a16="http://schemas.microsoft.com/office/drawing/2014/main" id="{ECE2162F-4241-499B-AE82-E65F0E62AA56}"/>
                  </a:ext>
                </a:extLst>
              </p14:cNvPr>
              <p14:cNvContentPartPr/>
              <p14:nvPr/>
            </p14:nvContentPartPr>
            <p14:xfrm>
              <a:off x="407974" y="2846645"/>
              <a:ext cx="88200" cy="93240"/>
            </p14:xfrm>
          </p:contentPart>
        </mc:Choice>
        <mc:Fallback xmlns="">
          <p:pic>
            <p:nvPicPr>
              <p:cNvPr id="782" name="Freihand 781">
                <a:extLst>
                  <a:ext uri="{FF2B5EF4-FFF2-40B4-BE49-F238E27FC236}">
                    <a16:creationId xmlns:a16="http://schemas.microsoft.com/office/drawing/2014/main" id="{ECE2162F-4241-499B-AE82-E65F0E62AA56}"/>
                  </a:ext>
                </a:extLst>
              </p:cNvPr>
              <p:cNvPicPr/>
              <p:nvPr/>
            </p:nvPicPr>
            <p:blipFill>
              <a:blip r:embed="rId1172"/>
              <a:stretch>
                <a:fillRect/>
              </a:stretch>
            </p:blipFill>
            <p:spPr>
              <a:xfrm>
                <a:off x="403654" y="2842325"/>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83" name="Freihand 782">
                <a:extLst>
                  <a:ext uri="{FF2B5EF4-FFF2-40B4-BE49-F238E27FC236}">
                    <a16:creationId xmlns:a16="http://schemas.microsoft.com/office/drawing/2014/main" id="{2DF8D711-C1C9-402B-984C-8DCC72E982E5}"/>
                  </a:ext>
                </a:extLst>
              </p14:cNvPr>
              <p14:cNvContentPartPr/>
              <p14:nvPr/>
            </p14:nvContentPartPr>
            <p14:xfrm>
              <a:off x="442174" y="2852045"/>
              <a:ext cx="74160" cy="183600"/>
            </p14:xfrm>
          </p:contentPart>
        </mc:Choice>
        <mc:Fallback xmlns="">
          <p:pic>
            <p:nvPicPr>
              <p:cNvPr id="783" name="Freihand 782">
                <a:extLst>
                  <a:ext uri="{FF2B5EF4-FFF2-40B4-BE49-F238E27FC236}">
                    <a16:creationId xmlns:a16="http://schemas.microsoft.com/office/drawing/2014/main" id="{2DF8D711-C1C9-402B-984C-8DCC72E982E5}"/>
                  </a:ext>
                </a:extLst>
              </p:cNvPr>
              <p:cNvPicPr/>
              <p:nvPr/>
            </p:nvPicPr>
            <p:blipFill>
              <a:blip r:embed="rId1174"/>
              <a:stretch>
                <a:fillRect/>
              </a:stretch>
            </p:blipFill>
            <p:spPr>
              <a:xfrm>
                <a:off x="437854" y="2847725"/>
                <a:ext cx="82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85" name="Freihand 784">
                <a:extLst>
                  <a:ext uri="{FF2B5EF4-FFF2-40B4-BE49-F238E27FC236}">
                    <a16:creationId xmlns:a16="http://schemas.microsoft.com/office/drawing/2014/main" id="{76D9B0A0-CBAE-4353-B6B6-B3CD034B3CD2}"/>
                  </a:ext>
                </a:extLst>
              </p14:cNvPr>
              <p14:cNvContentPartPr/>
              <p14:nvPr/>
            </p14:nvContentPartPr>
            <p14:xfrm>
              <a:off x="599494" y="2879765"/>
              <a:ext cx="110520" cy="13320"/>
            </p14:xfrm>
          </p:contentPart>
        </mc:Choice>
        <mc:Fallback xmlns="">
          <p:pic>
            <p:nvPicPr>
              <p:cNvPr id="785" name="Freihand 784">
                <a:extLst>
                  <a:ext uri="{FF2B5EF4-FFF2-40B4-BE49-F238E27FC236}">
                    <a16:creationId xmlns:a16="http://schemas.microsoft.com/office/drawing/2014/main" id="{76D9B0A0-CBAE-4353-B6B6-B3CD034B3CD2}"/>
                  </a:ext>
                </a:extLst>
              </p:cNvPr>
              <p:cNvPicPr/>
              <p:nvPr/>
            </p:nvPicPr>
            <p:blipFill>
              <a:blip r:embed="rId1176"/>
              <a:stretch>
                <a:fillRect/>
              </a:stretch>
            </p:blipFill>
            <p:spPr>
              <a:xfrm>
                <a:off x="595174" y="2875445"/>
                <a:ext cx="119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86" name="Freihand 785">
                <a:extLst>
                  <a:ext uri="{FF2B5EF4-FFF2-40B4-BE49-F238E27FC236}">
                    <a16:creationId xmlns:a16="http://schemas.microsoft.com/office/drawing/2014/main" id="{5D70CECF-A8E8-4C73-BFEE-C4D5D1C7EFD3}"/>
                  </a:ext>
                </a:extLst>
              </p14:cNvPr>
              <p14:cNvContentPartPr/>
              <p14:nvPr/>
            </p14:nvContentPartPr>
            <p14:xfrm>
              <a:off x="620014" y="2909645"/>
              <a:ext cx="102960" cy="19440"/>
            </p14:xfrm>
          </p:contentPart>
        </mc:Choice>
        <mc:Fallback xmlns="">
          <p:pic>
            <p:nvPicPr>
              <p:cNvPr id="786" name="Freihand 785">
                <a:extLst>
                  <a:ext uri="{FF2B5EF4-FFF2-40B4-BE49-F238E27FC236}">
                    <a16:creationId xmlns:a16="http://schemas.microsoft.com/office/drawing/2014/main" id="{5D70CECF-A8E8-4C73-BFEE-C4D5D1C7EFD3}"/>
                  </a:ext>
                </a:extLst>
              </p:cNvPr>
              <p:cNvPicPr/>
              <p:nvPr/>
            </p:nvPicPr>
            <p:blipFill>
              <a:blip r:embed="rId1178"/>
              <a:stretch>
                <a:fillRect/>
              </a:stretch>
            </p:blipFill>
            <p:spPr>
              <a:xfrm>
                <a:off x="615694" y="2905325"/>
                <a:ext cx="111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90" name="Freihand 789">
                <a:extLst>
                  <a:ext uri="{FF2B5EF4-FFF2-40B4-BE49-F238E27FC236}">
                    <a16:creationId xmlns:a16="http://schemas.microsoft.com/office/drawing/2014/main" id="{D1638883-D13E-442E-8AA5-E45BCA89B731}"/>
                  </a:ext>
                </a:extLst>
              </p14:cNvPr>
              <p14:cNvContentPartPr/>
              <p14:nvPr/>
            </p14:nvContentPartPr>
            <p14:xfrm>
              <a:off x="780934" y="2776085"/>
              <a:ext cx="87840" cy="195840"/>
            </p14:xfrm>
          </p:contentPart>
        </mc:Choice>
        <mc:Fallback xmlns="">
          <p:pic>
            <p:nvPicPr>
              <p:cNvPr id="790" name="Freihand 789">
                <a:extLst>
                  <a:ext uri="{FF2B5EF4-FFF2-40B4-BE49-F238E27FC236}">
                    <a16:creationId xmlns:a16="http://schemas.microsoft.com/office/drawing/2014/main" id="{D1638883-D13E-442E-8AA5-E45BCA89B731}"/>
                  </a:ext>
                </a:extLst>
              </p:cNvPr>
              <p:cNvPicPr/>
              <p:nvPr/>
            </p:nvPicPr>
            <p:blipFill>
              <a:blip r:embed="rId1180"/>
              <a:stretch>
                <a:fillRect/>
              </a:stretch>
            </p:blipFill>
            <p:spPr>
              <a:xfrm>
                <a:off x="776614" y="2771765"/>
                <a:ext cx="96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91" name="Freihand 790">
                <a:extLst>
                  <a:ext uri="{FF2B5EF4-FFF2-40B4-BE49-F238E27FC236}">
                    <a16:creationId xmlns:a16="http://schemas.microsoft.com/office/drawing/2014/main" id="{26D967AD-D66C-4835-BCEE-FFA8B2F5E4D5}"/>
                  </a:ext>
                </a:extLst>
              </p14:cNvPr>
              <p14:cNvContentPartPr/>
              <p14:nvPr/>
            </p14:nvContentPartPr>
            <p14:xfrm>
              <a:off x="798934" y="2676005"/>
              <a:ext cx="1185480" cy="90360"/>
            </p14:xfrm>
          </p:contentPart>
        </mc:Choice>
        <mc:Fallback xmlns="">
          <p:pic>
            <p:nvPicPr>
              <p:cNvPr id="791" name="Freihand 790">
                <a:extLst>
                  <a:ext uri="{FF2B5EF4-FFF2-40B4-BE49-F238E27FC236}">
                    <a16:creationId xmlns:a16="http://schemas.microsoft.com/office/drawing/2014/main" id="{26D967AD-D66C-4835-BCEE-FFA8B2F5E4D5}"/>
                  </a:ext>
                </a:extLst>
              </p:cNvPr>
              <p:cNvPicPr/>
              <p:nvPr/>
            </p:nvPicPr>
            <p:blipFill>
              <a:blip r:embed="rId1182"/>
              <a:stretch>
                <a:fillRect/>
              </a:stretch>
            </p:blipFill>
            <p:spPr>
              <a:xfrm>
                <a:off x="794614" y="2671685"/>
                <a:ext cx="119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93" name="Freihand 792">
                <a:extLst>
                  <a:ext uri="{FF2B5EF4-FFF2-40B4-BE49-F238E27FC236}">
                    <a16:creationId xmlns:a16="http://schemas.microsoft.com/office/drawing/2014/main" id="{F6B67A86-D963-45FD-A3B3-4107E80C0DDB}"/>
                  </a:ext>
                </a:extLst>
              </p14:cNvPr>
              <p14:cNvContentPartPr/>
              <p14:nvPr/>
            </p14:nvContentPartPr>
            <p14:xfrm>
              <a:off x="893614" y="2834765"/>
              <a:ext cx="86040" cy="109800"/>
            </p14:xfrm>
          </p:contentPart>
        </mc:Choice>
        <mc:Fallback xmlns="">
          <p:pic>
            <p:nvPicPr>
              <p:cNvPr id="793" name="Freihand 792">
                <a:extLst>
                  <a:ext uri="{FF2B5EF4-FFF2-40B4-BE49-F238E27FC236}">
                    <a16:creationId xmlns:a16="http://schemas.microsoft.com/office/drawing/2014/main" id="{F6B67A86-D963-45FD-A3B3-4107E80C0DDB}"/>
                  </a:ext>
                </a:extLst>
              </p:cNvPr>
              <p:cNvPicPr/>
              <p:nvPr/>
            </p:nvPicPr>
            <p:blipFill>
              <a:blip r:embed="rId1184"/>
              <a:stretch>
                <a:fillRect/>
              </a:stretch>
            </p:blipFill>
            <p:spPr>
              <a:xfrm>
                <a:off x="889294" y="2830445"/>
                <a:ext cx="94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94" name="Freihand 793">
                <a:extLst>
                  <a:ext uri="{FF2B5EF4-FFF2-40B4-BE49-F238E27FC236}">
                    <a16:creationId xmlns:a16="http://schemas.microsoft.com/office/drawing/2014/main" id="{1B2E83E0-F3B2-4391-BA77-080AE1C331F3}"/>
                  </a:ext>
                </a:extLst>
              </p14:cNvPr>
              <p14:cNvContentPartPr/>
              <p14:nvPr/>
            </p14:nvContentPartPr>
            <p14:xfrm>
              <a:off x="991894" y="2850605"/>
              <a:ext cx="49320" cy="65520"/>
            </p14:xfrm>
          </p:contentPart>
        </mc:Choice>
        <mc:Fallback xmlns="">
          <p:pic>
            <p:nvPicPr>
              <p:cNvPr id="794" name="Freihand 793">
                <a:extLst>
                  <a:ext uri="{FF2B5EF4-FFF2-40B4-BE49-F238E27FC236}">
                    <a16:creationId xmlns:a16="http://schemas.microsoft.com/office/drawing/2014/main" id="{1B2E83E0-F3B2-4391-BA77-080AE1C331F3}"/>
                  </a:ext>
                </a:extLst>
              </p:cNvPr>
              <p:cNvPicPr/>
              <p:nvPr/>
            </p:nvPicPr>
            <p:blipFill>
              <a:blip r:embed="rId1186"/>
              <a:stretch>
                <a:fillRect/>
              </a:stretch>
            </p:blipFill>
            <p:spPr>
              <a:xfrm>
                <a:off x="987574" y="2846285"/>
                <a:ext cx="57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95" name="Freihand 794">
                <a:extLst>
                  <a:ext uri="{FF2B5EF4-FFF2-40B4-BE49-F238E27FC236}">
                    <a16:creationId xmlns:a16="http://schemas.microsoft.com/office/drawing/2014/main" id="{604CCA37-C84D-4CA3-8AA3-913A5727FEA3}"/>
                  </a:ext>
                </a:extLst>
              </p14:cNvPr>
              <p14:cNvContentPartPr/>
              <p14:nvPr/>
            </p14:nvContentPartPr>
            <p14:xfrm>
              <a:off x="1076134" y="2853845"/>
              <a:ext cx="69840" cy="65160"/>
            </p14:xfrm>
          </p:contentPart>
        </mc:Choice>
        <mc:Fallback xmlns="">
          <p:pic>
            <p:nvPicPr>
              <p:cNvPr id="795" name="Freihand 794">
                <a:extLst>
                  <a:ext uri="{FF2B5EF4-FFF2-40B4-BE49-F238E27FC236}">
                    <a16:creationId xmlns:a16="http://schemas.microsoft.com/office/drawing/2014/main" id="{604CCA37-C84D-4CA3-8AA3-913A5727FEA3}"/>
                  </a:ext>
                </a:extLst>
              </p:cNvPr>
              <p:cNvPicPr/>
              <p:nvPr/>
            </p:nvPicPr>
            <p:blipFill>
              <a:blip r:embed="rId1188"/>
              <a:stretch>
                <a:fillRect/>
              </a:stretch>
            </p:blipFill>
            <p:spPr>
              <a:xfrm>
                <a:off x="1071814" y="2849525"/>
                <a:ext cx="78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96" name="Freihand 795">
                <a:extLst>
                  <a:ext uri="{FF2B5EF4-FFF2-40B4-BE49-F238E27FC236}">
                    <a16:creationId xmlns:a16="http://schemas.microsoft.com/office/drawing/2014/main" id="{F8E45436-EED0-446A-9519-424DA60C5E7E}"/>
                  </a:ext>
                </a:extLst>
              </p14:cNvPr>
              <p14:cNvContentPartPr/>
              <p14:nvPr/>
            </p14:nvContentPartPr>
            <p14:xfrm>
              <a:off x="1185214" y="2884805"/>
              <a:ext cx="63360" cy="3600"/>
            </p14:xfrm>
          </p:contentPart>
        </mc:Choice>
        <mc:Fallback xmlns="">
          <p:pic>
            <p:nvPicPr>
              <p:cNvPr id="796" name="Freihand 795">
                <a:extLst>
                  <a:ext uri="{FF2B5EF4-FFF2-40B4-BE49-F238E27FC236}">
                    <a16:creationId xmlns:a16="http://schemas.microsoft.com/office/drawing/2014/main" id="{F8E45436-EED0-446A-9519-424DA60C5E7E}"/>
                  </a:ext>
                </a:extLst>
              </p:cNvPr>
              <p:cNvPicPr/>
              <p:nvPr/>
            </p:nvPicPr>
            <p:blipFill>
              <a:blip r:embed="rId1190"/>
              <a:stretch>
                <a:fillRect/>
              </a:stretch>
            </p:blipFill>
            <p:spPr>
              <a:xfrm>
                <a:off x="1180894" y="2880485"/>
                <a:ext cx="72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97" name="Freihand 796">
                <a:extLst>
                  <a:ext uri="{FF2B5EF4-FFF2-40B4-BE49-F238E27FC236}">
                    <a16:creationId xmlns:a16="http://schemas.microsoft.com/office/drawing/2014/main" id="{21ABF9F6-CDAB-4ED6-8256-124C60393315}"/>
                  </a:ext>
                </a:extLst>
              </p14:cNvPr>
              <p14:cNvContentPartPr/>
              <p14:nvPr/>
            </p14:nvContentPartPr>
            <p14:xfrm>
              <a:off x="1284574" y="2826845"/>
              <a:ext cx="61920" cy="74520"/>
            </p14:xfrm>
          </p:contentPart>
        </mc:Choice>
        <mc:Fallback xmlns="">
          <p:pic>
            <p:nvPicPr>
              <p:cNvPr id="797" name="Freihand 796">
                <a:extLst>
                  <a:ext uri="{FF2B5EF4-FFF2-40B4-BE49-F238E27FC236}">
                    <a16:creationId xmlns:a16="http://schemas.microsoft.com/office/drawing/2014/main" id="{21ABF9F6-CDAB-4ED6-8256-124C60393315}"/>
                  </a:ext>
                </a:extLst>
              </p:cNvPr>
              <p:cNvPicPr/>
              <p:nvPr/>
            </p:nvPicPr>
            <p:blipFill>
              <a:blip r:embed="rId1192"/>
              <a:stretch>
                <a:fillRect/>
              </a:stretch>
            </p:blipFill>
            <p:spPr>
              <a:xfrm>
                <a:off x="1280254" y="2822525"/>
                <a:ext cx="70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98" name="Freihand 797">
                <a:extLst>
                  <a:ext uri="{FF2B5EF4-FFF2-40B4-BE49-F238E27FC236}">
                    <a16:creationId xmlns:a16="http://schemas.microsoft.com/office/drawing/2014/main" id="{3938E993-6ECA-4F85-AFBD-08FFD8DDEFBE}"/>
                  </a:ext>
                </a:extLst>
              </p14:cNvPr>
              <p14:cNvContentPartPr/>
              <p14:nvPr/>
            </p14:nvContentPartPr>
            <p14:xfrm>
              <a:off x="1292854" y="2810285"/>
              <a:ext cx="83160" cy="151560"/>
            </p14:xfrm>
          </p:contentPart>
        </mc:Choice>
        <mc:Fallback xmlns="">
          <p:pic>
            <p:nvPicPr>
              <p:cNvPr id="798" name="Freihand 797">
                <a:extLst>
                  <a:ext uri="{FF2B5EF4-FFF2-40B4-BE49-F238E27FC236}">
                    <a16:creationId xmlns:a16="http://schemas.microsoft.com/office/drawing/2014/main" id="{3938E993-6ECA-4F85-AFBD-08FFD8DDEFBE}"/>
                  </a:ext>
                </a:extLst>
              </p:cNvPr>
              <p:cNvPicPr/>
              <p:nvPr/>
            </p:nvPicPr>
            <p:blipFill>
              <a:blip r:embed="rId1194"/>
              <a:stretch>
                <a:fillRect/>
              </a:stretch>
            </p:blipFill>
            <p:spPr>
              <a:xfrm>
                <a:off x="1288534" y="2805965"/>
                <a:ext cx="91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99" name="Freihand 798">
                <a:extLst>
                  <a:ext uri="{FF2B5EF4-FFF2-40B4-BE49-F238E27FC236}">
                    <a16:creationId xmlns:a16="http://schemas.microsoft.com/office/drawing/2014/main" id="{7306BA5C-A875-4EA0-8DD0-45655F8FD387}"/>
                  </a:ext>
                </a:extLst>
              </p14:cNvPr>
              <p14:cNvContentPartPr/>
              <p14:nvPr/>
            </p14:nvContentPartPr>
            <p14:xfrm>
              <a:off x="839254" y="2784725"/>
              <a:ext cx="108360" cy="206280"/>
            </p14:xfrm>
          </p:contentPart>
        </mc:Choice>
        <mc:Fallback xmlns="">
          <p:pic>
            <p:nvPicPr>
              <p:cNvPr id="799" name="Freihand 798">
                <a:extLst>
                  <a:ext uri="{FF2B5EF4-FFF2-40B4-BE49-F238E27FC236}">
                    <a16:creationId xmlns:a16="http://schemas.microsoft.com/office/drawing/2014/main" id="{7306BA5C-A875-4EA0-8DD0-45655F8FD387}"/>
                  </a:ext>
                </a:extLst>
              </p:cNvPr>
              <p:cNvPicPr/>
              <p:nvPr/>
            </p:nvPicPr>
            <p:blipFill>
              <a:blip r:embed="rId1196"/>
              <a:stretch>
                <a:fillRect/>
              </a:stretch>
            </p:blipFill>
            <p:spPr>
              <a:xfrm>
                <a:off x="834934" y="2780405"/>
                <a:ext cx="117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800" name="Freihand 799">
                <a:extLst>
                  <a:ext uri="{FF2B5EF4-FFF2-40B4-BE49-F238E27FC236}">
                    <a16:creationId xmlns:a16="http://schemas.microsoft.com/office/drawing/2014/main" id="{9D12A714-ECFD-41BB-B4B7-69DD23F3836F}"/>
                  </a:ext>
                </a:extLst>
              </p14:cNvPr>
              <p14:cNvContentPartPr/>
              <p14:nvPr/>
            </p14:nvContentPartPr>
            <p14:xfrm>
              <a:off x="1387174" y="2776445"/>
              <a:ext cx="47880" cy="155520"/>
            </p14:xfrm>
          </p:contentPart>
        </mc:Choice>
        <mc:Fallback xmlns="">
          <p:pic>
            <p:nvPicPr>
              <p:cNvPr id="800" name="Freihand 799">
                <a:extLst>
                  <a:ext uri="{FF2B5EF4-FFF2-40B4-BE49-F238E27FC236}">
                    <a16:creationId xmlns:a16="http://schemas.microsoft.com/office/drawing/2014/main" id="{9D12A714-ECFD-41BB-B4B7-69DD23F3836F}"/>
                  </a:ext>
                </a:extLst>
              </p:cNvPr>
              <p:cNvPicPr/>
              <p:nvPr/>
            </p:nvPicPr>
            <p:blipFill>
              <a:blip r:embed="rId1198"/>
              <a:stretch>
                <a:fillRect/>
              </a:stretch>
            </p:blipFill>
            <p:spPr>
              <a:xfrm>
                <a:off x="1382854" y="2772125"/>
                <a:ext cx="56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801" name="Freihand 800">
                <a:extLst>
                  <a:ext uri="{FF2B5EF4-FFF2-40B4-BE49-F238E27FC236}">
                    <a16:creationId xmlns:a16="http://schemas.microsoft.com/office/drawing/2014/main" id="{E25FC557-4D4E-4B72-ACC0-6B6E9811275D}"/>
                  </a:ext>
                </a:extLst>
              </p14:cNvPr>
              <p14:cNvContentPartPr/>
              <p14:nvPr/>
            </p14:nvContentPartPr>
            <p14:xfrm>
              <a:off x="1433974" y="2808845"/>
              <a:ext cx="87840" cy="104040"/>
            </p14:xfrm>
          </p:contentPart>
        </mc:Choice>
        <mc:Fallback xmlns="">
          <p:pic>
            <p:nvPicPr>
              <p:cNvPr id="801" name="Freihand 800">
                <a:extLst>
                  <a:ext uri="{FF2B5EF4-FFF2-40B4-BE49-F238E27FC236}">
                    <a16:creationId xmlns:a16="http://schemas.microsoft.com/office/drawing/2014/main" id="{E25FC557-4D4E-4B72-ACC0-6B6E9811275D}"/>
                  </a:ext>
                </a:extLst>
              </p:cNvPr>
              <p:cNvPicPr/>
              <p:nvPr/>
            </p:nvPicPr>
            <p:blipFill>
              <a:blip r:embed="rId1200"/>
              <a:stretch>
                <a:fillRect/>
              </a:stretch>
            </p:blipFill>
            <p:spPr>
              <a:xfrm>
                <a:off x="1429654" y="2804525"/>
                <a:ext cx="96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802" name="Freihand 801">
                <a:extLst>
                  <a:ext uri="{FF2B5EF4-FFF2-40B4-BE49-F238E27FC236}">
                    <a16:creationId xmlns:a16="http://schemas.microsoft.com/office/drawing/2014/main" id="{E17A4E3D-992B-4BA1-AEEF-B9D5D1C8334B}"/>
                  </a:ext>
                </a:extLst>
              </p14:cNvPr>
              <p14:cNvContentPartPr/>
              <p14:nvPr/>
            </p14:nvContentPartPr>
            <p14:xfrm>
              <a:off x="1522534" y="2813525"/>
              <a:ext cx="56520" cy="77040"/>
            </p14:xfrm>
          </p:contentPart>
        </mc:Choice>
        <mc:Fallback xmlns="">
          <p:pic>
            <p:nvPicPr>
              <p:cNvPr id="802" name="Freihand 801">
                <a:extLst>
                  <a:ext uri="{FF2B5EF4-FFF2-40B4-BE49-F238E27FC236}">
                    <a16:creationId xmlns:a16="http://schemas.microsoft.com/office/drawing/2014/main" id="{E17A4E3D-992B-4BA1-AEEF-B9D5D1C8334B}"/>
                  </a:ext>
                </a:extLst>
              </p:cNvPr>
              <p:cNvPicPr/>
              <p:nvPr/>
            </p:nvPicPr>
            <p:blipFill>
              <a:blip r:embed="rId1202"/>
              <a:stretch>
                <a:fillRect/>
              </a:stretch>
            </p:blipFill>
            <p:spPr>
              <a:xfrm>
                <a:off x="1518214" y="2809205"/>
                <a:ext cx="65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803" name="Freihand 802">
                <a:extLst>
                  <a:ext uri="{FF2B5EF4-FFF2-40B4-BE49-F238E27FC236}">
                    <a16:creationId xmlns:a16="http://schemas.microsoft.com/office/drawing/2014/main" id="{E685EAE9-C449-44D0-A4B5-CB7A3EC9EEB0}"/>
                  </a:ext>
                </a:extLst>
              </p14:cNvPr>
              <p14:cNvContentPartPr/>
              <p14:nvPr/>
            </p14:nvContentPartPr>
            <p14:xfrm>
              <a:off x="1588414" y="2820365"/>
              <a:ext cx="57960" cy="67680"/>
            </p14:xfrm>
          </p:contentPart>
        </mc:Choice>
        <mc:Fallback xmlns="">
          <p:pic>
            <p:nvPicPr>
              <p:cNvPr id="803" name="Freihand 802">
                <a:extLst>
                  <a:ext uri="{FF2B5EF4-FFF2-40B4-BE49-F238E27FC236}">
                    <a16:creationId xmlns:a16="http://schemas.microsoft.com/office/drawing/2014/main" id="{E685EAE9-C449-44D0-A4B5-CB7A3EC9EEB0}"/>
                  </a:ext>
                </a:extLst>
              </p:cNvPr>
              <p:cNvPicPr/>
              <p:nvPr/>
            </p:nvPicPr>
            <p:blipFill>
              <a:blip r:embed="rId1204"/>
              <a:stretch>
                <a:fillRect/>
              </a:stretch>
            </p:blipFill>
            <p:spPr>
              <a:xfrm>
                <a:off x="1584094" y="2816045"/>
                <a:ext cx="66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804" name="Freihand 803">
                <a:extLst>
                  <a:ext uri="{FF2B5EF4-FFF2-40B4-BE49-F238E27FC236}">
                    <a16:creationId xmlns:a16="http://schemas.microsoft.com/office/drawing/2014/main" id="{859225B1-CA2B-40C2-B5C8-F220F686F0F8}"/>
                  </a:ext>
                </a:extLst>
              </p14:cNvPr>
              <p14:cNvContentPartPr/>
              <p14:nvPr/>
            </p14:nvContentPartPr>
            <p14:xfrm>
              <a:off x="1658614" y="2855285"/>
              <a:ext cx="53280" cy="5040"/>
            </p14:xfrm>
          </p:contentPart>
        </mc:Choice>
        <mc:Fallback xmlns="">
          <p:pic>
            <p:nvPicPr>
              <p:cNvPr id="804" name="Freihand 803">
                <a:extLst>
                  <a:ext uri="{FF2B5EF4-FFF2-40B4-BE49-F238E27FC236}">
                    <a16:creationId xmlns:a16="http://schemas.microsoft.com/office/drawing/2014/main" id="{859225B1-CA2B-40C2-B5C8-F220F686F0F8}"/>
                  </a:ext>
                </a:extLst>
              </p:cNvPr>
              <p:cNvPicPr/>
              <p:nvPr/>
            </p:nvPicPr>
            <p:blipFill>
              <a:blip r:embed="rId1206"/>
              <a:stretch>
                <a:fillRect/>
              </a:stretch>
            </p:blipFill>
            <p:spPr>
              <a:xfrm>
                <a:off x="1654294" y="2850965"/>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805" name="Freihand 804">
                <a:extLst>
                  <a:ext uri="{FF2B5EF4-FFF2-40B4-BE49-F238E27FC236}">
                    <a16:creationId xmlns:a16="http://schemas.microsoft.com/office/drawing/2014/main" id="{6FCA0D1C-33D5-44C6-A537-FE622745C2FB}"/>
                  </a:ext>
                </a:extLst>
              </p14:cNvPr>
              <p14:cNvContentPartPr/>
              <p14:nvPr/>
            </p14:nvContentPartPr>
            <p14:xfrm>
              <a:off x="1748254" y="2795165"/>
              <a:ext cx="46080" cy="57240"/>
            </p14:xfrm>
          </p:contentPart>
        </mc:Choice>
        <mc:Fallback xmlns="">
          <p:pic>
            <p:nvPicPr>
              <p:cNvPr id="805" name="Freihand 804">
                <a:extLst>
                  <a:ext uri="{FF2B5EF4-FFF2-40B4-BE49-F238E27FC236}">
                    <a16:creationId xmlns:a16="http://schemas.microsoft.com/office/drawing/2014/main" id="{6FCA0D1C-33D5-44C6-A537-FE622745C2FB}"/>
                  </a:ext>
                </a:extLst>
              </p:cNvPr>
              <p:cNvPicPr/>
              <p:nvPr/>
            </p:nvPicPr>
            <p:blipFill>
              <a:blip r:embed="rId1208"/>
              <a:stretch>
                <a:fillRect/>
              </a:stretch>
            </p:blipFill>
            <p:spPr>
              <a:xfrm>
                <a:off x="1743934" y="2790845"/>
                <a:ext cx="54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806" name="Freihand 805">
                <a:extLst>
                  <a:ext uri="{FF2B5EF4-FFF2-40B4-BE49-F238E27FC236}">
                    <a16:creationId xmlns:a16="http://schemas.microsoft.com/office/drawing/2014/main" id="{F6B8B9A0-3209-478F-9415-F935DB79079A}"/>
                  </a:ext>
                </a:extLst>
              </p14:cNvPr>
              <p14:cNvContentPartPr/>
              <p14:nvPr/>
            </p14:nvContentPartPr>
            <p14:xfrm>
              <a:off x="1783174" y="2823965"/>
              <a:ext cx="12960" cy="60120"/>
            </p14:xfrm>
          </p:contentPart>
        </mc:Choice>
        <mc:Fallback xmlns="">
          <p:pic>
            <p:nvPicPr>
              <p:cNvPr id="806" name="Freihand 805">
                <a:extLst>
                  <a:ext uri="{FF2B5EF4-FFF2-40B4-BE49-F238E27FC236}">
                    <a16:creationId xmlns:a16="http://schemas.microsoft.com/office/drawing/2014/main" id="{F6B8B9A0-3209-478F-9415-F935DB79079A}"/>
                  </a:ext>
                </a:extLst>
              </p:cNvPr>
              <p:cNvPicPr/>
              <p:nvPr/>
            </p:nvPicPr>
            <p:blipFill>
              <a:blip r:embed="rId1210"/>
              <a:stretch>
                <a:fillRect/>
              </a:stretch>
            </p:blipFill>
            <p:spPr>
              <a:xfrm>
                <a:off x="1778854" y="2819645"/>
                <a:ext cx="21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807" name="Freihand 806">
                <a:extLst>
                  <a:ext uri="{FF2B5EF4-FFF2-40B4-BE49-F238E27FC236}">
                    <a16:creationId xmlns:a16="http://schemas.microsoft.com/office/drawing/2014/main" id="{7685B1DC-6276-44B4-9986-0ECF0ECA06B6}"/>
                  </a:ext>
                </a:extLst>
              </p14:cNvPr>
              <p14:cNvContentPartPr/>
              <p14:nvPr/>
            </p14:nvContentPartPr>
            <p14:xfrm>
              <a:off x="1834654" y="2789405"/>
              <a:ext cx="57960" cy="73440"/>
            </p14:xfrm>
          </p:contentPart>
        </mc:Choice>
        <mc:Fallback xmlns="">
          <p:pic>
            <p:nvPicPr>
              <p:cNvPr id="807" name="Freihand 806">
                <a:extLst>
                  <a:ext uri="{FF2B5EF4-FFF2-40B4-BE49-F238E27FC236}">
                    <a16:creationId xmlns:a16="http://schemas.microsoft.com/office/drawing/2014/main" id="{7685B1DC-6276-44B4-9986-0ECF0ECA06B6}"/>
                  </a:ext>
                </a:extLst>
              </p:cNvPr>
              <p:cNvPicPr/>
              <p:nvPr/>
            </p:nvPicPr>
            <p:blipFill>
              <a:blip r:embed="rId1212"/>
              <a:stretch>
                <a:fillRect/>
              </a:stretch>
            </p:blipFill>
            <p:spPr>
              <a:xfrm>
                <a:off x="1830334" y="2785085"/>
                <a:ext cx="66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808" name="Freihand 807">
                <a:extLst>
                  <a:ext uri="{FF2B5EF4-FFF2-40B4-BE49-F238E27FC236}">
                    <a16:creationId xmlns:a16="http://schemas.microsoft.com/office/drawing/2014/main" id="{9F6C40E0-ADCB-4C20-89CE-1AF4CFA21409}"/>
                  </a:ext>
                </a:extLst>
              </p14:cNvPr>
              <p14:cNvContentPartPr/>
              <p14:nvPr/>
            </p14:nvContentPartPr>
            <p14:xfrm>
              <a:off x="1890454" y="2771765"/>
              <a:ext cx="37440" cy="152640"/>
            </p14:xfrm>
          </p:contentPart>
        </mc:Choice>
        <mc:Fallback xmlns="">
          <p:pic>
            <p:nvPicPr>
              <p:cNvPr id="808" name="Freihand 807">
                <a:extLst>
                  <a:ext uri="{FF2B5EF4-FFF2-40B4-BE49-F238E27FC236}">
                    <a16:creationId xmlns:a16="http://schemas.microsoft.com/office/drawing/2014/main" id="{9F6C40E0-ADCB-4C20-89CE-1AF4CFA21409}"/>
                  </a:ext>
                </a:extLst>
              </p:cNvPr>
              <p:cNvPicPr/>
              <p:nvPr/>
            </p:nvPicPr>
            <p:blipFill>
              <a:blip r:embed="rId1214"/>
              <a:stretch>
                <a:fillRect/>
              </a:stretch>
            </p:blipFill>
            <p:spPr>
              <a:xfrm>
                <a:off x="1886134" y="2767445"/>
                <a:ext cx="46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809" name="Freihand 808">
                <a:extLst>
                  <a:ext uri="{FF2B5EF4-FFF2-40B4-BE49-F238E27FC236}">
                    <a16:creationId xmlns:a16="http://schemas.microsoft.com/office/drawing/2014/main" id="{C013F160-4B55-4AAA-9B16-E60081F06BB8}"/>
                  </a:ext>
                </a:extLst>
              </p14:cNvPr>
              <p14:cNvContentPartPr/>
              <p14:nvPr/>
            </p14:nvContentPartPr>
            <p14:xfrm>
              <a:off x="2056054" y="2825765"/>
              <a:ext cx="134640" cy="32400"/>
            </p14:xfrm>
          </p:contentPart>
        </mc:Choice>
        <mc:Fallback xmlns="">
          <p:pic>
            <p:nvPicPr>
              <p:cNvPr id="809" name="Freihand 808">
                <a:extLst>
                  <a:ext uri="{FF2B5EF4-FFF2-40B4-BE49-F238E27FC236}">
                    <a16:creationId xmlns:a16="http://schemas.microsoft.com/office/drawing/2014/main" id="{C013F160-4B55-4AAA-9B16-E60081F06BB8}"/>
                  </a:ext>
                </a:extLst>
              </p:cNvPr>
              <p:cNvPicPr/>
              <p:nvPr/>
            </p:nvPicPr>
            <p:blipFill>
              <a:blip r:embed="rId1216"/>
              <a:stretch>
                <a:fillRect/>
              </a:stretch>
            </p:blipFill>
            <p:spPr>
              <a:xfrm>
                <a:off x="2051734" y="2821445"/>
                <a:ext cx="143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810" name="Freihand 809">
                <a:extLst>
                  <a:ext uri="{FF2B5EF4-FFF2-40B4-BE49-F238E27FC236}">
                    <a16:creationId xmlns:a16="http://schemas.microsoft.com/office/drawing/2014/main" id="{D12ED893-7CA9-490F-8BD3-5AF8DC8A0CB6}"/>
                  </a:ext>
                </a:extLst>
              </p14:cNvPr>
              <p14:cNvContentPartPr/>
              <p14:nvPr/>
            </p14:nvContentPartPr>
            <p14:xfrm>
              <a:off x="2072614" y="2868245"/>
              <a:ext cx="144360" cy="1800"/>
            </p14:xfrm>
          </p:contentPart>
        </mc:Choice>
        <mc:Fallback xmlns="">
          <p:pic>
            <p:nvPicPr>
              <p:cNvPr id="810" name="Freihand 809">
                <a:extLst>
                  <a:ext uri="{FF2B5EF4-FFF2-40B4-BE49-F238E27FC236}">
                    <a16:creationId xmlns:a16="http://schemas.microsoft.com/office/drawing/2014/main" id="{D12ED893-7CA9-490F-8BD3-5AF8DC8A0CB6}"/>
                  </a:ext>
                </a:extLst>
              </p:cNvPr>
              <p:cNvPicPr/>
              <p:nvPr/>
            </p:nvPicPr>
            <p:blipFill>
              <a:blip r:embed="rId1218"/>
              <a:stretch>
                <a:fillRect/>
              </a:stretch>
            </p:blipFill>
            <p:spPr>
              <a:xfrm>
                <a:off x="2068294" y="2863925"/>
                <a:ext cx="153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812" name="Freihand 811">
                <a:extLst>
                  <a:ext uri="{FF2B5EF4-FFF2-40B4-BE49-F238E27FC236}">
                    <a16:creationId xmlns:a16="http://schemas.microsoft.com/office/drawing/2014/main" id="{CD28015C-A77F-498E-90EC-3753ED5B2B52}"/>
                  </a:ext>
                </a:extLst>
              </p14:cNvPr>
              <p14:cNvContentPartPr/>
              <p14:nvPr/>
            </p14:nvContentPartPr>
            <p14:xfrm>
              <a:off x="2273494" y="2691845"/>
              <a:ext cx="122040" cy="199080"/>
            </p14:xfrm>
          </p:contentPart>
        </mc:Choice>
        <mc:Fallback xmlns="">
          <p:pic>
            <p:nvPicPr>
              <p:cNvPr id="812" name="Freihand 811">
                <a:extLst>
                  <a:ext uri="{FF2B5EF4-FFF2-40B4-BE49-F238E27FC236}">
                    <a16:creationId xmlns:a16="http://schemas.microsoft.com/office/drawing/2014/main" id="{CD28015C-A77F-498E-90EC-3753ED5B2B52}"/>
                  </a:ext>
                </a:extLst>
              </p:cNvPr>
              <p:cNvPicPr/>
              <p:nvPr/>
            </p:nvPicPr>
            <p:blipFill>
              <a:blip r:embed="rId1220"/>
              <a:stretch>
                <a:fillRect/>
              </a:stretch>
            </p:blipFill>
            <p:spPr>
              <a:xfrm>
                <a:off x="2269174" y="2687525"/>
                <a:ext cx="130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13" name="Freihand 812">
                <a:extLst>
                  <a:ext uri="{FF2B5EF4-FFF2-40B4-BE49-F238E27FC236}">
                    <a16:creationId xmlns:a16="http://schemas.microsoft.com/office/drawing/2014/main" id="{6ABAC1B8-297A-42B8-A2F5-37941E61F54F}"/>
                  </a:ext>
                </a:extLst>
              </p14:cNvPr>
              <p14:cNvContentPartPr/>
              <p14:nvPr/>
            </p14:nvContentPartPr>
            <p14:xfrm>
              <a:off x="2356294" y="2601485"/>
              <a:ext cx="1427400" cy="87120"/>
            </p14:xfrm>
          </p:contentPart>
        </mc:Choice>
        <mc:Fallback xmlns="">
          <p:pic>
            <p:nvPicPr>
              <p:cNvPr id="813" name="Freihand 812">
                <a:extLst>
                  <a:ext uri="{FF2B5EF4-FFF2-40B4-BE49-F238E27FC236}">
                    <a16:creationId xmlns:a16="http://schemas.microsoft.com/office/drawing/2014/main" id="{6ABAC1B8-297A-42B8-A2F5-37941E61F54F}"/>
                  </a:ext>
                </a:extLst>
              </p:cNvPr>
              <p:cNvPicPr/>
              <p:nvPr/>
            </p:nvPicPr>
            <p:blipFill>
              <a:blip r:embed="rId1222"/>
              <a:stretch>
                <a:fillRect/>
              </a:stretch>
            </p:blipFill>
            <p:spPr>
              <a:xfrm>
                <a:off x="2351974" y="2597165"/>
                <a:ext cx="1436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815" name="Freihand 814">
                <a:extLst>
                  <a:ext uri="{FF2B5EF4-FFF2-40B4-BE49-F238E27FC236}">
                    <a16:creationId xmlns:a16="http://schemas.microsoft.com/office/drawing/2014/main" id="{D8A8F7E9-0348-45EA-ABED-F72417B4B989}"/>
                  </a:ext>
                </a:extLst>
              </p14:cNvPr>
              <p14:cNvContentPartPr/>
              <p14:nvPr/>
            </p14:nvContentPartPr>
            <p14:xfrm>
              <a:off x="2424694" y="2776805"/>
              <a:ext cx="82800" cy="76320"/>
            </p14:xfrm>
          </p:contentPart>
        </mc:Choice>
        <mc:Fallback xmlns="">
          <p:pic>
            <p:nvPicPr>
              <p:cNvPr id="815" name="Freihand 814">
                <a:extLst>
                  <a:ext uri="{FF2B5EF4-FFF2-40B4-BE49-F238E27FC236}">
                    <a16:creationId xmlns:a16="http://schemas.microsoft.com/office/drawing/2014/main" id="{D8A8F7E9-0348-45EA-ABED-F72417B4B989}"/>
                  </a:ext>
                </a:extLst>
              </p:cNvPr>
              <p:cNvPicPr/>
              <p:nvPr/>
            </p:nvPicPr>
            <p:blipFill>
              <a:blip r:embed="rId1224"/>
              <a:stretch>
                <a:fillRect/>
              </a:stretch>
            </p:blipFill>
            <p:spPr>
              <a:xfrm>
                <a:off x="2420374" y="2772485"/>
                <a:ext cx="91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16" name="Freihand 815">
                <a:extLst>
                  <a:ext uri="{FF2B5EF4-FFF2-40B4-BE49-F238E27FC236}">
                    <a16:creationId xmlns:a16="http://schemas.microsoft.com/office/drawing/2014/main" id="{10CCE8B4-FB46-4C8D-9D73-A827EA43CD78}"/>
                  </a:ext>
                </a:extLst>
              </p14:cNvPr>
              <p14:cNvContentPartPr/>
              <p14:nvPr/>
            </p14:nvContentPartPr>
            <p14:xfrm>
              <a:off x="2520094" y="2780765"/>
              <a:ext cx="67320" cy="67320"/>
            </p14:xfrm>
          </p:contentPart>
        </mc:Choice>
        <mc:Fallback xmlns="">
          <p:pic>
            <p:nvPicPr>
              <p:cNvPr id="816" name="Freihand 815">
                <a:extLst>
                  <a:ext uri="{FF2B5EF4-FFF2-40B4-BE49-F238E27FC236}">
                    <a16:creationId xmlns:a16="http://schemas.microsoft.com/office/drawing/2014/main" id="{10CCE8B4-FB46-4C8D-9D73-A827EA43CD78}"/>
                  </a:ext>
                </a:extLst>
              </p:cNvPr>
              <p:cNvPicPr/>
              <p:nvPr/>
            </p:nvPicPr>
            <p:blipFill>
              <a:blip r:embed="rId1226"/>
              <a:stretch>
                <a:fillRect/>
              </a:stretch>
            </p:blipFill>
            <p:spPr>
              <a:xfrm>
                <a:off x="2515774" y="2776445"/>
                <a:ext cx="75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17" name="Freihand 816">
                <a:extLst>
                  <a:ext uri="{FF2B5EF4-FFF2-40B4-BE49-F238E27FC236}">
                    <a16:creationId xmlns:a16="http://schemas.microsoft.com/office/drawing/2014/main" id="{8F6BBAB9-A69B-44EF-8E0D-91779A969858}"/>
                  </a:ext>
                </a:extLst>
              </p14:cNvPr>
              <p14:cNvContentPartPr/>
              <p14:nvPr/>
            </p14:nvContentPartPr>
            <p14:xfrm>
              <a:off x="2613334" y="2783645"/>
              <a:ext cx="61200" cy="50400"/>
            </p14:xfrm>
          </p:contentPart>
        </mc:Choice>
        <mc:Fallback xmlns="">
          <p:pic>
            <p:nvPicPr>
              <p:cNvPr id="817" name="Freihand 816">
                <a:extLst>
                  <a:ext uri="{FF2B5EF4-FFF2-40B4-BE49-F238E27FC236}">
                    <a16:creationId xmlns:a16="http://schemas.microsoft.com/office/drawing/2014/main" id="{8F6BBAB9-A69B-44EF-8E0D-91779A969858}"/>
                  </a:ext>
                </a:extLst>
              </p:cNvPr>
              <p:cNvPicPr/>
              <p:nvPr/>
            </p:nvPicPr>
            <p:blipFill>
              <a:blip r:embed="rId1228"/>
              <a:stretch>
                <a:fillRect/>
              </a:stretch>
            </p:blipFill>
            <p:spPr>
              <a:xfrm>
                <a:off x="2609014" y="2779325"/>
                <a:ext cx="69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19" name="Freihand 818">
                <a:extLst>
                  <a:ext uri="{FF2B5EF4-FFF2-40B4-BE49-F238E27FC236}">
                    <a16:creationId xmlns:a16="http://schemas.microsoft.com/office/drawing/2014/main" id="{0BCB8B7D-8029-4E6B-9FB2-53693955046D}"/>
                  </a:ext>
                </a:extLst>
              </p14:cNvPr>
              <p14:cNvContentPartPr/>
              <p14:nvPr/>
            </p14:nvContentPartPr>
            <p14:xfrm>
              <a:off x="2716654" y="2803085"/>
              <a:ext cx="57960" cy="4320"/>
            </p14:xfrm>
          </p:contentPart>
        </mc:Choice>
        <mc:Fallback xmlns="">
          <p:pic>
            <p:nvPicPr>
              <p:cNvPr id="819" name="Freihand 818">
                <a:extLst>
                  <a:ext uri="{FF2B5EF4-FFF2-40B4-BE49-F238E27FC236}">
                    <a16:creationId xmlns:a16="http://schemas.microsoft.com/office/drawing/2014/main" id="{0BCB8B7D-8029-4E6B-9FB2-53693955046D}"/>
                  </a:ext>
                </a:extLst>
              </p:cNvPr>
              <p:cNvPicPr/>
              <p:nvPr/>
            </p:nvPicPr>
            <p:blipFill>
              <a:blip r:embed="rId1230"/>
              <a:stretch>
                <a:fillRect/>
              </a:stretch>
            </p:blipFill>
            <p:spPr>
              <a:xfrm>
                <a:off x="2712334" y="2798765"/>
                <a:ext cx="66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20" name="Freihand 819">
                <a:extLst>
                  <a:ext uri="{FF2B5EF4-FFF2-40B4-BE49-F238E27FC236}">
                    <a16:creationId xmlns:a16="http://schemas.microsoft.com/office/drawing/2014/main" id="{3EF799FE-13B7-4A95-A5D6-0CC9231622C2}"/>
                  </a:ext>
                </a:extLst>
              </p14:cNvPr>
              <p14:cNvContentPartPr/>
              <p14:nvPr/>
            </p14:nvContentPartPr>
            <p14:xfrm>
              <a:off x="2791534" y="2757365"/>
              <a:ext cx="78480" cy="68400"/>
            </p14:xfrm>
          </p:contentPart>
        </mc:Choice>
        <mc:Fallback xmlns="">
          <p:pic>
            <p:nvPicPr>
              <p:cNvPr id="820" name="Freihand 819">
                <a:extLst>
                  <a:ext uri="{FF2B5EF4-FFF2-40B4-BE49-F238E27FC236}">
                    <a16:creationId xmlns:a16="http://schemas.microsoft.com/office/drawing/2014/main" id="{3EF799FE-13B7-4A95-A5D6-0CC9231622C2}"/>
                  </a:ext>
                </a:extLst>
              </p:cNvPr>
              <p:cNvPicPr/>
              <p:nvPr/>
            </p:nvPicPr>
            <p:blipFill>
              <a:blip r:embed="rId1232"/>
              <a:stretch>
                <a:fillRect/>
              </a:stretch>
            </p:blipFill>
            <p:spPr>
              <a:xfrm>
                <a:off x="2787214" y="2753045"/>
                <a:ext cx="87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21" name="Freihand 820">
                <a:extLst>
                  <a:ext uri="{FF2B5EF4-FFF2-40B4-BE49-F238E27FC236}">
                    <a16:creationId xmlns:a16="http://schemas.microsoft.com/office/drawing/2014/main" id="{295D3A95-D89C-4038-BA31-2BB3E2E76EEB}"/>
                  </a:ext>
                </a:extLst>
              </p14:cNvPr>
              <p14:cNvContentPartPr/>
              <p14:nvPr/>
            </p14:nvContentPartPr>
            <p14:xfrm>
              <a:off x="2818174" y="2805245"/>
              <a:ext cx="45720" cy="14400"/>
            </p14:xfrm>
          </p:contentPart>
        </mc:Choice>
        <mc:Fallback xmlns="">
          <p:pic>
            <p:nvPicPr>
              <p:cNvPr id="821" name="Freihand 820">
                <a:extLst>
                  <a:ext uri="{FF2B5EF4-FFF2-40B4-BE49-F238E27FC236}">
                    <a16:creationId xmlns:a16="http://schemas.microsoft.com/office/drawing/2014/main" id="{295D3A95-D89C-4038-BA31-2BB3E2E76EEB}"/>
                  </a:ext>
                </a:extLst>
              </p:cNvPr>
              <p:cNvPicPr/>
              <p:nvPr/>
            </p:nvPicPr>
            <p:blipFill>
              <a:blip r:embed="rId1234"/>
              <a:stretch>
                <a:fillRect/>
              </a:stretch>
            </p:blipFill>
            <p:spPr>
              <a:xfrm>
                <a:off x="2813854" y="2800925"/>
                <a:ext cx="54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22" name="Freihand 821">
                <a:extLst>
                  <a:ext uri="{FF2B5EF4-FFF2-40B4-BE49-F238E27FC236}">
                    <a16:creationId xmlns:a16="http://schemas.microsoft.com/office/drawing/2014/main" id="{DE986C29-6958-4137-8373-C4060E9225A9}"/>
                  </a:ext>
                </a:extLst>
              </p14:cNvPr>
              <p14:cNvContentPartPr/>
              <p14:nvPr/>
            </p14:nvContentPartPr>
            <p14:xfrm>
              <a:off x="2779294" y="2719205"/>
              <a:ext cx="109800" cy="172080"/>
            </p14:xfrm>
          </p:contentPart>
        </mc:Choice>
        <mc:Fallback xmlns="">
          <p:pic>
            <p:nvPicPr>
              <p:cNvPr id="822" name="Freihand 821">
                <a:extLst>
                  <a:ext uri="{FF2B5EF4-FFF2-40B4-BE49-F238E27FC236}">
                    <a16:creationId xmlns:a16="http://schemas.microsoft.com/office/drawing/2014/main" id="{DE986C29-6958-4137-8373-C4060E9225A9}"/>
                  </a:ext>
                </a:extLst>
              </p:cNvPr>
              <p:cNvPicPr/>
              <p:nvPr/>
            </p:nvPicPr>
            <p:blipFill>
              <a:blip r:embed="rId1236"/>
              <a:stretch>
                <a:fillRect/>
              </a:stretch>
            </p:blipFill>
            <p:spPr>
              <a:xfrm>
                <a:off x="2774974" y="2714885"/>
                <a:ext cx="11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823" name="Freihand 822">
                <a:extLst>
                  <a:ext uri="{FF2B5EF4-FFF2-40B4-BE49-F238E27FC236}">
                    <a16:creationId xmlns:a16="http://schemas.microsoft.com/office/drawing/2014/main" id="{624CF09A-883C-4B8D-8D55-FBB512D68538}"/>
                  </a:ext>
                </a:extLst>
              </p14:cNvPr>
              <p14:cNvContentPartPr/>
              <p14:nvPr/>
            </p14:nvContentPartPr>
            <p14:xfrm>
              <a:off x="2365654" y="2710205"/>
              <a:ext cx="88920" cy="196200"/>
            </p14:xfrm>
          </p:contentPart>
        </mc:Choice>
        <mc:Fallback xmlns="">
          <p:pic>
            <p:nvPicPr>
              <p:cNvPr id="823" name="Freihand 822">
                <a:extLst>
                  <a:ext uri="{FF2B5EF4-FFF2-40B4-BE49-F238E27FC236}">
                    <a16:creationId xmlns:a16="http://schemas.microsoft.com/office/drawing/2014/main" id="{624CF09A-883C-4B8D-8D55-FBB512D68538}"/>
                  </a:ext>
                </a:extLst>
              </p:cNvPr>
              <p:cNvPicPr/>
              <p:nvPr/>
            </p:nvPicPr>
            <p:blipFill>
              <a:blip r:embed="rId1238"/>
              <a:stretch>
                <a:fillRect/>
              </a:stretch>
            </p:blipFill>
            <p:spPr>
              <a:xfrm>
                <a:off x="2361334" y="2705885"/>
                <a:ext cx="97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25" name="Freihand 824">
                <a:extLst>
                  <a:ext uri="{FF2B5EF4-FFF2-40B4-BE49-F238E27FC236}">
                    <a16:creationId xmlns:a16="http://schemas.microsoft.com/office/drawing/2014/main" id="{9E15CDFA-C8C7-4D31-A03A-5A1646823D56}"/>
                  </a:ext>
                </a:extLst>
              </p14:cNvPr>
              <p14:cNvContentPartPr/>
              <p14:nvPr/>
            </p14:nvContentPartPr>
            <p14:xfrm>
              <a:off x="2911774" y="2788325"/>
              <a:ext cx="7200" cy="8280"/>
            </p14:xfrm>
          </p:contentPart>
        </mc:Choice>
        <mc:Fallback xmlns="">
          <p:pic>
            <p:nvPicPr>
              <p:cNvPr id="825" name="Freihand 824">
                <a:extLst>
                  <a:ext uri="{FF2B5EF4-FFF2-40B4-BE49-F238E27FC236}">
                    <a16:creationId xmlns:a16="http://schemas.microsoft.com/office/drawing/2014/main" id="{9E15CDFA-C8C7-4D31-A03A-5A1646823D56}"/>
                  </a:ext>
                </a:extLst>
              </p:cNvPr>
              <p:cNvPicPr/>
              <p:nvPr/>
            </p:nvPicPr>
            <p:blipFill>
              <a:blip r:embed="rId553"/>
              <a:stretch>
                <a:fillRect/>
              </a:stretch>
            </p:blipFill>
            <p:spPr>
              <a:xfrm>
                <a:off x="2907454" y="2784005"/>
                <a:ext cx="1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826" name="Freihand 825">
                <a:extLst>
                  <a:ext uri="{FF2B5EF4-FFF2-40B4-BE49-F238E27FC236}">
                    <a16:creationId xmlns:a16="http://schemas.microsoft.com/office/drawing/2014/main" id="{BB468C5C-E01D-4A99-863B-F82AECE88CA3}"/>
                  </a:ext>
                </a:extLst>
              </p14:cNvPr>
              <p14:cNvContentPartPr/>
              <p14:nvPr/>
            </p14:nvContentPartPr>
            <p14:xfrm>
              <a:off x="2958214" y="2714525"/>
              <a:ext cx="54360" cy="77040"/>
            </p14:xfrm>
          </p:contentPart>
        </mc:Choice>
        <mc:Fallback xmlns="">
          <p:pic>
            <p:nvPicPr>
              <p:cNvPr id="826" name="Freihand 825">
                <a:extLst>
                  <a:ext uri="{FF2B5EF4-FFF2-40B4-BE49-F238E27FC236}">
                    <a16:creationId xmlns:a16="http://schemas.microsoft.com/office/drawing/2014/main" id="{BB468C5C-E01D-4A99-863B-F82AECE88CA3}"/>
                  </a:ext>
                </a:extLst>
              </p:cNvPr>
              <p:cNvPicPr/>
              <p:nvPr/>
            </p:nvPicPr>
            <p:blipFill>
              <a:blip r:embed="rId1241"/>
              <a:stretch>
                <a:fillRect/>
              </a:stretch>
            </p:blipFill>
            <p:spPr>
              <a:xfrm>
                <a:off x="2953894" y="2710205"/>
                <a:ext cx="63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827" name="Freihand 826">
                <a:extLst>
                  <a:ext uri="{FF2B5EF4-FFF2-40B4-BE49-F238E27FC236}">
                    <a16:creationId xmlns:a16="http://schemas.microsoft.com/office/drawing/2014/main" id="{0AAC8A9C-2AA4-4A55-B04F-141F101AEF70}"/>
                  </a:ext>
                </a:extLst>
              </p14:cNvPr>
              <p14:cNvContentPartPr/>
              <p14:nvPr/>
            </p14:nvContentPartPr>
            <p14:xfrm>
              <a:off x="2996374" y="2748725"/>
              <a:ext cx="26640" cy="77400"/>
            </p14:xfrm>
          </p:contentPart>
        </mc:Choice>
        <mc:Fallback xmlns="">
          <p:pic>
            <p:nvPicPr>
              <p:cNvPr id="827" name="Freihand 826">
                <a:extLst>
                  <a:ext uri="{FF2B5EF4-FFF2-40B4-BE49-F238E27FC236}">
                    <a16:creationId xmlns:a16="http://schemas.microsoft.com/office/drawing/2014/main" id="{0AAC8A9C-2AA4-4A55-B04F-141F101AEF70}"/>
                  </a:ext>
                </a:extLst>
              </p:cNvPr>
              <p:cNvPicPr/>
              <p:nvPr/>
            </p:nvPicPr>
            <p:blipFill>
              <a:blip r:embed="rId1243"/>
              <a:stretch>
                <a:fillRect/>
              </a:stretch>
            </p:blipFill>
            <p:spPr>
              <a:xfrm>
                <a:off x="2992054" y="2744405"/>
                <a:ext cx="35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828" name="Freihand 827">
                <a:extLst>
                  <a:ext uri="{FF2B5EF4-FFF2-40B4-BE49-F238E27FC236}">
                    <a16:creationId xmlns:a16="http://schemas.microsoft.com/office/drawing/2014/main" id="{DC70BA02-4AA6-4BD5-9A53-A5B6E3C80CE5}"/>
                  </a:ext>
                </a:extLst>
              </p14:cNvPr>
              <p14:cNvContentPartPr/>
              <p14:nvPr/>
            </p14:nvContentPartPr>
            <p14:xfrm>
              <a:off x="3057934" y="2685365"/>
              <a:ext cx="42840" cy="135720"/>
            </p14:xfrm>
          </p:contentPart>
        </mc:Choice>
        <mc:Fallback xmlns="">
          <p:pic>
            <p:nvPicPr>
              <p:cNvPr id="828" name="Freihand 827">
                <a:extLst>
                  <a:ext uri="{FF2B5EF4-FFF2-40B4-BE49-F238E27FC236}">
                    <a16:creationId xmlns:a16="http://schemas.microsoft.com/office/drawing/2014/main" id="{DC70BA02-4AA6-4BD5-9A53-A5B6E3C80CE5}"/>
                  </a:ext>
                </a:extLst>
              </p:cNvPr>
              <p:cNvPicPr/>
              <p:nvPr/>
            </p:nvPicPr>
            <p:blipFill>
              <a:blip r:embed="rId1245"/>
              <a:stretch>
                <a:fillRect/>
              </a:stretch>
            </p:blipFill>
            <p:spPr>
              <a:xfrm>
                <a:off x="3053614" y="2681045"/>
                <a:ext cx="51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830" name="Freihand 829">
                <a:extLst>
                  <a:ext uri="{FF2B5EF4-FFF2-40B4-BE49-F238E27FC236}">
                    <a16:creationId xmlns:a16="http://schemas.microsoft.com/office/drawing/2014/main" id="{06F14FB7-9706-4998-BF01-1237657272E2}"/>
                  </a:ext>
                </a:extLst>
              </p14:cNvPr>
              <p14:cNvContentPartPr/>
              <p14:nvPr/>
            </p14:nvContentPartPr>
            <p14:xfrm>
              <a:off x="3099694" y="2703005"/>
              <a:ext cx="82800" cy="90000"/>
            </p14:xfrm>
          </p:contentPart>
        </mc:Choice>
        <mc:Fallback xmlns="">
          <p:pic>
            <p:nvPicPr>
              <p:cNvPr id="830" name="Freihand 829">
                <a:extLst>
                  <a:ext uri="{FF2B5EF4-FFF2-40B4-BE49-F238E27FC236}">
                    <a16:creationId xmlns:a16="http://schemas.microsoft.com/office/drawing/2014/main" id="{06F14FB7-9706-4998-BF01-1237657272E2}"/>
                  </a:ext>
                </a:extLst>
              </p:cNvPr>
              <p:cNvPicPr/>
              <p:nvPr/>
            </p:nvPicPr>
            <p:blipFill>
              <a:blip r:embed="rId1247"/>
              <a:stretch>
                <a:fillRect/>
              </a:stretch>
            </p:blipFill>
            <p:spPr>
              <a:xfrm>
                <a:off x="3095374" y="2698685"/>
                <a:ext cx="91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831" name="Freihand 830">
                <a:extLst>
                  <a:ext uri="{FF2B5EF4-FFF2-40B4-BE49-F238E27FC236}">
                    <a16:creationId xmlns:a16="http://schemas.microsoft.com/office/drawing/2014/main" id="{4B5F266D-3AF9-4786-9DEA-727F3DF0744E}"/>
                  </a:ext>
                </a:extLst>
              </p14:cNvPr>
              <p14:cNvContentPartPr/>
              <p14:nvPr/>
            </p14:nvContentPartPr>
            <p14:xfrm>
              <a:off x="3192934" y="2727845"/>
              <a:ext cx="60480" cy="65160"/>
            </p14:xfrm>
          </p:contentPart>
        </mc:Choice>
        <mc:Fallback xmlns="">
          <p:pic>
            <p:nvPicPr>
              <p:cNvPr id="831" name="Freihand 830">
                <a:extLst>
                  <a:ext uri="{FF2B5EF4-FFF2-40B4-BE49-F238E27FC236}">
                    <a16:creationId xmlns:a16="http://schemas.microsoft.com/office/drawing/2014/main" id="{4B5F266D-3AF9-4786-9DEA-727F3DF0744E}"/>
                  </a:ext>
                </a:extLst>
              </p:cNvPr>
              <p:cNvPicPr/>
              <p:nvPr/>
            </p:nvPicPr>
            <p:blipFill>
              <a:blip r:embed="rId1249"/>
              <a:stretch>
                <a:fillRect/>
              </a:stretch>
            </p:blipFill>
            <p:spPr>
              <a:xfrm>
                <a:off x="3188614" y="2723525"/>
                <a:ext cx="69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832" name="Freihand 831">
                <a:extLst>
                  <a:ext uri="{FF2B5EF4-FFF2-40B4-BE49-F238E27FC236}">
                    <a16:creationId xmlns:a16="http://schemas.microsoft.com/office/drawing/2014/main" id="{2AB74D48-44B9-4889-BD35-AE56830AD598}"/>
                  </a:ext>
                </a:extLst>
              </p14:cNvPr>
              <p14:cNvContentPartPr/>
              <p14:nvPr/>
            </p14:nvContentPartPr>
            <p14:xfrm>
              <a:off x="3280774" y="2732165"/>
              <a:ext cx="86760" cy="55800"/>
            </p14:xfrm>
          </p:contentPart>
        </mc:Choice>
        <mc:Fallback xmlns="">
          <p:pic>
            <p:nvPicPr>
              <p:cNvPr id="832" name="Freihand 831">
                <a:extLst>
                  <a:ext uri="{FF2B5EF4-FFF2-40B4-BE49-F238E27FC236}">
                    <a16:creationId xmlns:a16="http://schemas.microsoft.com/office/drawing/2014/main" id="{2AB74D48-44B9-4889-BD35-AE56830AD598}"/>
                  </a:ext>
                </a:extLst>
              </p:cNvPr>
              <p:cNvPicPr/>
              <p:nvPr/>
            </p:nvPicPr>
            <p:blipFill>
              <a:blip r:embed="rId1251"/>
              <a:stretch>
                <a:fillRect/>
              </a:stretch>
            </p:blipFill>
            <p:spPr>
              <a:xfrm>
                <a:off x="3276454" y="2727845"/>
                <a:ext cx="95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833" name="Freihand 832">
                <a:extLst>
                  <a:ext uri="{FF2B5EF4-FFF2-40B4-BE49-F238E27FC236}">
                    <a16:creationId xmlns:a16="http://schemas.microsoft.com/office/drawing/2014/main" id="{F3C6898C-CB4B-4747-B7F1-EC800B4EC865}"/>
                  </a:ext>
                </a:extLst>
              </p14:cNvPr>
              <p14:cNvContentPartPr/>
              <p14:nvPr/>
            </p14:nvContentPartPr>
            <p14:xfrm>
              <a:off x="3410734" y="2757365"/>
              <a:ext cx="74160" cy="9000"/>
            </p14:xfrm>
          </p:contentPart>
        </mc:Choice>
        <mc:Fallback xmlns="">
          <p:pic>
            <p:nvPicPr>
              <p:cNvPr id="833" name="Freihand 832">
                <a:extLst>
                  <a:ext uri="{FF2B5EF4-FFF2-40B4-BE49-F238E27FC236}">
                    <a16:creationId xmlns:a16="http://schemas.microsoft.com/office/drawing/2014/main" id="{F3C6898C-CB4B-4747-B7F1-EC800B4EC865}"/>
                  </a:ext>
                </a:extLst>
              </p:cNvPr>
              <p:cNvPicPr/>
              <p:nvPr/>
            </p:nvPicPr>
            <p:blipFill>
              <a:blip r:embed="rId1253"/>
              <a:stretch>
                <a:fillRect/>
              </a:stretch>
            </p:blipFill>
            <p:spPr>
              <a:xfrm>
                <a:off x="3406414" y="2753045"/>
                <a:ext cx="82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834" name="Freihand 833">
                <a:extLst>
                  <a:ext uri="{FF2B5EF4-FFF2-40B4-BE49-F238E27FC236}">
                    <a16:creationId xmlns:a16="http://schemas.microsoft.com/office/drawing/2014/main" id="{5B605814-B198-4F3C-856F-C7ECC8A18BE4}"/>
                  </a:ext>
                </a:extLst>
              </p14:cNvPr>
              <p14:cNvContentPartPr/>
              <p14:nvPr/>
            </p14:nvContentPartPr>
            <p14:xfrm>
              <a:off x="3530254" y="2685725"/>
              <a:ext cx="79920" cy="81360"/>
            </p14:xfrm>
          </p:contentPart>
        </mc:Choice>
        <mc:Fallback xmlns="">
          <p:pic>
            <p:nvPicPr>
              <p:cNvPr id="834" name="Freihand 833">
                <a:extLst>
                  <a:ext uri="{FF2B5EF4-FFF2-40B4-BE49-F238E27FC236}">
                    <a16:creationId xmlns:a16="http://schemas.microsoft.com/office/drawing/2014/main" id="{5B605814-B198-4F3C-856F-C7ECC8A18BE4}"/>
                  </a:ext>
                </a:extLst>
              </p:cNvPr>
              <p:cNvPicPr/>
              <p:nvPr/>
            </p:nvPicPr>
            <p:blipFill>
              <a:blip r:embed="rId1255"/>
              <a:stretch>
                <a:fillRect/>
              </a:stretch>
            </p:blipFill>
            <p:spPr>
              <a:xfrm>
                <a:off x="3525934" y="2681405"/>
                <a:ext cx="88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835" name="Freihand 834">
                <a:extLst>
                  <a:ext uri="{FF2B5EF4-FFF2-40B4-BE49-F238E27FC236}">
                    <a16:creationId xmlns:a16="http://schemas.microsoft.com/office/drawing/2014/main" id="{C4B2124E-718E-48D4-8432-3D86E7C2B21E}"/>
                  </a:ext>
                </a:extLst>
              </p14:cNvPr>
              <p14:cNvContentPartPr/>
              <p14:nvPr/>
            </p14:nvContentPartPr>
            <p14:xfrm>
              <a:off x="3568774" y="2664125"/>
              <a:ext cx="111240" cy="175320"/>
            </p14:xfrm>
          </p:contentPart>
        </mc:Choice>
        <mc:Fallback xmlns="">
          <p:pic>
            <p:nvPicPr>
              <p:cNvPr id="835" name="Freihand 834">
                <a:extLst>
                  <a:ext uri="{FF2B5EF4-FFF2-40B4-BE49-F238E27FC236}">
                    <a16:creationId xmlns:a16="http://schemas.microsoft.com/office/drawing/2014/main" id="{C4B2124E-718E-48D4-8432-3D86E7C2B21E}"/>
                  </a:ext>
                </a:extLst>
              </p:cNvPr>
              <p:cNvPicPr/>
              <p:nvPr/>
            </p:nvPicPr>
            <p:blipFill>
              <a:blip r:embed="rId1257"/>
              <a:stretch>
                <a:fillRect/>
              </a:stretch>
            </p:blipFill>
            <p:spPr>
              <a:xfrm>
                <a:off x="3564454" y="2659805"/>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837" name="Freihand 836">
                <a:extLst>
                  <a:ext uri="{FF2B5EF4-FFF2-40B4-BE49-F238E27FC236}">
                    <a16:creationId xmlns:a16="http://schemas.microsoft.com/office/drawing/2014/main" id="{9A9F6B57-B75F-4DC4-8666-36BA1ADF1B53}"/>
                  </a:ext>
                </a:extLst>
              </p14:cNvPr>
              <p14:cNvContentPartPr/>
              <p14:nvPr/>
            </p14:nvContentPartPr>
            <p14:xfrm>
              <a:off x="2643574" y="2837285"/>
              <a:ext cx="634320" cy="167040"/>
            </p14:xfrm>
          </p:contentPart>
        </mc:Choice>
        <mc:Fallback xmlns="">
          <p:pic>
            <p:nvPicPr>
              <p:cNvPr id="837" name="Freihand 836">
                <a:extLst>
                  <a:ext uri="{FF2B5EF4-FFF2-40B4-BE49-F238E27FC236}">
                    <a16:creationId xmlns:a16="http://schemas.microsoft.com/office/drawing/2014/main" id="{9A9F6B57-B75F-4DC4-8666-36BA1ADF1B53}"/>
                  </a:ext>
                </a:extLst>
              </p:cNvPr>
              <p:cNvPicPr/>
              <p:nvPr/>
            </p:nvPicPr>
            <p:blipFill>
              <a:blip r:embed="rId1259"/>
              <a:stretch>
                <a:fillRect/>
              </a:stretch>
            </p:blipFill>
            <p:spPr>
              <a:xfrm>
                <a:off x="2639254" y="2832965"/>
                <a:ext cx="642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52" name="Freihand 751">
                <a:extLst>
                  <a:ext uri="{FF2B5EF4-FFF2-40B4-BE49-F238E27FC236}">
                    <a16:creationId xmlns:a16="http://schemas.microsoft.com/office/drawing/2014/main" id="{F3B3D2CE-1C37-458B-9975-4AEEEB233352}"/>
                  </a:ext>
                </a:extLst>
              </p14:cNvPr>
              <p14:cNvContentPartPr/>
              <p14:nvPr/>
            </p14:nvContentPartPr>
            <p14:xfrm>
              <a:off x="74974" y="2471525"/>
              <a:ext cx="133560" cy="34200"/>
            </p14:xfrm>
          </p:contentPart>
        </mc:Choice>
        <mc:Fallback xmlns="">
          <p:pic>
            <p:nvPicPr>
              <p:cNvPr id="752" name="Freihand 751">
                <a:extLst>
                  <a:ext uri="{FF2B5EF4-FFF2-40B4-BE49-F238E27FC236}">
                    <a16:creationId xmlns:a16="http://schemas.microsoft.com/office/drawing/2014/main" id="{F3B3D2CE-1C37-458B-9975-4AEEEB233352}"/>
                  </a:ext>
                </a:extLst>
              </p:cNvPr>
              <p:cNvPicPr/>
              <p:nvPr/>
            </p:nvPicPr>
            <p:blipFill>
              <a:blip r:embed="rId1261"/>
              <a:stretch>
                <a:fillRect/>
              </a:stretch>
            </p:blipFill>
            <p:spPr>
              <a:xfrm>
                <a:off x="70654" y="2467205"/>
                <a:ext cx="142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53" name="Freihand 752">
                <a:extLst>
                  <a:ext uri="{FF2B5EF4-FFF2-40B4-BE49-F238E27FC236}">
                    <a16:creationId xmlns:a16="http://schemas.microsoft.com/office/drawing/2014/main" id="{9FE68308-5011-499A-8F80-EEF8B8750F13}"/>
                  </a:ext>
                </a:extLst>
              </p14:cNvPr>
              <p14:cNvContentPartPr/>
              <p14:nvPr/>
            </p14:nvContentPartPr>
            <p14:xfrm>
              <a:off x="87934" y="2521205"/>
              <a:ext cx="123480" cy="12240"/>
            </p14:xfrm>
          </p:contentPart>
        </mc:Choice>
        <mc:Fallback xmlns="">
          <p:pic>
            <p:nvPicPr>
              <p:cNvPr id="753" name="Freihand 752">
                <a:extLst>
                  <a:ext uri="{FF2B5EF4-FFF2-40B4-BE49-F238E27FC236}">
                    <a16:creationId xmlns:a16="http://schemas.microsoft.com/office/drawing/2014/main" id="{9FE68308-5011-499A-8F80-EEF8B8750F13}"/>
                  </a:ext>
                </a:extLst>
              </p:cNvPr>
              <p:cNvPicPr/>
              <p:nvPr/>
            </p:nvPicPr>
            <p:blipFill>
              <a:blip r:embed="rId1263"/>
              <a:stretch>
                <a:fillRect/>
              </a:stretch>
            </p:blipFill>
            <p:spPr>
              <a:xfrm>
                <a:off x="83614" y="2516885"/>
                <a:ext cx="132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754" name="Freihand 753">
                <a:extLst>
                  <a:ext uri="{FF2B5EF4-FFF2-40B4-BE49-F238E27FC236}">
                    <a16:creationId xmlns:a16="http://schemas.microsoft.com/office/drawing/2014/main" id="{8E7EDB6F-55F8-403B-8804-6C380B96B97F}"/>
                  </a:ext>
                </a:extLst>
              </p14:cNvPr>
              <p14:cNvContentPartPr/>
              <p14:nvPr/>
            </p14:nvContentPartPr>
            <p14:xfrm>
              <a:off x="222214" y="2432285"/>
              <a:ext cx="45000" cy="148320"/>
            </p14:xfrm>
          </p:contentPart>
        </mc:Choice>
        <mc:Fallback xmlns="">
          <p:pic>
            <p:nvPicPr>
              <p:cNvPr id="754" name="Freihand 753">
                <a:extLst>
                  <a:ext uri="{FF2B5EF4-FFF2-40B4-BE49-F238E27FC236}">
                    <a16:creationId xmlns:a16="http://schemas.microsoft.com/office/drawing/2014/main" id="{8E7EDB6F-55F8-403B-8804-6C380B96B97F}"/>
                  </a:ext>
                </a:extLst>
              </p:cNvPr>
              <p:cNvPicPr/>
              <p:nvPr/>
            </p:nvPicPr>
            <p:blipFill>
              <a:blip r:embed="rId1265"/>
              <a:stretch>
                <a:fillRect/>
              </a:stretch>
            </p:blipFill>
            <p:spPr>
              <a:xfrm>
                <a:off x="217894" y="2427965"/>
                <a:ext cx="53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755" name="Freihand 754">
                <a:extLst>
                  <a:ext uri="{FF2B5EF4-FFF2-40B4-BE49-F238E27FC236}">
                    <a16:creationId xmlns:a16="http://schemas.microsoft.com/office/drawing/2014/main" id="{80DC5B6A-5D05-4D78-AC87-D2B86E3FA27D}"/>
                  </a:ext>
                </a:extLst>
              </p14:cNvPr>
              <p14:cNvContentPartPr/>
              <p14:nvPr/>
            </p14:nvContentPartPr>
            <p14:xfrm>
              <a:off x="396454" y="2436965"/>
              <a:ext cx="128880" cy="145080"/>
            </p14:xfrm>
          </p:contentPart>
        </mc:Choice>
        <mc:Fallback xmlns="">
          <p:pic>
            <p:nvPicPr>
              <p:cNvPr id="755" name="Freihand 754">
                <a:extLst>
                  <a:ext uri="{FF2B5EF4-FFF2-40B4-BE49-F238E27FC236}">
                    <a16:creationId xmlns:a16="http://schemas.microsoft.com/office/drawing/2014/main" id="{80DC5B6A-5D05-4D78-AC87-D2B86E3FA27D}"/>
                  </a:ext>
                </a:extLst>
              </p:cNvPr>
              <p:cNvPicPr/>
              <p:nvPr/>
            </p:nvPicPr>
            <p:blipFill>
              <a:blip r:embed="rId1267"/>
              <a:stretch>
                <a:fillRect/>
              </a:stretch>
            </p:blipFill>
            <p:spPr>
              <a:xfrm>
                <a:off x="392134" y="2432645"/>
                <a:ext cx="137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756" name="Freihand 755">
                <a:extLst>
                  <a:ext uri="{FF2B5EF4-FFF2-40B4-BE49-F238E27FC236}">
                    <a16:creationId xmlns:a16="http://schemas.microsoft.com/office/drawing/2014/main" id="{C7747875-50DF-4C6D-87DC-096673D29CC0}"/>
                  </a:ext>
                </a:extLst>
              </p14:cNvPr>
              <p14:cNvContentPartPr/>
              <p14:nvPr/>
            </p14:nvContentPartPr>
            <p14:xfrm>
              <a:off x="418054" y="2439845"/>
              <a:ext cx="140040" cy="75240"/>
            </p14:xfrm>
          </p:contentPart>
        </mc:Choice>
        <mc:Fallback xmlns="">
          <p:pic>
            <p:nvPicPr>
              <p:cNvPr id="756" name="Freihand 755">
                <a:extLst>
                  <a:ext uri="{FF2B5EF4-FFF2-40B4-BE49-F238E27FC236}">
                    <a16:creationId xmlns:a16="http://schemas.microsoft.com/office/drawing/2014/main" id="{C7747875-50DF-4C6D-87DC-096673D29CC0}"/>
                  </a:ext>
                </a:extLst>
              </p:cNvPr>
              <p:cNvPicPr/>
              <p:nvPr/>
            </p:nvPicPr>
            <p:blipFill>
              <a:blip r:embed="rId1269"/>
              <a:stretch>
                <a:fillRect/>
              </a:stretch>
            </p:blipFill>
            <p:spPr>
              <a:xfrm>
                <a:off x="413734" y="2435525"/>
                <a:ext cx="148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757" name="Freihand 756">
                <a:extLst>
                  <a:ext uri="{FF2B5EF4-FFF2-40B4-BE49-F238E27FC236}">
                    <a16:creationId xmlns:a16="http://schemas.microsoft.com/office/drawing/2014/main" id="{0D5E383C-9910-47DE-AC84-CD22CE6FC1F7}"/>
                  </a:ext>
                </a:extLst>
              </p14:cNvPr>
              <p14:cNvContentPartPr/>
              <p14:nvPr/>
            </p14:nvContentPartPr>
            <p14:xfrm>
              <a:off x="688054" y="2432645"/>
              <a:ext cx="126360" cy="25560"/>
            </p14:xfrm>
          </p:contentPart>
        </mc:Choice>
        <mc:Fallback xmlns="">
          <p:pic>
            <p:nvPicPr>
              <p:cNvPr id="757" name="Freihand 756">
                <a:extLst>
                  <a:ext uri="{FF2B5EF4-FFF2-40B4-BE49-F238E27FC236}">
                    <a16:creationId xmlns:a16="http://schemas.microsoft.com/office/drawing/2014/main" id="{0D5E383C-9910-47DE-AC84-CD22CE6FC1F7}"/>
                  </a:ext>
                </a:extLst>
              </p:cNvPr>
              <p:cNvPicPr/>
              <p:nvPr/>
            </p:nvPicPr>
            <p:blipFill>
              <a:blip r:embed="rId1271"/>
              <a:stretch>
                <a:fillRect/>
              </a:stretch>
            </p:blipFill>
            <p:spPr>
              <a:xfrm>
                <a:off x="683734" y="2428325"/>
                <a:ext cx="135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758" name="Freihand 757">
                <a:extLst>
                  <a:ext uri="{FF2B5EF4-FFF2-40B4-BE49-F238E27FC236}">
                    <a16:creationId xmlns:a16="http://schemas.microsoft.com/office/drawing/2014/main" id="{52EEA195-05D1-45E2-9BA3-8F7CCE33D0DB}"/>
                  </a:ext>
                </a:extLst>
              </p14:cNvPr>
              <p14:cNvContentPartPr/>
              <p14:nvPr/>
            </p14:nvContentPartPr>
            <p14:xfrm>
              <a:off x="698134" y="2483045"/>
              <a:ext cx="100440" cy="20160"/>
            </p14:xfrm>
          </p:contentPart>
        </mc:Choice>
        <mc:Fallback xmlns="">
          <p:pic>
            <p:nvPicPr>
              <p:cNvPr id="758" name="Freihand 757">
                <a:extLst>
                  <a:ext uri="{FF2B5EF4-FFF2-40B4-BE49-F238E27FC236}">
                    <a16:creationId xmlns:a16="http://schemas.microsoft.com/office/drawing/2014/main" id="{52EEA195-05D1-45E2-9BA3-8F7CCE33D0DB}"/>
                  </a:ext>
                </a:extLst>
              </p:cNvPr>
              <p:cNvPicPr/>
              <p:nvPr/>
            </p:nvPicPr>
            <p:blipFill>
              <a:blip r:embed="rId1273"/>
              <a:stretch>
                <a:fillRect/>
              </a:stretch>
            </p:blipFill>
            <p:spPr>
              <a:xfrm>
                <a:off x="693814" y="2478725"/>
                <a:ext cx="109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760" name="Freihand 759">
                <a:extLst>
                  <a:ext uri="{FF2B5EF4-FFF2-40B4-BE49-F238E27FC236}">
                    <a16:creationId xmlns:a16="http://schemas.microsoft.com/office/drawing/2014/main" id="{AA5CCAE7-5C69-4D33-93F3-5F3BBA6DAB3E}"/>
                  </a:ext>
                </a:extLst>
              </p14:cNvPr>
              <p14:cNvContentPartPr/>
              <p14:nvPr/>
            </p14:nvContentPartPr>
            <p14:xfrm>
              <a:off x="879214" y="2290805"/>
              <a:ext cx="543960" cy="261360"/>
            </p14:xfrm>
          </p:contentPart>
        </mc:Choice>
        <mc:Fallback xmlns="">
          <p:pic>
            <p:nvPicPr>
              <p:cNvPr id="760" name="Freihand 759">
                <a:extLst>
                  <a:ext uri="{FF2B5EF4-FFF2-40B4-BE49-F238E27FC236}">
                    <a16:creationId xmlns:a16="http://schemas.microsoft.com/office/drawing/2014/main" id="{AA5CCAE7-5C69-4D33-93F3-5F3BBA6DAB3E}"/>
                  </a:ext>
                </a:extLst>
              </p:cNvPr>
              <p:cNvPicPr/>
              <p:nvPr/>
            </p:nvPicPr>
            <p:blipFill>
              <a:blip r:embed="rId1275"/>
              <a:stretch>
                <a:fillRect/>
              </a:stretch>
            </p:blipFill>
            <p:spPr>
              <a:xfrm>
                <a:off x="874894" y="2286485"/>
                <a:ext cx="5526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761" name="Freihand 760">
                <a:extLst>
                  <a:ext uri="{FF2B5EF4-FFF2-40B4-BE49-F238E27FC236}">
                    <a16:creationId xmlns:a16="http://schemas.microsoft.com/office/drawing/2014/main" id="{2CE00A37-F163-45EB-9664-47A69804E823}"/>
                  </a:ext>
                </a:extLst>
              </p14:cNvPr>
              <p14:cNvContentPartPr/>
              <p14:nvPr/>
            </p14:nvContentPartPr>
            <p14:xfrm>
              <a:off x="965974" y="2389445"/>
              <a:ext cx="104040" cy="137880"/>
            </p14:xfrm>
          </p:contentPart>
        </mc:Choice>
        <mc:Fallback xmlns="">
          <p:pic>
            <p:nvPicPr>
              <p:cNvPr id="761" name="Freihand 760">
                <a:extLst>
                  <a:ext uri="{FF2B5EF4-FFF2-40B4-BE49-F238E27FC236}">
                    <a16:creationId xmlns:a16="http://schemas.microsoft.com/office/drawing/2014/main" id="{2CE00A37-F163-45EB-9664-47A69804E823}"/>
                  </a:ext>
                </a:extLst>
              </p:cNvPr>
              <p:cNvPicPr/>
              <p:nvPr/>
            </p:nvPicPr>
            <p:blipFill>
              <a:blip r:embed="rId1277"/>
              <a:stretch>
                <a:fillRect/>
              </a:stretch>
            </p:blipFill>
            <p:spPr>
              <a:xfrm>
                <a:off x="961654" y="2385125"/>
                <a:ext cx="112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762" name="Freihand 761">
                <a:extLst>
                  <a:ext uri="{FF2B5EF4-FFF2-40B4-BE49-F238E27FC236}">
                    <a16:creationId xmlns:a16="http://schemas.microsoft.com/office/drawing/2014/main" id="{421CF122-EEDF-44E1-B032-A304DAB0C810}"/>
                  </a:ext>
                </a:extLst>
              </p14:cNvPr>
              <p14:cNvContentPartPr/>
              <p14:nvPr/>
            </p14:nvContentPartPr>
            <p14:xfrm>
              <a:off x="1027534" y="2480165"/>
              <a:ext cx="50760" cy="54360"/>
            </p14:xfrm>
          </p:contentPart>
        </mc:Choice>
        <mc:Fallback xmlns="">
          <p:pic>
            <p:nvPicPr>
              <p:cNvPr id="762" name="Freihand 761">
                <a:extLst>
                  <a:ext uri="{FF2B5EF4-FFF2-40B4-BE49-F238E27FC236}">
                    <a16:creationId xmlns:a16="http://schemas.microsoft.com/office/drawing/2014/main" id="{421CF122-EEDF-44E1-B032-A304DAB0C810}"/>
                  </a:ext>
                </a:extLst>
              </p:cNvPr>
              <p:cNvPicPr/>
              <p:nvPr/>
            </p:nvPicPr>
            <p:blipFill>
              <a:blip r:embed="rId1279"/>
              <a:stretch>
                <a:fillRect/>
              </a:stretch>
            </p:blipFill>
            <p:spPr>
              <a:xfrm>
                <a:off x="1023214" y="2475845"/>
                <a:ext cx="59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763" name="Freihand 762">
                <a:extLst>
                  <a:ext uri="{FF2B5EF4-FFF2-40B4-BE49-F238E27FC236}">
                    <a16:creationId xmlns:a16="http://schemas.microsoft.com/office/drawing/2014/main" id="{105DD438-42AF-4DAF-B5CB-FE49864154B2}"/>
                  </a:ext>
                </a:extLst>
              </p14:cNvPr>
              <p14:cNvContentPartPr/>
              <p14:nvPr/>
            </p14:nvContentPartPr>
            <p14:xfrm>
              <a:off x="1132654" y="2417525"/>
              <a:ext cx="75600" cy="116280"/>
            </p14:xfrm>
          </p:contentPart>
        </mc:Choice>
        <mc:Fallback xmlns="">
          <p:pic>
            <p:nvPicPr>
              <p:cNvPr id="763" name="Freihand 762">
                <a:extLst>
                  <a:ext uri="{FF2B5EF4-FFF2-40B4-BE49-F238E27FC236}">
                    <a16:creationId xmlns:a16="http://schemas.microsoft.com/office/drawing/2014/main" id="{105DD438-42AF-4DAF-B5CB-FE49864154B2}"/>
                  </a:ext>
                </a:extLst>
              </p:cNvPr>
              <p:cNvPicPr/>
              <p:nvPr/>
            </p:nvPicPr>
            <p:blipFill>
              <a:blip r:embed="rId1281"/>
              <a:stretch>
                <a:fillRect/>
              </a:stretch>
            </p:blipFill>
            <p:spPr>
              <a:xfrm>
                <a:off x="1128334" y="2413205"/>
                <a:ext cx="84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764" name="Freihand 763">
                <a:extLst>
                  <a:ext uri="{FF2B5EF4-FFF2-40B4-BE49-F238E27FC236}">
                    <a16:creationId xmlns:a16="http://schemas.microsoft.com/office/drawing/2014/main" id="{65129EB7-2DD1-440C-B148-564D5349F8D8}"/>
                  </a:ext>
                </a:extLst>
              </p14:cNvPr>
              <p14:cNvContentPartPr/>
              <p14:nvPr/>
            </p14:nvContentPartPr>
            <p14:xfrm>
              <a:off x="1455934" y="2464325"/>
              <a:ext cx="132840" cy="11160"/>
            </p14:xfrm>
          </p:contentPart>
        </mc:Choice>
        <mc:Fallback xmlns="">
          <p:pic>
            <p:nvPicPr>
              <p:cNvPr id="764" name="Freihand 763">
                <a:extLst>
                  <a:ext uri="{FF2B5EF4-FFF2-40B4-BE49-F238E27FC236}">
                    <a16:creationId xmlns:a16="http://schemas.microsoft.com/office/drawing/2014/main" id="{65129EB7-2DD1-440C-B148-564D5349F8D8}"/>
                  </a:ext>
                </a:extLst>
              </p:cNvPr>
              <p:cNvPicPr/>
              <p:nvPr/>
            </p:nvPicPr>
            <p:blipFill>
              <a:blip r:embed="rId1283"/>
              <a:stretch>
                <a:fillRect/>
              </a:stretch>
            </p:blipFill>
            <p:spPr>
              <a:xfrm>
                <a:off x="1451614" y="2460005"/>
                <a:ext cx="141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765" name="Freihand 764">
                <a:extLst>
                  <a:ext uri="{FF2B5EF4-FFF2-40B4-BE49-F238E27FC236}">
                    <a16:creationId xmlns:a16="http://schemas.microsoft.com/office/drawing/2014/main" id="{232BDF2C-2EB0-496E-96ED-F2FB6EB803B9}"/>
                  </a:ext>
                </a:extLst>
              </p14:cNvPr>
              <p14:cNvContentPartPr/>
              <p14:nvPr/>
            </p14:nvContentPartPr>
            <p14:xfrm>
              <a:off x="1469974" y="2498525"/>
              <a:ext cx="119520" cy="12240"/>
            </p14:xfrm>
          </p:contentPart>
        </mc:Choice>
        <mc:Fallback xmlns="">
          <p:pic>
            <p:nvPicPr>
              <p:cNvPr id="765" name="Freihand 764">
                <a:extLst>
                  <a:ext uri="{FF2B5EF4-FFF2-40B4-BE49-F238E27FC236}">
                    <a16:creationId xmlns:a16="http://schemas.microsoft.com/office/drawing/2014/main" id="{232BDF2C-2EB0-496E-96ED-F2FB6EB803B9}"/>
                  </a:ext>
                </a:extLst>
              </p:cNvPr>
              <p:cNvPicPr/>
              <p:nvPr/>
            </p:nvPicPr>
            <p:blipFill>
              <a:blip r:embed="rId154"/>
              <a:stretch>
                <a:fillRect/>
              </a:stretch>
            </p:blipFill>
            <p:spPr>
              <a:xfrm>
                <a:off x="1465654" y="2494205"/>
                <a:ext cx="12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67" name="Freihand 766">
                <a:extLst>
                  <a:ext uri="{FF2B5EF4-FFF2-40B4-BE49-F238E27FC236}">
                    <a16:creationId xmlns:a16="http://schemas.microsoft.com/office/drawing/2014/main" id="{4288A6EE-78BF-4C52-B12D-F19AF403752D}"/>
                  </a:ext>
                </a:extLst>
              </p14:cNvPr>
              <p14:cNvContentPartPr/>
              <p14:nvPr/>
            </p14:nvContentPartPr>
            <p14:xfrm>
              <a:off x="1658614" y="2283245"/>
              <a:ext cx="374760" cy="252720"/>
            </p14:xfrm>
          </p:contentPart>
        </mc:Choice>
        <mc:Fallback xmlns="">
          <p:pic>
            <p:nvPicPr>
              <p:cNvPr id="767" name="Freihand 766">
                <a:extLst>
                  <a:ext uri="{FF2B5EF4-FFF2-40B4-BE49-F238E27FC236}">
                    <a16:creationId xmlns:a16="http://schemas.microsoft.com/office/drawing/2014/main" id="{4288A6EE-78BF-4C52-B12D-F19AF403752D}"/>
                  </a:ext>
                </a:extLst>
              </p:cNvPr>
              <p:cNvPicPr/>
              <p:nvPr/>
            </p:nvPicPr>
            <p:blipFill>
              <a:blip r:embed="rId1286"/>
              <a:stretch>
                <a:fillRect/>
              </a:stretch>
            </p:blipFill>
            <p:spPr>
              <a:xfrm>
                <a:off x="1654294" y="2278925"/>
                <a:ext cx="383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68" name="Freihand 767">
                <a:extLst>
                  <a:ext uri="{FF2B5EF4-FFF2-40B4-BE49-F238E27FC236}">
                    <a16:creationId xmlns:a16="http://schemas.microsoft.com/office/drawing/2014/main" id="{B0AAD7FD-93EA-49DF-80A7-EB62553922C5}"/>
                  </a:ext>
                </a:extLst>
              </p14:cNvPr>
              <p14:cNvContentPartPr/>
              <p14:nvPr/>
            </p14:nvContentPartPr>
            <p14:xfrm>
              <a:off x="1743214" y="2349125"/>
              <a:ext cx="65520" cy="109800"/>
            </p14:xfrm>
          </p:contentPart>
        </mc:Choice>
        <mc:Fallback xmlns="">
          <p:pic>
            <p:nvPicPr>
              <p:cNvPr id="768" name="Freihand 767">
                <a:extLst>
                  <a:ext uri="{FF2B5EF4-FFF2-40B4-BE49-F238E27FC236}">
                    <a16:creationId xmlns:a16="http://schemas.microsoft.com/office/drawing/2014/main" id="{B0AAD7FD-93EA-49DF-80A7-EB62553922C5}"/>
                  </a:ext>
                </a:extLst>
              </p:cNvPr>
              <p:cNvPicPr/>
              <p:nvPr/>
            </p:nvPicPr>
            <p:blipFill>
              <a:blip r:embed="rId1288"/>
              <a:stretch>
                <a:fillRect/>
              </a:stretch>
            </p:blipFill>
            <p:spPr>
              <a:xfrm>
                <a:off x="1738894" y="2344805"/>
                <a:ext cx="74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69" name="Freihand 768">
                <a:extLst>
                  <a:ext uri="{FF2B5EF4-FFF2-40B4-BE49-F238E27FC236}">
                    <a16:creationId xmlns:a16="http://schemas.microsoft.com/office/drawing/2014/main" id="{D15BAC27-5BAF-42A0-AE23-BC7ECA263818}"/>
                  </a:ext>
                </a:extLst>
              </p14:cNvPr>
              <p14:cNvContentPartPr/>
              <p14:nvPr/>
            </p14:nvContentPartPr>
            <p14:xfrm>
              <a:off x="1788574" y="2391605"/>
              <a:ext cx="22680" cy="126360"/>
            </p14:xfrm>
          </p:contentPart>
        </mc:Choice>
        <mc:Fallback xmlns="">
          <p:pic>
            <p:nvPicPr>
              <p:cNvPr id="769" name="Freihand 768">
                <a:extLst>
                  <a:ext uri="{FF2B5EF4-FFF2-40B4-BE49-F238E27FC236}">
                    <a16:creationId xmlns:a16="http://schemas.microsoft.com/office/drawing/2014/main" id="{D15BAC27-5BAF-42A0-AE23-BC7ECA263818}"/>
                  </a:ext>
                </a:extLst>
              </p:cNvPr>
              <p:cNvPicPr/>
              <p:nvPr/>
            </p:nvPicPr>
            <p:blipFill>
              <a:blip r:embed="rId1290"/>
              <a:stretch>
                <a:fillRect/>
              </a:stretch>
            </p:blipFill>
            <p:spPr>
              <a:xfrm>
                <a:off x="1784254" y="2387285"/>
                <a:ext cx="31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771" name="Freihand 770">
                <a:extLst>
                  <a:ext uri="{FF2B5EF4-FFF2-40B4-BE49-F238E27FC236}">
                    <a16:creationId xmlns:a16="http://schemas.microsoft.com/office/drawing/2014/main" id="{CA734200-40A6-4C5C-BEEB-6DED930CE434}"/>
                  </a:ext>
                </a:extLst>
              </p14:cNvPr>
              <p14:cNvContentPartPr/>
              <p14:nvPr/>
            </p14:nvContentPartPr>
            <p14:xfrm>
              <a:off x="1824214" y="2362085"/>
              <a:ext cx="63000" cy="134640"/>
            </p14:xfrm>
          </p:contentPart>
        </mc:Choice>
        <mc:Fallback xmlns="">
          <p:pic>
            <p:nvPicPr>
              <p:cNvPr id="771" name="Freihand 770">
                <a:extLst>
                  <a:ext uri="{FF2B5EF4-FFF2-40B4-BE49-F238E27FC236}">
                    <a16:creationId xmlns:a16="http://schemas.microsoft.com/office/drawing/2014/main" id="{CA734200-40A6-4C5C-BEEB-6DED930CE434}"/>
                  </a:ext>
                </a:extLst>
              </p:cNvPr>
              <p:cNvPicPr/>
              <p:nvPr/>
            </p:nvPicPr>
            <p:blipFill>
              <a:blip r:embed="rId1292"/>
              <a:stretch>
                <a:fillRect/>
              </a:stretch>
            </p:blipFill>
            <p:spPr>
              <a:xfrm>
                <a:off x="1819894" y="2357765"/>
                <a:ext cx="71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772" name="Freihand 771">
                <a:extLst>
                  <a:ext uri="{FF2B5EF4-FFF2-40B4-BE49-F238E27FC236}">
                    <a16:creationId xmlns:a16="http://schemas.microsoft.com/office/drawing/2014/main" id="{897648D1-9D86-4BD8-B31B-C3B32C178B77}"/>
                  </a:ext>
                </a:extLst>
              </p14:cNvPr>
              <p14:cNvContentPartPr/>
              <p14:nvPr/>
            </p14:nvContentPartPr>
            <p14:xfrm>
              <a:off x="1863094" y="2429045"/>
              <a:ext cx="25920" cy="57240"/>
            </p14:xfrm>
          </p:contentPart>
        </mc:Choice>
        <mc:Fallback xmlns="">
          <p:pic>
            <p:nvPicPr>
              <p:cNvPr id="772" name="Freihand 771">
                <a:extLst>
                  <a:ext uri="{FF2B5EF4-FFF2-40B4-BE49-F238E27FC236}">
                    <a16:creationId xmlns:a16="http://schemas.microsoft.com/office/drawing/2014/main" id="{897648D1-9D86-4BD8-B31B-C3B32C178B77}"/>
                  </a:ext>
                </a:extLst>
              </p:cNvPr>
              <p:cNvPicPr/>
              <p:nvPr/>
            </p:nvPicPr>
            <p:blipFill>
              <a:blip r:embed="rId1294"/>
              <a:stretch>
                <a:fillRect/>
              </a:stretch>
            </p:blipFill>
            <p:spPr>
              <a:xfrm>
                <a:off x="1858774" y="2424725"/>
                <a:ext cx="34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773" name="Freihand 772">
                <a:extLst>
                  <a:ext uri="{FF2B5EF4-FFF2-40B4-BE49-F238E27FC236}">
                    <a16:creationId xmlns:a16="http://schemas.microsoft.com/office/drawing/2014/main" id="{806A09A6-3ED7-4747-B617-B475D1BC6B49}"/>
                  </a:ext>
                </a:extLst>
              </p14:cNvPr>
              <p14:cNvContentPartPr/>
              <p14:nvPr/>
            </p14:nvContentPartPr>
            <p14:xfrm>
              <a:off x="1896214" y="2449205"/>
              <a:ext cx="5400" cy="3240"/>
            </p14:xfrm>
          </p:contentPart>
        </mc:Choice>
        <mc:Fallback xmlns="">
          <p:pic>
            <p:nvPicPr>
              <p:cNvPr id="773" name="Freihand 772">
                <a:extLst>
                  <a:ext uri="{FF2B5EF4-FFF2-40B4-BE49-F238E27FC236}">
                    <a16:creationId xmlns:a16="http://schemas.microsoft.com/office/drawing/2014/main" id="{806A09A6-3ED7-4747-B617-B475D1BC6B49}"/>
                  </a:ext>
                </a:extLst>
              </p:cNvPr>
              <p:cNvPicPr/>
              <p:nvPr/>
            </p:nvPicPr>
            <p:blipFill>
              <a:blip r:embed="rId1296"/>
              <a:stretch>
                <a:fillRect/>
              </a:stretch>
            </p:blipFill>
            <p:spPr>
              <a:xfrm>
                <a:off x="1891894" y="2444885"/>
                <a:ext cx="140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774" name="Freihand 773">
                <a:extLst>
                  <a:ext uri="{FF2B5EF4-FFF2-40B4-BE49-F238E27FC236}">
                    <a16:creationId xmlns:a16="http://schemas.microsoft.com/office/drawing/2014/main" id="{BD3DE6CC-1ACF-4BB4-A48E-125C1F376C44}"/>
                  </a:ext>
                </a:extLst>
              </p14:cNvPr>
              <p14:cNvContentPartPr/>
              <p14:nvPr/>
            </p14:nvContentPartPr>
            <p14:xfrm>
              <a:off x="1930414" y="2359565"/>
              <a:ext cx="54000" cy="145440"/>
            </p14:xfrm>
          </p:contentPart>
        </mc:Choice>
        <mc:Fallback xmlns="">
          <p:pic>
            <p:nvPicPr>
              <p:cNvPr id="774" name="Freihand 773">
                <a:extLst>
                  <a:ext uri="{FF2B5EF4-FFF2-40B4-BE49-F238E27FC236}">
                    <a16:creationId xmlns:a16="http://schemas.microsoft.com/office/drawing/2014/main" id="{BD3DE6CC-1ACF-4BB4-A48E-125C1F376C44}"/>
                  </a:ext>
                </a:extLst>
              </p:cNvPr>
              <p:cNvPicPr/>
              <p:nvPr/>
            </p:nvPicPr>
            <p:blipFill>
              <a:blip r:embed="rId1298"/>
              <a:stretch>
                <a:fillRect/>
              </a:stretch>
            </p:blipFill>
            <p:spPr>
              <a:xfrm>
                <a:off x="1926094" y="2355245"/>
                <a:ext cx="62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75" name="Freihand 774">
                <a:extLst>
                  <a:ext uri="{FF2B5EF4-FFF2-40B4-BE49-F238E27FC236}">
                    <a16:creationId xmlns:a16="http://schemas.microsoft.com/office/drawing/2014/main" id="{358CEAC6-8934-4D3D-B531-68CCFCD223AD}"/>
                  </a:ext>
                </a:extLst>
              </p14:cNvPr>
              <p14:cNvContentPartPr/>
              <p14:nvPr/>
            </p14:nvContentPartPr>
            <p14:xfrm>
              <a:off x="2060014" y="2432645"/>
              <a:ext cx="72000" cy="3960"/>
            </p14:xfrm>
          </p:contentPart>
        </mc:Choice>
        <mc:Fallback xmlns="">
          <p:pic>
            <p:nvPicPr>
              <p:cNvPr id="775" name="Freihand 774">
                <a:extLst>
                  <a:ext uri="{FF2B5EF4-FFF2-40B4-BE49-F238E27FC236}">
                    <a16:creationId xmlns:a16="http://schemas.microsoft.com/office/drawing/2014/main" id="{358CEAC6-8934-4D3D-B531-68CCFCD223AD}"/>
                  </a:ext>
                </a:extLst>
              </p:cNvPr>
              <p:cNvPicPr/>
              <p:nvPr/>
            </p:nvPicPr>
            <p:blipFill>
              <a:blip r:embed="rId92"/>
              <a:stretch>
                <a:fillRect/>
              </a:stretch>
            </p:blipFill>
            <p:spPr>
              <a:xfrm>
                <a:off x="2055694" y="2428325"/>
                <a:ext cx="80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776" name="Freihand 775">
                <a:extLst>
                  <a:ext uri="{FF2B5EF4-FFF2-40B4-BE49-F238E27FC236}">
                    <a16:creationId xmlns:a16="http://schemas.microsoft.com/office/drawing/2014/main" id="{E320B8C4-05C8-42A8-916B-DCB3F5118FA0}"/>
                  </a:ext>
                </a:extLst>
              </p14:cNvPr>
              <p14:cNvContentPartPr/>
              <p14:nvPr/>
            </p14:nvContentPartPr>
            <p14:xfrm>
              <a:off x="2062534" y="2446325"/>
              <a:ext cx="84960" cy="8640"/>
            </p14:xfrm>
          </p:contentPart>
        </mc:Choice>
        <mc:Fallback xmlns="">
          <p:pic>
            <p:nvPicPr>
              <p:cNvPr id="776" name="Freihand 775">
                <a:extLst>
                  <a:ext uri="{FF2B5EF4-FFF2-40B4-BE49-F238E27FC236}">
                    <a16:creationId xmlns:a16="http://schemas.microsoft.com/office/drawing/2014/main" id="{E320B8C4-05C8-42A8-916B-DCB3F5118FA0}"/>
                  </a:ext>
                </a:extLst>
              </p:cNvPr>
              <p:cNvPicPr/>
              <p:nvPr/>
            </p:nvPicPr>
            <p:blipFill>
              <a:blip r:embed="rId1301"/>
              <a:stretch>
                <a:fillRect/>
              </a:stretch>
            </p:blipFill>
            <p:spPr>
              <a:xfrm>
                <a:off x="2058214" y="2442005"/>
                <a:ext cx="93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778" name="Freihand 777">
                <a:extLst>
                  <a:ext uri="{FF2B5EF4-FFF2-40B4-BE49-F238E27FC236}">
                    <a16:creationId xmlns:a16="http://schemas.microsoft.com/office/drawing/2014/main" id="{48FF51B0-72FF-4041-9F84-C75F1E3B27CB}"/>
                  </a:ext>
                </a:extLst>
              </p14:cNvPr>
              <p14:cNvContentPartPr/>
              <p14:nvPr/>
            </p14:nvContentPartPr>
            <p14:xfrm>
              <a:off x="2198974" y="2343365"/>
              <a:ext cx="120600" cy="130320"/>
            </p14:xfrm>
          </p:contentPart>
        </mc:Choice>
        <mc:Fallback xmlns="">
          <p:pic>
            <p:nvPicPr>
              <p:cNvPr id="778" name="Freihand 777">
                <a:extLst>
                  <a:ext uri="{FF2B5EF4-FFF2-40B4-BE49-F238E27FC236}">
                    <a16:creationId xmlns:a16="http://schemas.microsoft.com/office/drawing/2014/main" id="{48FF51B0-72FF-4041-9F84-C75F1E3B27CB}"/>
                  </a:ext>
                </a:extLst>
              </p:cNvPr>
              <p:cNvPicPr/>
              <p:nvPr/>
            </p:nvPicPr>
            <p:blipFill>
              <a:blip r:embed="rId1303"/>
              <a:stretch>
                <a:fillRect/>
              </a:stretch>
            </p:blipFill>
            <p:spPr>
              <a:xfrm>
                <a:off x="2194654" y="2339045"/>
                <a:ext cx="129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779" name="Freihand 778">
                <a:extLst>
                  <a:ext uri="{FF2B5EF4-FFF2-40B4-BE49-F238E27FC236}">
                    <a16:creationId xmlns:a16="http://schemas.microsoft.com/office/drawing/2014/main" id="{4504DA1F-24B6-421E-B66B-FDDC29809146}"/>
                  </a:ext>
                </a:extLst>
              </p14:cNvPr>
              <p14:cNvContentPartPr/>
              <p14:nvPr/>
            </p14:nvContentPartPr>
            <p14:xfrm>
              <a:off x="2368534" y="2327885"/>
              <a:ext cx="126720" cy="141120"/>
            </p14:xfrm>
          </p:contentPart>
        </mc:Choice>
        <mc:Fallback xmlns="">
          <p:pic>
            <p:nvPicPr>
              <p:cNvPr id="779" name="Freihand 778">
                <a:extLst>
                  <a:ext uri="{FF2B5EF4-FFF2-40B4-BE49-F238E27FC236}">
                    <a16:creationId xmlns:a16="http://schemas.microsoft.com/office/drawing/2014/main" id="{4504DA1F-24B6-421E-B66B-FDDC29809146}"/>
                  </a:ext>
                </a:extLst>
              </p:cNvPr>
              <p:cNvPicPr/>
              <p:nvPr/>
            </p:nvPicPr>
            <p:blipFill>
              <a:blip r:embed="rId1305"/>
              <a:stretch>
                <a:fillRect/>
              </a:stretch>
            </p:blipFill>
            <p:spPr>
              <a:xfrm>
                <a:off x="2364214" y="2323565"/>
                <a:ext cx="135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780" name="Freihand 779">
                <a:extLst>
                  <a:ext uri="{FF2B5EF4-FFF2-40B4-BE49-F238E27FC236}">
                    <a16:creationId xmlns:a16="http://schemas.microsoft.com/office/drawing/2014/main" id="{05542402-DCBA-4095-8CAB-CA9472DA7276}"/>
                  </a:ext>
                </a:extLst>
              </p14:cNvPr>
              <p14:cNvContentPartPr/>
              <p14:nvPr/>
            </p14:nvContentPartPr>
            <p14:xfrm>
              <a:off x="2438374" y="2409605"/>
              <a:ext cx="62640" cy="82080"/>
            </p14:xfrm>
          </p:contentPart>
        </mc:Choice>
        <mc:Fallback xmlns="">
          <p:pic>
            <p:nvPicPr>
              <p:cNvPr id="780" name="Freihand 779">
                <a:extLst>
                  <a:ext uri="{FF2B5EF4-FFF2-40B4-BE49-F238E27FC236}">
                    <a16:creationId xmlns:a16="http://schemas.microsoft.com/office/drawing/2014/main" id="{05542402-DCBA-4095-8CAB-CA9472DA7276}"/>
                  </a:ext>
                </a:extLst>
              </p:cNvPr>
              <p:cNvPicPr/>
              <p:nvPr/>
            </p:nvPicPr>
            <p:blipFill>
              <a:blip r:embed="rId1307"/>
              <a:stretch>
                <a:fillRect/>
              </a:stretch>
            </p:blipFill>
            <p:spPr>
              <a:xfrm>
                <a:off x="2434054" y="2405285"/>
                <a:ext cx="71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856" name="Freihand 855">
                <a:extLst>
                  <a:ext uri="{FF2B5EF4-FFF2-40B4-BE49-F238E27FC236}">
                    <a16:creationId xmlns:a16="http://schemas.microsoft.com/office/drawing/2014/main" id="{98B9E842-788E-43BC-95A5-4368B932FCE6}"/>
                  </a:ext>
                </a:extLst>
              </p14:cNvPr>
              <p14:cNvContentPartPr/>
              <p14:nvPr/>
            </p14:nvContentPartPr>
            <p14:xfrm>
              <a:off x="2618734" y="2383685"/>
              <a:ext cx="105480" cy="7560"/>
            </p14:xfrm>
          </p:contentPart>
        </mc:Choice>
        <mc:Fallback xmlns="">
          <p:pic>
            <p:nvPicPr>
              <p:cNvPr id="856" name="Freihand 855">
                <a:extLst>
                  <a:ext uri="{FF2B5EF4-FFF2-40B4-BE49-F238E27FC236}">
                    <a16:creationId xmlns:a16="http://schemas.microsoft.com/office/drawing/2014/main" id="{98B9E842-788E-43BC-95A5-4368B932FCE6}"/>
                  </a:ext>
                </a:extLst>
              </p:cNvPr>
              <p:cNvPicPr/>
              <p:nvPr/>
            </p:nvPicPr>
            <p:blipFill>
              <a:blip r:embed="rId1309"/>
              <a:stretch>
                <a:fillRect/>
              </a:stretch>
            </p:blipFill>
            <p:spPr>
              <a:xfrm>
                <a:off x="2614414" y="2379365"/>
                <a:ext cx="114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57" name="Freihand 856">
                <a:extLst>
                  <a:ext uri="{FF2B5EF4-FFF2-40B4-BE49-F238E27FC236}">
                    <a16:creationId xmlns:a16="http://schemas.microsoft.com/office/drawing/2014/main" id="{5D6A4481-24EC-4AA8-BABF-89E7BE90AD79}"/>
                  </a:ext>
                </a:extLst>
              </p14:cNvPr>
              <p14:cNvContentPartPr/>
              <p14:nvPr/>
            </p14:nvContentPartPr>
            <p14:xfrm>
              <a:off x="2627734" y="2416085"/>
              <a:ext cx="113040" cy="7200"/>
            </p14:xfrm>
          </p:contentPart>
        </mc:Choice>
        <mc:Fallback xmlns="">
          <p:pic>
            <p:nvPicPr>
              <p:cNvPr id="857" name="Freihand 856">
                <a:extLst>
                  <a:ext uri="{FF2B5EF4-FFF2-40B4-BE49-F238E27FC236}">
                    <a16:creationId xmlns:a16="http://schemas.microsoft.com/office/drawing/2014/main" id="{5D6A4481-24EC-4AA8-BABF-89E7BE90AD79}"/>
                  </a:ext>
                </a:extLst>
              </p:cNvPr>
              <p:cNvPicPr/>
              <p:nvPr/>
            </p:nvPicPr>
            <p:blipFill>
              <a:blip r:embed="rId1311"/>
              <a:stretch>
                <a:fillRect/>
              </a:stretch>
            </p:blipFill>
            <p:spPr>
              <a:xfrm>
                <a:off x="2623414" y="2411765"/>
                <a:ext cx="121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58" name="Freihand 857">
                <a:extLst>
                  <a:ext uri="{FF2B5EF4-FFF2-40B4-BE49-F238E27FC236}">
                    <a16:creationId xmlns:a16="http://schemas.microsoft.com/office/drawing/2014/main" id="{68D3567E-3BC3-4493-B1ED-E2812CED1752}"/>
                  </a:ext>
                </a:extLst>
              </p14:cNvPr>
              <p14:cNvContentPartPr/>
              <p14:nvPr/>
            </p14:nvContentPartPr>
            <p14:xfrm>
              <a:off x="2700094" y="2345885"/>
              <a:ext cx="96840" cy="137520"/>
            </p14:xfrm>
          </p:contentPart>
        </mc:Choice>
        <mc:Fallback xmlns="">
          <p:pic>
            <p:nvPicPr>
              <p:cNvPr id="858" name="Freihand 857">
                <a:extLst>
                  <a:ext uri="{FF2B5EF4-FFF2-40B4-BE49-F238E27FC236}">
                    <a16:creationId xmlns:a16="http://schemas.microsoft.com/office/drawing/2014/main" id="{68D3567E-3BC3-4493-B1ED-E2812CED1752}"/>
                  </a:ext>
                </a:extLst>
              </p:cNvPr>
              <p:cNvPicPr/>
              <p:nvPr/>
            </p:nvPicPr>
            <p:blipFill>
              <a:blip r:embed="rId1313"/>
              <a:stretch>
                <a:fillRect/>
              </a:stretch>
            </p:blipFill>
            <p:spPr>
              <a:xfrm>
                <a:off x="2695774" y="2341565"/>
                <a:ext cx="10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91" name="Freihand 890">
                <a:extLst>
                  <a:ext uri="{FF2B5EF4-FFF2-40B4-BE49-F238E27FC236}">
                    <a16:creationId xmlns:a16="http://schemas.microsoft.com/office/drawing/2014/main" id="{B36698F8-A41B-4488-8010-765D4562F15D}"/>
                  </a:ext>
                </a:extLst>
              </p14:cNvPr>
              <p14:cNvContentPartPr/>
              <p14:nvPr/>
            </p14:nvContentPartPr>
            <p14:xfrm>
              <a:off x="650614" y="2796965"/>
              <a:ext cx="118800" cy="196920"/>
            </p14:xfrm>
          </p:contentPart>
        </mc:Choice>
        <mc:Fallback xmlns="">
          <p:pic>
            <p:nvPicPr>
              <p:cNvPr id="891" name="Freihand 890">
                <a:extLst>
                  <a:ext uri="{FF2B5EF4-FFF2-40B4-BE49-F238E27FC236}">
                    <a16:creationId xmlns:a16="http://schemas.microsoft.com/office/drawing/2014/main" id="{B36698F8-A41B-4488-8010-765D4562F15D}"/>
                  </a:ext>
                </a:extLst>
              </p:cNvPr>
              <p:cNvPicPr/>
              <p:nvPr/>
            </p:nvPicPr>
            <p:blipFill>
              <a:blip r:embed="rId1315"/>
              <a:stretch>
                <a:fillRect/>
              </a:stretch>
            </p:blipFill>
            <p:spPr>
              <a:xfrm>
                <a:off x="646294" y="2792645"/>
                <a:ext cx="127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893" name="Freihand 892">
                <a:extLst>
                  <a:ext uri="{FF2B5EF4-FFF2-40B4-BE49-F238E27FC236}">
                    <a16:creationId xmlns:a16="http://schemas.microsoft.com/office/drawing/2014/main" id="{4E888BD7-63A1-42CF-80AA-52E0813CFA1B}"/>
                  </a:ext>
                </a:extLst>
              </p14:cNvPr>
              <p14:cNvContentPartPr/>
              <p14:nvPr/>
            </p14:nvContentPartPr>
            <p14:xfrm>
              <a:off x="2176654" y="2742965"/>
              <a:ext cx="95760" cy="196920"/>
            </p14:xfrm>
          </p:contentPart>
        </mc:Choice>
        <mc:Fallback xmlns="">
          <p:pic>
            <p:nvPicPr>
              <p:cNvPr id="893" name="Freihand 892">
                <a:extLst>
                  <a:ext uri="{FF2B5EF4-FFF2-40B4-BE49-F238E27FC236}">
                    <a16:creationId xmlns:a16="http://schemas.microsoft.com/office/drawing/2014/main" id="{4E888BD7-63A1-42CF-80AA-52E0813CFA1B}"/>
                  </a:ext>
                </a:extLst>
              </p:cNvPr>
              <p:cNvPicPr/>
              <p:nvPr/>
            </p:nvPicPr>
            <p:blipFill>
              <a:blip r:embed="rId1317"/>
              <a:stretch>
                <a:fillRect/>
              </a:stretch>
            </p:blipFill>
            <p:spPr>
              <a:xfrm>
                <a:off x="2172334" y="2738645"/>
                <a:ext cx="104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901" name="Freihand 900">
                <a:extLst>
                  <a:ext uri="{FF2B5EF4-FFF2-40B4-BE49-F238E27FC236}">
                    <a16:creationId xmlns:a16="http://schemas.microsoft.com/office/drawing/2014/main" id="{9B4D61C6-579D-4B57-9483-1B8EC4FC1F1A}"/>
                  </a:ext>
                </a:extLst>
              </p14:cNvPr>
              <p14:cNvContentPartPr/>
              <p14:nvPr/>
            </p14:nvContentPartPr>
            <p14:xfrm>
              <a:off x="6508534" y="2424725"/>
              <a:ext cx="199800" cy="326880"/>
            </p14:xfrm>
          </p:contentPart>
        </mc:Choice>
        <mc:Fallback xmlns="">
          <p:pic>
            <p:nvPicPr>
              <p:cNvPr id="901" name="Freihand 900">
                <a:extLst>
                  <a:ext uri="{FF2B5EF4-FFF2-40B4-BE49-F238E27FC236}">
                    <a16:creationId xmlns:a16="http://schemas.microsoft.com/office/drawing/2014/main" id="{9B4D61C6-579D-4B57-9483-1B8EC4FC1F1A}"/>
                  </a:ext>
                </a:extLst>
              </p:cNvPr>
              <p:cNvPicPr/>
              <p:nvPr/>
            </p:nvPicPr>
            <p:blipFill>
              <a:blip r:embed="rId1319"/>
              <a:stretch>
                <a:fillRect/>
              </a:stretch>
            </p:blipFill>
            <p:spPr>
              <a:xfrm>
                <a:off x="6504214" y="2420405"/>
                <a:ext cx="2084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88" name="Freihand 887">
                <a:extLst>
                  <a:ext uri="{FF2B5EF4-FFF2-40B4-BE49-F238E27FC236}">
                    <a16:creationId xmlns:a16="http://schemas.microsoft.com/office/drawing/2014/main" id="{73B5ED29-6FEA-46B9-A549-642AB010AC36}"/>
                  </a:ext>
                </a:extLst>
              </p14:cNvPr>
              <p14:cNvContentPartPr/>
              <p14:nvPr/>
            </p14:nvContentPartPr>
            <p14:xfrm>
              <a:off x="2398774" y="561365"/>
              <a:ext cx="5400" cy="14760"/>
            </p14:xfrm>
          </p:contentPart>
        </mc:Choice>
        <mc:Fallback xmlns="">
          <p:pic>
            <p:nvPicPr>
              <p:cNvPr id="888" name="Freihand 887">
                <a:extLst>
                  <a:ext uri="{FF2B5EF4-FFF2-40B4-BE49-F238E27FC236}">
                    <a16:creationId xmlns:a16="http://schemas.microsoft.com/office/drawing/2014/main" id="{73B5ED29-6FEA-46B9-A549-642AB010AC36}"/>
                  </a:ext>
                </a:extLst>
              </p:cNvPr>
              <p:cNvPicPr/>
              <p:nvPr/>
            </p:nvPicPr>
            <p:blipFill>
              <a:blip r:embed="rId1321"/>
              <a:stretch>
                <a:fillRect/>
              </a:stretch>
            </p:blipFill>
            <p:spPr>
              <a:xfrm>
                <a:off x="2394454" y="557045"/>
                <a:ext cx="1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889" name="Freihand 888">
                <a:extLst>
                  <a:ext uri="{FF2B5EF4-FFF2-40B4-BE49-F238E27FC236}">
                    <a16:creationId xmlns:a16="http://schemas.microsoft.com/office/drawing/2014/main" id="{E20F99FC-5C73-4E5E-B695-93B9527C361D}"/>
                  </a:ext>
                </a:extLst>
              </p14:cNvPr>
              <p14:cNvContentPartPr/>
              <p14:nvPr/>
            </p14:nvContentPartPr>
            <p14:xfrm>
              <a:off x="2353054" y="509885"/>
              <a:ext cx="126360" cy="173880"/>
            </p14:xfrm>
          </p:contentPart>
        </mc:Choice>
        <mc:Fallback xmlns="">
          <p:pic>
            <p:nvPicPr>
              <p:cNvPr id="889" name="Freihand 888">
                <a:extLst>
                  <a:ext uri="{FF2B5EF4-FFF2-40B4-BE49-F238E27FC236}">
                    <a16:creationId xmlns:a16="http://schemas.microsoft.com/office/drawing/2014/main" id="{E20F99FC-5C73-4E5E-B695-93B9527C361D}"/>
                  </a:ext>
                </a:extLst>
              </p:cNvPr>
              <p:cNvPicPr/>
              <p:nvPr/>
            </p:nvPicPr>
            <p:blipFill>
              <a:blip r:embed="rId1323"/>
              <a:stretch>
                <a:fillRect/>
              </a:stretch>
            </p:blipFill>
            <p:spPr>
              <a:xfrm>
                <a:off x="2348734" y="505565"/>
                <a:ext cx="135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906" name="Freihand 905">
                <a:extLst>
                  <a:ext uri="{FF2B5EF4-FFF2-40B4-BE49-F238E27FC236}">
                    <a16:creationId xmlns:a16="http://schemas.microsoft.com/office/drawing/2014/main" id="{333198F1-EC93-44A1-B8CF-CCB245D16C08}"/>
                  </a:ext>
                </a:extLst>
              </p14:cNvPr>
              <p14:cNvContentPartPr/>
              <p14:nvPr/>
            </p14:nvContentPartPr>
            <p14:xfrm>
              <a:off x="6269134" y="562085"/>
              <a:ext cx="211680" cy="291960"/>
            </p14:xfrm>
          </p:contentPart>
        </mc:Choice>
        <mc:Fallback xmlns="">
          <p:pic>
            <p:nvPicPr>
              <p:cNvPr id="906" name="Freihand 905">
                <a:extLst>
                  <a:ext uri="{FF2B5EF4-FFF2-40B4-BE49-F238E27FC236}">
                    <a16:creationId xmlns:a16="http://schemas.microsoft.com/office/drawing/2014/main" id="{333198F1-EC93-44A1-B8CF-CCB245D16C08}"/>
                  </a:ext>
                </a:extLst>
              </p:cNvPr>
              <p:cNvPicPr/>
              <p:nvPr/>
            </p:nvPicPr>
            <p:blipFill>
              <a:blip r:embed="rId1325"/>
              <a:stretch>
                <a:fillRect/>
              </a:stretch>
            </p:blipFill>
            <p:spPr>
              <a:xfrm>
                <a:off x="6264814" y="557765"/>
                <a:ext cx="2203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914" name="Freihand 913">
                <a:extLst>
                  <a:ext uri="{FF2B5EF4-FFF2-40B4-BE49-F238E27FC236}">
                    <a16:creationId xmlns:a16="http://schemas.microsoft.com/office/drawing/2014/main" id="{0379A9D6-8752-4DFA-9E43-BF2170D8B6F7}"/>
                  </a:ext>
                </a:extLst>
              </p14:cNvPr>
              <p14:cNvContentPartPr/>
              <p14:nvPr/>
            </p14:nvContentPartPr>
            <p14:xfrm>
              <a:off x="2983054" y="2276765"/>
              <a:ext cx="103320" cy="111960"/>
            </p14:xfrm>
          </p:contentPart>
        </mc:Choice>
        <mc:Fallback xmlns="">
          <p:pic>
            <p:nvPicPr>
              <p:cNvPr id="914" name="Freihand 913">
                <a:extLst>
                  <a:ext uri="{FF2B5EF4-FFF2-40B4-BE49-F238E27FC236}">
                    <a16:creationId xmlns:a16="http://schemas.microsoft.com/office/drawing/2014/main" id="{0379A9D6-8752-4DFA-9E43-BF2170D8B6F7}"/>
                  </a:ext>
                </a:extLst>
              </p:cNvPr>
              <p:cNvPicPr/>
              <p:nvPr/>
            </p:nvPicPr>
            <p:blipFill>
              <a:blip r:embed="rId1327"/>
              <a:stretch>
                <a:fillRect/>
              </a:stretch>
            </p:blipFill>
            <p:spPr>
              <a:xfrm>
                <a:off x="2978734" y="2272445"/>
                <a:ext cx="11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915" name="Freihand 914">
                <a:extLst>
                  <a:ext uri="{FF2B5EF4-FFF2-40B4-BE49-F238E27FC236}">
                    <a16:creationId xmlns:a16="http://schemas.microsoft.com/office/drawing/2014/main" id="{BC4C5342-B79F-434A-B1E5-F0B5CED21DA6}"/>
                  </a:ext>
                </a:extLst>
              </p14:cNvPr>
              <p14:cNvContentPartPr/>
              <p14:nvPr/>
            </p14:nvContentPartPr>
            <p14:xfrm>
              <a:off x="3019414" y="2327525"/>
              <a:ext cx="86760" cy="98640"/>
            </p14:xfrm>
          </p:contentPart>
        </mc:Choice>
        <mc:Fallback xmlns="">
          <p:pic>
            <p:nvPicPr>
              <p:cNvPr id="915" name="Freihand 914">
                <a:extLst>
                  <a:ext uri="{FF2B5EF4-FFF2-40B4-BE49-F238E27FC236}">
                    <a16:creationId xmlns:a16="http://schemas.microsoft.com/office/drawing/2014/main" id="{BC4C5342-B79F-434A-B1E5-F0B5CED21DA6}"/>
                  </a:ext>
                </a:extLst>
              </p:cNvPr>
              <p:cNvPicPr/>
              <p:nvPr/>
            </p:nvPicPr>
            <p:blipFill>
              <a:blip r:embed="rId1329"/>
              <a:stretch>
                <a:fillRect/>
              </a:stretch>
            </p:blipFill>
            <p:spPr>
              <a:xfrm>
                <a:off x="3015094" y="2323205"/>
                <a:ext cx="95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916" name="Freihand 915">
                <a:extLst>
                  <a:ext uri="{FF2B5EF4-FFF2-40B4-BE49-F238E27FC236}">
                    <a16:creationId xmlns:a16="http://schemas.microsoft.com/office/drawing/2014/main" id="{51ACAB95-4924-4E54-94E9-A5DFF8F50262}"/>
                  </a:ext>
                </a:extLst>
              </p14:cNvPr>
              <p14:cNvContentPartPr/>
              <p14:nvPr/>
            </p14:nvContentPartPr>
            <p14:xfrm>
              <a:off x="3178894" y="2313845"/>
              <a:ext cx="107640" cy="12240"/>
            </p14:xfrm>
          </p:contentPart>
        </mc:Choice>
        <mc:Fallback xmlns="">
          <p:pic>
            <p:nvPicPr>
              <p:cNvPr id="916" name="Freihand 915">
                <a:extLst>
                  <a:ext uri="{FF2B5EF4-FFF2-40B4-BE49-F238E27FC236}">
                    <a16:creationId xmlns:a16="http://schemas.microsoft.com/office/drawing/2014/main" id="{51ACAB95-4924-4E54-94E9-A5DFF8F50262}"/>
                  </a:ext>
                </a:extLst>
              </p:cNvPr>
              <p:cNvPicPr/>
              <p:nvPr/>
            </p:nvPicPr>
            <p:blipFill>
              <a:blip r:embed="rId1331"/>
              <a:stretch>
                <a:fillRect/>
              </a:stretch>
            </p:blipFill>
            <p:spPr>
              <a:xfrm>
                <a:off x="3174574" y="2309525"/>
                <a:ext cx="116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917" name="Freihand 916">
                <a:extLst>
                  <a:ext uri="{FF2B5EF4-FFF2-40B4-BE49-F238E27FC236}">
                    <a16:creationId xmlns:a16="http://schemas.microsoft.com/office/drawing/2014/main" id="{6802659E-B613-49D7-A87B-C3F8829EE8B9}"/>
                  </a:ext>
                </a:extLst>
              </p14:cNvPr>
              <p14:cNvContentPartPr/>
              <p14:nvPr/>
            </p14:nvContentPartPr>
            <p14:xfrm>
              <a:off x="3190774" y="2354525"/>
              <a:ext cx="106200" cy="6840"/>
            </p14:xfrm>
          </p:contentPart>
        </mc:Choice>
        <mc:Fallback xmlns="">
          <p:pic>
            <p:nvPicPr>
              <p:cNvPr id="917" name="Freihand 916">
                <a:extLst>
                  <a:ext uri="{FF2B5EF4-FFF2-40B4-BE49-F238E27FC236}">
                    <a16:creationId xmlns:a16="http://schemas.microsoft.com/office/drawing/2014/main" id="{6802659E-B613-49D7-A87B-C3F8829EE8B9}"/>
                  </a:ext>
                </a:extLst>
              </p:cNvPr>
              <p:cNvPicPr/>
              <p:nvPr/>
            </p:nvPicPr>
            <p:blipFill>
              <a:blip r:embed="rId1333"/>
              <a:stretch>
                <a:fillRect/>
              </a:stretch>
            </p:blipFill>
            <p:spPr>
              <a:xfrm>
                <a:off x="3186454" y="2350205"/>
                <a:ext cx="11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918" name="Freihand 917">
                <a:extLst>
                  <a:ext uri="{FF2B5EF4-FFF2-40B4-BE49-F238E27FC236}">
                    <a16:creationId xmlns:a16="http://schemas.microsoft.com/office/drawing/2014/main" id="{15CB0A51-9055-48A6-860D-E6D064BD67F6}"/>
                  </a:ext>
                </a:extLst>
              </p14:cNvPr>
              <p14:cNvContentPartPr/>
              <p14:nvPr/>
            </p14:nvContentPartPr>
            <p14:xfrm>
              <a:off x="3408214" y="2167685"/>
              <a:ext cx="117720" cy="123840"/>
            </p14:xfrm>
          </p:contentPart>
        </mc:Choice>
        <mc:Fallback xmlns="">
          <p:pic>
            <p:nvPicPr>
              <p:cNvPr id="918" name="Freihand 917">
                <a:extLst>
                  <a:ext uri="{FF2B5EF4-FFF2-40B4-BE49-F238E27FC236}">
                    <a16:creationId xmlns:a16="http://schemas.microsoft.com/office/drawing/2014/main" id="{15CB0A51-9055-48A6-860D-E6D064BD67F6}"/>
                  </a:ext>
                </a:extLst>
              </p:cNvPr>
              <p:cNvPicPr/>
              <p:nvPr/>
            </p:nvPicPr>
            <p:blipFill>
              <a:blip r:embed="rId1335"/>
              <a:stretch>
                <a:fillRect/>
              </a:stretch>
            </p:blipFill>
            <p:spPr>
              <a:xfrm>
                <a:off x="3403894" y="2163365"/>
                <a:ext cx="126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919" name="Freihand 918">
                <a:extLst>
                  <a:ext uri="{FF2B5EF4-FFF2-40B4-BE49-F238E27FC236}">
                    <a16:creationId xmlns:a16="http://schemas.microsoft.com/office/drawing/2014/main" id="{895B5F97-4C3F-4A11-BD2F-4ED034626B08}"/>
                  </a:ext>
                </a:extLst>
              </p14:cNvPr>
              <p14:cNvContentPartPr/>
              <p14:nvPr/>
            </p14:nvContentPartPr>
            <p14:xfrm>
              <a:off x="3391654" y="2192165"/>
              <a:ext cx="129240" cy="74520"/>
            </p14:xfrm>
          </p:contentPart>
        </mc:Choice>
        <mc:Fallback xmlns="">
          <p:pic>
            <p:nvPicPr>
              <p:cNvPr id="919" name="Freihand 918">
                <a:extLst>
                  <a:ext uri="{FF2B5EF4-FFF2-40B4-BE49-F238E27FC236}">
                    <a16:creationId xmlns:a16="http://schemas.microsoft.com/office/drawing/2014/main" id="{895B5F97-4C3F-4A11-BD2F-4ED034626B08}"/>
                  </a:ext>
                </a:extLst>
              </p:cNvPr>
              <p:cNvPicPr/>
              <p:nvPr/>
            </p:nvPicPr>
            <p:blipFill>
              <a:blip r:embed="rId1337"/>
              <a:stretch>
                <a:fillRect/>
              </a:stretch>
            </p:blipFill>
            <p:spPr>
              <a:xfrm>
                <a:off x="3387334" y="2187845"/>
                <a:ext cx="137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920" name="Freihand 919">
                <a:extLst>
                  <a:ext uri="{FF2B5EF4-FFF2-40B4-BE49-F238E27FC236}">
                    <a16:creationId xmlns:a16="http://schemas.microsoft.com/office/drawing/2014/main" id="{7A190E82-0D7A-4E4C-BB3B-168A1B93197B}"/>
                  </a:ext>
                </a:extLst>
              </p14:cNvPr>
              <p14:cNvContentPartPr/>
              <p14:nvPr/>
            </p14:nvContentPartPr>
            <p14:xfrm>
              <a:off x="3343054" y="2293325"/>
              <a:ext cx="260280" cy="41760"/>
            </p14:xfrm>
          </p:contentPart>
        </mc:Choice>
        <mc:Fallback xmlns="">
          <p:pic>
            <p:nvPicPr>
              <p:cNvPr id="920" name="Freihand 919">
                <a:extLst>
                  <a:ext uri="{FF2B5EF4-FFF2-40B4-BE49-F238E27FC236}">
                    <a16:creationId xmlns:a16="http://schemas.microsoft.com/office/drawing/2014/main" id="{7A190E82-0D7A-4E4C-BB3B-168A1B93197B}"/>
                  </a:ext>
                </a:extLst>
              </p:cNvPr>
              <p:cNvPicPr/>
              <p:nvPr/>
            </p:nvPicPr>
            <p:blipFill>
              <a:blip r:embed="rId1339"/>
              <a:stretch>
                <a:fillRect/>
              </a:stretch>
            </p:blipFill>
            <p:spPr>
              <a:xfrm>
                <a:off x="3338734" y="2289005"/>
                <a:ext cx="268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921" name="Freihand 920">
                <a:extLst>
                  <a:ext uri="{FF2B5EF4-FFF2-40B4-BE49-F238E27FC236}">
                    <a16:creationId xmlns:a16="http://schemas.microsoft.com/office/drawing/2014/main" id="{8C9C4F59-981B-4202-A778-7AD65AF3063C}"/>
                  </a:ext>
                </a:extLst>
              </p14:cNvPr>
              <p14:cNvContentPartPr/>
              <p14:nvPr/>
            </p14:nvContentPartPr>
            <p14:xfrm>
              <a:off x="3398134" y="2348765"/>
              <a:ext cx="104400" cy="110880"/>
            </p14:xfrm>
          </p:contentPart>
        </mc:Choice>
        <mc:Fallback xmlns="">
          <p:pic>
            <p:nvPicPr>
              <p:cNvPr id="921" name="Freihand 920">
                <a:extLst>
                  <a:ext uri="{FF2B5EF4-FFF2-40B4-BE49-F238E27FC236}">
                    <a16:creationId xmlns:a16="http://schemas.microsoft.com/office/drawing/2014/main" id="{8C9C4F59-981B-4202-A778-7AD65AF3063C}"/>
                  </a:ext>
                </a:extLst>
              </p:cNvPr>
              <p:cNvPicPr/>
              <p:nvPr/>
            </p:nvPicPr>
            <p:blipFill>
              <a:blip r:embed="rId1341"/>
              <a:stretch>
                <a:fillRect/>
              </a:stretch>
            </p:blipFill>
            <p:spPr>
              <a:xfrm>
                <a:off x="3393814" y="2344445"/>
                <a:ext cx="113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878" name="Freihand 877">
                <a:extLst>
                  <a:ext uri="{FF2B5EF4-FFF2-40B4-BE49-F238E27FC236}">
                    <a16:creationId xmlns:a16="http://schemas.microsoft.com/office/drawing/2014/main" id="{D6EF4029-1899-4EBD-B280-E4897AA7C7D2}"/>
                  </a:ext>
                </a:extLst>
              </p14:cNvPr>
              <p14:cNvContentPartPr/>
              <p14:nvPr/>
            </p14:nvContentPartPr>
            <p14:xfrm>
              <a:off x="6138814" y="2577005"/>
              <a:ext cx="72360" cy="98280"/>
            </p14:xfrm>
          </p:contentPart>
        </mc:Choice>
        <mc:Fallback xmlns="">
          <p:pic>
            <p:nvPicPr>
              <p:cNvPr id="878" name="Freihand 877">
                <a:extLst>
                  <a:ext uri="{FF2B5EF4-FFF2-40B4-BE49-F238E27FC236}">
                    <a16:creationId xmlns:a16="http://schemas.microsoft.com/office/drawing/2014/main" id="{D6EF4029-1899-4EBD-B280-E4897AA7C7D2}"/>
                  </a:ext>
                </a:extLst>
              </p:cNvPr>
              <p:cNvPicPr/>
              <p:nvPr/>
            </p:nvPicPr>
            <p:blipFill>
              <a:blip r:embed="rId1343"/>
              <a:stretch>
                <a:fillRect/>
              </a:stretch>
            </p:blipFill>
            <p:spPr>
              <a:xfrm>
                <a:off x="6134494" y="2572685"/>
                <a:ext cx="8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879" name="Freihand 878">
                <a:extLst>
                  <a:ext uri="{FF2B5EF4-FFF2-40B4-BE49-F238E27FC236}">
                    <a16:creationId xmlns:a16="http://schemas.microsoft.com/office/drawing/2014/main" id="{4D90EE39-52C9-4B90-8ADE-D91975CE03F7}"/>
                  </a:ext>
                </a:extLst>
              </p14:cNvPr>
              <p14:cNvContentPartPr/>
              <p14:nvPr/>
            </p14:nvContentPartPr>
            <p14:xfrm>
              <a:off x="6282814" y="2616965"/>
              <a:ext cx="6480" cy="5040"/>
            </p14:xfrm>
          </p:contentPart>
        </mc:Choice>
        <mc:Fallback xmlns="">
          <p:pic>
            <p:nvPicPr>
              <p:cNvPr id="879" name="Freihand 878">
                <a:extLst>
                  <a:ext uri="{FF2B5EF4-FFF2-40B4-BE49-F238E27FC236}">
                    <a16:creationId xmlns:a16="http://schemas.microsoft.com/office/drawing/2014/main" id="{4D90EE39-52C9-4B90-8ADE-D91975CE03F7}"/>
                  </a:ext>
                </a:extLst>
              </p:cNvPr>
              <p:cNvPicPr/>
              <p:nvPr/>
            </p:nvPicPr>
            <p:blipFill>
              <a:blip r:embed="rId1345"/>
              <a:stretch>
                <a:fillRect/>
              </a:stretch>
            </p:blipFill>
            <p:spPr>
              <a:xfrm>
                <a:off x="6278494" y="2612645"/>
                <a:ext cx="15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880" name="Freihand 879">
                <a:extLst>
                  <a:ext uri="{FF2B5EF4-FFF2-40B4-BE49-F238E27FC236}">
                    <a16:creationId xmlns:a16="http://schemas.microsoft.com/office/drawing/2014/main" id="{017F7138-8A31-4078-973A-21D7F7287A08}"/>
                  </a:ext>
                </a:extLst>
              </p14:cNvPr>
              <p14:cNvContentPartPr/>
              <p14:nvPr/>
            </p14:nvContentPartPr>
            <p14:xfrm>
              <a:off x="6380014" y="2460365"/>
              <a:ext cx="93600" cy="106560"/>
            </p14:xfrm>
          </p:contentPart>
        </mc:Choice>
        <mc:Fallback xmlns="">
          <p:pic>
            <p:nvPicPr>
              <p:cNvPr id="880" name="Freihand 879">
                <a:extLst>
                  <a:ext uri="{FF2B5EF4-FFF2-40B4-BE49-F238E27FC236}">
                    <a16:creationId xmlns:a16="http://schemas.microsoft.com/office/drawing/2014/main" id="{017F7138-8A31-4078-973A-21D7F7287A08}"/>
                  </a:ext>
                </a:extLst>
              </p:cNvPr>
              <p:cNvPicPr/>
              <p:nvPr/>
            </p:nvPicPr>
            <p:blipFill>
              <a:blip r:embed="rId1347"/>
              <a:stretch>
                <a:fillRect/>
              </a:stretch>
            </p:blipFill>
            <p:spPr>
              <a:xfrm>
                <a:off x="6375694" y="2456045"/>
                <a:ext cx="102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881" name="Freihand 880">
                <a:extLst>
                  <a:ext uri="{FF2B5EF4-FFF2-40B4-BE49-F238E27FC236}">
                    <a16:creationId xmlns:a16="http://schemas.microsoft.com/office/drawing/2014/main" id="{E5F3C39C-ACC1-43C0-AF21-2CF9809A6DCE}"/>
                  </a:ext>
                </a:extLst>
              </p14:cNvPr>
              <p14:cNvContentPartPr/>
              <p14:nvPr/>
            </p14:nvContentPartPr>
            <p14:xfrm>
              <a:off x="6439054" y="2519405"/>
              <a:ext cx="45720" cy="72360"/>
            </p14:xfrm>
          </p:contentPart>
        </mc:Choice>
        <mc:Fallback xmlns="">
          <p:pic>
            <p:nvPicPr>
              <p:cNvPr id="881" name="Freihand 880">
                <a:extLst>
                  <a:ext uri="{FF2B5EF4-FFF2-40B4-BE49-F238E27FC236}">
                    <a16:creationId xmlns:a16="http://schemas.microsoft.com/office/drawing/2014/main" id="{E5F3C39C-ACC1-43C0-AF21-2CF9809A6DCE}"/>
                  </a:ext>
                </a:extLst>
              </p:cNvPr>
              <p:cNvPicPr/>
              <p:nvPr/>
            </p:nvPicPr>
            <p:blipFill>
              <a:blip r:embed="rId1349"/>
              <a:stretch>
                <a:fillRect/>
              </a:stretch>
            </p:blipFill>
            <p:spPr>
              <a:xfrm>
                <a:off x="6434734" y="2515085"/>
                <a:ext cx="54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882" name="Freihand 881">
                <a:extLst>
                  <a:ext uri="{FF2B5EF4-FFF2-40B4-BE49-F238E27FC236}">
                    <a16:creationId xmlns:a16="http://schemas.microsoft.com/office/drawing/2014/main" id="{F0CE1247-FB2F-4A9E-ABD4-3CB2B727E2B0}"/>
                  </a:ext>
                </a:extLst>
              </p14:cNvPr>
              <p14:cNvContentPartPr/>
              <p14:nvPr/>
            </p14:nvContentPartPr>
            <p14:xfrm>
              <a:off x="6364534" y="2602925"/>
              <a:ext cx="158760" cy="10440"/>
            </p14:xfrm>
          </p:contentPart>
        </mc:Choice>
        <mc:Fallback xmlns="">
          <p:pic>
            <p:nvPicPr>
              <p:cNvPr id="882" name="Freihand 881">
                <a:extLst>
                  <a:ext uri="{FF2B5EF4-FFF2-40B4-BE49-F238E27FC236}">
                    <a16:creationId xmlns:a16="http://schemas.microsoft.com/office/drawing/2014/main" id="{F0CE1247-FB2F-4A9E-ABD4-3CB2B727E2B0}"/>
                  </a:ext>
                </a:extLst>
              </p:cNvPr>
              <p:cNvPicPr/>
              <p:nvPr/>
            </p:nvPicPr>
            <p:blipFill>
              <a:blip r:embed="rId1351"/>
              <a:stretch>
                <a:fillRect/>
              </a:stretch>
            </p:blipFill>
            <p:spPr>
              <a:xfrm>
                <a:off x="6360214" y="2598605"/>
                <a:ext cx="167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883" name="Freihand 882">
                <a:extLst>
                  <a:ext uri="{FF2B5EF4-FFF2-40B4-BE49-F238E27FC236}">
                    <a16:creationId xmlns:a16="http://schemas.microsoft.com/office/drawing/2014/main" id="{CB814C1F-70A4-494C-A3E7-ABE4B6F792AB}"/>
                  </a:ext>
                </a:extLst>
              </p14:cNvPr>
              <p14:cNvContentPartPr/>
              <p14:nvPr/>
            </p14:nvContentPartPr>
            <p14:xfrm>
              <a:off x="6344374" y="2667365"/>
              <a:ext cx="110880" cy="104400"/>
            </p14:xfrm>
          </p:contentPart>
        </mc:Choice>
        <mc:Fallback xmlns="">
          <p:pic>
            <p:nvPicPr>
              <p:cNvPr id="883" name="Freihand 882">
                <a:extLst>
                  <a:ext uri="{FF2B5EF4-FFF2-40B4-BE49-F238E27FC236}">
                    <a16:creationId xmlns:a16="http://schemas.microsoft.com/office/drawing/2014/main" id="{CB814C1F-70A4-494C-A3E7-ABE4B6F792AB}"/>
                  </a:ext>
                </a:extLst>
              </p:cNvPr>
              <p:cNvPicPr/>
              <p:nvPr/>
            </p:nvPicPr>
            <p:blipFill>
              <a:blip r:embed="rId1353"/>
              <a:stretch>
                <a:fillRect/>
              </a:stretch>
            </p:blipFill>
            <p:spPr>
              <a:xfrm>
                <a:off x="6340054" y="2663045"/>
                <a:ext cx="119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885" name="Freihand 884">
                <a:extLst>
                  <a:ext uri="{FF2B5EF4-FFF2-40B4-BE49-F238E27FC236}">
                    <a16:creationId xmlns:a16="http://schemas.microsoft.com/office/drawing/2014/main" id="{BE196BDB-7E36-47E5-8964-F54A01999C9D}"/>
                  </a:ext>
                </a:extLst>
              </p14:cNvPr>
              <p14:cNvContentPartPr/>
              <p14:nvPr/>
            </p14:nvContentPartPr>
            <p14:xfrm>
              <a:off x="6309094" y="2704805"/>
              <a:ext cx="156600" cy="59760"/>
            </p14:xfrm>
          </p:contentPart>
        </mc:Choice>
        <mc:Fallback xmlns="">
          <p:pic>
            <p:nvPicPr>
              <p:cNvPr id="885" name="Freihand 884">
                <a:extLst>
                  <a:ext uri="{FF2B5EF4-FFF2-40B4-BE49-F238E27FC236}">
                    <a16:creationId xmlns:a16="http://schemas.microsoft.com/office/drawing/2014/main" id="{BE196BDB-7E36-47E5-8964-F54A01999C9D}"/>
                  </a:ext>
                </a:extLst>
              </p:cNvPr>
              <p:cNvPicPr/>
              <p:nvPr/>
            </p:nvPicPr>
            <p:blipFill>
              <a:blip r:embed="rId1355"/>
              <a:stretch>
                <a:fillRect/>
              </a:stretch>
            </p:blipFill>
            <p:spPr>
              <a:xfrm>
                <a:off x="6304774" y="2700485"/>
                <a:ext cx="165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886" name="Freihand 885">
                <a:extLst>
                  <a:ext uri="{FF2B5EF4-FFF2-40B4-BE49-F238E27FC236}">
                    <a16:creationId xmlns:a16="http://schemas.microsoft.com/office/drawing/2014/main" id="{39E694CA-DB6D-4292-BF52-B74731C39712}"/>
                  </a:ext>
                </a:extLst>
              </p14:cNvPr>
              <p14:cNvContentPartPr/>
              <p14:nvPr/>
            </p14:nvContentPartPr>
            <p14:xfrm>
              <a:off x="6108214" y="2561885"/>
              <a:ext cx="117000" cy="97560"/>
            </p14:xfrm>
          </p:contentPart>
        </mc:Choice>
        <mc:Fallback xmlns="">
          <p:pic>
            <p:nvPicPr>
              <p:cNvPr id="886" name="Freihand 885">
                <a:extLst>
                  <a:ext uri="{FF2B5EF4-FFF2-40B4-BE49-F238E27FC236}">
                    <a16:creationId xmlns:a16="http://schemas.microsoft.com/office/drawing/2014/main" id="{39E694CA-DB6D-4292-BF52-B74731C39712}"/>
                  </a:ext>
                </a:extLst>
              </p:cNvPr>
              <p:cNvPicPr/>
              <p:nvPr/>
            </p:nvPicPr>
            <p:blipFill>
              <a:blip r:embed="rId1357"/>
              <a:stretch>
                <a:fillRect/>
              </a:stretch>
            </p:blipFill>
            <p:spPr>
              <a:xfrm>
                <a:off x="6103894" y="2557565"/>
                <a:ext cx="125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911" name="Freihand 910">
                <a:extLst>
                  <a:ext uri="{FF2B5EF4-FFF2-40B4-BE49-F238E27FC236}">
                    <a16:creationId xmlns:a16="http://schemas.microsoft.com/office/drawing/2014/main" id="{90606CE4-5761-4607-9893-7E26C63B2818}"/>
                  </a:ext>
                </a:extLst>
              </p14:cNvPr>
              <p14:cNvContentPartPr/>
              <p14:nvPr/>
            </p14:nvContentPartPr>
            <p14:xfrm>
              <a:off x="6380734" y="2482325"/>
              <a:ext cx="110880" cy="101160"/>
            </p14:xfrm>
          </p:contentPart>
        </mc:Choice>
        <mc:Fallback xmlns="">
          <p:pic>
            <p:nvPicPr>
              <p:cNvPr id="911" name="Freihand 910">
                <a:extLst>
                  <a:ext uri="{FF2B5EF4-FFF2-40B4-BE49-F238E27FC236}">
                    <a16:creationId xmlns:a16="http://schemas.microsoft.com/office/drawing/2014/main" id="{90606CE4-5761-4607-9893-7E26C63B2818}"/>
                  </a:ext>
                </a:extLst>
              </p:cNvPr>
              <p:cNvPicPr/>
              <p:nvPr/>
            </p:nvPicPr>
            <p:blipFill>
              <a:blip r:embed="rId1359"/>
              <a:stretch>
                <a:fillRect/>
              </a:stretch>
            </p:blipFill>
            <p:spPr>
              <a:xfrm>
                <a:off x="6376414" y="2478005"/>
                <a:ext cx="11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912" name="Freihand 911">
                <a:extLst>
                  <a:ext uri="{FF2B5EF4-FFF2-40B4-BE49-F238E27FC236}">
                    <a16:creationId xmlns:a16="http://schemas.microsoft.com/office/drawing/2014/main" id="{666FF002-3CA6-4F1B-AEB7-A9D9A29C9EEE}"/>
                  </a:ext>
                </a:extLst>
              </p14:cNvPr>
              <p14:cNvContentPartPr/>
              <p14:nvPr/>
            </p14:nvContentPartPr>
            <p14:xfrm>
              <a:off x="6366694" y="2484125"/>
              <a:ext cx="118080" cy="93240"/>
            </p14:xfrm>
          </p:contentPart>
        </mc:Choice>
        <mc:Fallback xmlns="">
          <p:pic>
            <p:nvPicPr>
              <p:cNvPr id="912" name="Freihand 911">
                <a:extLst>
                  <a:ext uri="{FF2B5EF4-FFF2-40B4-BE49-F238E27FC236}">
                    <a16:creationId xmlns:a16="http://schemas.microsoft.com/office/drawing/2014/main" id="{666FF002-3CA6-4F1B-AEB7-A9D9A29C9EEE}"/>
                  </a:ext>
                </a:extLst>
              </p:cNvPr>
              <p:cNvPicPr/>
              <p:nvPr/>
            </p:nvPicPr>
            <p:blipFill>
              <a:blip r:embed="rId1361"/>
              <a:stretch>
                <a:fillRect/>
              </a:stretch>
            </p:blipFill>
            <p:spPr>
              <a:xfrm>
                <a:off x="6362374" y="2479805"/>
                <a:ext cx="126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923" name="Freihand 922">
                <a:extLst>
                  <a:ext uri="{FF2B5EF4-FFF2-40B4-BE49-F238E27FC236}">
                    <a16:creationId xmlns:a16="http://schemas.microsoft.com/office/drawing/2014/main" id="{6CF46619-6301-43B0-9317-5587D7EC0F50}"/>
                  </a:ext>
                </a:extLst>
              </p14:cNvPr>
              <p14:cNvContentPartPr/>
              <p14:nvPr/>
            </p14:nvContentPartPr>
            <p14:xfrm>
              <a:off x="6349054" y="2484125"/>
              <a:ext cx="21240" cy="13680"/>
            </p14:xfrm>
          </p:contentPart>
        </mc:Choice>
        <mc:Fallback xmlns="">
          <p:pic>
            <p:nvPicPr>
              <p:cNvPr id="923" name="Freihand 922">
                <a:extLst>
                  <a:ext uri="{FF2B5EF4-FFF2-40B4-BE49-F238E27FC236}">
                    <a16:creationId xmlns:a16="http://schemas.microsoft.com/office/drawing/2014/main" id="{6CF46619-6301-43B0-9317-5587D7EC0F50}"/>
                  </a:ext>
                </a:extLst>
              </p:cNvPr>
              <p:cNvPicPr/>
              <p:nvPr/>
            </p:nvPicPr>
            <p:blipFill>
              <a:blip r:embed="rId1363"/>
              <a:stretch>
                <a:fillRect/>
              </a:stretch>
            </p:blipFill>
            <p:spPr>
              <a:xfrm>
                <a:off x="6344734" y="2479805"/>
                <a:ext cx="2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925" name="Freihand 924">
                <a:extLst>
                  <a:ext uri="{FF2B5EF4-FFF2-40B4-BE49-F238E27FC236}">
                    <a16:creationId xmlns:a16="http://schemas.microsoft.com/office/drawing/2014/main" id="{CFE52123-FD3E-4226-B676-EC5A65C4CC73}"/>
                  </a:ext>
                </a:extLst>
              </p14:cNvPr>
              <p14:cNvContentPartPr/>
              <p14:nvPr/>
            </p14:nvContentPartPr>
            <p14:xfrm>
              <a:off x="795334" y="3216005"/>
              <a:ext cx="124560" cy="146520"/>
            </p14:xfrm>
          </p:contentPart>
        </mc:Choice>
        <mc:Fallback xmlns="">
          <p:pic>
            <p:nvPicPr>
              <p:cNvPr id="925" name="Freihand 924">
                <a:extLst>
                  <a:ext uri="{FF2B5EF4-FFF2-40B4-BE49-F238E27FC236}">
                    <a16:creationId xmlns:a16="http://schemas.microsoft.com/office/drawing/2014/main" id="{CFE52123-FD3E-4226-B676-EC5A65C4CC73}"/>
                  </a:ext>
                </a:extLst>
              </p:cNvPr>
              <p:cNvPicPr/>
              <p:nvPr/>
            </p:nvPicPr>
            <p:blipFill>
              <a:blip r:embed="rId1365"/>
              <a:stretch>
                <a:fillRect/>
              </a:stretch>
            </p:blipFill>
            <p:spPr>
              <a:xfrm>
                <a:off x="791014" y="3211685"/>
                <a:ext cx="133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926" name="Freihand 925">
                <a:extLst>
                  <a:ext uri="{FF2B5EF4-FFF2-40B4-BE49-F238E27FC236}">
                    <a16:creationId xmlns:a16="http://schemas.microsoft.com/office/drawing/2014/main" id="{B62DDB18-9CA2-4028-8868-310DDE7E75D5}"/>
                  </a:ext>
                </a:extLst>
              </p14:cNvPr>
              <p14:cNvContentPartPr/>
              <p14:nvPr/>
            </p14:nvContentPartPr>
            <p14:xfrm>
              <a:off x="971374" y="3239405"/>
              <a:ext cx="126000" cy="101160"/>
            </p14:xfrm>
          </p:contentPart>
        </mc:Choice>
        <mc:Fallback xmlns="">
          <p:pic>
            <p:nvPicPr>
              <p:cNvPr id="926" name="Freihand 925">
                <a:extLst>
                  <a:ext uri="{FF2B5EF4-FFF2-40B4-BE49-F238E27FC236}">
                    <a16:creationId xmlns:a16="http://schemas.microsoft.com/office/drawing/2014/main" id="{B62DDB18-9CA2-4028-8868-310DDE7E75D5}"/>
                  </a:ext>
                </a:extLst>
              </p:cNvPr>
              <p:cNvPicPr/>
              <p:nvPr/>
            </p:nvPicPr>
            <p:blipFill>
              <a:blip r:embed="rId1367"/>
              <a:stretch>
                <a:fillRect/>
              </a:stretch>
            </p:blipFill>
            <p:spPr>
              <a:xfrm>
                <a:off x="967054" y="3235085"/>
                <a:ext cx="134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927" name="Freihand 926">
                <a:extLst>
                  <a:ext uri="{FF2B5EF4-FFF2-40B4-BE49-F238E27FC236}">
                    <a16:creationId xmlns:a16="http://schemas.microsoft.com/office/drawing/2014/main" id="{38A5E5D9-A53E-4F17-AF1C-5FA55E2BA541}"/>
                  </a:ext>
                </a:extLst>
              </p14:cNvPr>
              <p14:cNvContentPartPr/>
              <p14:nvPr/>
            </p14:nvContentPartPr>
            <p14:xfrm>
              <a:off x="1141654" y="3244805"/>
              <a:ext cx="138960" cy="98640"/>
            </p14:xfrm>
          </p:contentPart>
        </mc:Choice>
        <mc:Fallback xmlns="">
          <p:pic>
            <p:nvPicPr>
              <p:cNvPr id="927" name="Freihand 926">
                <a:extLst>
                  <a:ext uri="{FF2B5EF4-FFF2-40B4-BE49-F238E27FC236}">
                    <a16:creationId xmlns:a16="http://schemas.microsoft.com/office/drawing/2014/main" id="{38A5E5D9-A53E-4F17-AF1C-5FA55E2BA541}"/>
                  </a:ext>
                </a:extLst>
              </p:cNvPr>
              <p:cNvPicPr/>
              <p:nvPr/>
            </p:nvPicPr>
            <p:blipFill>
              <a:blip r:embed="rId1369"/>
              <a:stretch>
                <a:fillRect/>
              </a:stretch>
            </p:blipFill>
            <p:spPr>
              <a:xfrm>
                <a:off x="1137334" y="3240485"/>
                <a:ext cx="147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928" name="Freihand 927">
                <a:extLst>
                  <a:ext uri="{FF2B5EF4-FFF2-40B4-BE49-F238E27FC236}">
                    <a16:creationId xmlns:a16="http://schemas.microsoft.com/office/drawing/2014/main" id="{9FC14290-0645-4BD0-B5FD-639F91A6ABFA}"/>
                  </a:ext>
                </a:extLst>
              </p14:cNvPr>
              <p14:cNvContentPartPr/>
              <p14:nvPr/>
            </p14:nvContentPartPr>
            <p14:xfrm>
              <a:off x="1367374" y="3287645"/>
              <a:ext cx="84960" cy="9360"/>
            </p14:xfrm>
          </p:contentPart>
        </mc:Choice>
        <mc:Fallback xmlns="">
          <p:pic>
            <p:nvPicPr>
              <p:cNvPr id="928" name="Freihand 927">
                <a:extLst>
                  <a:ext uri="{FF2B5EF4-FFF2-40B4-BE49-F238E27FC236}">
                    <a16:creationId xmlns:a16="http://schemas.microsoft.com/office/drawing/2014/main" id="{9FC14290-0645-4BD0-B5FD-639F91A6ABFA}"/>
                  </a:ext>
                </a:extLst>
              </p:cNvPr>
              <p:cNvPicPr/>
              <p:nvPr/>
            </p:nvPicPr>
            <p:blipFill>
              <a:blip r:embed="rId1371"/>
              <a:stretch>
                <a:fillRect/>
              </a:stretch>
            </p:blipFill>
            <p:spPr>
              <a:xfrm>
                <a:off x="1363054" y="3283325"/>
                <a:ext cx="9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929" name="Freihand 928">
                <a:extLst>
                  <a:ext uri="{FF2B5EF4-FFF2-40B4-BE49-F238E27FC236}">
                    <a16:creationId xmlns:a16="http://schemas.microsoft.com/office/drawing/2014/main" id="{67EABC6E-DC33-41FF-8575-E8867D25EB30}"/>
                  </a:ext>
                </a:extLst>
              </p14:cNvPr>
              <p14:cNvContentPartPr/>
              <p14:nvPr/>
            </p14:nvContentPartPr>
            <p14:xfrm>
              <a:off x="1538374" y="3201605"/>
              <a:ext cx="144720" cy="121320"/>
            </p14:xfrm>
          </p:contentPart>
        </mc:Choice>
        <mc:Fallback xmlns="">
          <p:pic>
            <p:nvPicPr>
              <p:cNvPr id="929" name="Freihand 928">
                <a:extLst>
                  <a:ext uri="{FF2B5EF4-FFF2-40B4-BE49-F238E27FC236}">
                    <a16:creationId xmlns:a16="http://schemas.microsoft.com/office/drawing/2014/main" id="{67EABC6E-DC33-41FF-8575-E8867D25EB30}"/>
                  </a:ext>
                </a:extLst>
              </p:cNvPr>
              <p:cNvPicPr/>
              <p:nvPr/>
            </p:nvPicPr>
            <p:blipFill>
              <a:blip r:embed="rId1373"/>
              <a:stretch>
                <a:fillRect/>
              </a:stretch>
            </p:blipFill>
            <p:spPr>
              <a:xfrm>
                <a:off x="1534054" y="3197285"/>
                <a:ext cx="153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930" name="Freihand 929">
                <a:extLst>
                  <a:ext uri="{FF2B5EF4-FFF2-40B4-BE49-F238E27FC236}">
                    <a16:creationId xmlns:a16="http://schemas.microsoft.com/office/drawing/2014/main" id="{DA6EE4C6-05C3-4A02-8528-8B6AE7EC6443}"/>
                  </a:ext>
                </a:extLst>
              </p14:cNvPr>
              <p14:cNvContentPartPr/>
              <p14:nvPr/>
            </p14:nvContentPartPr>
            <p14:xfrm>
              <a:off x="1720894" y="3213485"/>
              <a:ext cx="128520" cy="107280"/>
            </p14:xfrm>
          </p:contentPart>
        </mc:Choice>
        <mc:Fallback xmlns="">
          <p:pic>
            <p:nvPicPr>
              <p:cNvPr id="930" name="Freihand 929">
                <a:extLst>
                  <a:ext uri="{FF2B5EF4-FFF2-40B4-BE49-F238E27FC236}">
                    <a16:creationId xmlns:a16="http://schemas.microsoft.com/office/drawing/2014/main" id="{DA6EE4C6-05C3-4A02-8528-8B6AE7EC6443}"/>
                  </a:ext>
                </a:extLst>
              </p:cNvPr>
              <p:cNvPicPr/>
              <p:nvPr/>
            </p:nvPicPr>
            <p:blipFill>
              <a:blip r:embed="rId1375"/>
              <a:stretch>
                <a:fillRect/>
              </a:stretch>
            </p:blipFill>
            <p:spPr>
              <a:xfrm>
                <a:off x="1716574" y="3209165"/>
                <a:ext cx="137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931" name="Freihand 930">
                <a:extLst>
                  <a:ext uri="{FF2B5EF4-FFF2-40B4-BE49-F238E27FC236}">
                    <a16:creationId xmlns:a16="http://schemas.microsoft.com/office/drawing/2014/main" id="{921B1D58-CF27-4033-BAC5-883F1C6E53FF}"/>
                  </a:ext>
                </a:extLst>
              </p14:cNvPr>
              <p14:cNvContentPartPr/>
              <p14:nvPr/>
            </p14:nvContentPartPr>
            <p14:xfrm>
              <a:off x="1730974" y="3211325"/>
              <a:ext cx="137520" cy="106560"/>
            </p14:xfrm>
          </p:contentPart>
        </mc:Choice>
        <mc:Fallback xmlns="">
          <p:pic>
            <p:nvPicPr>
              <p:cNvPr id="931" name="Freihand 930">
                <a:extLst>
                  <a:ext uri="{FF2B5EF4-FFF2-40B4-BE49-F238E27FC236}">
                    <a16:creationId xmlns:a16="http://schemas.microsoft.com/office/drawing/2014/main" id="{921B1D58-CF27-4033-BAC5-883F1C6E53FF}"/>
                  </a:ext>
                </a:extLst>
              </p:cNvPr>
              <p:cNvPicPr/>
              <p:nvPr/>
            </p:nvPicPr>
            <p:blipFill>
              <a:blip r:embed="rId1377"/>
              <a:stretch>
                <a:fillRect/>
              </a:stretch>
            </p:blipFill>
            <p:spPr>
              <a:xfrm>
                <a:off x="1726654" y="3207005"/>
                <a:ext cx="146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933" name="Freihand 932">
                <a:extLst>
                  <a:ext uri="{FF2B5EF4-FFF2-40B4-BE49-F238E27FC236}">
                    <a16:creationId xmlns:a16="http://schemas.microsoft.com/office/drawing/2014/main" id="{2A67F061-6032-4C53-A492-4E7F00F41B84}"/>
                  </a:ext>
                </a:extLst>
              </p14:cNvPr>
              <p14:cNvContentPartPr/>
              <p14:nvPr/>
            </p14:nvContentPartPr>
            <p14:xfrm>
              <a:off x="2622334" y="3298085"/>
              <a:ext cx="164880" cy="5040"/>
            </p14:xfrm>
          </p:contentPart>
        </mc:Choice>
        <mc:Fallback xmlns="">
          <p:pic>
            <p:nvPicPr>
              <p:cNvPr id="933" name="Freihand 932">
                <a:extLst>
                  <a:ext uri="{FF2B5EF4-FFF2-40B4-BE49-F238E27FC236}">
                    <a16:creationId xmlns:a16="http://schemas.microsoft.com/office/drawing/2014/main" id="{2A67F061-6032-4C53-A492-4E7F00F41B84}"/>
                  </a:ext>
                </a:extLst>
              </p:cNvPr>
              <p:cNvPicPr/>
              <p:nvPr/>
            </p:nvPicPr>
            <p:blipFill>
              <a:blip r:embed="rId1379"/>
              <a:stretch>
                <a:fillRect/>
              </a:stretch>
            </p:blipFill>
            <p:spPr>
              <a:xfrm>
                <a:off x="2618014" y="3293765"/>
                <a:ext cx="173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934" name="Freihand 933">
                <a:extLst>
                  <a:ext uri="{FF2B5EF4-FFF2-40B4-BE49-F238E27FC236}">
                    <a16:creationId xmlns:a16="http://schemas.microsoft.com/office/drawing/2014/main" id="{AF333DDE-3781-4798-AD1B-9FBABAEB2A2D}"/>
                  </a:ext>
                </a:extLst>
              </p14:cNvPr>
              <p14:cNvContentPartPr/>
              <p14:nvPr/>
            </p14:nvContentPartPr>
            <p14:xfrm>
              <a:off x="2628814" y="3329765"/>
              <a:ext cx="156960" cy="12600"/>
            </p14:xfrm>
          </p:contentPart>
        </mc:Choice>
        <mc:Fallback xmlns="">
          <p:pic>
            <p:nvPicPr>
              <p:cNvPr id="934" name="Freihand 933">
                <a:extLst>
                  <a:ext uri="{FF2B5EF4-FFF2-40B4-BE49-F238E27FC236}">
                    <a16:creationId xmlns:a16="http://schemas.microsoft.com/office/drawing/2014/main" id="{AF333DDE-3781-4798-AD1B-9FBABAEB2A2D}"/>
                  </a:ext>
                </a:extLst>
              </p:cNvPr>
              <p:cNvPicPr/>
              <p:nvPr/>
            </p:nvPicPr>
            <p:blipFill>
              <a:blip r:embed="rId1381"/>
              <a:stretch>
                <a:fillRect/>
              </a:stretch>
            </p:blipFill>
            <p:spPr>
              <a:xfrm>
                <a:off x="2624494" y="3325445"/>
                <a:ext cx="165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935" name="Freihand 934">
                <a:extLst>
                  <a:ext uri="{FF2B5EF4-FFF2-40B4-BE49-F238E27FC236}">
                    <a16:creationId xmlns:a16="http://schemas.microsoft.com/office/drawing/2014/main" id="{07CE2F08-9BDD-4FBC-B56D-8B8981C46377}"/>
                  </a:ext>
                </a:extLst>
              </p14:cNvPr>
              <p14:cNvContentPartPr/>
              <p14:nvPr/>
            </p14:nvContentPartPr>
            <p14:xfrm>
              <a:off x="2852374" y="3209165"/>
              <a:ext cx="137520" cy="170640"/>
            </p14:xfrm>
          </p:contentPart>
        </mc:Choice>
        <mc:Fallback xmlns="">
          <p:pic>
            <p:nvPicPr>
              <p:cNvPr id="935" name="Freihand 934">
                <a:extLst>
                  <a:ext uri="{FF2B5EF4-FFF2-40B4-BE49-F238E27FC236}">
                    <a16:creationId xmlns:a16="http://schemas.microsoft.com/office/drawing/2014/main" id="{07CE2F08-9BDD-4FBC-B56D-8B8981C46377}"/>
                  </a:ext>
                </a:extLst>
              </p:cNvPr>
              <p:cNvPicPr/>
              <p:nvPr/>
            </p:nvPicPr>
            <p:blipFill>
              <a:blip r:embed="rId1383"/>
              <a:stretch>
                <a:fillRect/>
              </a:stretch>
            </p:blipFill>
            <p:spPr>
              <a:xfrm>
                <a:off x="2848054" y="3204845"/>
                <a:ext cx="146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908" name="Freihand 907">
                <a:extLst>
                  <a:ext uri="{FF2B5EF4-FFF2-40B4-BE49-F238E27FC236}">
                    <a16:creationId xmlns:a16="http://schemas.microsoft.com/office/drawing/2014/main" id="{D7D6BE46-B39A-460D-B1D3-7280DADF8E0E}"/>
                  </a:ext>
                </a:extLst>
              </p14:cNvPr>
              <p14:cNvContentPartPr/>
              <p14:nvPr/>
            </p14:nvContentPartPr>
            <p14:xfrm>
              <a:off x="609214" y="3308525"/>
              <a:ext cx="113760" cy="11160"/>
            </p14:xfrm>
          </p:contentPart>
        </mc:Choice>
        <mc:Fallback xmlns="">
          <p:pic>
            <p:nvPicPr>
              <p:cNvPr id="908" name="Freihand 907">
                <a:extLst>
                  <a:ext uri="{FF2B5EF4-FFF2-40B4-BE49-F238E27FC236}">
                    <a16:creationId xmlns:a16="http://schemas.microsoft.com/office/drawing/2014/main" id="{D7D6BE46-B39A-460D-B1D3-7280DADF8E0E}"/>
                  </a:ext>
                </a:extLst>
              </p:cNvPr>
              <p:cNvPicPr/>
              <p:nvPr/>
            </p:nvPicPr>
            <p:blipFill>
              <a:blip r:embed="rId1385"/>
              <a:stretch>
                <a:fillRect/>
              </a:stretch>
            </p:blipFill>
            <p:spPr>
              <a:xfrm>
                <a:off x="604894" y="3304205"/>
                <a:ext cx="122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909" name="Freihand 908">
                <a:extLst>
                  <a:ext uri="{FF2B5EF4-FFF2-40B4-BE49-F238E27FC236}">
                    <a16:creationId xmlns:a16="http://schemas.microsoft.com/office/drawing/2014/main" id="{37B35BCE-0CB3-4CE3-A8B6-36194BB5A798}"/>
                  </a:ext>
                </a:extLst>
              </p14:cNvPr>
              <p14:cNvContentPartPr/>
              <p14:nvPr/>
            </p14:nvContentPartPr>
            <p14:xfrm>
              <a:off x="621814" y="3350645"/>
              <a:ext cx="104040" cy="1800"/>
            </p14:xfrm>
          </p:contentPart>
        </mc:Choice>
        <mc:Fallback xmlns="">
          <p:pic>
            <p:nvPicPr>
              <p:cNvPr id="909" name="Freihand 908">
                <a:extLst>
                  <a:ext uri="{FF2B5EF4-FFF2-40B4-BE49-F238E27FC236}">
                    <a16:creationId xmlns:a16="http://schemas.microsoft.com/office/drawing/2014/main" id="{37B35BCE-0CB3-4CE3-A8B6-36194BB5A798}"/>
                  </a:ext>
                </a:extLst>
              </p:cNvPr>
              <p:cNvPicPr/>
              <p:nvPr/>
            </p:nvPicPr>
            <p:blipFill>
              <a:blip r:embed="rId1387"/>
              <a:stretch>
                <a:fillRect/>
              </a:stretch>
            </p:blipFill>
            <p:spPr>
              <a:xfrm>
                <a:off x="617494" y="3346325"/>
                <a:ext cx="112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947" name="Freihand 946">
                <a:extLst>
                  <a:ext uri="{FF2B5EF4-FFF2-40B4-BE49-F238E27FC236}">
                    <a16:creationId xmlns:a16="http://schemas.microsoft.com/office/drawing/2014/main" id="{DC8F91B1-DCD2-4615-B921-A625A25560ED}"/>
                  </a:ext>
                </a:extLst>
              </p14:cNvPr>
              <p14:cNvContentPartPr/>
              <p14:nvPr/>
            </p14:nvContentPartPr>
            <p14:xfrm>
              <a:off x="355774" y="3285845"/>
              <a:ext cx="86040" cy="64440"/>
            </p14:xfrm>
          </p:contentPart>
        </mc:Choice>
        <mc:Fallback xmlns="">
          <p:pic>
            <p:nvPicPr>
              <p:cNvPr id="947" name="Freihand 946">
                <a:extLst>
                  <a:ext uri="{FF2B5EF4-FFF2-40B4-BE49-F238E27FC236}">
                    <a16:creationId xmlns:a16="http://schemas.microsoft.com/office/drawing/2014/main" id="{DC8F91B1-DCD2-4615-B921-A625A25560ED}"/>
                  </a:ext>
                </a:extLst>
              </p:cNvPr>
              <p:cNvPicPr/>
              <p:nvPr/>
            </p:nvPicPr>
            <p:blipFill>
              <a:blip r:embed="rId1389"/>
              <a:stretch>
                <a:fillRect/>
              </a:stretch>
            </p:blipFill>
            <p:spPr>
              <a:xfrm>
                <a:off x="351454" y="3281525"/>
                <a:ext cx="94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948" name="Freihand 947">
                <a:extLst>
                  <a:ext uri="{FF2B5EF4-FFF2-40B4-BE49-F238E27FC236}">
                    <a16:creationId xmlns:a16="http://schemas.microsoft.com/office/drawing/2014/main" id="{E2F62CAC-7A1F-49AF-8E92-C314E3C9B466}"/>
                  </a:ext>
                </a:extLst>
              </p14:cNvPr>
              <p14:cNvContentPartPr/>
              <p14:nvPr/>
            </p14:nvContentPartPr>
            <p14:xfrm>
              <a:off x="386014" y="3274685"/>
              <a:ext cx="115200" cy="231840"/>
            </p14:xfrm>
          </p:contentPart>
        </mc:Choice>
        <mc:Fallback xmlns="">
          <p:pic>
            <p:nvPicPr>
              <p:cNvPr id="948" name="Freihand 947">
                <a:extLst>
                  <a:ext uri="{FF2B5EF4-FFF2-40B4-BE49-F238E27FC236}">
                    <a16:creationId xmlns:a16="http://schemas.microsoft.com/office/drawing/2014/main" id="{E2F62CAC-7A1F-49AF-8E92-C314E3C9B466}"/>
                  </a:ext>
                </a:extLst>
              </p:cNvPr>
              <p:cNvPicPr/>
              <p:nvPr/>
            </p:nvPicPr>
            <p:blipFill>
              <a:blip r:embed="rId1391"/>
              <a:stretch>
                <a:fillRect/>
              </a:stretch>
            </p:blipFill>
            <p:spPr>
              <a:xfrm>
                <a:off x="381694" y="3270365"/>
                <a:ext cx="123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949" name="Freihand 948">
                <a:extLst>
                  <a:ext uri="{FF2B5EF4-FFF2-40B4-BE49-F238E27FC236}">
                    <a16:creationId xmlns:a16="http://schemas.microsoft.com/office/drawing/2014/main" id="{2832F26B-36A7-4D71-A749-7252D4B6F5BA}"/>
                  </a:ext>
                </a:extLst>
              </p14:cNvPr>
              <p14:cNvContentPartPr/>
              <p14:nvPr/>
            </p14:nvContentPartPr>
            <p14:xfrm>
              <a:off x="91534" y="3292685"/>
              <a:ext cx="84960" cy="14760"/>
            </p14:xfrm>
          </p:contentPart>
        </mc:Choice>
        <mc:Fallback xmlns="">
          <p:pic>
            <p:nvPicPr>
              <p:cNvPr id="949" name="Freihand 948">
                <a:extLst>
                  <a:ext uri="{FF2B5EF4-FFF2-40B4-BE49-F238E27FC236}">
                    <a16:creationId xmlns:a16="http://schemas.microsoft.com/office/drawing/2014/main" id="{2832F26B-36A7-4D71-A749-7252D4B6F5BA}"/>
                  </a:ext>
                </a:extLst>
              </p:cNvPr>
              <p:cNvPicPr/>
              <p:nvPr/>
            </p:nvPicPr>
            <p:blipFill>
              <a:blip r:embed="rId1393"/>
              <a:stretch>
                <a:fillRect/>
              </a:stretch>
            </p:blipFill>
            <p:spPr>
              <a:xfrm>
                <a:off x="87214" y="3288365"/>
                <a:ext cx="93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950" name="Freihand 949">
                <a:extLst>
                  <a:ext uri="{FF2B5EF4-FFF2-40B4-BE49-F238E27FC236}">
                    <a16:creationId xmlns:a16="http://schemas.microsoft.com/office/drawing/2014/main" id="{F8E3E2BC-2DD6-428D-82F5-7AAF379E1DCC}"/>
                  </a:ext>
                </a:extLst>
              </p14:cNvPr>
              <p14:cNvContentPartPr/>
              <p14:nvPr/>
            </p14:nvContentPartPr>
            <p14:xfrm>
              <a:off x="72454" y="3324005"/>
              <a:ext cx="57240" cy="18360"/>
            </p14:xfrm>
          </p:contentPart>
        </mc:Choice>
        <mc:Fallback xmlns="">
          <p:pic>
            <p:nvPicPr>
              <p:cNvPr id="950" name="Freihand 949">
                <a:extLst>
                  <a:ext uri="{FF2B5EF4-FFF2-40B4-BE49-F238E27FC236}">
                    <a16:creationId xmlns:a16="http://schemas.microsoft.com/office/drawing/2014/main" id="{F8E3E2BC-2DD6-428D-82F5-7AAF379E1DCC}"/>
                  </a:ext>
                </a:extLst>
              </p:cNvPr>
              <p:cNvPicPr/>
              <p:nvPr/>
            </p:nvPicPr>
            <p:blipFill>
              <a:blip r:embed="rId1395"/>
              <a:stretch>
                <a:fillRect/>
              </a:stretch>
            </p:blipFill>
            <p:spPr>
              <a:xfrm>
                <a:off x="68134" y="3319685"/>
                <a:ext cx="65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951" name="Freihand 950">
                <a:extLst>
                  <a:ext uri="{FF2B5EF4-FFF2-40B4-BE49-F238E27FC236}">
                    <a16:creationId xmlns:a16="http://schemas.microsoft.com/office/drawing/2014/main" id="{CBFE304B-EF12-4928-AC01-E1F388078A05}"/>
                  </a:ext>
                </a:extLst>
              </p14:cNvPr>
              <p14:cNvContentPartPr/>
              <p14:nvPr/>
            </p14:nvContentPartPr>
            <p14:xfrm>
              <a:off x="99814" y="3245885"/>
              <a:ext cx="102600" cy="194040"/>
            </p14:xfrm>
          </p:contentPart>
        </mc:Choice>
        <mc:Fallback xmlns="">
          <p:pic>
            <p:nvPicPr>
              <p:cNvPr id="951" name="Freihand 950">
                <a:extLst>
                  <a:ext uri="{FF2B5EF4-FFF2-40B4-BE49-F238E27FC236}">
                    <a16:creationId xmlns:a16="http://schemas.microsoft.com/office/drawing/2014/main" id="{CBFE304B-EF12-4928-AC01-E1F388078A05}"/>
                  </a:ext>
                </a:extLst>
              </p:cNvPr>
              <p:cNvPicPr/>
              <p:nvPr/>
            </p:nvPicPr>
            <p:blipFill>
              <a:blip r:embed="rId1397"/>
              <a:stretch>
                <a:fillRect/>
              </a:stretch>
            </p:blipFill>
            <p:spPr>
              <a:xfrm>
                <a:off x="95494" y="3241565"/>
                <a:ext cx="111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963" name="Freihand 962">
                <a:extLst>
                  <a:ext uri="{FF2B5EF4-FFF2-40B4-BE49-F238E27FC236}">
                    <a16:creationId xmlns:a16="http://schemas.microsoft.com/office/drawing/2014/main" id="{02262F93-9EAF-4CE0-AC92-5C2D07A98C2E}"/>
                  </a:ext>
                </a:extLst>
              </p14:cNvPr>
              <p14:cNvContentPartPr/>
              <p14:nvPr/>
            </p14:nvContentPartPr>
            <p14:xfrm>
              <a:off x="1487254" y="3404645"/>
              <a:ext cx="185760" cy="9000"/>
            </p14:xfrm>
          </p:contentPart>
        </mc:Choice>
        <mc:Fallback xmlns="">
          <p:pic>
            <p:nvPicPr>
              <p:cNvPr id="963" name="Freihand 962">
                <a:extLst>
                  <a:ext uri="{FF2B5EF4-FFF2-40B4-BE49-F238E27FC236}">
                    <a16:creationId xmlns:a16="http://schemas.microsoft.com/office/drawing/2014/main" id="{02262F93-9EAF-4CE0-AC92-5C2D07A98C2E}"/>
                  </a:ext>
                </a:extLst>
              </p:cNvPr>
              <p:cNvPicPr/>
              <p:nvPr/>
            </p:nvPicPr>
            <p:blipFill>
              <a:blip r:embed="rId1399"/>
              <a:stretch>
                <a:fillRect/>
              </a:stretch>
            </p:blipFill>
            <p:spPr>
              <a:xfrm>
                <a:off x="1482934" y="3400325"/>
                <a:ext cx="19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936" name="Freihand 935">
                <a:extLst>
                  <a:ext uri="{FF2B5EF4-FFF2-40B4-BE49-F238E27FC236}">
                    <a16:creationId xmlns:a16="http://schemas.microsoft.com/office/drawing/2014/main" id="{01888B27-A81C-4C4F-B598-6DB49746FE25}"/>
                  </a:ext>
                </a:extLst>
              </p14:cNvPr>
              <p14:cNvContentPartPr/>
              <p14:nvPr/>
            </p14:nvContentPartPr>
            <p14:xfrm>
              <a:off x="3551494" y="3124565"/>
              <a:ext cx="78120" cy="738720"/>
            </p14:xfrm>
          </p:contentPart>
        </mc:Choice>
        <mc:Fallback xmlns="">
          <p:pic>
            <p:nvPicPr>
              <p:cNvPr id="936" name="Freihand 935">
                <a:extLst>
                  <a:ext uri="{FF2B5EF4-FFF2-40B4-BE49-F238E27FC236}">
                    <a16:creationId xmlns:a16="http://schemas.microsoft.com/office/drawing/2014/main" id="{01888B27-A81C-4C4F-B598-6DB49746FE25}"/>
                  </a:ext>
                </a:extLst>
              </p:cNvPr>
              <p:cNvPicPr/>
              <p:nvPr/>
            </p:nvPicPr>
            <p:blipFill>
              <a:blip r:embed="rId1401"/>
              <a:stretch>
                <a:fillRect/>
              </a:stretch>
            </p:blipFill>
            <p:spPr>
              <a:xfrm>
                <a:off x="3547174" y="3120245"/>
                <a:ext cx="8676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937" name="Freihand 936">
                <a:extLst>
                  <a:ext uri="{FF2B5EF4-FFF2-40B4-BE49-F238E27FC236}">
                    <a16:creationId xmlns:a16="http://schemas.microsoft.com/office/drawing/2014/main" id="{D555BBBD-3B65-4D6F-8869-CE2738966332}"/>
                  </a:ext>
                </a:extLst>
              </p14:cNvPr>
              <p14:cNvContentPartPr/>
              <p14:nvPr/>
            </p14:nvContentPartPr>
            <p14:xfrm>
              <a:off x="3413974" y="3782645"/>
              <a:ext cx="1770480" cy="46080"/>
            </p14:xfrm>
          </p:contentPart>
        </mc:Choice>
        <mc:Fallback xmlns="">
          <p:pic>
            <p:nvPicPr>
              <p:cNvPr id="937" name="Freihand 936">
                <a:extLst>
                  <a:ext uri="{FF2B5EF4-FFF2-40B4-BE49-F238E27FC236}">
                    <a16:creationId xmlns:a16="http://schemas.microsoft.com/office/drawing/2014/main" id="{D555BBBD-3B65-4D6F-8869-CE2738966332}"/>
                  </a:ext>
                </a:extLst>
              </p:cNvPr>
              <p:cNvPicPr/>
              <p:nvPr/>
            </p:nvPicPr>
            <p:blipFill>
              <a:blip r:embed="rId1403"/>
              <a:stretch>
                <a:fillRect/>
              </a:stretch>
            </p:blipFill>
            <p:spPr>
              <a:xfrm>
                <a:off x="3409654" y="3778325"/>
                <a:ext cx="1779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938" name="Freihand 937">
                <a:extLst>
                  <a:ext uri="{FF2B5EF4-FFF2-40B4-BE49-F238E27FC236}">
                    <a16:creationId xmlns:a16="http://schemas.microsoft.com/office/drawing/2014/main" id="{C17BEA21-B607-4861-8274-733A2A02035E}"/>
                  </a:ext>
                </a:extLst>
              </p14:cNvPr>
              <p14:cNvContentPartPr/>
              <p14:nvPr/>
            </p14:nvContentPartPr>
            <p14:xfrm>
              <a:off x="5140534" y="3729365"/>
              <a:ext cx="128160" cy="116640"/>
            </p14:xfrm>
          </p:contentPart>
        </mc:Choice>
        <mc:Fallback xmlns="">
          <p:pic>
            <p:nvPicPr>
              <p:cNvPr id="938" name="Freihand 937">
                <a:extLst>
                  <a:ext uri="{FF2B5EF4-FFF2-40B4-BE49-F238E27FC236}">
                    <a16:creationId xmlns:a16="http://schemas.microsoft.com/office/drawing/2014/main" id="{C17BEA21-B607-4861-8274-733A2A02035E}"/>
                  </a:ext>
                </a:extLst>
              </p:cNvPr>
              <p:cNvPicPr/>
              <p:nvPr/>
            </p:nvPicPr>
            <p:blipFill>
              <a:blip r:embed="rId1405"/>
              <a:stretch>
                <a:fillRect/>
              </a:stretch>
            </p:blipFill>
            <p:spPr>
              <a:xfrm>
                <a:off x="5136214" y="3725045"/>
                <a:ext cx="13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941" name="Freihand 940">
                <a:extLst>
                  <a:ext uri="{FF2B5EF4-FFF2-40B4-BE49-F238E27FC236}">
                    <a16:creationId xmlns:a16="http://schemas.microsoft.com/office/drawing/2014/main" id="{F56572CC-C0DB-4831-A6FF-C02CE9DA01F8}"/>
                  </a:ext>
                </a:extLst>
              </p14:cNvPr>
              <p14:cNvContentPartPr/>
              <p14:nvPr/>
            </p14:nvContentPartPr>
            <p14:xfrm>
              <a:off x="3434854" y="2943125"/>
              <a:ext cx="217080" cy="195120"/>
            </p14:xfrm>
          </p:contentPart>
        </mc:Choice>
        <mc:Fallback xmlns="">
          <p:pic>
            <p:nvPicPr>
              <p:cNvPr id="941" name="Freihand 940">
                <a:extLst>
                  <a:ext uri="{FF2B5EF4-FFF2-40B4-BE49-F238E27FC236}">
                    <a16:creationId xmlns:a16="http://schemas.microsoft.com/office/drawing/2014/main" id="{F56572CC-C0DB-4831-A6FF-C02CE9DA01F8}"/>
                  </a:ext>
                </a:extLst>
              </p:cNvPr>
              <p:cNvPicPr/>
              <p:nvPr/>
            </p:nvPicPr>
            <p:blipFill>
              <a:blip r:embed="rId1407"/>
              <a:stretch>
                <a:fillRect/>
              </a:stretch>
            </p:blipFill>
            <p:spPr>
              <a:xfrm>
                <a:off x="3430534" y="2938805"/>
                <a:ext cx="225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942" name="Freihand 941">
                <a:extLst>
                  <a:ext uri="{FF2B5EF4-FFF2-40B4-BE49-F238E27FC236}">
                    <a16:creationId xmlns:a16="http://schemas.microsoft.com/office/drawing/2014/main" id="{4DE3F143-9FA8-4CEE-B7A8-F6826CF200A0}"/>
                  </a:ext>
                </a:extLst>
              </p14:cNvPr>
              <p14:cNvContentPartPr/>
              <p14:nvPr/>
            </p14:nvContentPartPr>
            <p14:xfrm>
              <a:off x="3294814" y="2970485"/>
              <a:ext cx="55800" cy="43560"/>
            </p14:xfrm>
          </p:contentPart>
        </mc:Choice>
        <mc:Fallback xmlns="">
          <p:pic>
            <p:nvPicPr>
              <p:cNvPr id="942" name="Freihand 941">
                <a:extLst>
                  <a:ext uri="{FF2B5EF4-FFF2-40B4-BE49-F238E27FC236}">
                    <a16:creationId xmlns:a16="http://schemas.microsoft.com/office/drawing/2014/main" id="{4DE3F143-9FA8-4CEE-B7A8-F6826CF200A0}"/>
                  </a:ext>
                </a:extLst>
              </p:cNvPr>
              <p:cNvPicPr/>
              <p:nvPr/>
            </p:nvPicPr>
            <p:blipFill>
              <a:blip r:embed="rId1409"/>
              <a:stretch>
                <a:fillRect/>
              </a:stretch>
            </p:blipFill>
            <p:spPr>
              <a:xfrm>
                <a:off x="3290494" y="2966165"/>
                <a:ext cx="64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943" name="Freihand 942">
                <a:extLst>
                  <a:ext uri="{FF2B5EF4-FFF2-40B4-BE49-F238E27FC236}">
                    <a16:creationId xmlns:a16="http://schemas.microsoft.com/office/drawing/2014/main" id="{0932BDEF-54FE-4F4A-8130-30CCF4476945}"/>
                  </a:ext>
                </a:extLst>
              </p14:cNvPr>
              <p14:cNvContentPartPr/>
              <p14:nvPr/>
            </p14:nvContentPartPr>
            <p14:xfrm>
              <a:off x="3317134" y="2948885"/>
              <a:ext cx="54360" cy="165960"/>
            </p14:xfrm>
          </p:contentPart>
        </mc:Choice>
        <mc:Fallback xmlns="">
          <p:pic>
            <p:nvPicPr>
              <p:cNvPr id="943" name="Freihand 942">
                <a:extLst>
                  <a:ext uri="{FF2B5EF4-FFF2-40B4-BE49-F238E27FC236}">
                    <a16:creationId xmlns:a16="http://schemas.microsoft.com/office/drawing/2014/main" id="{0932BDEF-54FE-4F4A-8130-30CCF4476945}"/>
                  </a:ext>
                </a:extLst>
              </p:cNvPr>
              <p:cNvPicPr/>
              <p:nvPr/>
            </p:nvPicPr>
            <p:blipFill>
              <a:blip r:embed="rId1411"/>
              <a:stretch>
                <a:fillRect/>
              </a:stretch>
            </p:blipFill>
            <p:spPr>
              <a:xfrm>
                <a:off x="3312814" y="2944565"/>
                <a:ext cx="6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944" name="Freihand 943">
                <a:extLst>
                  <a:ext uri="{FF2B5EF4-FFF2-40B4-BE49-F238E27FC236}">
                    <a16:creationId xmlns:a16="http://schemas.microsoft.com/office/drawing/2014/main" id="{FD52DB8B-4D31-447C-B162-8CD2C887FAAF}"/>
                  </a:ext>
                </a:extLst>
              </p14:cNvPr>
              <p14:cNvContentPartPr/>
              <p14:nvPr/>
            </p14:nvContentPartPr>
            <p14:xfrm>
              <a:off x="5108494" y="3893165"/>
              <a:ext cx="86400" cy="166680"/>
            </p14:xfrm>
          </p:contentPart>
        </mc:Choice>
        <mc:Fallback xmlns="">
          <p:pic>
            <p:nvPicPr>
              <p:cNvPr id="944" name="Freihand 943">
                <a:extLst>
                  <a:ext uri="{FF2B5EF4-FFF2-40B4-BE49-F238E27FC236}">
                    <a16:creationId xmlns:a16="http://schemas.microsoft.com/office/drawing/2014/main" id="{FD52DB8B-4D31-447C-B162-8CD2C887FAAF}"/>
                  </a:ext>
                </a:extLst>
              </p:cNvPr>
              <p:cNvPicPr/>
              <p:nvPr/>
            </p:nvPicPr>
            <p:blipFill>
              <a:blip r:embed="rId1413"/>
              <a:stretch>
                <a:fillRect/>
              </a:stretch>
            </p:blipFill>
            <p:spPr>
              <a:xfrm>
                <a:off x="5104174" y="3888845"/>
                <a:ext cx="95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945" name="Freihand 944">
                <a:extLst>
                  <a:ext uri="{FF2B5EF4-FFF2-40B4-BE49-F238E27FC236}">
                    <a16:creationId xmlns:a16="http://schemas.microsoft.com/office/drawing/2014/main" id="{0DBE922F-1A56-4A7D-BCBD-21A78E2D54E3}"/>
                  </a:ext>
                </a:extLst>
              </p14:cNvPr>
              <p14:cNvContentPartPr/>
              <p14:nvPr/>
            </p14:nvContentPartPr>
            <p14:xfrm>
              <a:off x="5081854" y="3901085"/>
              <a:ext cx="168480" cy="111600"/>
            </p14:xfrm>
          </p:contentPart>
        </mc:Choice>
        <mc:Fallback xmlns="">
          <p:pic>
            <p:nvPicPr>
              <p:cNvPr id="945" name="Freihand 944">
                <a:extLst>
                  <a:ext uri="{FF2B5EF4-FFF2-40B4-BE49-F238E27FC236}">
                    <a16:creationId xmlns:a16="http://schemas.microsoft.com/office/drawing/2014/main" id="{0DBE922F-1A56-4A7D-BCBD-21A78E2D54E3}"/>
                  </a:ext>
                </a:extLst>
              </p:cNvPr>
              <p:cNvPicPr/>
              <p:nvPr/>
            </p:nvPicPr>
            <p:blipFill>
              <a:blip r:embed="rId1415"/>
              <a:stretch>
                <a:fillRect/>
              </a:stretch>
            </p:blipFill>
            <p:spPr>
              <a:xfrm>
                <a:off x="5077534" y="3896765"/>
                <a:ext cx="177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954" name="Freihand 953">
                <a:extLst>
                  <a:ext uri="{FF2B5EF4-FFF2-40B4-BE49-F238E27FC236}">
                    <a16:creationId xmlns:a16="http://schemas.microsoft.com/office/drawing/2014/main" id="{A06281A2-8884-4ABA-AF0B-33338ACBC0F1}"/>
                  </a:ext>
                </a:extLst>
              </p14:cNvPr>
              <p14:cNvContentPartPr/>
              <p14:nvPr/>
            </p14:nvContentPartPr>
            <p14:xfrm>
              <a:off x="4431334" y="3712085"/>
              <a:ext cx="12960" cy="159840"/>
            </p14:xfrm>
          </p:contentPart>
        </mc:Choice>
        <mc:Fallback xmlns="">
          <p:pic>
            <p:nvPicPr>
              <p:cNvPr id="954" name="Freihand 953">
                <a:extLst>
                  <a:ext uri="{FF2B5EF4-FFF2-40B4-BE49-F238E27FC236}">
                    <a16:creationId xmlns:a16="http://schemas.microsoft.com/office/drawing/2014/main" id="{A06281A2-8884-4ABA-AF0B-33338ACBC0F1}"/>
                  </a:ext>
                </a:extLst>
              </p:cNvPr>
              <p:cNvPicPr/>
              <p:nvPr/>
            </p:nvPicPr>
            <p:blipFill>
              <a:blip r:embed="rId1417"/>
              <a:stretch>
                <a:fillRect/>
              </a:stretch>
            </p:blipFill>
            <p:spPr>
              <a:xfrm>
                <a:off x="4427014" y="3707765"/>
                <a:ext cx="21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955" name="Freihand 954">
                <a:extLst>
                  <a:ext uri="{FF2B5EF4-FFF2-40B4-BE49-F238E27FC236}">
                    <a16:creationId xmlns:a16="http://schemas.microsoft.com/office/drawing/2014/main" id="{EC0326DD-C61E-4AF4-8FB0-D37E11FAC026}"/>
                  </a:ext>
                </a:extLst>
              </p14:cNvPr>
              <p14:cNvContentPartPr/>
              <p14:nvPr/>
            </p14:nvContentPartPr>
            <p14:xfrm>
              <a:off x="4286614" y="3921965"/>
              <a:ext cx="57240" cy="85680"/>
            </p14:xfrm>
          </p:contentPart>
        </mc:Choice>
        <mc:Fallback xmlns="">
          <p:pic>
            <p:nvPicPr>
              <p:cNvPr id="955" name="Freihand 954">
                <a:extLst>
                  <a:ext uri="{FF2B5EF4-FFF2-40B4-BE49-F238E27FC236}">
                    <a16:creationId xmlns:a16="http://schemas.microsoft.com/office/drawing/2014/main" id="{EC0326DD-C61E-4AF4-8FB0-D37E11FAC026}"/>
                  </a:ext>
                </a:extLst>
              </p:cNvPr>
              <p:cNvPicPr/>
              <p:nvPr/>
            </p:nvPicPr>
            <p:blipFill>
              <a:blip r:embed="rId1419"/>
              <a:stretch>
                <a:fillRect/>
              </a:stretch>
            </p:blipFill>
            <p:spPr>
              <a:xfrm>
                <a:off x="4282294" y="3917645"/>
                <a:ext cx="65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956" name="Freihand 955">
                <a:extLst>
                  <a:ext uri="{FF2B5EF4-FFF2-40B4-BE49-F238E27FC236}">
                    <a16:creationId xmlns:a16="http://schemas.microsoft.com/office/drawing/2014/main" id="{B0F4056F-E491-47A3-A75F-7D033886407A}"/>
                  </a:ext>
                </a:extLst>
              </p14:cNvPr>
              <p14:cNvContentPartPr/>
              <p14:nvPr/>
            </p14:nvContentPartPr>
            <p14:xfrm>
              <a:off x="4332694" y="3966245"/>
              <a:ext cx="18720" cy="69840"/>
            </p14:xfrm>
          </p:contentPart>
        </mc:Choice>
        <mc:Fallback xmlns="">
          <p:pic>
            <p:nvPicPr>
              <p:cNvPr id="956" name="Freihand 955">
                <a:extLst>
                  <a:ext uri="{FF2B5EF4-FFF2-40B4-BE49-F238E27FC236}">
                    <a16:creationId xmlns:a16="http://schemas.microsoft.com/office/drawing/2014/main" id="{B0F4056F-E491-47A3-A75F-7D033886407A}"/>
                  </a:ext>
                </a:extLst>
              </p:cNvPr>
              <p:cNvPicPr/>
              <p:nvPr/>
            </p:nvPicPr>
            <p:blipFill>
              <a:blip r:embed="rId1421"/>
              <a:stretch>
                <a:fillRect/>
              </a:stretch>
            </p:blipFill>
            <p:spPr>
              <a:xfrm>
                <a:off x="4328374" y="3961925"/>
                <a:ext cx="27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957" name="Freihand 956">
                <a:extLst>
                  <a:ext uri="{FF2B5EF4-FFF2-40B4-BE49-F238E27FC236}">
                    <a16:creationId xmlns:a16="http://schemas.microsoft.com/office/drawing/2014/main" id="{23C9131D-7F21-4B10-83F8-DD4BBB5AC7E3}"/>
                  </a:ext>
                </a:extLst>
              </p14:cNvPr>
              <p14:cNvContentPartPr/>
              <p14:nvPr/>
            </p14:nvContentPartPr>
            <p14:xfrm>
              <a:off x="4368694" y="3950405"/>
              <a:ext cx="65520" cy="78840"/>
            </p14:xfrm>
          </p:contentPart>
        </mc:Choice>
        <mc:Fallback xmlns="">
          <p:pic>
            <p:nvPicPr>
              <p:cNvPr id="957" name="Freihand 956">
                <a:extLst>
                  <a:ext uri="{FF2B5EF4-FFF2-40B4-BE49-F238E27FC236}">
                    <a16:creationId xmlns:a16="http://schemas.microsoft.com/office/drawing/2014/main" id="{23C9131D-7F21-4B10-83F8-DD4BBB5AC7E3}"/>
                  </a:ext>
                </a:extLst>
              </p:cNvPr>
              <p:cNvPicPr/>
              <p:nvPr/>
            </p:nvPicPr>
            <p:blipFill>
              <a:blip r:embed="rId1423"/>
              <a:stretch>
                <a:fillRect/>
              </a:stretch>
            </p:blipFill>
            <p:spPr>
              <a:xfrm>
                <a:off x="4364374" y="3946085"/>
                <a:ext cx="74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958" name="Freihand 957">
                <a:extLst>
                  <a:ext uri="{FF2B5EF4-FFF2-40B4-BE49-F238E27FC236}">
                    <a16:creationId xmlns:a16="http://schemas.microsoft.com/office/drawing/2014/main" id="{21888B63-FE0D-43B6-A2B9-BEFB084F8D44}"/>
                  </a:ext>
                </a:extLst>
              </p14:cNvPr>
              <p14:cNvContentPartPr/>
              <p14:nvPr/>
            </p14:nvContentPartPr>
            <p14:xfrm>
              <a:off x="4455454" y="3942125"/>
              <a:ext cx="80640" cy="77760"/>
            </p14:xfrm>
          </p:contentPart>
        </mc:Choice>
        <mc:Fallback xmlns="">
          <p:pic>
            <p:nvPicPr>
              <p:cNvPr id="958" name="Freihand 957">
                <a:extLst>
                  <a:ext uri="{FF2B5EF4-FFF2-40B4-BE49-F238E27FC236}">
                    <a16:creationId xmlns:a16="http://schemas.microsoft.com/office/drawing/2014/main" id="{21888B63-FE0D-43B6-A2B9-BEFB084F8D44}"/>
                  </a:ext>
                </a:extLst>
              </p:cNvPr>
              <p:cNvPicPr/>
              <p:nvPr/>
            </p:nvPicPr>
            <p:blipFill>
              <a:blip r:embed="rId1425"/>
              <a:stretch>
                <a:fillRect/>
              </a:stretch>
            </p:blipFill>
            <p:spPr>
              <a:xfrm>
                <a:off x="4451134" y="3937805"/>
                <a:ext cx="89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960" name="Freihand 959">
                <a:extLst>
                  <a:ext uri="{FF2B5EF4-FFF2-40B4-BE49-F238E27FC236}">
                    <a16:creationId xmlns:a16="http://schemas.microsoft.com/office/drawing/2014/main" id="{1F8957A3-7012-4713-A873-9776051BB5BF}"/>
                  </a:ext>
                </a:extLst>
              </p14:cNvPr>
              <p14:cNvContentPartPr/>
              <p14:nvPr/>
            </p14:nvContentPartPr>
            <p14:xfrm>
              <a:off x="3186814" y="3239765"/>
              <a:ext cx="89280" cy="128880"/>
            </p14:xfrm>
          </p:contentPart>
        </mc:Choice>
        <mc:Fallback xmlns="">
          <p:pic>
            <p:nvPicPr>
              <p:cNvPr id="960" name="Freihand 959">
                <a:extLst>
                  <a:ext uri="{FF2B5EF4-FFF2-40B4-BE49-F238E27FC236}">
                    <a16:creationId xmlns:a16="http://schemas.microsoft.com/office/drawing/2014/main" id="{1F8957A3-7012-4713-A873-9776051BB5BF}"/>
                  </a:ext>
                </a:extLst>
              </p:cNvPr>
              <p:cNvPicPr/>
              <p:nvPr/>
            </p:nvPicPr>
            <p:blipFill>
              <a:blip r:embed="rId1427"/>
              <a:stretch>
                <a:fillRect/>
              </a:stretch>
            </p:blipFill>
            <p:spPr>
              <a:xfrm>
                <a:off x="3182494" y="3235445"/>
                <a:ext cx="97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961" name="Freihand 960">
                <a:extLst>
                  <a:ext uri="{FF2B5EF4-FFF2-40B4-BE49-F238E27FC236}">
                    <a16:creationId xmlns:a16="http://schemas.microsoft.com/office/drawing/2014/main" id="{4F22A5A7-2A13-4295-AA8A-E0AE484430DD}"/>
                  </a:ext>
                </a:extLst>
              </p14:cNvPr>
              <p14:cNvContentPartPr/>
              <p14:nvPr/>
            </p14:nvContentPartPr>
            <p14:xfrm>
              <a:off x="3264574" y="3224645"/>
              <a:ext cx="89640" cy="114840"/>
            </p14:xfrm>
          </p:contentPart>
        </mc:Choice>
        <mc:Fallback xmlns="">
          <p:pic>
            <p:nvPicPr>
              <p:cNvPr id="961" name="Freihand 960">
                <a:extLst>
                  <a:ext uri="{FF2B5EF4-FFF2-40B4-BE49-F238E27FC236}">
                    <a16:creationId xmlns:a16="http://schemas.microsoft.com/office/drawing/2014/main" id="{4F22A5A7-2A13-4295-AA8A-E0AE484430DD}"/>
                  </a:ext>
                </a:extLst>
              </p:cNvPr>
              <p:cNvPicPr/>
              <p:nvPr/>
            </p:nvPicPr>
            <p:blipFill>
              <a:blip r:embed="rId1429"/>
              <a:stretch>
                <a:fillRect/>
              </a:stretch>
            </p:blipFill>
            <p:spPr>
              <a:xfrm>
                <a:off x="3260254" y="3220325"/>
                <a:ext cx="98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962" name="Freihand 961">
                <a:extLst>
                  <a:ext uri="{FF2B5EF4-FFF2-40B4-BE49-F238E27FC236}">
                    <a16:creationId xmlns:a16="http://schemas.microsoft.com/office/drawing/2014/main" id="{D54417EF-9838-4EEA-A61D-149825810911}"/>
                  </a:ext>
                </a:extLst>
              </p14:cNvPr>
              <p14:cNvContentPartPr/>
              <p14:nvPr/>
            </p14:nvContentPartPr>
            <p14:xfrm>
              <a:off x="3336214" y="3245165"/>
              <a:ext cx="97560" cy="81000"/>
            </p14:xfrm>
          </p:contentPart>
        </mc:Choice>
        <mc:Fallback xmlns="">
          <p:pic>
            <p:nvPicPr>
              <p:cNvPr id="962" name="Freihand 961">
                <a:extLst>
                  <a:ext uri="{FF2B5EF4-FFF2-40B4-BE49-F238E27FC236}">
                    <a16:creationId xmlns:a16="http://schemas.microsoft.com/office/drawing/2014/main" id="{D54417EF-9838-4EEA-A61D-149825810911}"/>
                  </a:ext>
                </a:extLst>
              </p:cNvPr>
              <p:cNvPicPr/>
              <p:nvPr/>
            </p:nvPicPr>
            <p:blipFill>
              <a:blip r:embed="rId1431"/>
              <a:stretch>
                <a:fillRect/>
              </a:stretch>
            </p:blipFill>
            <p:spPr>
              <a:xfrm>
                <a:off x="3331894" y="3240845"/>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839" name="Freihand 838">
                <a:extLst>
                  <a:ext uri="{FF2B5EF4-FFF2-40B4-BE49-F238E27FC236}">
                    <a16:creationId xmlns:a16="http://schemas.microsoft.com/office/drawing/2014/main" id="{92AFA99D-118B-4476-AFAF-051585B5CBDB}"/>
                  </a:ext>
                </a:extLst>
              </p14:cNvPr>
              <p14:cNvContentPartPr/>
              <p14:nvPr/>
            </p14:nvContentPartPr>
            <p14:xfrm>
              <a:off x="3828694" y="2734325"/>
              <a:ext cx="141840" cy="9360"/>
            </p14:xfrm>
          </p:contentPart>
        </mc:Choice>
        <mc:Fallback xmlns="">
          <p:pic>
            <p:nvPicPr>
              <p:cNvPr id="839" name="Freihand 838">
                <a:extLst>
                  <a:ext uri="{FF2B5EF4-FFF2-40B4-BE49-F238E27FC236}">
                    <a16:creationId xmlns:a16="http://schemas.microsoft.com/office/drawing/2014/main" id="{92AFA99D-118B-4476-AFAF-051585B5CBDB}"/>
                  </a:ext>
                </a:extLst>
              </p:cNvPr>
              <p:cNvPicPr/>
              <p:nvPr/>
            </p:nvPicPr>
            <p:blipFill>
              <a:blip r:embed="rId1433"/>
              <a:stretch>
                <a:fillRect/>
              </a:stretch>
            </p:blipFill>
            <p:spPr>
              <a:xfrm>
                <a:off x="3824374" y="2730005"/>
                <a:ext cx="150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840" name="Freihand 839">
                <a:extLst>
                  <a:ext uri="{FF2B5EF4-FFF2-40B4-BE49-F238E27FC236}">
                    <a16:creationId xmlns:a16="http://schemas.microsoft.com/office/drawing/2014/main" id="{3AA912D9-322C-4D26-8DA2-60995B50136A}"/>
                  </a:ext>
                </a:extLst>
              </p14:cNvPr>
              <p14:cNvContentPartPr/>
              <p14:nvPr/>
            </p14:nvContentPartPr>
            <p14:xfrm>
              <a:off x="3856054" y="2779685"/>
              <a:ext cx="122040" cy="4320"/>
            </p14:xfrm>
          </p:contentPart>
        </mc:Choice>
        <mc:Fallback xmlns="">
          <p:pic>
            <p:nvPicPr>
              <p:cNvPr id="840" name="Freihand 839">
                <a:extLst>
                  <a:ext uri="{FF2B5EF4-FFF2-40B4-BE49-F238E27FC236}">
                    <a16:creationId xmlns:a16="http://schemas.microsoft.com/office/drawing/2014/main" id="{3AA912D9-322C-4D26-8DA2-60995B50136A}"/>
                  </a:ext>
                </a:extLst>
              </p:cNvPr>
              <p:cNvPicPr/>
              <p:nvPr/>
            </p:nvPicPr>
            <p:blipFill>
              <a:blip r:embed="rId1435"/>
              <a:stretch>
                <a:fillRect/>
              </a:stretch>
            </p:blipFill>
            <p:spPr>
              <a:xfrm>
                <a:off x="3851734" y="2775365"/>
                <a:ext cx="130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842" name="Freihand 841">
                <a:extLst>
                  <a:ext uri="{FF2B5EF4-FFF2-40B4-BE49-F238E27FC236}">
                    <a16:creationId xmlns:a16="http://schemas.microsoft.com/office/drawing/2014/main" id="{BF465249-6581-42C5-8C42-3D6D92708575}"/>
                  </a:ext>
                </a:extLst>
              </p14:cNvPr>
              <p14:cNvContentPartPr/>
              <p14:nvPr/>
            </p14:nvContentPartPr>
            <p14:xfrm>
              <a:off x="4083574" y="2659445"/>
              <a:ext cx="121320" cy="107640"/>
            </p14:xfrm>
          </p:contentPart>
        </mc:Choice>
        <mc:Fallback xmlns="">
          <p:pic>
            <p:nvPicPr>
              <p:cNvPr id="842" name="Freihand 841">
                <a:extLst>
                  <a:ext uri="{FF2B5EF4-FFF2-40B4-BE49-F238E27FC236}">
                    <a16:creationId xmlns:a16="http://schemas.microsoft.com/office/drawing/2014/main" id="{BF465249-6581-42C5-8C42-3D6D92708575}"/>
                  </a:ext>
                </a:extLst>
              </p:cNvPr>
              <p:cNvPicPr/>
              <p:nvPr/>
            </p:nvPicPr>
            <p:blipFill>
              <a:blip r:embed="rId1437"/>
              <a:stretch>
                <a:fillRect/>
              </a:stretch>
            </p:blipFill>
            <p:spPr>
              <a:xfrm>
                <a:off x="4079254" y="2655125"/>
                <a:ext cx="129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844" name="Freihand 843">
                <a:extLst>
                  <a:ext uri="{FF2B5EF4-FFF2-40B4-BE49-F238E27FC236}">
                    <a16:creationId xmlns:a16="http://schemas.microsoft.com/office/drawing/2014/main" id="{9CDA09E3-F2B4-4C42-A8F4-BB615DA64410}"/>
                  </a:ext>
                </a:extLst>
              </p14:cNvPr>
              <p14:cNvContentPartPr/>
              <p14:nvPr/>
            </p14:nvContentPartPr>
            <p14:xfrm>
              <a:off x="4265734" y="2706965"/>
              <a:ext cx="12600" cy="16560"/>
            </p14:xfrm>
          </p:contentPart>
        </mc:Choice>
        <mc:Fallback xmlns="">
          <p:pic>
            <p:nvPicPr>
              <p:cNvPr id="844" name="Freihand 843">
                <a:extLst>
                  <a:ext uri="{FF2B5EF4-FFF2-40B4-BE49-F238E27FC236}">
                    <a16:creationId xmlns:a16="http://schemas.microsoft.com/office/drawing/2014/main" id="{9CDA09E3-F2B4-4C42-A8F4-BB615DA64410}"/>
                  </a:ext>
                </a:extLst>
              </p:cNvPr>
              <p:cNvPicPr/>
              <p:nvPr/>
            </p:nvPicPr>
            <p:blipFill>
              <a:blip r:embed="rId1439"/>
              <a:stretch>
                <a:fillRect/>
              </a:stretch>
            </p:blipFill>
            <p:spPr>
              <a:xfrm>
                <a:off x="4261414" y="2702645"/>
                <a:ext cx="21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845" name="Freihand 844">
                <a:extLst>
                  <a:ext uri="{FF2B5EF4-FFF2-40B4-BE49-F238E27FC236}">
                    <a16:creationId xmlns:a16="http://schemas.microsoft.com/office/drawing/2014/main" id="{BDFD784C-E297-493F-9886-1550E6526F7F}"/>
                  </a:ext>
                </a:extLst>
              </p14:cNvPr>
              <p14:cNvContentPartPr/>
              <p14:nvPr/>
            </p14:nvContentPartPr>
            <p14:xfrm>
              <a:off x="4322614" y="2641085"/>
              <a:ext cx="109800" cy="96840"/>
            </p14:xfrm>
          </p:contentPart>
        </mc:Choice>
        <mc:Fallback xmlns="">
          <p:pic>
            <p:nvPicPr>
              <p:cNvPr id="845" name="Freihand 844">
                <a:extLst>
                  <a:ext uri="{FF2B5EF4-FFF2-40B4-BE49-F238E27FC236}">
                    <a16:creationId xmlns:a16="http://schemas.microsoft.com/office/drawing/2014/main" id="{BDFD784C-E297-493F-9886-1550E6526F7F}"/>
                  </a:ext>
                </a:extLst>
              </p:cNvPr>
              <p:cNvPicPr/>
              <p:nvPr/>
            </p:nvPicPr>
            <p:blipFill>
              <a:blip r:embed="rId1441"/>
              <a:stretch>
                <a:fillRect/>
              </a:stretch>
            </p:blipFill>
            <p:spPr>
              <a:xfrm>
                <a:off x="4318294" y="2636765"/>
                <a:ext cx="118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846" name="Freihand 845">
                <a:extLst>
                  <a:ext uri="{FF2B5EF4-FFF2-40B4-BE49-F238E27FC236}">
                    <a16:creationId xmlns:a16="http://schemas.microsoft.com/office/drawing/2014/main" id="{797E6879-F64E-4B7E-86A9-FB3549B0C5E8}"/>
                  </a:ext>
                </a:extLst>
              </p14:cNvPr>
              <p14:cNvContentPartPr/>
              <p14:nvPr/>
            </p14:nvContentPartPr>
            <p14:xfrm>
              <a:off x="4465894" y="2655845"/>
              <a:ext cx="84240" cy="79920"/>
            </p14:xfrm>
          </p:contentPart>
        </mc:Choice>
        <mc:Fallback xmlns="">
          <p:pic>
            <p:nvPicPr>
              <p:cNvPr id="846" name="Freihand 845">
                <a:extLst>
                  <a:ext uri="{FF2B5EF4-FFF2-40B4-BE49-F238E27FC236}">
                    <a16:creationId xmlns:a16="http://schemas.microsoft.com/office/drawing/2014/main" id="{797E6879-F64E-4B7E-86A9-FB3549B0C5E8}"/>
                  </a:ext>
                </a:extLst>
              </p:cNvPr>
              <p:cNvPicPr/>
              <p:nvPr/>
            </p:nvPicPr>
            <p:blipFill>
              <a:blip r:embed="rId1443"/>
              <a:stretch>
                <a:fillRect/>
              </a:stretch>
            </p:blipFill>
            <p:spPr>
              <a:xfrm>
                <a:off x="4461574" y="2651525"/>
                <a:ext cx="92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847" name="Freihand 846">
                <a:extLst>
                  <a:ext uri="{FF2B5EF4-FFF2-40B4-BE49-F238E27FC236}">
                    <a16:creationId xmlns:a16="http://schemas.microsoft.com/office/drawing/2014/main" id="{18F6CA88-04FE-450D-9A82-7672C970D559}"/>
                  </a:ext>
                </a:extLst>
              </p14:cNvPr>
              <p14:cNvContentPartPr/>
              <p14:nvPr/>
            </p14:nvContentPartPr>
            <p14:xfrm>
              <a:off x="4574614" y="2647925"/>
              <a:ext cx="109080" cy="72000"/>
            </p14:xfrm>
          </p:contentPart>
        </mc:Choice>
        <mc:Fallback xmlns="">
          <p:pic>
            <p:nvPicPr>
              <p:cNvPr id="847" name="Freihand 846">
                <a:extLst>
                  <a:ext uri="{FF2B5EF4-FFF2-40B4-BE49-F238E27FC236}">
                    <a16:creationId xmlns:a16="http://schemas.microsoft.com/office/drawing/2014/main" id="{18F6CA88-04FE-450D-9A82-7672C970D559}"/>
                  </a:ext>
                </a:extLst>
              </p:cNvPr>
              <p:cNvPicPr/>
              <p:nvPr/>
            </p:nvPicPr>
            <p:blipFill>
              <a:blip r:embed="rId1445"/>
              <a:stretch>
                <a:fillRect/>
              </a:stretch>
            </p:blipFill>
            <p:spPr>
              <a:xfrm>
                <a:off x="4570294" y="2643605"/>
                <a:ext cx="117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849" name="Freihand 848">
                <a:extLst>
                  <a:ext uri="{FF2B5EF4-FFF2-40B4-BE49-F238E27FC236}">
                    <a16:creationId xmlns:a16="http://schemas.microsoft.com/office/drawing/2014/main" id="{F692A032-F85A-4701-9A88-59BD80E51F03}"/>
                  </a:ext>
                </a:extLst>
              </p14:cNvPr>
              <p14:cNvContentPartPr/>
              <p14:nvPr/>
            </p14:nvContentPartPr>
            <p14:xfrm>
              <a:off x="4754254" y="2671685"/>
              <a:ext cx="104040" cy="8640"/>
            </p14:xfrm>
          </p:contentPart>
        </mc:Choice>
        <mc:Fallback xmlns="">
          <p:pic>
            <p:nvPicPr>
              <p:cNvPr id="849" name="Freihand 848">
                <a:extLst>
                  <a:ext uri="{FF2B5EF4-FFF2-40B4-BE49-F238E27FC236}">
                    <a16:creationId xmlns:a16="http://schemas.microsoft.com/office/drawing/2014/main" id="{F692A032-F85A-4701-9A88-59BD80E51F03}"/>
                  </a:ext>
                </a:extLst>
              </p:cNvPr>
              <p:cNvPicPr/>
              <p:nvPr/>
            </p:nvPicPr>
            <p:blipFill>
              <a:blip r:embed="rId1447"/>
              <a:stretch>
                <a:fillRect/>
              </a:stretch>
            </p:blipFill>
            <p:spPr>
              <a:xfrm>
                <a:off x="4749934" y="2667365"/>
                <a:ext cx="112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850" name="Freihand 849">
                <a:extLst>
                  <a:ext uri="{FF2B5EF4-FFF2-40B4-BE49-F238E27FC236}">
                    <a16:creationId xmlns:a16="http://schemas.microsoft.com/office/drawing/2014/main" id="{A936AEFF-83AE-43FF-BB46-CA87963CC6C7}"/>
                  </a:ext>
                </a:extLst>
              </p14:cNvPr>
              <p14:cNvContentPartPr/>
              <p14:nvPr/>
            </p14:nvContentPartPr>
            <p14:xfrm>
              <a:off x="4265734" y="2585645"/>
              <a:ext cx="61200" cy="190080"/>
            </p14:xfrm>
          </p:contentPart>
        </mc:Choice>
        <mc:Fallback xmlns="">
          <p:pic>
            <p:nvPicPr>
              <p:cNvPr id="850" name="Freihand 849">
                <a:extLst>
                  <a:ext uri="{FF2B5EF4-FFF2-40B4-BE49-F238E27FC236}">
                    <a16:creationId xmlns:a16="http://schemas.microsoft.com/office/drawing/2014/main" id="{A936AEFF-83AE-43FF-BB46-CA87963CC6C7}"/>
                  </a:ext>
                </a:extLst>
              </p:cNvPr>
              <p:cNvPicPr/>
              <p:nvPr/>
            </p:nvPicPr>
            <p:blipFill>
              <a:blip r:embed="rId1449"/>
              <a:stretch>
                <a:fillRect/>
              </a:stretch>
            </p:blipFill>
            <p:spPr>
              <a:xfrm>
                <a:off x="4261414" y="2581325"/>
                <a:ext cx="69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852" name="Freihand 851">
                <a:extLst>
                  <a:ext uri="{FF2B5EF4-FFF2-40B4-BE49-F238E27FC236}">
                    <a16:creationId xmlns:a16="http://schemas.microsoft.com/office/drawing/2014/main" id="{58133A15-D0B4-41C2-BABB-7C34DF0CE1CA}"/>
                  </a:ext>
                </a:extLst>
              </p14:cNvPr>
              <p14:cNvContentPartPr/>
              <p14:nvPr/>
            </p14:nvContentPartPr>
            <p14:xfrm>
              <a:off x="4924174" y="2577725"/>
              <a:ext cx="97560" cy="121320"/>
            </p14:xfrm>
          </p:contentPart>
        </mc:Choice>
        <mc:Fallback xmlns="">
          <p:pic>
            <p:nvPicPr>
              <p:cNvPr id="852" name="Freihand 851">
                <a:extLst>
                  <a:ext uri="{FF2B5EF4-FFF2-40B4-BE49-F238E27FC236}">
                    <a16:creationId xmlns:a16="http://schemas.microsoft.com/office/drawing/2014/main" id="{58133A15-D0B4-41C2-BABB-7C34DF0CE1CA}"/>
                  </a:ext>
                </a:extLst>
              </p:cNvPr>
              <p:cNvPicPr/>
              <p:nvPr/>
            </p:nvPicPr>
            <p:blipFill>
              <a:blip r:embed="rId1451"/>
              <a:stretch>
                <a:fillRect/>
              </a:stretch>
            </p:blipFill>
            <p:spPr>
              <a:xfrm>
                <a:off x="4919854" y="2573405"/>
                <a:ext cx="106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853" name="Freihand 852">
                <a:extLst>
                  <a:ext uri="{FF2B5EF4-FFF2-40B4-BE49-F238E27FC236}">
                    <a16:creationId xmlns:a16="http://schemas.microsoft.com/office/drawing/2014/main" id="{4B6B0BF0-8D46-46A5-BFE7-78DFF3884F29}"/>
                  </a:ext>
                </a:extLst>
              </p14:cNvPr>
              <p14:cNvContentPartPr/>
              <p14:nvPr/>
            </p14:nvContentPartPr>
            <p14:xfrm>
              <a:off x="4973494" y="2646125"/>
              <a:ext cx="67320" cy="62640"/>
            </p14:xfrm>
          </p:contentPart>
        </mc:Choice>
        <mc:Fallback xmlns="">
          <p:pic>
            <p:nvPicPr>
              <p:cNvPr id="853" name="Freihand 852">
                <a:extLst>
                  <a:ext uri="{FF2B5EF4-FFF2-40B4-BE49-F238E27FC236}">
                    <a16:creationId xmlns:a16="http://schemas.microsoft.com/office/drawing/2014/main" id="{4B6B0BF0-8D46-46A5-BFE7-78DFF3884F29}"/>
                  </a:ext>
                </a:extLst>
              </p:cNvPr>
              <p:cNvPicPr/>
              <p:nvPr/>
            </p:nvPicPr>
            <p:blipFill>
              <a:blip r:embed="rId1453"/>
              <a:stretch>
                <a:fillRect/>
              </a:stretch>
            </p:blipFill>
            <p:spPr>
              <a:xfrm>
                <a:off x="4969174" y="2641805"/>
                <a:ext cx="75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854" name="Freihand 853">
                <a:extLst>
                  <a:ext uri="{FF2B5EF4-FFF2-40B4-BE49-F238E27FC236}">
                    <a16:creationId xmlns:a16="http://schemas.microsoft.com/office/drawing/2014/main" id="{3C2CD8E8-D1FA-4135-BDF4-F515B3B14DC0}"/>
                  </a:ext>
                </a:extLst>
              </p14:cNvPr>
              <p14:cNvContentPartPr/>
              <p14:nvPr/>
            </p14:nvContentPartPr>
            <p14:xfrm>
              <a:off x="5048014" y="2543525"/>
              <a:ext cx="84600" cy="221760"/>
            </p14:xfrm>
          </p:contentPart>
        </mc:Choice>
        <mc:Fallback xmlns="">
          <p:pic>
            <p:nvPicPr>
              <p:cNvPr id="854" name="Freihand 853">
                <a:extLst>
                  <a:ext uri="{FF2B5EF4-FFF2-40B4-BE49-F238E27FC236}">
                    <a16:creationId xmlns:a16="http://schemas.microsoft.com/office/drawing/2014/main" id="{3C2CD8E8-D1FA-4135-BDF4-F515B3B14DC0}"/>
                  </a:ext>
                </a:extLst>
              </p:cNvPr>
              <p:cNvPicPr/>
              <p:nvPr/>
            </p:nvPicPr>
            <p:blipFill>
              <a:blip r:embed="rId1455"/>
              <a:stretch>
                <a:fillRect/>
              </a:stretch>
            </p:blipFill>
            <p:spPr>
              <a:xfrm>
                <a:off x="5043694" y="2539205"/>
                <a:ext cx="93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869" name="Freihand 868">
                <a:extLst>
                  <a:ext uri="{FF2B5EF4-FFF2-40B4-BE49-F238E27FC236}">
                    <a16:creationId xmlns:a16="http://schemas.microsoft.com/office/drawing/2014/main" id="{829224EB-C7A5-4B26-9237-D6E25C0D335B}"/>
                  </a:ext>
                </a:extLst>
              </p14:cNvPr>
              <p14:cNvContentPartPr/>
              <p14:nvPr/>
            </p14:nvContentPartPr>
            <p14:xfrm>
              <a:off x="5233054" y="2639285"/>
              <a:ext cx="124560" cy="6480"/>
            </p14:xfrm>
          </p:contentPart>
        </mc:Choice>
        <mc:Fallback xmlns="">
          <p:pic>
            <p:nvPicPr>
              <p:cNvPr id="869" name="Freihand 868">
                <a:extLst>
                  <a:ext uri="{FF2B5EF4-FFF2-40B4-BE49-F238E27FC236}">
                    <a16:creationId xmlns:a16="http://schemas.microsoft.com/office/drawing/2014/main" id="{829224EB-C7A5-4B26-9237-D6E25C0D335B}"/>
                  </a:ext>
                </a:extLst>
              </p:cNvPr>
              <p:cNvPicPr/>
              <p:nvPr/>
            </p:nvPicPr>
            <p:blipFill>
              <a:blip r:embed="rId980"/>
              <a:stretch>
                <a:fillRect/>
              </a:stretch>
            </p:blipFill>
            <p:spPr>
              <a:xfrm>
                <a:off x="5228734" y="2634965"/>
                <a:ext cx="133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870" name="Freihand 869">
                <a:extLst>
                  <a:ext uri="{FF2B5EF4-FFF2-40B4-BE49-F238E27FC236}">
                    <a16:creationId xmlns:a16="http://schemas.microsoft.com/office/drawing/2014/main" id="{6CAAE9B5-A22E-4033-8CFE-4F60F3D86C21}"/>
                  </a:ext>
                </a:extLst>
              </p14:cNvPr>
              <p14:cNvContentPartPr/>
              <p14:nvPr/>
            </p14:nvContentPartPr>
            <p14:xfrm>
              <a:off x="5235934" y="2674565"/>
              <a:ext cx="145080" cy="6840"/>
            </p14:xfrm>
          </p:contentPart>
        </mc:Choice>
        <mc:Fallback xmlns="">
          <p:pic>
            <p:nvPicPr>
              <p:cNvPr id="870" name="Freihand 869">
                <a:extLst>
                  <a:ext uri="{FF2B5EF4-FFF2-40B4-BE49-F238E27FC236}">
                    <a16:creationId xmlns:a16="http://schemas.microsoft.com/office/drawing/2014/main" id="{6CAAE9B5-A22E-4033-8CFE-4F60F3D86C21}"/>
                  </a:ext>
                </a:extLst>
              </p:cNvPr>
              <p:cNvPicPr/>
              <p:nvPr/>
            </p:nvPicPr>
            <p:blipFill>
              <a:blip r:embed="rId1458"/>
              <a:stretch>
                <a:fillRect/>
              </a:stretch>
            </p:blipFill>
            <p:spPr>
              <a:xfrm>
                <a:off x="5231614" y="2670245"/>
                <a:ext cx="153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872" name="Freihand 871">
                <a:extLst>
                  <a:ext uri="{FF2B5EF4-FFF2-40B4-BE49-F238E27FC236}">
                    <a16:creationId xmlns:a16="http://schemas.microsoft.com/office/drawing/2014/main" id="{5C8F7922-8897-4E42-8521-CE19F489FF83}"/>
                  </a:ext>
                </a:extLst>
              </p14:cNvPr>
              <p14:cNvContentPartPr/>
              <p14:nvPr/>
            </p14:nvContentPartPr>
            <p14:xfrm>
              <a:off x="5490814" y="2573405"/>
              <a:ext cx="55800" cy="86760"/>
            </p14:xfrm>
          </p:contentPart>
        </mc:Choice>
        <mc:Fallback xmlns="">
          <p:pic>
            <p:nvPicPr>
              <p:cNvPr id="872" name="Freihand 871">
                <a:extLst>
                  <a:ext uri="{FF2B5EF4-FFF2-40B4-BE49-F238E27FC236}">
                    <a16:creationId xmlns:a16="http://schemas.microsoft.com/office/drawing/2014/main" id="{5C8F7922-8897-4E42-8521-CE19F489FF83}"/>
                  </a:ext>
                </a:extLst>
              </p:cNvPr>
              <p:cNvPicPr/>
              <p:nvPr/>
            </p:nvPicPr>
            <p:blipFill>
              <a:blip r:embed="rId1460"/>
              <a:stretch>
                <a:fillRect/>
              </a:stretch>
            </p:blipFill>
            <p:spPr>
              <a:xfrm>
                <a:off x="5486494" y="2569085"/>
                <a:ext cx="64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873" name="Freihand 872">
                <a:extLst>
                  <a:ext uri="{FF2B5EF4-FFF2-40B4-BE49-F238E27FC236}">
                    <a16:creationId xmlns:a16="http://schemas.microsoft.com/office/drawing/2014/main" id="{53182F99-7322-49BF-A046-77BC0F661F3E}"/>
                  </a:ext>
                </a:extLst>
              </p14:cNvPr>
              <p14:cNvContentPartPr/>
              <p14:nvPr/>
            </p14:nvContentPartPr>
            <p14:xfrm>
              <a:off x="5526094" y="2621285"/>
              <a:ext cx="29520" cy="78480"/>
            </p14:xfrm>
          </p:contentPart>
        </mc:Choice>
        <mc:Fallback xmlns="">
          <p:pic>
            <p:nvPicPr>
              <p:cNvPr id="873" name="Freihand 872">
                <a:extLst>
                  <a:ext uri="{FF2B5EF4-FFF2-40B4-BE49-F238E27FC236}">
                    <a16:creationId xmlns:a16="http://schemas.microsoft.com/office/drawing/2014/main" id="{53182F99-7322-49BF-A046-77BC0F661F3E}"/>
                  </a:ext>
                </a:extLst>
              </p:cNvPr>
              <p:cNvPicPr/>
              <p:nvPr/>
            </p:nvPicPr>
            <p:blipFill>
              <a:blip r:embed="rId1462"/>
              <a:stretch>
                <a:fillRect/>
              </a:stretch>
            </p:blipFill>
            <p:spPr>
              <a:xfrm>
                <a:off x="5521774" y="2616965"/>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874" name="Freihand 873">
                <a:extLst>
                  <a:ext uri="{FF2B5EF4-FFF2-40B4-BE49-F238E27FC236}">
                    <a16:creationId xmlns:a16="http://schemas.microsoft.com/office/drawing/2014/main" id="{94E53A50-0EC8-45F6-AD14-F0DEB532B30C}"/>
                  </a:ext>
                </a:extLst>
              </p14:cNvPr>
              <p14:cNvContentPartPr/>
              <p14:nvPr/>
            </p14:nvContentPartPr>
            <p14:xfrm>
              <a:off x="5601694" y="2596445"/>
              <a:ext cx="108000" cy="94680"/>
            </p14:xfrm>
          </p:contentPart>
        </mc:Choice>
        <mc:Fallback xmlns="">
          <p:pic>
            <p:nvPicPr>
              <p:cNvPr id="874" name="Freihand 873">
                <a:extLst>
                  <a:ext uri="{FF2B5EF4-FFF2-40B4-BE49-F238E27FC236}">
                    <a16:creationId xmlns:a16="http://schemas.microsoft.com/office/drawing/2014/main" id="{94E53A50-0EC8-45F6-AD14-F0DEB532B30C}"/>
                  </a:ext>
                </a:extLst>
              </p:cNvPr>
              <p:cNvPicPr/>
              <p:nvPr/>
            </p:nvPicPr>
            <p:blipFill>
              <a:blip r:embed="rId1464"/>
              <a:stretch>
                <a:fillRect/>
              </a:stretch>
            </p:blipFill>
            <p:spPr>
              <a:xfrm>
                <a:off x="5597374" y="2592125"/>
                <a:ext cx="116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875" name="Freihand 874">
                <a:extLst>
                  <a:ext uri="{FF2B5EF4-FFF2-40B4-BE49-F238E27FC236}">
                    <a16:creationId xmlns:a16="http://schemas.microsoft.com/office/drawing/2014/main" id="{DDA00183-4176-4DA3-A1FF-7E4F7A65C12C}"/>
                  </a:ext>
                </a:extLst>
              </p14:cNvPr>
              <p14:cNvContentPartPr/>
              <p14:nvPr/>
            </p14:nvContentPartPr>
            <p14:xfrm>
              <a:off x="5722294" y="2602925"/>
              <a:ext cx="138600" cy="82440"/>
            </p14:xfrm>
          </p:contentPart>
        </mc:Choice>
        <mc:Fallback xmlns="">
          <p:pic>
            <p:nvPicPr>
              <p:cNvPr id="875" name="Freihand 874">
                <a:extLst>
                  <a:ext uri="{FF2B5EF4-FFF2-40B4-BE49-F238E27FC236}">
                    <a16:creationId xmlns:a16="http://schemas.microsoft.com/office/drawing/2014/main" id="{DDA00183-4176-4DA3-A1FF-7E4F7A65C12C}"/>
                  </a:ext>
                </a:extLst>
              </p:cNvPr>
              <p:cNvPicPr/>
              <p:nvPr/>
            </p:nvPicPr>
            <p:blipFill>
              <a:blip r:embed="rId1466"/>
              <a:stretch>
                <a:fillRect/>
              </a:stretch>
            </p:blipFill>
            <p:spPr>
              <a:xfrm>
                <a:off x="5717974" y="2598605"/>
                <a:ext cx="147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876" name="Freihand 875">
                <a:extLst>
                  <a:ext uri="{FF2B5EF4-FFF2-40B4-BE49-F238E27FC236}">
                    <a16:creationId xmlns:a16="http://schemas.microsoft.com/office/drawing/2014/main" id="{086C5390-C1A7-43E6-863D-E53C4CD4CF86}"/>
                  </a:ext>
                </a:extLst>
              </p14:cNvPr>
              <p14:cNvContentPartPr/>
              <p14:nvPr/>
            </p14:nvContentPartPr>
            <p14:xfrm>
              <a:off x="5943334" y="2640725"/>
              <a:ext cx="115200" cy="9000"/>
            </p14:xfrm>
          </p:contentPart>
        </mc:Choice>
        <mc:Fallback xmlns="">
          <p:pic>
            <p:nvPicPr>
              <p:cNvPr id="876" name="Freihand 875">
                <a:extLst>
                  <a:ext uri="{FF2B5EF4-FFF2-40B4-BE49-F238E27FC236}">
                    <a16:creationId xmlns:a16="http://schemas.microsoft.com/office/drawing/2014/main" id="{086C5390-C1A7-43E6-863D-E53C4CD4CF86}"/>
                  </a:ext>
                </a:extLst>
              </p:cNvPr>
              <p:cNvPicPr/>
              <p:nvPr/>
            </p:nvPicPr>
            <p:blipFill>
              <a:blip r:embed="rId1468"/>
              <a:stretch>
                <a:fillRect/>
              </a:stretch>
            </p:blipFill>
            <p:spPr>
              <a:xfrm>
                <a:off x="5939014" y="2636405"/>
                <a:ext cx="123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895" name="Freihand 894">
                <a:extLst>
                  <a:ext uri="{FF2B5EF4-FFF2-40B4-BE49-F238E27FC236}">
                    <a16:creationId xmlns:a16="http://schemas.microsoft.com/office/drawing/2014/main" id="{E5081243-E110-4454-AB68-0971AD3C6906}"/>
                  </a:ext>
                </a:extLst>
              </p14:cNvPr>
              <p14:cNvContentPartPr/>
              <p14:nvPr/>
            </p14:nvContentPartPr>
            <p14:xfrm>
              <a:off x="3962254" y="2669165"/>
              <a:ext cx="53280" cy="110160"/>
            </p14:xfrm>
          </p:contentPart>
        </mc:Choice>
        <mc:Fallback xmlns="">
          <p:pic>
            <p:nvPicPr>
              <p:cNvPr id="895" name="Freihand 894">
                <a:extLst>
                  <a:ext uri="{FF2B5EF4-FFF2-40B4-BE49-F238E27FC236}">
                    <a16:creationId xmlns:a16="http://schemas.microsoft.com/office/drawing/2014/main" id="{E5081243-E110-4454-AB68-0971AD3C6906}"/>
                  </a:ext>
                </a:extLst>
              </p:cNvPr>
              <p:cNvPicPr/>
              <p:nvPr/>
            </p:nvPicPr>
            <p:blipFill>
              <a:blip r:embed="rId1470"/>
              <a:stretch>
                <a:fillRect/>
              </a:stretch>
            </p:blipFill>
            <p:spPr>
              <a:xfrm>
                <a:off x="3957934" y="2664845"/>
                <a:ext cx="61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71">
            <p14:nvContentPartPr>
              <p14:cNvPr id="896" name="Freihand 895">
                <a:extLst>
                  <a:ext uri="{FF2B5EF4-FFF2-40B4-BE49-F238E27FC236}">
                    <a16:creationId xmlns:a16="http://schemas.microsoft.com/office/drawing/2014/main" id="{BE559782-A545-4130-9B92-0F0CF49F0856}"/>
                  </a:ext>
                </a:extLst>
              </p14:cNvPr>
              <p14:cNvContentPartPr/>
              <p14:nvPr/>
            </p14:nvContentPartPr>
            <p14:xfrm>
              <a:off x="4017334" y="2564765"/>
              <a:ext cx="91800" cy="281160"/>
            </p14:xfrm>
          </p:contentPart>
        </mc:Choice>
        <mc:Fallback xmlns="">
          <p:pic>
            <p:nvPicPr>
              <p:cNvPr id="896" name="Freihand 895">
                <a:extLst>
                  <a:ext uri="{FF2B5EF4-FFF2-40B4-BE49-F238E27FC236}">
                    <a16:creationId xmlns:a16="http://schemas.microsoft.com/office/drawing/2014/main" id="{BE559782-A545-4130-9B92-0F0CF49F0856}"/>
                  </a:ext>
                </a:extLst>
              </p:cNvPr>
              <p:cNvPicPr/>
              <p:nvPr/>
            </p:nvPicPr>
            <p:blipFill>
              <a:blip r:embed="rId1472"/>
              <a:stretch>
                <a:fillRect/>
              </a:stretch>
            </p:blipFill>
            <p:spPr>
              <a:xfrm>
                <a:off x="4013014" y="2560445"/>
                <a:ext cx="1004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73">
            <p14:nvContentPartPr>
              <p14:cNvPr id="898" name="Freihand 897">
                <a:extLst>
                  <a:ext uri="{FF2B5EF4-FFF2-40B4-BE49-F238E27FC236}">
                    <a16:creationId xmlns:a16="http://schemas.microsoft.com/office/drawing/2014/main" id="{7079C9EF-CD3B-42BE-9F37-84FFBBFA960E}"/>
                  </a:ext>
                </a:extLst>
              </p14:cNvPr>
              <p14:cNvContentPartPr/>
              <p14:nvPr/>
            </p14:nvContentPartPr>
            <p14:xfrm>
              <a:off x="5092294" y="2471165"/>
              <a:ext cx="149040" cy="293760"/>
            </p14:xfrm>
          </p:contentPart>
        </mc:Choice>
        <mc:Fallback xmlns="">
          <p:pic>
            <p:nvPicPr>
              <p:cNvPr id="898" name="Freihand 897">
                <a:extLst>
                  <a:ext uri="{FF2B5EF4-FFF2-40B4-BE49-F238E27FC236}">
                    <a16:creationId xmlns:a16="http://schemas.microsoft.com/office/drawing/2014/main" id="{7079C9EF-CD3B-42BE-9F37-84FFBBFA960E}"/>
                  </a:ext>
                </a:extLst>
              </p:cNvPr>
              <p:cNvPicPr/>
              <p:nvPr/>
            </p:nvPicPr>
            <p:blipFill>
              <a:blip r:embed="rId1474"/>
              <a:stretch>
                <a:fillRect/>
              </a:stretch>
            </p:blipFill>
            <p:spPr>
              <a:xfrm>
                <a:off x="5087974" y="2466845"/>
                <a:ext cx="157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475">
            <p14:nvContentPartPr>
              <p14:cNvPr id="899" name="Freihand 898">
                <a:extLst>
                  <a:ext uri="{FF2B5EF4-FFF2-40B4-BE49-F238E27FC236}">
                    <a16:creationId xmlns:a16="http://schemas.microsoft.com/office/drawing/2014/main" id="{EAFCF014-A653-4647-9F29-C83D6C298FE2}"/>
                  </a:ext>
                </a:extLst>
              </p14:cNvPr>
              <p14:cNvContentPartPr/>
              <p14:nvPr/>
            </p14:nvContentPartPr>
            <p14:xfrm>
              <a:off x="5358334" y="2566205"/>
              <a:ext cx="85680" cy="97200"/>
            </p14:xfrm>
          </p:contentPart>
        </mc:Choice>
        <mc:Fallback xmlns="">
          <p:pic>
            <p:nvPicPr>
              <p:cNvPr id="899" name="Freihand 898">
                <a:extLst>
                  <a:ext uri="{FF2B5EF4-FFF2-40B4-BE49-F238E27FC236}">
                    <a16:creationId xmlns:a16="http://schemas.microsoft.com/office/drawing/2014/main" id="{EAFCF014-A653-4647-9F29-C83D6C298FE2}"/>
                  </a:ext>
                </a:extLst>
              </p:cNvPr>
              <p:cNvPicPr/>
              <p:nvPr/>
            </p:nvPicPr>
            <p:blipFill>
              <a:blip r:embed="rId1476"/>
              <a:stretch>
                <a:fillRect/>
              </a:stretch>
            </p:blipFill>
            <p:spPr>
              <a:xfrm>
                <a:off x="5354014" y="2561885"/>
                <a:ext cx="94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77">
            <p14:nvContentPartPr>
              <p14:cNvPr id="900" name="Freihand 899">
                <a:extLst>
                  <a:ext uri="{FF2B5EF4-FFF2-40B4-BE49-F238E27FC236}">
                    <a16:creationId xmlns:a16="http://schemas.microsoft.com/office/drawing/2014/main" id="{C1066560-28EC-4A30-84FF-CD75BD71D57D}"/>
                  </a:ext>
                </a:extLst>
              </p14:cNvPr>
              <p14:cNvContentPartPr/>
              <p14:nvPr/>
            </p14:nvContentPartPr>
            <p14:xfrm>
              <a:off x="5422774" y="2456405"/>
              <a:ext cx="90720" cy="295200"/>
            </p14:xfrm>
          </p:contentPart>
        </mc:Choice>
        <mc:Fallback xmlns="">
          <p:pic>
            <p:nvPicPr>
              <p:cNvPr id="900" name="Freihand 899">
                <a:extLst>
                  <a:ext uri="{FF2B5EF4-FFF2-40B4-BE49-F238E27FC236}">
                    <a16:creationId xmlns:a16="http://schemas.microsoft.com/office/drawing/2014/main" id="{C1066560-28EC-4A30-84FF-CD75BD71D57D}"/>
                  </a:ext>
                </a:extLst>
              </p:cNvPr>
              <p:cNvPicPr/>
              <p:nvPr/>
            </p:nvPicPr>
            <p:blipFill>
              <a:blip r:embed="rId1478"/>
              <a:stretch>
                <a:fillRect/>
              </a:stretch>
            </p:blipFill>
            <p:spPr>
              <a:xfrm>
                <a:off x="5418454" y="2452085"/>
                <a:ext cx="993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479">
            <p14:nvContentPartPr>
              <p14:cNvPr id="967" name="Freihand 966">
                <a:extLst>
                  <a:ext uri="{FF2B5EF4-FFF2-40B4-BE49-F238E27FC236}">
                    <a16:creationId xmlns:a16="http://schemas.microsoft.com/office/drawing/2014/main" id="{BB016EA9-011C-4192-B3B7-F91E29E455EF}"/>
                  </a:ext>
                </a:extLst>
              </p14:cNvPr>
              <p14:cNvContentPartPr/>
              <p14:nvPr/>
            </p14:nvContentPartPr>
            <p14:xfrm>
              <a:off x="4109134" y="2919725"/>
              <a:ext cx="15120" cy="98640"/>
            </p14:xfrm>
          </p:contentPart>
        </mc:Choice>
        <mc:Fallback xmlns="">
          <p:pic>
            <p:nvPicPr>
              <p:cNvPr id="967" name="Freihand 966">
                <a:extLst>
                  <a:ext uri="{FF2B5EF4-FFF2-40B4-BE49-F238E27FC236}">
                    <a16:creationId xmlns:a16="http://schemas.microsoft.com/office/drawing/2014/main" id="{BB016EA9-011C-4192-B3B7-F91E29E455EF}"/>
                  </a:ext>
                </a:extLst>
              </p:cNvPr>
              <p:cNvPicPr/>
              <p:nvPr/>
            </p:nvPicPr>
            <p:blipFill>
              <a:blip r:embed="rId1480"/>
              <a:stretch>
                <a:fillRect/>
              </a:stretch>
            </p:blipFill>
            <p:spPr>
              <a:xfrm>
                <a:off x="4104814" y="2915405"/>
                <a:ext cx="23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968" name="Freihand 967">
                <a:extLst>
                  <a:ext uri="{FF2B5EF4-FFF2-40B4-BE49-F238E27FC236}">
                    <a16:creationId xmlns:a16="http://schemas.microsoft.com/office/drawing/2014/main" id="{ABA1851D-AB96-4A04-A6E8-469F629A31B3}"/>
                  </a:ext>
                </a:extLst>
              </p14:cNvPr>
              <p14:cNvContentPartPr/>
              <p14:nvPr/>
            </p14:nvContentPartPr>
            <p14:xfrm>
              <a:off x="4012654" y="2879765"/>
              <a:ext cx="171000" cy="8640"/>
            </p14:xfrm>
          </p:contentPart>
        </mc:Choice>
        <mc:Fallback xmlns="">
          <p:pic>
            <p:nvPicPr>
              <p:cNvPr id="968" name="Freihand 967">
                <a:extLst>
                  <a:ext uri="{FF2B5EF4-FFF2-40B4-BE49-F238E27FC236}">
                    <a16:creationId xmlns:a16="http://schemas.microsoft.com/office/drawing/2014/main" id="{ABA1851D-AB96-4A04-A6E8-469F629A31B3}"/>
                  </a:ext>
                </a:extLst>
              </p:cNvPr>
              <p:cNvPicPr/>
              <p:nvPr/>
            </p:nvPicPr>
            <p:blipFill>
              <a:blip r:embed="rId1482"/>
              <a:stretch>
                <a:fillRect/>
              </a:stretch>
            </p:blipFill>
            <p:spPr>
              <a:xfrm>
                <a:off x="4008334" y="2875445"/>
                <a:ext cx="179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83">
            <p14:nvContentPartPr>
              <p14:cNvPr id="969" name="Freihand 968">
                <a:extLst>
                  <a:ext uri="{FF2B5EF4-FFF2-40B4-BE49-F238E27FC236}">
                    <a16:creationId xmlns:a16="http://schemas.microsoft.com/office/drawing/2014/main" id="{A372E45C-1A9A-447B-8DE7-1F39D737DDB1}"/>
                  </a:ext>
                </a:extLst>
              </p14:cNvPr>
              <p14:cNvContentPartPr/>
              <p14:nvPr/>
            </p14:nvContentPartPr>
            <p14:xfrm>
              <a:off x="4227934" y="2840885"/>
              <a:ext cx="129600" cy="132120"/>
            </p14:xfrm>
          </p:contentPart>
        </mc:Choice>
        <mc:Fallback xmlns="">
          <p:pic>
            <p:nvPicPr>
              <p:cNvPr id="969" name="Freihand 968">
                <a:extLst>
                  <a:ext uri="{FF2B5EF4-FFF2-40B4-BE49-F238E27FC236}">
                    <a16:creationId xmlns:a16="http://schemas.microsoft.com/office/drawing/2014/main" id="{A372E45C-1A9A-447B-8DE7-1F39D737DDB1}"/>
                  </a:ext>
                </a:extLst>
              </p:cNvPr>
              <p:cNvPicPr/>
              <p:nvPr/>
            </p:nvPicPr>
            <p:blipFill>
              <a:blip r:embed="rId1484"/>
              <a:stretch>
                <a:fillRect/>
              </a:stretch>
            </p:blipFill>
            <p:spPr>
              <a:xfrm>
                <a:off x="4223614" y="2836565"/>
                <a:ext cx="13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85">
            <p14:nvContentPartPr>
              <p14:cNvPr id="970" name="Freihand 969">
                <a:extLst>
                  <a:ext uri="{FF2B5EF4-FFF2-40B4-BE49-F238E27FC236}">
                    <a16:creationId xmlns:a16="http://schemas.microsoft.com/office/drawing/2014/main" id="{5EB70EC9-A9C7-40B0-8A4B-3CE65B093D87}"/>
                  </a:ext>
                </a:extLst>
              </p14:cNvPr>
              <p14:cNvContentPartPr/>
              <p14:nvPr/>
            </p14:nvContentPartPr>
            <p14:xfrm>
              <a:off x="4297054" y="2915405"/>
              <a:ext cx="72360" cy="71280"/>
            </p14:xfrm>
          </p:contentPart>
        </mc:Choice>
        <mc:Fallback xmlns="">
          <p:pic>
            <p:nvPicPr>
              <p:cNvPr id="970" name="Freihand 969">
                <a:extLst>
                  <a:ext uri="{FF2B5EF4-FFF2-40B4-BE49-F238E27FC236}">
                    <a16:creationId xmlns:a16="http://schemas.microsoft.com/office/drawing/2014/main" id="{5EB70EC9-A9C7-40B0-8A4B-3CE65B093D87}"/>
                  </a:ext>
                </a:extLst>
              </p:cNvPr>
              <p:cNvPicPr/>
              <p:nvPr/>
            </p:nvPicPr>
            <p:blipFill>
              <a:blip r:embed="rId1486"/>
              <a:stretch>
                <a:fillRect/>
              </a:stretch>
            </p:blipFill>
            <p:spPr>
              <a:xfrm>
                <a:off x="4292734" y="2911085"/>
                <a:ext cx="81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87">
            <p14:nvContentPartPr>
              <p14:cNvPr id="972" name="Freihand 971">
                <a:extLst>
                  <a:ext uri="{FF2B5EF4-FFF2-40B4-BE49-F238E27FC236}">
                    <a16:creationId xmlns:a16="http://schemas.microsoft.com/office/drawing/2014/main" id="{90AF7BDF-4BE7-4110-927C-F6529462D072}"/>
                  </a:ext>
                </a:extLst>
              </p14:cNvPr>
              <p14:cNvContentPartPr/>
              <p14:nvPr/>
            </p14:nvContentPartPr>
            <p14:xfrm>
              <a:off x="80734" y="3613805"/>
              <a:ext cx="117360" cy="182880"/>
            </p14:xfrm>
          </p:contentPart>
        </mc:Choice>
        <mc:Fallback xmlns="">
          <p:pic>
            <p:nvPicPr>
              <p:cNvPr id="972" name="Freihand 971">
                <a:extLst>
                  <a:ext uri="{FF2B5EF4-FFF2-40B4-BE49-F238E27FC236}">
                    <a16:creationId xmlns:a16="http://schemas.microsoft.com/office/drawing/2014/main" id="{90AF7BDF-4BE7-4110-927C-F6529462D072}"/>
                  </a:ext>
                </a:extLst>
              </p:cNvPr>
              <p:cNvPicPr/>
              <p:nvPr/>
            </p:nvPicPr>
            <p:blipFill>
              <a:blip r:embed="rId1488"/>
              <a:stretch>
                <a:fillRect/>
              </a:stretch>
            </p:blipFill>
            <p:spPr>
              <a:xfrm>
                <a:off x="76414" y="3609485"/>
                <a:ext cx="126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89">
            <p14:nvContentPartPr>
              <p14:cNvPr id="973" name="Freihand 972">
                <a:extLst>
                  <a:ext uri="{FF2B5EF4-FFF2-40B4-BE49-F238E27FC236}">
                    <a16:creationId xmlns:a16="http://schemas.microsoft.com/office/drawing/2014/main" id="{4122901F-B725-40FE-9A97-B2586DA9DE15}"/>
                  </a:ext>
                </a:extLst>
              </p14:cNvPr>
              <p14:cNvContentPartPr/>
              <p14:nvPr/>
            </p14:nvContentPartPr>
            <p14:xfrm>
              <a:off x="242014" y="3636845"/>
              <a:ext cx="18360" cy="113040"/>
            </p14:xfrm>
          </p:contentPart>
        </mc:Choice>
        <mc:Fallback xmlns="">
          <p:pic>
            <p:nvPicPr>
              <p:cNvPr id="973" name="Freihand 972">
                <a:extLst>
                  <a:ext uri="{FF2B5EF4-FFF2-40B4-BE49-F238E27FC236}">
                    <a16:creationId xmlns:a16="http://schemas.microsoft.com/office/drawing/2014/main" id="{4122901F-B725-40FE-9A97-B2586DA9DE15}"/>
                  </a:ext>
                </a:extLst>
              </p:cNvPr>
              <p:cNvPicPr/>
              <p:nvPr/>
            </p:nvPicPr>
            <p:blipFill>
              <a:blip r:embed="rId1490"/>
              <a:stretch>
                <a:fillRect/>
              </a:stretch>
            </p:blipFill>
            <p:spPr>
              <a:xfrm>
                <a:off x="237694" y="3632525"/>
                <a:ext cx="2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91">
            <p14:nvContentPartPr>
              <p14:cNvPr id="974" name="Freihand 973">
                <a:extLst>
                  <a:ext uri="{FF2B5EF4-FFF2-40B4-BE49-F238E27FC236}">
                    <a16:creationId xmlns:a16="http://schemas.microsoft.com/office/drawing/2014/main" id="{AF863CC4-C13F-45E8-BB2F-8745EBF6A420}"/>
                  </a:ext>
                </a:extLst>
              </p14:cNvPr>
              <p14:cNvContentPartPr/>
              <p14:nvPr/>
            </p14:nvContentPartPr>
            <p14:xfrm>
              <a:off x="209614" y="3621005"/>
              <a:ext cx="142560" cy="145080"/>
            </p14:xfrm>
          </p:contentPart>
        </mc:Choice>
        <mc:Fallback xmlns="">
          <p:pic>
            <p:nvPicPr>
              <p:cNvPr id="974" name="Freihand 973">
                <a:extLst>
                  <a:ext uri="{FF2B5EF4-FFF2-40B4-BE49-F238E27FC236}">
                    <a16:creationId xmlns:a16="http://schemas.microsoft.com/office/drawing/2014/main" id="{AF863CC4-C13F-45E8-BB2F-8745EBF6A420}"/>
                  </a:ext>
                </a:extLst>
              </p:cNvPr>
              <p:cNvPicPr/>
              <p:nvPr/>
            </p:nvPicPr>
            <p:blipFill>
              <a:blip r:embed="rId1492"/>
              <a:stretch>
                <a:fillRect/>
              </a:stretch>
            </p:blipFill>
            <p:spPr>
              <a:xfrm>
                <a:off x="205294" y="3616685"/>
                <a:ext cx="151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93">
            <p14:nvContentPartPr>
              <p14:cNvPr id="975" name="Freihand 974">
                <a:extLst>
                  <a:ext uri="{FF2B5EF4-FFF2-40B4-BE49-F238E27FC236}">
                    <a16:creationId xmlns:a16="http://schemas.microsoft.com/office/drawing/2014/main" id="{39175968-6D46-441B-8D57-5B68AD0C6628}"/>
                  </a:ext>
                </a:extLst>
              </p14:cNvPr>
              <p14:cNvContentPartPr/>
              <p14:nvPr/>
            </p14:nvContentPartPr>
            <p14:xfrm>
              <a:off x="332734" y="3617765"/>
              <a:ext cx="159480" cy="133560"/>
            </p14:xfrm>
          </p:contentPart>
        </mc:Choice>
        <mc:Fallback xmlns="">
          <p:pic>
            <p:nvPicPr>
              <p:cNvPr id="975" name="Freihand 974">
                <a:extLst>
                  <a:ext uri="{FF2B5EF4-FFF2-40B4-BE49-F238E27FC236}">
                    <a16:creationId xmlns:a16="http://schemas.microsoft.com/office/drawing/2014/main" id="{39175968-6D46-441B-8D57-5B68AD0C6628}"/>
                  </a:ext>
                </a:extLst>
              </p:cNvPr>
              <p:cNvPicPr/>
              <p:nvPr/>
            </p:nvPicPr>
            <p:blipFill>
              <a:blip r:embed="rId1494"/>
              <a:stretch>
                <a:fillRect/>
              </a:stretch>
            </p:blipFill>
            <p:spPr>
              <a:xfrm>
                <a:off x="328414" y="3613445"/>
                <a:ext cx="168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976" name="Freihand 975">
                <a:extLst>
                  <a:ext uri="{FF2B5EF4-FFF2-40B4-BE49-F238E27FC236}">
                    <a16:creationId xmlns:a16="http://schemas.microsoft.com/office/drawing/2014/main" id="{017B963A-F59A-411A-93ED-81F00A984D05}"/>
                  </a:ext>
                </a:extLst>
              </p14:cNvPr>
              <p14:cNvContentPartPr/>
              <p14:nvPr/>
            </p14:nvContentPartPr>
            <p14:xfrm>
              <a:off x="534694" y="3676445"/>
              <a:ext cx="123480" cy="1440"/>
            </p14:xfrm>
          </p:contentPart>
        </mc:Choice>
        <mc:Fallback xmlns="">
          <p:pic>
            <p:nvPicPr>
              <p:cNvPr id="976" name="Freihand 975">
                <a:extLst>
                  <a:ext uri="{FF2B5EF4-FFF2-40B4-BE49-F238E27FC236}">
                    <a16:creationId xmlns:a16="http://schemas.microsoft.com/office/drawing/2014/main" id="{017B963A-F59A-411A-93ED-81F00A984D05}"/>
                  </a:ext>
                </a:extLst>
              </p:cNvPr>
              <p:cNvPicPr/>
              <p:nvPr/>
            </p:nvPicPr>
            <p:blipFill>
              <a:blip r:embed="rId1086"/>
              <a:stretch>
                <a:fillRect/>
              </a:stretch>
            </p:blipFill>
            <p:spPr>
              <a:xfrm>
                <a:off x="530374" y="3672125"/>
                <a:ext cx="132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977" name="Freihand 976">
                <a:extLst>
                  <a:ext uri="{FF2B5EF4-FFF2-40B4-BE49-F238E27FC236}">
                    <a16:creationId xmlns:a16="http://schemas.microsoft.com/office/drawing/2014/main" id="{0005D396-E593-4CEC-8094-FA35CEF833D6}"/>
                  </a:ext>
                </a:extLst>
              </p14:cNvPr>
              <p14:cNvContentPartPr/>
              <p14:nvPr/>
            </p14:nvContentPartPr>
            <p14:xfrm>
              <a:off x="531814" y="3720005"/>
              <a:ext cx="125280" cy="3600"/>
            </p14:xfrm>
          </p:contentPart>
        </mc:Choice>
        <mc:Fallback xmlns="">
          <p:pic>
            <p:nvPicPr>
              <p:cNvPr id="977" name="Freihand 976">
                <a:extLst>
                  <a:ext uri="{FF2B5EF4-FFF2-40B4-BE49-F238E27FC236}">
                    <a16:creationId xmlns:a16="http://schemas.microsoft.com/office/drawing/2014/main" id="{0005D396-E593-4CEC-8094-FA35CEF833D6}"/>
                  </a:ext>
                </a:extLst>
              </p:cNvPr>
              <p:cNvPicPr/>
              <p:nvPr/>
            </p:nvPicPr>
            <p:blipFill>
              <a:blip r:embed="rId1497"/>
              <a:stretch>
                <a:fillRect/>
              </a:stretch>
            </p:blipFill>
            <p:spPr>
              <a:xfrm>
                <a:off x="527494" y="3715685"/>
                <a:ext cx="133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978" name="Freihand 977">
                <a:extLst>
                  <a:ext uri="{FF2B5EF4-FFF2-40B4-BE49-F238E27FC236}">
                    <a16:creationId xmlns:a16="http://schemas.microsoft.com/office/drawing/2014/main" id="{1D19C918-E9E0-4A9C-9708-661A5B8DB298}"/>
                  </a:ext>
                </a:extLst>
              </p14:cNvPr>
              <p14:cNvContentPartPr/>
              <p14:nvPr/>
            </p14:nvContentPartPr>
            <p14:xfrm>
              <a:off x="508414" y="3542165"/>
              <a:ext cx="119520" cy="93960"/>
            </p14:xfrm>
          </p:contentPart>
        </mc:Choice>
        <mc:Fallback xmlns="">
          <p:pic>
            <p:nvPicPr>
              <p:cNvPr id="978" name="Freihand 977">
                <a:extLst>
                  <a:ext uri="{FF2B5EF4-FFF2-40B4-BE49-F238E27FC236}">
                    <a16:creationId xmlns:a16="http://schemas.microsoft.com/office/drawing/2014/main" id="{1D19C918-E9E0-4A9C-9708-661A5B8DB298}"/>
                  </a:ext>
                </a:extLst>
              </p:cNvPr>
              <p:cNvPicPr/>
              <p:nvPr/>
            </p:nvPicPr>
            <p:blipFill>
              <a:blip r:embed="rId1499"/>
              <a:stretch>
                <a:fillRect/>
              </a:stretch>
            </p:blipFill>
            <p:spPr>
              <a:xfrm>
                <a:off x="504094" y="3537845"/>
                <a:ext cx="128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979" name="Freihand 978">
                <a:extLst>
                  <a:ext uri="{FF2B5EF4-FFF2-40B4-BE49-F238E27FC236}">
                    <a16:creationId xmlns:a16="http://schemas.microsoft.com/office/drawing/2014/main" id="{AE5DC5A8-9D0C-4926-BAC8-7ECDDAEF18CB}"/>
                  </a:ext>
                </a:extLst>
              </p14:cNvPr>
              <p14:cNvContentPartPr/>
              <p14:nvPr/>
            </p14:nvContentPartPr>
            <p14:xfrm>
              <a:off x="704974" y="3582125"/>
              <a:ext cx="79920" cy="135360"/>
            </p14:xfrm>
          </p:contentPart>
        </mc:Choice>
        <mc:Fallback xmlns="">
          <p:pic>
            <p:nvPicPr>
              <p:cNvPr id="979" name="Freihand 978">
                <a:extLst>
                  <a:ext uri="{FF2B5EF4-FFF2-40B4-BE49-F238E27FC236}">
                    <a16:creationId xmlns:a16="http://schemas.microsoft.com/office/drawing/2014/main" id="{AE5DC5A8-9D0C-4926-BAC8-7ECDDAEF18CB}"/>
                  </a:ext>
                </a:extLst>
              </p:cNvPr>
              <p:cNvPicPr/>
              <p:nvPr/>
            </p:nvPicPr>
            <p:blipFill>
              <a:blip r:embed="rId1501"/>
              <a:stretch>
                <a:fillRect/>
              </a:stretch>
            </p:blipFill>
            <p:spPr>
              <a:xfrm>
                <a:off x="700654" y="3577805"/>
                <a:ext cx="88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980" name="Freihand 979">
                <a:extLst>
                  <a:ext uri="{FF2B5EF4-FFF2-40B4-BE49-F238E27FC236}">
                    <a16:creationId xmlns:a16="http://schemas.microsoft.com/office/drawing/2014/main" id="{56026501-2B63-4867-9221-AB313AE54A11}"/>
                  </a:ext>
                </a:extLst>
              </p14:cNvPr>
              <p14:cNvContentPartPr/>
              <p14:nvPr/>
            </p14:nvContentPartPr>
            <p14:xfrm>
              <a:off x="792094" y="3554045"/>
              <a:ext cx="202320" cy="151920"/>
            </p14:xfrm>
          </p:contentPart>
        </mc:Choice>
        <mc:Fallback xmlns="">
          <p:pic>
            <p:nvPicPr>
              <p:cNvPr id="980" name="Freihand 979">
                <a:extLst>
                  <a:ext uri="{FF2B5EF4-FFF2-40B4-BE49-F238E27FC236}">
                    <a16:creationId xmlns:a16="http://schemas.microsoft.com/office/drawing/2014/main" id="{56026501-2B63-4867-9221-AB313AE54A11}"/>
                  </a:ext>
                </a:extLst>
              </p:cNvPr>
              <p:cNvPicPr/>
              <p:nvPr/>
            </p:nvPicPr>
            <p:blipFill>
              <a:blip r:embed="rId1503"/>
              <a:stretch>
                <a:fillRect/>
              </a:stretch>
            </p:blipFill>
            <p:spPr>
              <a:xfrm>
                <a:off x="787774" y="3549725"/>
                <a:ext cx="21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981" name="Freihand 980">
                <a:extLst>
                  <a:ext uri="{FF2B5EF4-FFF2-40B4-BE49-F238E27FC236}">
                    <a16:creationId xmlns:a16="http://schemas.microsoft.com/office/drawing/2014/main" id="{B36266B1-0B2E-4F75-AB8A-60BF57084E94}"/>
                  </a:ext>
                </a:extLst>
              </p14:cNvPr>
              <p14:cNvContentPartPr/>
              <p14:nvPr/>
            </p14:nvContentPartPr>
            <p14:xfrm>
              <a:off x="981814" y="3585725"/>
              <a:ext cx="7920" cy="25920"/>
            </p14:xfrm>
          </p:contentPart>
        </mc:Choice>
        <mc:Fallback xmlns="">
          <p:pic>
            <p:nvPicPr>
              <p:cNvPr id="981" name="Freihand 980">
                <a:extLst>
                  <a:ext uri="{FF2B5EF4-FFF2-40B4-BE49-F238E27FC236}">
                    <a16:creationId xmlns:a16="http://schemas.microsoft.com/office/drawing/2014/main" id="{B36266B1-0B2E-4F75-AB8A-60BF57084E94}"/>
                  </a:ext>
                </a:extLst>
              </p:cNvPr>
              <p:cNvPicPr/>
              <p:nvPr/>
            </p:nvPicPr>
            <p:blipFill>
              <a:blip r:embed="rId1505"/>
              <a:stretch>
                <a:fillRect/>
              </a:stretch>
            </p:blipFill>
            <p:spPr>
              <a:xfrm>
                <a:off x="977494" y="3581405"/>
                <a:ext cx="16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982" name="Freihand 981">
                <a:extLst>
                  <a:ext uri="{FF2B5EF4-FFF2-40B4-BE49-F238E27FC236}">
                    <a16:creationId xmlns:a16="http://schemas.microsoft.com/office/drawing/2014/main" id="{CD48EC1A-2F67-469B-B23A-3E50F72BFCD6}"/>
                  </a:ext>
                </a:extLst>
              </p14:cNvPr>
              <p14:cNvContentPartPr/>
              <p14:nvPr/>
            </p14:nvContentPartPr>
            <p14:xfrm>
              <a:off x="982174" y="3626045"/>
              <a:ext cx="214200" cy="178560"/>
            </p14:xfrm>
          </p:contentPart>
        </mc:Choice>
        <mc:Fallback xmlns="">
          <p:pic>
            <p:nvPicPr>
              <p:cNvPr id="982" name="Freihand 981">
                <a:extLst>
                  <a:ext uri="{FF2B5EF4-FFF2-40B4-BE49-F238E27FC236}">
                    <a16:creationId xmlns:a16="http://schemas.microsoft.com/office/drawing/2014/main" id="{CD48EC1A-2F67-469B-B23A-3E50F72BFCD6}"/>
                  </a:ext>
                </a:extLst>
              </p:cNvPr>
              <p:cNvPicPr/>
              <p:nvPr/>
            </p:nvPicPr>
            <p:blipFill>
              <a:blip r:embed="rId1507"/>
              <a:stretch>
                <a:fillRect/>
              </a:stretch>
            </p:blipFill>
            <p:spPr>
              <a:xfrm>
                <a:off x="977854" y="3621725"/>
                <a:ext cx="222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984" name="Freihand 983">
                <a:extLst>
                  <a:ext uri="{FF2B5EF4-FFF2-40B4-BE49-F238E27FC236}">
                    <a16:creationId xmlns:a16="http://schemas.microsoft.com/office/drawing/2014/main" id="{FF216005-1129-456E-BB2E-806251C600B0}"/>
                  </a:ext>
                </a:extLst>
              </p14:cNvPr>
              <p14:cNvContentPartPr/>
              <p14:nvPr/>
            </p14:nvContentPartPr>
            <p14:xfrm>
              <a:off x="1272334" y="3590405"/>
              <a:ext cx="279000" cy="93960"/>
            </p14:xfrm>
          </p:contentPart>
        </mc:Choice>
        <mc:Fallback xmlns="">
          <p:pic>
            <p:nvPicPr>
              <p:cNvPr id="984" name="Freihand 983">
                <a:extLst>
                  <a:ext uri="{FF2B5EF4-FFF2-40B4-BE49-F238E27FC236}">
                    <a16:creationId xmlns:a16="http://schemas.microsoft.com/office/drawing/2014/main" id="{FF216005-1129-456E-BB2E-806251C600B0}"/>
                  </a:ext>
                </a:extLst>
              </p:cNvPr>
              <p:cNvPicPr/>
              <p:nvPr/>
            </p:nvPicPr>
            <p:blipFill>
              <a:blip r:embed="rId1509"/>
              <a:stretch>
                <a:fillRect/>
              </a:stretch>
            </p:blipFill>
            <p:spPr>
              <a:xfrm>
                <a:off x="1268014" y="3586085"/>
                <a:ext cx="287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985" name="Freihand 984">
                <a:extLst>
                  <a:ext uri="{FF2B5EF4-FFF2-40B4-BE49-F238E27FC236}">
                    <a16:creationId xmlns:a16="http://schemas.microsoft.com/office/drawing/2014/main" id="{73FF3C52-B08D-4545-95A7-23BD23FFD153}"/>
                  </a:ext>
                </a:extLst>
              </p14:cNvPr>
              <p14:cNvContentPartPr/>
              <p14:nvPr/>
            </p14:nvContentPartPr>
            <p14:xfrm>
              <a:off x="1590934" y="3556925"/>
              <a:ext cx="29520" cy="109440"/>
            </p14:xfrm>
          </p:contentPart>
        </mc:Choice>
        <mc:Fallback xmlns="">
          <p:pic>
            <p:nvPicPr>
              <p:cNvPr id="985" name="Freihand 984">
                <a:extLst>
                  <a:ext uri="{FF2B5EF4-FFF2-40B4-BE49-F238E27FC236}">
                    <a16:creationId xmlns:a16="http://schemas.microsoft.com/office/drawing/2014/main" id="{73FF3C52-B08D-4545-95A7-23BD23FFD153}"/>
                  </a:ext>
                </a:extLst>
              </p:cNvPr>
              <p:cNvPicPr/>
              <p:nvPr/>
            </p:nvPicPr>
            <p:blipFill>
              <a:blip r:embed="rId1511"/>
              <a:stretch>
                <a:fillRect/>
              </a:stretch>
            </p:blipFill>
            <p:spPr>
              <a:xfrm>
                <a:off x="1586614" y="3552605"/>
                <a:ext cx="3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986" name="Freihand 985">
                <a:extLst>
                  <a:ext uri="{FF2B5EF4-FFF2-40B4-BE49-F238E27FC236}">
                    <a16:creationId xmlns:a16="http://schemas.microsoft.com/office/drawing/2014/main" id="{C6B97B8D-BF16-4646-A9D2-ECD61CBC2FCB}"/>
                  </a:ext>
                </a:extLst>
              </p14:cNvPr>
              <p14:cNvContentPartPr/>
              <p14:nvPr/>
            </p14:nvContentPartPr>
            <p14:xfrm>
              <a:off x="1514614" y="3547565"/>
              <a:ext cx="183240" cy="17280"/>
            </p14:xfrm>
          </p:contentPart>
        </mc:Choice>
        <mc:Fallback xmlns="">
          <p:pic>
            <p:nvPicPr>
              <p:cNvPr id="986" name="Freihand 985">
                <a:extLst>
                  <a:ext uri="{FF2B5EF4-FFF2-40B4-BE49-F238E27FC236}">
                    <a16:creationId xmlns:a16="http://schemas.microsoft.com/office/drawing/2014/main" id="{C6B97B8D-BF16-4646-A9D2-ECD61CBC2FCB}"/>
                  </a:ext>
                </a:extLst>
              </p:cNvPr>
              <p:cNvPicPr/>
              <p:nvPr/>
            </p:nvPicPr>
            <p:blipFill>
              <a:blip r:embed="rId1513"/>
              <a:stretch>
                <a:fillRect/>
              </a:stretch>
            </p:blipFill>
            <p:spPr>
              <a:xfrm>
                <a:off x="1510294" y="3543245"/>
                <a:ext cx="191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987" name="Freihand 986">
                <a:extLst>
                  <a:ext uri="{FF2B5EF4-FFF2-40B4-BE49-F238E27FC236}">
                    <a16:creationId xmlns:a16="http://schemas.microsoft.com/office/drawing/2014/main" id="{21094B22-6B03-451C-8182-65827F9EEB9C}"/>
                  </a:ext>
                </a:extLst>
              </p14:cNvPr>
              <p14:cNvContentPartPr/>
              <p14:nvPr/>
            </p14:nvContentPartPr>
            <p14:xfrm>
              <a:off x="1672294" y="3587525"/>
              <a:ext cx="56160" cy="70560"/>
            </p14:xfrm>
          </p:contentPart>
        </mc:Choice>
        <mc:Fallback xmlns="">
          <p:pic>
            <p:nvPicPr>
              <p:cNvPr id="987" name="Freihand 986">
                <a:extLst>
                  <a:ext uri="{FF2B5EF4-FFF2-40B4-BE49-F238E27FC236}">
                    <a16:creationId xmlns:a16="http://schemas.microsoft.com/office/drawing/2014/main" id="{21094B22-6B03-451C-8182-65827F9EEB9C}"/>
                  </a:ext>
                </a:extLst>
              </p:cNvPr>
              <p:cNvPicPr/>
              <p:nvPr/>
            </p:nvPicPr>
            <p:blipFill>
              <a:blip r:embed="rId1515"/>
              <a:stretch>
                <a:fillRect/>
              </a:stretch>
            </p:blipFill>
            <p:spPr>
              <a:xfrm>
                <a:off x="1667974" y="3583205"/>
                <a:ext cx="64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988" name="Freihand 987">
                <a:extLst>
                  <a:ext uri="{FF2B5EF4-FFF2-40B4-BE49-F238E27FC236}">
                    <a16:creationId xmlns:a16="http://schemas.microsoft.com/office/drawing/2014/main" id="{43C7E9C8-AABA-49E6-A115-F64B0AA8949F}"/>
                  </a:ext>
                </a:extLst>
              </p14:cNvPr>
              <p14:cNvContentPartPr/>
              <p14:nvPr/>
            </p14:nvContentPartPr>
            <p14:xfrm>
              <a:off x="1744654" y="3601925"/>
              <a:ext cx="94320" cy="28800"/>
            </p14:xfrm>
          </p:contentPart>
        </mc:Choice>
        <mc:Fallback xmlns="">
          <p:pic>
            <p:nvPicPr>
              <p:cNvPr id="988" name="Freihand 987">
                <a:extLst>
                  <a:ext uri="{FF2B5EF4-FFF2-40B4-BE49-F238E27FC236}">
                    <a16:creationId xmlns:a16="http://schemas.microsoft.com/office/drawing/2014/main" id="{43C7E9C8-AABA-49E6-A115-F64B0AA8949F}"/>
                  </a:ext>
                </a:extLst>
              </p:cNvPr>
              <p:cNvPicPr/>
              <p:nvPr/>
            </p:nvPicPr>
            <p:blipFill>
              <a:blip r:embed="rId1517"/>
              <a:stretch>
                <a:fillRect/>
              </a:stretch>
            </p:blipFill>
            <p:spPr>
              <a:xfrm>
                <a:off x="1740334" y="3597605"/>
                <a:ext cx="102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989" name="Freihand 988">
                <a:extLst>
                  <a:ext uri="{FF2B5EF4-FFF2-40B4-BE49-F238E27FC236}">
                    <a16:creationId xmlns:a16="http://schemas.microsoft.com/office/drawing/2014/main" id="{8C44CA7F-0C34-4914-9F4E-BF56B8A3A470}"/>
                  </a:ext>
                </a:extLst>
              </p14:cNvPr>
              <p14:cNvContentPartPr/>
              <p14:nvPr/>
            </p14:nvContentPartPr>
            <p14:xfrm>
              <a:off x="1836814" y="3590045"/>
              <a:ext cx="60480" cy="55080"/>
            </p14:xfrm>
          </p:contentPart>
        </mc:Choice>
        <mc:Fallback xmlns="">
          <p:pic>
            <p:nvPicPr>
              <p:cNvPr id="989" name="Freihand 988">
                <a:extLst>
                  <a:ext uri="{FF2B5EF4-FFF2-40B4-BE49-F238E27FC236}">
                    <a16:creationId xmlns:a16="http://schemas.microsoft.com/office/drawing/2014/main" id="{8C44CA7F-0C34-4914-9F4E-BF56B8A3A470}"/>
                  </a:ext>
                </a:extLst>
              </p:cNvPr>
              <p:cNvPicPr/>
              <p:nvPr/>
            </p:nvPicPr>
            <p:blipFill>
              <a:blip r:embed="rId1519"/>
              <a:stretch>
                <a:fillRect/>
              </a:stretch>
            </p:blipFill>
            <p:spPr>
              <a:xfrm>
                <a:off x="1832494" y="3585725"/>
                <a:ext cx="69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990" name="Freihand 989">
                <a:extLst>
                  <a:ext uri="{FF2B5EF4-FFF2-40B4-BE49-F238E27FC236}">
                    <a16:creationId xmlns:a16="http://schemas.microsoft.com/office/drawing/2014/main" id="{47DECFC1-410D-422A-AD74-7BE4B0CAC673}"/>
                  </a:ext>
                </a:extLst>
              </p14:cNvPr>
              <p14:cNvContentPartPr/>
              <p14:nvPr/>
            </p14:nvContentPartPr>
            <p14:xfrm>
              <a:off x="1893334" y="3537125"/>
              <a:ext cx="44640" cy="173520"/>
            </p14:xfrm>
          </p:contentPart>
        </mc:Choice>
        <mc:Fallback xmlns="">
          <p:pic>
            <p:nvPicPr>
              <p:cNvPr id="990" name="Freihand 989">
                <a:extLst>
                  <a:ext uri="{FF2B5EF4-FFF2-40B4-BE49-F238E27FC236}">
                    <a16:creationId xmlns:a16="http://schemas.microsoft.com/office/drawing/2014/main" id="{47DECFC1-410D-422A-AD74-7BE4B0CAC673}"/>
                  </a:ext>
                </a:extLst>
              </p:cNvPr>
              <p:cNvPicPr/>
              <p:nvPr/>
            </p:nvPicPr>
            <p:blipFill>
              <a:blip r:embed="rId1521"/>
              <a:stretch>
                <a:fillRect/>
              </a:stretch>
            </p:blipFill>
            <p:spPr>
              <a:xfrm>
                <a:off x="1889014" y="3532805"/>
                <a:ext cx="53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91" name="Freihand 990">
                <a:extLst>
                  <a:ext uri="{FF2B5EF4-FFF2-40B4-BE49-F238E27FC236}">
                    <a16:creationId xmlns:a16="http://schemas.microsoft.com/office/drawing/2014/main" id="{CF77701D-8E63-4CAA-B0E5-57D53F942735}"/>
                  </a:ext>
                </a:extLst>
              </p14:cNvPr>
              <p14:cNvContentPartPr/>
              <p14:nvPr/>
            </p14:nvContentPartPr>
            <p14:xfrm>
              <a:off x="1978654" y="3609125"/>
              <a:ext cx="104400" cy="11880"/>
            </p14:xfrm>
          </p:contentPart>
        </mc:Choice>
        <mc:Fallback xmlns="">
          <p:pic>
            <p:nvPicPr>
              <p:cNvPr id="991" name="Freihand 990">
                <a:extLst>
                  <a:ext uri="{FF2B5EF4-FFF2-40B4-BE49-F238E27FC236}">
                    <a16:creationId xmlns:a16="http://schemas.microsoft.com/office/drawing/2014/main" id="{CF77701D-8E63-4CAA-B0E5-57D53F942735}"/>
                  </a:ext>
                </a:extLst>
              </p:cNvPr>
              <p:cNvPicPr/>
              <p:nvPr/>
            </p:nvPicPr>
            <p:blipFill>
              <a:blip r:embed="rId1523"/>
              <a:stretch>
                <a:fillRect/>
              </a:stretch>
            </p:blipFill>
            <p:spPr>
              <a:xfrm>
                <a:off x="1974334" y="3604805"/>
                <a:ext cx="11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92" name="Freihand 991">
                <a:extLst>
                  <a:ext uri="{FF2B5EF4-FFF2-40B4-BE49-F238E27FC236}">
                    <a16:creationId xmlns:a16="http://schemas.microsoft.com/office/drawing/2014/main" id="{7C79F2C2-6D20-4A30-8675-CD11129016D9}"/>
                  </a:ext>
                </a:extLst>
              </p14:cNvPr>
              <p14:cNvContentPartPr/>
              <p14:nvPr/>
            </p14:nvContentPartPr>
            <p14:xfrm>
              <a:off x="2100694" y="3515165"/>
              <a:ext cx="164520" cy="108360"/>
            </p14:xfrm>
          </p:contentPart>
        </mc:Choice>
        <mc:Fallback xmlns="">
          <p:pic>
            <p:nvPicPr>
              <p:cNvPr id="992" name="Freihand 991">
                <a:extLst>
                  <a:ext uri="{FF2B5EF4-FFF2-40B4-BE49-F238E27FC236}">
                    <a16:creationId xmlns:a16="http://schemas.microsoft.com/office/drawing/2014/main" id="{7C79F2C2-6D20-4A30-8675-CD11129016D9}"/>
                  </a:ext>
                </a:extLst>
              </p:cNvPr>
              <p:cNvPicPr/>
              <p:nvPr/>
            </p:nvPicPr>
            <p:blipFill>
              <a:blip r:embed="rId1525"/>
              <a:stretch>
                <a:fillRect/>
              </a:stretch>
            </p:blipFill>
            <p:spPr>
              <a:xfrm>
                <a:off x="2096374" y="3510845"/>
                <a:ext cx="173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993" name="Freihand 992">
                <a:extLst>
                  <a:ext uri="{FF2B5EF4-FFF2-40B4-BE49-F238E27FC236}">
                    <a16:creationId xmlns:a16="http://schemas.microsoft.com/office/drawing/2014/main" id="{BEC723DE-2889-4A57-AC5A-11FB5BD6D618}"/>
                  </a:ext>
                </a:extLst>
              </p14:cNvPr>
              <p14:cNvContentPartPr/>
              <p14:nvPr/>
            </p14:nvContentPartPr>
            <p14:xfrm>
              <a:off x="2275294" y="3555485"/>
              <a:ext cx="66600" cy="50400"/>
            </p14:xfrm>
          </p:contentPart>
        </mc:Choice>
        <mc:Fallback xmlns="">
          <p:pic>
            <p:nvPicPr>
              <p:cNvPr id="993" name="Freihand 992">
                <a:extLst>
                  <a:ext uri="{FF2B5EF4-FFF2-40B4-BE49-F238E27FC236}">
                    <a16:creationId xmlns:a16="http://schemas.microsoft.com/office/drawing/2014/main" id="{BEC723DE-2889-4A57-AC5A-11FB5BD6D618}"/>
                  </a:ext>
                </a:extLst>
              </p:cNvPr>
              <p:cNvPicPr/>
              <p:nvPr/>
            </p:nvPicPr>
            <p:blipFill>
              <a:blip r:embed="rId1527"/>
              <a:stretch>
                <a:fillRect/>
              </a:stretch>
            </p:blipFill>
            <p:spPr>
              <a:xfrm>
                <a:off x="2270974" y="3551165"/>
                <a:ext cx="75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994" name="Freihand 993">
                <a:extLst>
                  <a:ext uri="{FF2B5EF4-FFF2-40B4-BE49-F238E27FC236}">
                    <a16:creationId xmlns:a16="http://schemas.microsoft.com/office/drawing/2014/main" id="{C50E5612-E4FD-4504-B7D3-DECD9781140C}"/>
                  </a:ext>
                </a:extLst>
              </p14:cNvPr>
              <p14:cNvContentPartPr/>
              <p14:nvPr/>
            </p14:nvContentPartPr>
            <p14:xfrm>
              <a:off x="2366014" y="3570605"/>
              <a:ext cx="55440" cy="45000"/>
            </p14:xfrm>
          </p:contentPart>
        </mc:Choice>
        <mc:Fallback xmlns="">
          <p:pic>
            <p:nvPicPr>
              <p:cNvPr id="994" name="Freihand 993">
                <a:extLst>
                  <a:ext uri="{FF2B5EF4-FFF2-40B4-BE49-F238E27FC236}">
                    <a16:creationId xmlns:a16="http://schemas.microsoft.com/office/drawing/2014/main" id="{C50E5612-E4FD-4504-B7D3-DECD9781140C}"/>
                  </a:ext>
                </a:extLst>
              </p:cNvPr>
              <p:cNvPicPr/>
              <p:nvPr/>
            </p:nvPicPr>
            <p:blipFill>
              <a:blip r:embed="rId1529"/>
              <a:stretch>
                <a:fillRect/>
              </a:stretch>
            </p:blipFill>
            <p:spPr>
              <a:xfrm>
                <a:off x="2361694" y="3566285"/>
                <a:ext cx="64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995" name="Freihand 994">
                <a:extLst>
                  <a:ext uri="{FF2B5EF4-FFF2-40B4-BE49-F238E27FC236}">
                    <a16:creationId xmlns:a16="http://schemas.microsoft.com/office/drawing/2014/main" id="{502946CE-C2BB-4E33-AF23-55FFE626E144}"/>
                  </a:ext>
                </a:extLst>
              </p14:cNvPr>
              <p14:cNvContentPartPr/>
              <p14:nvPr/>
            </p14:nvContentPartPr>
            <p14:xfrm>
              <a:off x="2414614" y="3575285"/>
              <a:ext cx="70560" cy="3240"/>
            </p14:xfrm>
          </p:contentPart>
        </mc:Choice>
        <mc:Fallback xmlns="">
          <p:pic>
            <p:nvPicPr>
              <p:cNvPr id="995" name="Freihand 994">
                <a:extLst>
                  <a:ext uri="{FF2B5EF4-FFF2-40B4-BE49-F238E27FC236}">
                    <a16:creationId xmlns:a16="http://schemas.microsoft.com/office/drawing/2014/main" id="{502946CE-C2BB-4E33-AF23-55FFE626E144}"/>
                  </a:ext>
                </a:extLst>
              </p:cNvPr>
              <p:cNvPicPr/>
              <p:nvPr/>
            </p:nvPicPr>
            <p:blipFill>
              <a:blip r:embed="rId1531"/>
              <a:stretch>
                <a:fillRect/>
              </a:stretch>
            </p:blipFill>
            <p:spPr>
              <a:xfrm>
                <a:off x="2410294" y="3570965"/>
                <a:ext cx="79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996" name="Freihand 995">
                <a:extLst>
                  <a:ext uri="{FF2B5EF4-FFF2-40B4-BE49-F238E27FC236}">
                    <a16:creationId xmlns:a16="http://schemas.microsoft.com/office/drawing/2014/main" id="{1A90EB7E-C6A9-4D14-AC30-2867334407A3}"/>
                  </a:ext>
                </a:extLst>
              </p14:cNvPr>
              <p14:cNvContentPartPr/>
              <p14:nvPr/>
            </p14:nvContentPartPr>
            <p14:xfrm>
              <a:off x="843574" y="3784085"/>
              <a:ext cx="122040" cy="128880"/>
            </p14:xfrm>
          </p:contentPart>
        </mc:Choice>
        <mc:Fallback xmlns="">
          <p:pic>
            <p:nvPicPr>
              <p:cNvPr id="996" name="Freihand 995">
                <a:extLst>
                  <a:ext uri="{FF2B5EF4-FFF2-40B4-BE49-F238E27FC236}">
                    <a16:creationId xmlns:a16="http://schemas.microsoft.com/office/drawing/2014/main" id="{1A90EB7E-C6A9-4D14-AC30-2867334407A3}"/>
                  </a:ext>
                </a:extLst>
              </p:cNvPr>
              <p:cNvPicPr/>
              <p:nvPr/>
            </p:nvPicPr>
            <p:blipFill>
              <a:blip r:embed="rId1533"/>
              <a:stretch>
                <a:fillRect/>
              </a:stretch>
            </p:blipFill>
            <p:spPr>
              <a:xfrm>
                <a:off x="839254" y="3779765"/>
                <a:ext cx="130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997" name="Freihand 996">
                <a:extLst>
                  <a:ext uri="{FF2B5EF4-FFF2-40B4-BE49-F238E27FC236}">
                    <a16:creationId xmlns:a16="http://schemas.microsoft.com/office/drawing/2014/main" id="{55805DD3-44C1-4860-B72E-B197558B72E6}"/>
                  </a:ext>
                </a:extLst>
              </p14:cNvPr>
              <p14:cNvContentPartPr/>
              <p14:nvPr/>
            </p14:nvContentPartPr>
            <p14:xfrm>
              <a:off x="902974" y="3843125"/>
              <a:ext cx="57600" cy="54000"/>
            </p14:xfrm>
          </p:contentPart>
        </mc:Choice>
        <mc:Fallback xmlns="">
          <p:pic>
            <p:nvPicPr>
              <p:cNvPr id="997" name="Freihand 996">
                <a:extLst>
                  <a:ext uri="{FF2B5EF4-FFF2-40B4-BE49-F238E27FC236}">
                    <a16:creationId xmlns:a16="http://schemas.microsoft.com/office/drawing/2014/main" id="{55805DD3-44C1-4860-B72E-B197558B72E6}"/>
                  </a:ext>
                </a:extLst>
              </p:cNvPr>
              <p:cNvPicPr/>
              <p:nvPr/>
            </p:nvPicPr>
            <p:blipFill>
              <a:blip r:embed="rId1535"/>
              <a:stretch>
                <a:fillRect/>
              </a:stretch>
            </p:blipFill>
            <p:spPr>
              <a:xfrm>
                <a:off x="898654" y="3838805"/>
                <a:ext cx="66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998" name="Freihand 997">
                <a:extLst>
                  <a:ext uri="{FF2B5EF4-FFF2-40B4-BE49-F238E27FC236}">
                    <a16:creationId xmlns:a16="http://schemas.microsoft.com/office/drawing/2014/main" id="{311F937E-C8A6-465F-96EB-11B0E2B3C9A6}"/>
                  </a:ext>
                </a:extLst>
              </p14:cNvPr>
              <p14:cNvContentPartPr/>
              <p14:nvPr/>
            </p14:nvContentPartPr>
            <p14:xfrm>
              <a:off x="972814" y="3855365"/>
              <a:ext cx="168480" cy="48600"/>
            </p14:xfrm>
          </p:contentPart>
        </mc:Choice>
        <mc:Fallback xmlns="">
          <p:pic>
            <p:nvPicPr>
              <p:cNvPr id="998" name="Freihand 997">
                <a:extLst>
                  <a:ext uri="{FF2B5EF4-FFF2-40B4-BE49-F238E27FC236}">
                    <a16:creationId xmlns:a16="http://schemas.microsoft.com/office/drawing/2014/main" id="{311F937E-C8A6-465F-96EB-11B0E2B3C9A6}"/>
                  </a:ext>
                </a:extLst>
              </p:cNvPr>
              <p:cNvPicPr/>
              <p:nvPr/>
            </p:nvPicPr>
            <p:blipFill>
              <a:blip r:embed="rId1537"/>
              <a:stretch>
                <a:fillRect/>
              </a:stretch>
            </p:blipFill>
            <p:spPr>
              <a:xfrm>
                <a:off x="968494" y="3851045"/>
                <a:ext cx="177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38">
            <p14:nvContentPartPr>
              <p14:cNvPr id="999" name="Freihand 998">
                <a:extLst>
                  <a:ext uri="{FF2B5EF4-FFF2-40B4-BE49-F238E27FC236}">
                    <a16:creationId xmlns:a16="http://schemas.microsoft.com/office/drawing/2014/main" id="{21E85D18-F28F-4627-A732-CA9C5E8D2040}"/>
                  </a:ext>
                </a:extLst>
              </p14:cNvPr>
              <p14:cNvContentPartPr/>
              <p14:nvPr/>
            </p14:nvContentPartPr>
            <p14:xfrm>
              <a:off x="1147414" y="3844565"/>
              <a:ext cx="181800" cy="78120"/>
            </p14:xfrm>
          </p:contentPart>
        </mc:Choice>
        <mc:Fallback xmlns="">
          <p:pic>
            <p:nvPicPr>
              <p:cNvPr id="999" name="Freihand 998">
                <a:extLst>
                  <a:ext uri="{FF2B5EF4-FFF2-40B4-BE49-F238E27FC236}">
                    <a16:creationId xmlns:a16="http://schemas.microsoft.com/office/drawing/2014/main" id="{21E85D18-F28F-4627-A732-CA9C5E8D2040}"/>
                  </a:ext>
                </a:extLst>
              </p:cNvPr>
              <p:cNvPicPr/>
              <p:nvPr/>
            </p:nvPicPr>
            <p:blipFill>
              <a:blip r:embed="rId1539"/>
              <a:stretch>
                <a:fillRect/>
              </a:stretch>
            </p:blipFill>
            <p:spPr>
              <a:xfrm>
                <a:off x="1143094" y="3840245"/>
                <a:ext cx="190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1001" name="Freihand 1000">
                <a:extLst>
                  <a:ext uri="{FF2B5EF4-FFF2-40B4-BE49-F238E27FC236}">
                    <a16:creationId xmlns:a16="http://schemas.microsoft.com/office/drawing/2014/main" id="{8D7233E8-579E-4E5E-9FD6-A9B276960B5F}"/>
                  </a:ext>
                </a:extLst>
              </p14:cNvPr>
              <p14:cNvContentPartPr/>
              <p14:nvPr/>
            </p14:nvContentPartPr>
            <p14:xfrm>
              <a:off x="270814" y="4188725"/>
              <a:ext cx="173160" cy="2520"/>
            </p14:xfrm>
          </p:contentPart>
        </mc:Choice>
        <mc:Fallback xmlns="">
          <p:pic>
            <p:nvPicPr>
              <p:cNvPr id="1001" name="Freihand 1000">
                <a:extLst>
                  <a:ext uri="{FF2B5EF4-FFF2-40B4-BE49-F238E27FC236}">
                    <a16:creationId xmlns:a16="http://schemas.microsoft.com/office/drawing/2014/main" id="{8D7233E8-579E-4E5E-9FD6-A9B276960B5F}"/>
                  </a:ext>
                </a:extLst>
              </p:cNvPr>
              <p:cNvPicPr/>
              <p:nvPr/>
            </p:nvPicPr>
            <p:blipFill>
              <a:blip r:embed="rId1541"/>
              <a:stretch>
                <a:fillRect/>
              </a:stretch>
            </p:blipFill>
            <p:spPr>
              <a:xfrm>
                <a:off x="266494" y="4184405"/>
                <a:ext cx="181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1002" name="Freihand 1001">
                <a:extLst>
                  <a:ext uri="{FF2B5EF4-FFF2-40B4-BE49-F238E27FC236}">
                    <a16:creationId xmlns:a16="http://schemas.microsoft.com/office/drawing/2014/main" id="{20D6399F-51FC-4EDC-9AED-1D981BBBBA5D}"/>
                  </a:ext>
                </a:extLst>
              </p14:cNvPr>
              <p14:cNvContentPartPr/>
              <p14:nvPr/>
            </p14:nvContentPartPr>
            <p14:xfrm>
              <a:off x="307174" y="4214645"/>
              <a:ext cx="146880" cy="10080"/>
            </p14:xfrm>
          </p:contentPart>
        </mc:Choice>
        <mc:Fallback xmlns="">
          <p:pic>
            <p:nvPicPr>
              <p:cNvPr id="1002" name="Freihand 1001">
                <a:extLst>
                  <a:ext uri="{FF2B5EF4-FFF2-40B4-BE49-F238E27FC236}">
                    <a16:creationId xmlns:a16="http://schemas.microsoft.com/office/drawing/2014/main" id="{20D6399F-51FC-4EDC-9AED-1D981BBBBA5D}"/>
                  </a:ext>
                </a:extLst>
              </p:cNvPr>
              <p:cNvPicPr/>
              <p:nvPr/>
            </p:nvPicPr>
            <p:blipFill>
              <a:blip r:embed="rId1543"/>
              <a:stretch>
                <a:fillRect/>
              </a:stretch>
            </p:blipFill>
            <p:spPr>
              <a:xfrm>
                <a:off x="302854" y="4210325"/>
                <a:ext cx="155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1003" name="Freihand 1002">
                <a:extLst>
                  <a:ext uri="{FF2B5EF4-FFF2-40B4-BE49-F238E27FC236}">
                    <a16:creationId xmlns:a16="http://schemas.microsoft.com/office/drawing/2014/main" id="{E8896EA8-E9E5-4BD8-BC1D-F6AE8C81306C}"/>
                  </a:ext>
                </a:extLst>
              </p14:cNvPr>
              <p14:cNvContentPartPr/>
              <p14:nvPr/>
            </p14:nvContentPartPr>
            <p14:xfrm>
              <a:off x="415534" y="4149845"/>
              <a:ext cx="131760" cy="150840"/>
            </p14:xfrm>
          </p:contentPart>
        </mc:Choice>
        <mc:Fallback xmlns="">
          <p:pic>
            <p:nvPicPr>
              <p:cNvPr id="1003" name="Freihand 1002">
                <a:extLst>
                  <a:ext uri="{FF2B5EF4-FFF2-40B4-BE49-F238E27FC236}">
                    <a16:creationId xmlns:a16="http://schemas.microsoft.com/office/drawing/2014/main" id="{E8896EA8-E9E5-4BD8-BC1D-F6AE8C81306C}"/>
                  </a:ext>
                </a:extLst>
              </p:cNvPr>
              <p:cNvPicPr/>
              <p:nvPr/>
            </p:nvPicPr>
            <p:blipFill>
              <a:blip r:embed="rId1545"/>
              <a:stretch>
                <a:fillRect/>
              </a:stretch>
            </p:blipFill>
            <p:spPr>
              <a:xfrm>
                <a:off x="411214" y="4145525"/>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1004" name="Freihand 1003">
                <a:extLst>
                  <a:ext uri="{FF2B5EF4-FFF2-40B4-BE49-F238E27FC236}">
                    <a16:creationId xmlns:a16="http://schemas.microsoft.com/office/drawing/2014/main" id="{B6004F25-C3D3-40AB-84E5-4307088E2EC8}"/>
                  </a:ext>
                </a:extLst>
              </p14:cNvPr>
              <p14:cNvContentPartPr/>
              <p14:nvPr/>
            </p14:nvContentPartPr>
            <p14:xfrm>
              <a:off x="690934" y="4036445"/>
              <a:ext cx="153000" cy="135360"/>
            </p14:xfrm>
          </p:contentPart>
        </mc:Choice>
        <mc:Fallback xmlns="">
          <p:pic>
            <p:nvPicPr>
              <p:cNvPr id="1004" name="Freihand 1003">
                <a:extLst>
                  <a:ext uri="{FF2B5EF4-FFF2-40B4-BE49-F238E27FC236}">
                    <a16:creationId xmlns:a16="http://schemas.microsoft.com/office/drawing/2014/main" id="{B6004F25-C3D3-40AB-84E5-4307088E2EC8}"/>
                  </a:ext>
                </a:extLst>
              </p:cNvPr>
              <p:cNvPicPr/>
              <p:nvPr/>
            </p:nvPicPr>
            <p:blipFill>
              <a:blip r:embed="rId1547"/>
              <a:stretch>
                <a:fillRect/>
              </a:stretch>
            </p:blipFill>
            <p:spPr>
              <a:xfrm>
                <a:off x="686614" y="4032125"/>
                <a:ext cx="161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1005" name="Freihand 1004">
                <a:extLst>
                  <a:ext uri="{FF2B5EF4-FFF2-40B4-BE49-F238E27FC236}">
                    <a16:creationId xmlns:a16="http://schemas.microsoft.com/office/drawing/2014/main" id="{F50A5630-0480-45E7-A294-1F7DE08E3854}"/>
                  </a:ext>
                </a:extLst>
              </p14:cNvPr>
              <p14:cNvContentPartPr/>
              <p14:nvPr/>
            </p14:nvContentPartPr>
            <p14:xfrm>
              <a:off x="872374" y="4093325"/>
              <a:ext cx="65160" cy="57240"/>
            </p14:xfrm>
          </p:contentPart>
        </mc:Choice>
        <mc:Fallback xmlns="">
          <p:pic>
            <p:nvPicPr>
              <p:cNvPr id="1005" name="Freihand 1004">
                <a:extLst>
                  <a:ext uri="{FF2B5EF4-FFF2-40B4-BE49-F238E27FC236}">
                    <a16:creationId xmlns:a16="http://schemas.microsoft.com/office/drawing/2014/main" id="{F50A5630-0480-45E7-A294-1F7DE08E3854}"/>
                  </a:ext>
                </a:extLst>
              </p:cNvPr>
              <p:cNvPicPr/>
              <p:nvPr/>
            </p:nvPicPr>
            <p:blipFill>
              <a:blip r:embed="rId1549"/>
              <a:stretch>
                <a:fillRect/>
              </a:stretch>
            </p:blipFill>
            <p:spPr>
              <a:xfrm>
                <a:off x="868054" y="4089005"/>
                <a:ext cx="73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1006" name="Freihand 1005">
                <a:extLst>
                  <a:ext uri="{FF2B5EF4-FFF2-40B4-BE49-F238E27FC236}">
                    <a16:creationId xmlns:a16="http://schemas.microsoft.com/office/drawing/2014/main" id="{D283D094-75A0-4228-B0D3-EE319F0753D7}"/>
                  </a:ext>
                </a:extLst>
              </p14:cNvPr>
              <p14:cNvContentPartPr/>
              <p14:nvPr/>
            </p14:nvContentPartPr>
            <p14:xfrm>
              <a:off x="904774" y="4090085"/>
              <a:ext cx="61560" cy="130680"/>
            </p14:xfrm>
          </p:contentPart>
        </mc:Choice>
        <mc:Fallback xmlns="">
          <p:pic>
            <p:nvPicPr>
              <p:cNvPr id="1006" name="Freihand 1005">
                <a:extLst>
                  <a:ext uri="{FF2B5EF4-FFF2-40B4-BE49-F238E27FC236}">
                    <a16:creationId xmlns:a16="http://schemas.microsoft.com/office/drawing/2014/main" id="{D283D094-75A0-4228-B0D3-EE319F0753D7}"/>
                  </a:ext>
                </a:extLst>
              </p:cNvPr>
              <p:cNvPicPr/>
              <p:nvPr/>
            </p:nvPicPr>
            <p:blipFill>
              <a:blip r:embed="rId1551"/>
              <a:stretch>
                <a:fillRect/>
              </a:stretch>
            </p:blipFill>
            <p:spPr>
              <a:xfrm>
                <a:off x="900454" y="4085765"/>
                <a:ext cx="70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1007" name="Freihand 1006">
                <a:extLst>
                  <a:ext uri="{FF2B5EF4-FFF2-40B4-BE49-F238E27FC236}">
                    <a16:creationId xmlns:a16="http://schemas.microsoft.com/office/drawing/2014/main" id="{0DE3BF89-668E-40A8-B33F-026401B93771}"/>
                  </a:ext>
                </a:extLst>
              </p14:cNvPr>
              <p14:cNvContentPartPr/>
              <p14:nvPr/>
            </p14:nvContentPartPr>
            <p14:xfrm>
              <a:off x="626854" y="4221125"/>
              <a:ext cx="373680" cy="17280"/>
            </p14:xfrm>
          </p:contentPart>
        </mc:Choice>
        <mc:Fallback xmlns="">
          <p:pic>
            <p:nvPicPr>
              <p:cNvPr id="1007" name="Freihand 1006">
                <a:extLst>
                  <a:ext uri="{FF2B5EF4-FFF2-40B4-BE49-F238E27FC236}">
                    <a16:creationId xmlns:a16="http://schemas.microsoft.com/office/drawing/2014/main" id="{0DE3BF89-668E-40A8-B33F-026401B93771}"/>
                  </a:ext>
                </a:extLst>
              </p:cNvPr>
              <p:cNvPicPr/>
              <p:nvPr/>
            </p:nvPicPr>
            <p:blipFill>
              <a:blip r:embed="rId1553"/>
              <a:stretch>
                <a:fillRect/>
              </a:stretch>
            </p:blipFill>
            <p:spPr>
              <a:xfrm>
                <a:off x="622534" y="4216805"/>
                <a:ext cx="382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1008" name="Freihand 1007">
                <a:extLst>
                  <a:ext uri="{FF2B5EF4-FFF2-40B4-BE49-F238E27FC236}">
                    <a16:creationId xmlns:a16="http://schemas.microsoft.com/office/drawing/2014/main" id="{DB91E6BC-C868-49D3-AFD8-7A2812F1CBFA}"/>
                  </a:ext>
                </a:extLst>
              </p14:cNvPr>
              <p14:cNvContentPartPr/>
              <p14:nvPr/>
            </p14:nvContentPartPr>
            <p14:xfrm>
              <a:off x="695614" y="4272965"/>
              <a:ext cx="136800" cy="136800"/>
            </p14:xfrm>
          </p:contentPart>
        </mc:Choice>
        <mc:Fallback xmlns="">
          <p:pic>
            <p:nvPicPr>
              <p:cNvPr id="1008" name="Freihand 1007">
                <a:extLst>
                  <a:ext uri="{FF2B5EF4-FFF2-40B4-BE49-F238E27FC236}">
                    <a16:creationId xmlns:a16="http://schemas.microsoft.com/office/drawing/2014/main" id="{DB91E6BC-C868-49D3-AFD8-7A2812F1CBFA}"/>
                  </a:ext>
                </a:extLst>
              </p:cNvPr>
              <p:cNvPicPr/>
              <p:nvPr/>
            </p:nvPicPr>
            <p:blipFill>
              <a:blip r:embed="rId1555"/>
              <a:stretch>
                <a:fillRect/>
              </a:stretch>
            </p:blipFill>
            <p:spPr>
              <a:xfrm>
                <a:off x="691294" y="4268645"/>
                <a:ext cx="145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1009" name="Freihand 1008">
                <a:extLst>
                  <a:ext uri="{FF2B5EF4-FFF2-40B4-BE49-F238E27FC236}">
                    <a16:creationId xmlns:a16="http://schemas.microsoft.com/office/drawing/2014/main" id="{161D902E-F6E0-45FC-9C23-296FF593A180}"/>
                  </a:ext>
                </a:extLst>
              </p14:cNvPr>
              <p14:cNvContentPartPr/>
              <p14:nvPr/>
            </p14:nvContentPartPr>
            <p14:xfrm>
              <a:off x="855814" y="4317605"/>
              <a:ext cx="68400" cy="116280"/>
            </p14:xfrm>
          </p:contentPart>
        </mc:Choice>
        <mc:Fallback xmlns="">
          <p:pic>
            <p:nvPicPr>
              <p:cNvPr id="1009" name="Freihand 1008">
                <a:extLst>
                  <a:ext uri="{FF2B5EF4-FFF2-40B4-BE49-F238E27FC236}">
                    <a16:creationId xmlns:a16="http://schemas.microsoft.com/office/drawing/2014/main" id="{161D902E-F6E0-45FC-9C23-296FF593A180}"/>
                  </a:ext>
                </a:extLst>
              </p:cNvPr>
              <p:cNvPicPr/>
              <p:nvPr/>
            </p:nvPicPr>
            <p:blipFill>
              <a:blip r:embed="rId1557"/>
              <a:stretch>
                <a:fillRect/>
              </a:stretch>
            </p:blipFill>
            <p:spPr>
              <a:xfrm>
                <a:off x="851494" y="4313285"/>
                <a:ext cx="77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1010" name="Freihand 1009">
                <a:extLst>
                  <a:ext uri="{FF2B5EF4-FFF2-40B4-BE49-F238E27FC236}">
                    <a16:creationId xmlns:a16="http://schemas.microsoft.com/office/drawing/2014/main" id="{C83809D1-CBA6-437F-8C8D-868A16A29402}"/>
                  </a:ext>
                </a:extLst>
              </p14:cNvPr>
              <p14:cNvContentPartPr/>
              <p14:nvPr/>
            </p14:nvContentPartPr>
            <p14:xfrm>
              <a:off x="846814" y="4330205"/>
              <a:ext cx="123840" cy="63720"/>
            </p14:xfrm>
          </p:contentPart>
        </mc:Choice>
        <mc:Fallback xmlns="">
          <p:pic>
            <p:nvPicPr>
              <p:cNvPr id="1010" name="Freihand 1009">
                <a:extLst>
                  <a:ext uri="{FF2B5EF4-FFF2-40B4-BE49-F238E27FC236}">
                    <a16:creationId xmlns:a16="http://schemas.microsoft.com/office/drawing/2014/main" id="{C83809D1-CBA6-437F-8C8D-868A16A29402}"/>
                  </a:ext>
                </a:extLst>
              </p:cNvPr>
              <p:cNvPicPr/>
              <p:nvPr/>
            </p:nvPicPr>
            <p:blipFill>
              <a:blip r:embed="rId1559"/>
              <a:stretch>
                <a:fillRect/>
              </a:stretch>
            </p:blipFill>
            <p:spPr>
              <a:xfrm>
                <a:off x="842494" y="4325885"/>
                <a:ext cx="132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60">
            <p14:nvContentPartPr>
              <p14:cNvPr id="1011" name="Freihand 1010">
                <a:extLst>
                  <a:ext uri="{FF2B5EF4-FFF2-40B4-BE49-F238E27FC236}">
                    <a16:creationId xmlns:a16="http://schemas.microsoft.com/office/drawing/2014/main" id="{E16F1705-968F-4099-B442-3097FEC48040}"/>
                  </a:ext>
                </a:extLst>
              </p14:cNvPr>
              <p14:cNvContentPartPr/>
              <p14:nvPr/>
            </p14:nvContentPartPr>
            <p14:xfrm>
              <a:off x="1086934" y="4223285"/>
              <a:ext cx="164880" cy="34560"/>
            </p14:xfrm>
          </p:contentPart>
        </mc:Choice>
        <mc:Fallback xmlns="">
          <p:pic>
            <p:nvPicPr>
              <p:cNvPr id="1011" name="Freihand 1010">
                <a:extLst>
                  <a:ext uri="{FF2B5EF4-FFF2-40B4-BE49-F238E27FC236}">
                    <a16:creationId xmlns:a16="http://schemas.microsoft.com/office/drawing/2014/main" id="{E16F1705-968F-4099-B442-3097FEC48040}"/>
                  </a:ext>
                </a:extLst>
              </p:cNvPr>
              <p:cNvPicPr/>
              <p:nvPr/>
            </p:nvPicPr>
            <p:blipFill>
              <a:blip r:embed="rId1561"/>
              <a:stretch>
                <a:fillRect/>
              </a:stretch>
            </p:blipFill>
            <p:spPr>
              <a:xfrm>
                <a:off x="1082614" y="4218965"/>
                <a:ext cx="17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1033" name="Freihand 1032">
                <a:extLst>
                  <a:ext uri="{FF2B5EF4-FFF2-40B4-BE49-F238E27FC236}">
                    <a16:creationId xmlns:a16="http://schemas.microsoft.com/office/drawing/2014/main" id="{9B69A30C-1774-4043-A7F3-41F3724F1132}"/>
                  </a:ext>
                </a:extLst>
              </p14:cNvPr>
              <p14:cNvContentPartPr/>
              <p14:nvPr/>
            </p14:nvContentPartPr>
            <p14:xfrm>
              <a:off x="4093654" y="2103605"/>
              <a:ext cx="5425560" cy="277200"/>
            </p14:xfrm>
          </p:contentPart>
        </mc:Choice>
        <mc:Fallback xmlns="">
          <p:pic>
            <p:nvPicPr>
              <p:cNvPr id="1033" name="Freihand 1032">
                <a:extLst>
                  <a:ext uri="{FF2B5EF4-FFF2-40B4-BE49-F238E27FC236}">
                    <a16:creationId xmlns:a16="http://schemas.microsoft.com/office/drawing/2014/main" id="{9B69A30C-1774-4043-A7F3-41F3724F1132}"/>
                  </a:ext>
                </a:extLst>
              </p:cNvPr>
              <p:cNvPicPr/>
              <p:nvPr/>
            </p:nvPicPr>
            <p:blipFill>
              <a:blip r:embed="rId1563"/>
              <a:stretch>
                <a:fillRect/>
              </a:stretch>
            </p:blipFill>
            <p:spPr>
              <a:xfrm>
                <a:off x="4089334" y="2099285"/>
                <a:ext cx="5434200" cy="285840"/>
              </a:xfrm>
              <a:prstGeom prst="rect">
                <a:avLst/>
              </a:prstGeom>
            </p:spPr>
          </p:pic>
        </mc:Fallback>
      </mc:AlternateContent>
      <p:grpSp>
        <p:nvGrpSpPr>
          <p:cNvPr id="1038" name="Gruppieren 1037">
            <a:extLst>
              <a:ext uri="{FF2B5EF4-FFF2-40B4-BE49-F238E27FC236}">
                <a16:creationId xmlns:a16="http://schemas.microsoft.com/office/drawing/2014/main" id="{D109CBFA-8A4B-4E6D-95F4-E10BEC779AF4}"/>
              </a:ext>
            </a:extLst>
          </p:cNvPr>
          <p:cNvGrpSpPr/>
          <p:nvPr/>
        </p:nvGrpSpPr>
        <p:grpSpPr>
          <a:xfrm>
            <a:off x="10897294" y="2414285"/>
            <a:ext cx="1212120" cy="553320"/>
            <a:chOff x="10897294" y="2414285"/>
            <a:chExt cx="1212120" cy="553320"/>
          </a:xfrm>
        </p:grpSpPr>
        <mc:AlternateContent xmlns:mc="http://schemas.openxmlformats.org/markup-compatibility/2006" xmlns:p14="http://schemas.microsoft.com/office/powerpoint/2010/main">
          <mc:Choice Requires="p14">
            <p:contentPart p14:bwMode="auto" r:id="rId1564">
              <p14:nvContentPartPr>
                <p14:cNvPr id="1013" name="Freihand 1012">
                  <a:extLst>
                    <a:ext uri="{FF2B5EF4-FFF2-40B4-BE49-F238E27FC236}">
                      <a16:creationId xmlns:a16="http://schemas.microsoft.com/office/drawing/2014/main" id="{80E60D41-615A-49B4-A5D5-0C9F2B518386}"/>
                    </a:ext>
                  </a:extLst>
                </p14:cNvPr>
                <p14:cNvContentPartPr/>
                <p14:nvPr/>
              </p14:nvContentPartPr>
              <p14:xfrm>
                <a:off x="10940134" y="2500685"/>
                <a:ext cx="29160" cy="182880"/>
              </p14:xfrm>
            </p:contentPart>
          </mc:Choice>
          <mc:Fallback xmlns="">
            <p:pic>
              <p:nvPicPr>
                <p:cNvPr id="1013" name="Freihand 1012">
                  <a:extLst>
                    <a:ext uri="{FF2B5EF4-FFF2-40B4-BE49-F238E27FC236}">
                      <a16:creationId xmlns:a16="http://schemas.microsoft.com/office/drawing/2014/main" id="{80E60D41-615A-49B4-A5D5-0C9F2B518386}"/>
                    </a:ext>
                  </a:extLst>
                </p:cNvPr>
                <p:cNvPicPr/>
                <p:nvPr/>
              </p:nvPicPr>
              <p:blipFill>
                <a:blip r:embed="rId1565"/>
                <a:stretch>
                  <a:fillRect/>
                </a:stretch>
              </p:blipFill>
              <p:spPr>
                <a:xfrm>
                  <a:off x="10935814" y="2496365"/>
                  <a:ext cx="37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66">
              <p14:nvContentPartPr>
                <p14:cNvPr id="1014" name="Freihand 1013">
                  <a:extLst>
                    <a:ext uri="{FF2B5EF4-FFF2-40B4-BE49-F238E27FC236}">
                      <a16:creationId xmlns:a16="http://schemas.microsoft.com/office/drawing/2014/main" id="{BB0C7687-65F4-43DE-9F33-DCC1DC1DFF1D}"/>
                    </a:ext>
                  </a:extLst>
                </p14:cNvPr>
                <p14:cNvContentPartPr/>
                <p14:nvPr/>
              </p14:nvContentPartPr>
              <p14:xfrm>
                <a:off x="10897294" y="2598605"/>
                <a:ext cx="75600" cy="7200"/>
              </p14:xfrm>
            </p:contentPart>
          </mc:Choice>
          <mc:Fallback xmlns="">
            <p:pic>
              <p:nvPicPr>
                <p:cNvPr id="1014" name="Freihand 1013">
                  <a:extLst>
                    <a:ext uri="{FF2B5EF4-FFF2-40B4-BE49-F238E27FC236}">
                      <a16:creationId xmlns:a16="http://schemas.microsoft.com/office/drawing/2014/main" id="{BB0C7687-65F4-43DE-9F33-DCC1DC1DFF1D}"/>
                    </a:ext>
                  </a:extLst>
                </p:cNvPr>
                <p:cNvPicPr/>
                <p:nvPr/>
              </p:nvPicPr>
              <p:blipFill>
                <a:blip r:embed="rId1567"/>
                <a:stretch>
                  <a:fillRect/>
                </a:stretch>
              </p:blipFill>
              <p:spPr>
                <a:xfrm>
                  <a:off x="10892974" y="2594285"/>
                  <a:ext cx="84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68">
              <p14:nvContentPartPr>
                <p14:cNvPr id="1015" name="Freihand 1014">
                  <a:extLst>
                    <a:ext uri="{FF2B5EF4-FFF2-40B4-BE49-F238E27FC236}">
                      <a16:creationId xmlns:a16="http://schemas.microsoft.com/office/drawing/2014/main" id="{A5F77155-A999-4E11-B93D-45C9761F1C71}"/>
                    </a:ext>
                  </a:extLst>
                </p14:cNvPr>
                <p14:cNvContentPartPr/>
                <p14:nvPr/>
              </p14:nvContentPartPr>
              <p14:xfrm>
                <a:off x="11026174" y="2465765"/>
                <a:ext cx="131400" cy="148680"/>
              </p14:xfrm>
            </p:contentPart>
          </mc:Choice>
          <mc:Fallback xmlns="">
            <p:pic>
              <p:nvPicPr>
                <p:cNvPr id="1015" name="Freihand 1014">
                  <a:extLst>
                    <a:ext uri="{FF2B5EF4-FFF2-40B4-BE49-F238E27FC236}">
                      <a16:creationId xmlns:a16="http://schemas.microsoft.com/office/drawing/2014/main" id="{A5F77155-A999-4E11-B93D-45C9761F1C71}"/>
                    </a:ext>
                  </a:extLst>
                </p:cNvPr>
                <p:cNvPicPr/>
                <p:nvPr/>
              </p:nvPicPr>
              <p:blipFill>
                <a:blip r:embed="rId1569"/>
                <a:stretch>
                  <a:fillRect/>
                </a:stretch>
              </p:blipFill>
              <p:spPr>
                <a:xfrm>
                  <a:off x="11021854" y="2461445"/>
                  <a:ext cx="140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70">
              <p14:nvContentPartPr>
                <p14:cNvPr id="1016" name="Freihand 1015">
                  <a:extLst>
                    <a:ext uri="{FF2B5EF4-FFF2-40B4-BE49-F238E27FC236}">
                      <a16:creationId xmlns:a16="http://schemas.microsoft.com/office/drawing/2014/main" id="{64F3C5EE-257F-4FCB-A2D5-1E09F1216CAA}"/>
                    </a:ext>
                  </a:extLst>
                </p14:cNvPr>
                <p14:cNvContentPartPr/>
                <p14:nvPr/>
              </p14:nvContentPartPr>
              <p14:xfrm>
                <a:off x="11091694" y="2478365"/>
                <a:ext cx="155880" cy="147240"/>
              </p14:xfrm>
            </p:contentPart>
          </mc:Choice>
          <mc:Fallback xmlns="">
            <p:pic>
              <p:nvPicPr>
                <p:cNvPr id="1016" name="Freihand 1015">
                  <a:extLst>
                    <a:ext uri="{FF2B5EF4-FFF2-40B4-BE49-F238E27FC236}">
                      <a16:creationId xmlns:a16="http://schemas.microsoft.com/office/drawing/2014/main" id="{64F3C5EE-257F-4FCB-A2D5-1E09F1216CAA}"/>
                    </a:ext>
                  </a:extLst>
                </p:cNvPr>
                <p:cNvPicPr/>
                <p:nvPr/>
              </p:nvPicPr>
              <p:blipFill>
                <a:blip r:embed="rId1571"/>
                <a:stretch>
                  <a:fillRect/>
                </a:stretch>
              </p:blipFill>
              <p:spPr>
                <a:xfrm>
                  <a:off x="11087374" y="2474045"/>
                  <a:ext cx="164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72">
              <p14:nvContentPartPr>
                <p14:cNvPr id="1017" name="Freihand 1016">
                  <a:extLst>
                    <a:ext uri="{FF2B5EF4-FFF2-40B4-BE49-F238E27FC236}">
                      <a16:creationId xmlns:a16="http://schemas.microsoft.com/office/drawing/2014/main" id="{35B0C645-3688-42B1-9017-CA322E649B8F}"/>
                    </a:ext>
                  </a:extLst>
                </p14:cNvPr>
                <p14:cNvContentPartPr/>
                <p14:nvPr/>
              </p14:nvContentPartPr>
              <p14:xfrm>
                <a:off x="11313094" y="2535605"/>
                <a:ext cx="108000" cy="9360"/>
              </p14:xfrm>
            </p:contentPart>
          </mc:Choice>
          <mc:Fallback xmlns="">
            <p:pic>
              <p:nvPicPr>
                <p:cNvPr id="1017" name="Freihand 1016">
                  <a:extLst>
                    <a:ext uri="{FF2B5EF4-FFF2-40B4-BE49-F238E27FC236}">
                      <a16:creationId xmlns:a16="http://schemas.microsoft.com/office/drawing/2014/main" id="{35B0C645-3688-42B1-9017-CA322E649B8F}"/>
                    </a:ext>
                  </a:extLst>
                </p:cNvPr>
                <p:cNvPicPr/>
                <p:nvPr/>
              </p:nvPicPr>
              <p:blipFill>
                <a:blip r:embed="rId1573"/>
                <a:stretch>
                  <a:fillRect/>
                </a:stretch>
              </p:blipFill>
              <p:spPr>
                <a:xfrm>
                  <a:off x="11308774" y="2531285"/>
                  <a:ext cx="11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74">
              <p14:nvContentPartPr>
                <p14:cNvPr id="1018" name="Freihand 1017">
                  <a:extLst>
                    <a:ext uri="{FF2B5EF4-FFF2-40B4-BE49-F238E27FC236}">
                      <a16:creationId xmlns:a16="http://schemas.microsoft.com/office/drawing/2014/main" id="{1BC39548-69AC-4131-916B-A985F4956130}"/>
                    </a:ext>
                  </a:extLst>
                </p14:cNvPr>
                <p14:cNvContentPartPr/>
                <p14:nvPr/>
              </p14:nvContentPartPr>
              <p14:xfrm>
                <a:off x="11318854" y="2554685"/>
                <a:ext cx="108720" cy="9000"/>
              </p14:xfrm>
            </p:contentPart>
          </mc:Choice>
          <mc:Fallback xmlns="">
            <p:pic>
              <p:nvPicPr>
                <p:cNvPr id="1018" name="Freihand 1017">
                  <a:extLst>
                    <a:ext uri="{FF2B5EF4-FFF2-40B4-BE49-F238E27FC236}">
                      <a16:creationId xmlns:a16="http://schemas.microsoft.com/office/drawing/2014/main" id="{1BC39548-69AC-4131-916B-A985F4956130}"/>
                    </a:ext>
                  </a:extLst>
                </p:cNvPr>
                <p:cNvPicPr/>
                <p:nvPr/>
              </p:nvPicPr>
              <p:blipFill>
                <a:blip r:embed="rId1575"/>
                <a:stretch>
                  <a:fillRect/>
                </a:stretch>
              </p:blipFill>
              <p:spPr>
                <a:xfrm>
                  <a:off x="11314534" y="2550365"/>
                  <a:ext cx="117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6">
              <p14:nvContentPartPr>
                <p14:cNvPr id="1019" name="Freihand 1018">
                  <a:extLst>
                    <a:ext uri="{FF2B5EF4-FFF2-40B4-BE49-F238E27FC236}">
                      <a16:creationId xmlns:a16="http://schemas.microsoft.com/office/drawing/2014/main" id="{5B99BEE7-99E7-40B1-9874-9796347C15F6}"/>
                    </a:ext>
                  </a:extLst>
                </p14:cNvPr>
                <p14:cNvContentPartPr/>
                <p14:nvPr/>
              </p14:nvContentPartPr>
              <p14:xfrm>
                <a:off x="11483374" y="2435885"/>
                <a:ext cx="109080" cy="153720"/>
              </p14:xfrm>
            </p:contentPart>
          </mc:Choice>
          <mc:Fallback xmlns="">
            <p:pic>
              <p:nvPicPr>
                <p:cNvPr id="1019" name="Freihand 1018">
                  <a:extLst>
                    <a:ext uri="{FF2B5EF4-FFF2-40B4-BE49-F238E27FC236}">
                      <a16:creationId xmlns:a16="http://schemas.microsoft.com/office/drawing/2014/main" id="{5B99BEE7-99E7-40B1-9874-9796347C15F6}"/>
                    </a:ext>
                  </a:extLst>
                </p:cNvPr>
                <p:cNvPicPr/>
                <p:nvPr/>
              </p:nvPicPr>
              <p:blipFill>
                <a:blip r:embed="rId1577"/>
                <a:stretch>
                  <a:fillRect/>
                </a:stretch>
              </p:blipFill>
              <p:spPr>
                <a:xfrm>
                  <a:off x="11479054" y="2431565"/>
                  <a:ext cx="117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78">
              <p14:nvContentPartPr>
                <p14:cNvPr id="1020" name="Freihand 1019">
                  <a:extLst>
                    <a:ext uri="{FF2B5EF4-FFF2-40B4-BE49-F238E27FC236}">
                      <a16:creationId xmlns:a16="http://schemas.microsoft.com/office/drawing/2014/main" id="{6BB89A65-9770-4DFA-B33A-211A253A4EF1}"/>
                    </a:ext>
                  </a:extLst>
                </p14:cNvPr>
                <p14:cNvContentPartPr/>
                <p14:nvPr/>
              </p14:nvContentPartPr>
              <p14:xfrm>
                <a:off x="11598934" y="2452445"/>
                <a:ext cx="78120" cy="94320"/>
              </p14:xfrm>
            </p:contentPart>
          </mc:Choice>
          <mc:Fallback xmlns="">
            <p:pic>
              <p:nvPicPr>
                <p:cNvPr id="1020" name="Freihand 1019">
                  <a:extLst>
                    <a:ext uri="{FF2B5EF4-FFF2-40B4-BE49-F238E27FC236}">
                      <a16:creationId xmlns:a16="http://schemas.microsoft.com/office/drawing/2014/main" id="{6BB89A65-9770-4DFA-B33A-211A253A4EF1}"/>
                    </a:ext>
                  </a:extLst>
                </p:cNvPr>
                <p:cNvPicPr/>
                <p:nvPr/>
              </p:nvPicPr>
              <p:blipFill>
                <a:blip r:embed="rId1579"/>
                <a:stretch>
                  <a:fillRect/>
                </a:stretch>
              </p:blipFill>
              <p:spPr>
                <a:xfrm>
                  <a:off x="11594614" y="2448125"/>
                  <a:ext cx="86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80">
              <p14:nvContentPartPr>
                <p14:cNvPr id="1021" name="Freihand 1020">
                  <a:extLst>
                    <a:ext uri="{FF2B5EF4-FFF2-40B4-BE49-F238E27FC236}">
                      <a16:creationId xmlns:a16="http://schemas.microsoft.com/office/drawing/2014/main" id="{0492C1A3-DEC2-4756-BFF3-07AC5553DE7C}"/>
                    </a:ext>
                  </a:extLst>
                </p14:cNvPr>
                <p14:cNvContentPartPr/>
                <p14:nvPr/>
              </p14:nvContentPartPr>
              <p14:xfrm>
                <a:off x="11689294" y="2465405"/>
                <a:ext cx="90360" cy="78840"/>
              </p14:xfrm>
            </p:contentPart>
          </mc:Choice>
          <mc:Fallback xmlns="">
            <p:pic>
              <p:nvPicPr>
                <p:cNvPr id="1021" name="Freihand 1020">
                  <a:extLst>
                    <a:ext uri="{FF2B5EF4-FFF2-40B4-BE49-F238E27FC236}">
                      <a16:creationId xmlns:a16="http://schemas.microsoft.com/office/drawing/2014/main" id="{0492C1A3-DEC2-4756-BFF3-07AC5553DE7C}"/>
                    </a:ext>
                  </a:extLst>
                </p:cNvPr>
                <p:cNvPicPr/>
                <p:nvPr/>
              </p:nvPicPr>
              <p:blipFill>
                <a:blip r:embed="rId1581"/>
                <a:stretch>
                  <a:fillRect/>
                </a:stretch>
              </p:blipFill>
              <p:spPr>
                <a:xfrm>
                  <a:off x="11684974" y="2461085"/>
                  <a:ext cx="99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1022" name="Freihand 1021">
                  <a:extLst>
                    <a:ext uri="{FF2B5EF4-FFF2-40B4-BE49-F238E27FC236}">
                      <a16:creationId xmlns:a16="http://schemas.microsoft.com/office/drawing/2014/main" id="{CED8A0AE-3715-4DB9-B3C3-F6BCC1711370}"/>
                    </a:ext>
                  </a:extLst>
                </p14:cNvPr>
                <p14:cNvContentPartPr/>
                <p14:nvPr/>
              </p14:nvContentPartPr>
              <p14:xfrm>
                <a:off x="11814574" y="2508245"/>
                <a:ext cx="70920" cy="1440"/>
              </p14:xfrm>
            </p:contentPart>
          </mc:Choice>
          <mc:Fallback xmlns="">
            <p:pic>
              <p:nvPicPr>
                <p:cNvPr id="1022" name="Freihand 1021">
                  <a:extLst>
                    <a:ext uri="{FF2B5EF4-FFF2-40B4-BE49-F238E27FC236}">
                      <a16:creationId xmlns:a16="http://schemas.microsoft.com/office/drawing/2014/main" id="{CED8A0AE-3715-4DB9-B3C3-F6BCC1711370}"/>
                    </a:ext>
                  </a:extLst>
                </p:cNvPr>
                <p:cNvPicPr/>
                <p:nvPr/>
              </p:nvPicPr>
              <p:blipFill>
                <a:blip r:embed="rId92"/>
                <a:stretch>
                  <a:fillRect/>
                </a:stretch>
              </p:blipFill>
              <p:spPr>
                <a:xfrm>
                  <a:off x="11810254" y="2503925"/>
                  <a:ext cx="795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1023" name="Freihand 1022">
                  <a:extLst>
                    <a:ext uri="{FF2B5EF4-FFF2-40B4-BE49-F238E27FC236}">
                      <a16:creationId xmlns:a16="http://schemas.microsoft.com/office/drawing/2014/main" id="{5D617172-1305-4393-8AD7-FF029124EC38}"/>
                    </a:ext>
                  </a:extLst>
                </p14:cNvPr>
                <p14:cNvContentPartPr/>
                <p14:nvPr/>
              </p14:nvContentPartPr>
              <p14:xfrm>
                <a:off x="11933734" y="2414285"/>
                <a:ext cx="96480" cy="132120"/>
              </p14:xfrm>
            </p:contentPart>
          </mc:Choice>
          <mc:Fallback xmlns="">
            <p:pic>
              <p:nvPicPr>
                <p:cNvPr id="1023" name="Freihand 1022">
                  <a:extLst>
                    <a:ext uri="{FF2B5EF4-FFF2-40B4-BE49-F238E27FC236}">
                      <a16:creationId xmlns:a16="http://schemas.microsoft.com/office/drawing/2014/main" id="{5D617172-1305-4393-8AD7-FF029124EC38}"/>
                    </a:ext>
                  </a:extLst>
                </p:cNvPr>
                <p:cNvPicPr/>
                <p:nvPr/>
              </p:nvPicPr>
              <p:blipFill>
                <a:blip r:embed="rId1584"/>
                <a:stretch>
                  <a:fillRect/>
                </a:stretch>
              </p:blipFill>
              <p:spPr>
                <a:xfrm>
                  <a:off x="11929414" y="2409965"/>
                  <a:ext cx="105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1024" name="Freihand 1023">
                  <a:extLst>
                    <a:ext uri="{FF2B5EF4-FFF2-40B4-BE49-F238E27FC236}">
                      <a16:creationId xmlns:a16="http://schemas.microsoft.com/office/drawing/2014/main" id="{3BBEDC7D-EA01-4537-8071-B5A612369B11}"/>
                    </a:ext>
                  </a:extLst>
                </p14:cNvPr>
                <p14:cNvContentPartPr/>
                <p14:nvPr/>
              </p14:nvContentPartPr>
              <p14:xfrm>
                <a:off x="12022294" y="2461085"/>
                <a:ext cx="84600" cy="99000"/>
              </p14:xfrm>
            </p:contentPart>
          </mc:Choice>
          <mc:Fallback xmlns="">
            <p:pic>
              <p:nvPicPr>
                <p:cNvPr id="1024" name="Freihand 1023">
                  <a:extLst>
                    <a:ext uri="{FF2B5EF4-FFF2-40B4-BE49-F238E27FC236}">
                      <a16:creationId xmlns:a16="http://schemas.microsoft.com/office/drawing/2014/main" id="{3BBEDC7D-EA01-4537-8071-B5A612369B11}"/>
                    </a:ext>
                  </a:extLst>
                </p:cNvPr>
                <p:cNvPicPr/>
                <p:nvPr/>
              </p:nvPicPr>
              <p:blipFill>
                <a:blip r:embed="rId1586"/>
                <a:stretch>
                  <a:fillRect/>
                </a:stretch>
              </p:blipFill>
              <p:spPr>
                <a:xfrm>
                  <a:off x="12017974" y="2456765"/>
                  <a:ext cx="93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1025" name="Freihand 1024">
                  <a:extLst>
                    <a:ext uri="{FF2B5EF4-FFF2-40B4-BE49-F238E27FC236}">
                      <a16:creationId xmlns:a16="http://schemas.microsoft.com/office/drawing/2014/main" id="{6147C126-D881-4E5C-8E81-A1A7A5CC6506}"/>
                    </a:ext>
                  </a:extLst>
                </p14:cNvPr>
                <p14:cNvContentPartPr/>
                <p14:nvPr/>
              </p14:nvContentPartPr>
              <p14:xfrm>
                <a:off x="12028774" y="2480885"/>
                <a:ext cx="80640" cy="67680"/>
              </p14:xfrm>
            </p:contentPart>
          </mc:Choice>
          <mc:Fallback xmlns="">
            <p:pic>
              <p:nvPicPr>
                <p:cNvPr id="1025" name="Freihand 1024">
                  <a:extLst>
                    <a:ext uri="{FF2B5EF4-FFF2-40B4-BE49-F238E27FC236}">
                      <a16:creationId xmlns:a16="http://schemas.microsoft.com/office/drawing/2014/main" id="{6147C126-D881-4E5C-8E81-A1A7A5CC6506}"/>
                    </a:ext>
                  </a:extLst>
                </p:cNvPr>
                <p:cNvPicPr/>
                <p:nvPr/>
              </p:nvPicPr>
              <p:blipFill>
                <a:blip r:embed="rId1588"/>
                <a:stretch>
                  <a:fillRect/>
                </a:stretch>
              </p:blipFill>
              <p:spPr>
                <a:xfrm>
                  <a:off x="12024454" y="2476565"/>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1026" name="Freihand 1025">
                  <a:extLst>
                    <a:ext uri="{FF2B5EF4-FFF2-40B4-BE49-F238E27FC236}">
                      <a16:creationId xmlns:a16="http://schemas.microsoft.com/office/drawing/2014/main" id="{D56F5568-435E-4E79-BA6F-7CBE256743BA}"/>
                    </a:ext>
                  </a:extLst>
                </p14:cNvPr>
                <p14:cNvContentPartPr/>
                <p14:nvPr/>
              </p14:nvContentPartPr>
              <p14:xfrm>
                <a:off x="10964614" y="2764925"/>
                <a:ext cx="99000" cy="202680"/>
              </p14:xfrm>
            </p:contentPart>
          </mc:Choice>
          <mc:Fallback xmlns="">
            <p:pic>
              <p:nvPicPr>
                <p:cNvPr id="1026" name="Freihand 1025">
                  <a:extLst>
                    <a:ext uri="{FF2B5EF4-FFF2-40B4-BE49-F238E27FC236}">
                      <a16:creationId xmlns:a16="http://schemas.microsoft.com/office/drawing/2014/main" id="{D56F5568-435E-4E79-BA6F-7CBE256743BA}"/>
                    </a:ext>
                  </a:extLst>
                </p:cNvPr>
                <p:cNvPicPr/>
                <p:nvPr/>
              </p:nvPicPr>
              <p:blipFill>
                <a:blip r:embed="rId1590"/>
                <a:stretch>
                  <a:fillRect/>
                </a:stretch>
              </p:blipFill>
              <p:spPr>
                <a:xfrm>
                  <a:off x="10960294" y="2760605"/>
                  <a:ext cx="107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1027" name="Freihand 1026">
                  <a:extLst>
                    <a:ext uri="{FF2B5EF4-FFF2-40B4-BE49-F238E27FC236}">
                      <a16:creationId xmlns:a16="http://schemas.microsoft.com/office/drawing/2014/main" id="{CD0A550C-27F4-4285-9ABB-4179C25E4494}"/>
                    </a:ext>
                  </a:extLst>
                </p14:cNvPr>
                <p14:cNvContentPartPr/>
                <p14:nvPr/>
              </p14:nvContentPartPr>
              <p14:xfrm>
                <a:off x="11050654" y="2681045"/>
                <a:ext cx="18720" cy="85680"/>
              </p14:xfrm>
            </p:contentPart>
          </mc:Choice>
          <mc:Fallback xmlns="">
            <p:pic>
              <p:nvPicPr>
                <p:cNvPr id="1027" name="Freihand 1026">
                  <a:extLst>
                    <a:ext uri="{FF2B5EF4-FFF2-40B4-BE49-F238E27FC236}">
                      <a16:creationId xmlns:a16="http://schemas.microsoft.com/office/drawing/2014/main" id="{CD0A550C-27F4-4285-9ABB-4179C25E4494}"/>
                    </a:ext>
                  </a:extLst>
                </p:cNvPr>
                <p:cNvPicPr/>
                <p:nvPr/>
              </p:nvPicPr>
              <p:blipFill>
                <a:blip r:embed="rId1592"/>
                <a:stretch>
                  <a:fillRect/>
                </a:stretch>
              </p:blipFill>
              <p:spPr>
                <a:xfrm>
                  <a:off x="11046334" y="2676725"/>
                  <a:ext cx="27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93">
              <p14:nvContentPartPr>
                <p14:cNvPr id="1028" name="Freihand 1027">
                  <a:extLst>
                    <a:ext uri="{FF2B5EF4-FFF2-40B4-BE49-F238E27FC236}">
                      <a16:creationId xmlns:a16="http://schemas.microsoft.com/office/drawing/2014/main" id="{1AAB657E-D0FE-4089-B636-308D81F8502E}"/>
                    </a:ext>
                  </a:extLst>
                </p14:cNvPr>
                <p14:cNvContentPartPr/>
                <p14:nvPr/>
              </p14:nvContentPartPr>
              <p14:xfrm>
                <a:off x="11123014" y="2708405"/>
                <a:ext cx="45000" cy="160560"/>
              </p14:xfrm>
            </p:contentPart>
          </mc:Choice>
          <mc:Fallback xmlns="">
            <p:pic>
              <p:nvPicPr>
                <p:cNvPr id="1028" name="Freihand 1027">
                  <a:extLst>
                    <a:ext uri="{FF2B5EF4-FFF2-40B4-BE49-F238E27FC236}">
                      <a16:creationId xmlns:a16="http://schemas.microsoft.com/office/drawing/2014/main" id="{1AAB657E-D0FE-4089-B636-308D81F8502E}"/>
                    </a:ext>
                  </a:extLst>
                </p:cNvPr>
                <p:cNvPicPr/>
                <p:nvPr/>
              </p:nvPicPr>
              <p:blipFill>
                <a:blip r:embed="rId1594"/>
                <a:stretch>
                  <a:fillRect/>
                </a:stretch>
              </p:blipFill>
              <p:spPr>
                <a:xfrm>
                  <a:off x="11118694" y="2704085"/>
                  <a:ext cx="53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95">
              <p14:nvContentPartPr>
                <p14:cNvPr id="1029" name="Freihand 1028">
                  <a:extLst>
                    <a:ext uri="{FF2B5EF4-FFF2-40B4-BE49-F238E27FC236}">
                      <a16:creationId xmlns:a16="http://schemas.microsoft.com/office/drawing/2014/main" id="{1ADCF597-C00B-4737-A571-A651670926BA}"/>
                    </a:ext>
                  </a:extLst>
                </p14:cNvPr>
                <p14:cNvContentPartPr/>
                <p14:nvPr/>
              </p14:nvContentPartPr>
              <p14:xfrm>
                <a:off x="11171974" y="2714525"/>
                <a:ext cx="124560" cy="163440"/>
              </p14:xfrm>
            </p:contentPart>
          </mc:Choice>
          <mc:Fallback xmlns="">
            <p:pic>
              <p:nvPicPr>
                <p:cNvPr id="1029" name="Freihand 1028">
                  <a:extLst>
                    <a:ext uri="{FF2B5EF4-FFF2-40B4-BE49-F238E27FC236}">
                      <a16:creationId xmlns:a16="http://schemas.microsoft.com/office/drawing/2014/main" id="{1ADCF597-C00B-4737-A571-A651670926BA}"/>
                    </a:ext>
                  </a:extLst>
                </p:cNvPr>
                <p:cNvPicPr/>
                <p:nvPr/>
              </p:nvPicPr>
              <p:blipFill>
                <a:blip r:embed="rId1596"/>
                <a:stretch>
                  <a:fillRect/>
                </a:stretch>
              </p:blipFill>
              <p:spPr>
                <a:xfrm>
                  <a:off x="11167654" y="2710205"/>
                  <a:ext cx="133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97">
              <p14:nvContentPartPr>
                <p14:cNvPr id="1030" name="Freihand 1029">
                  <a:extLst>
                    <a:ext uri="{FF2B5EF4-FFF2-40B4-BE49-F238E27FC236}">
                      <a16:creationId xmlns:a16="http://schemas.microsoft.com/office/drawing/2014/main" id="{B7095CA1-543F-44CB-8806-38928FE127F2}"/>
                    </a:ext>
                  </a:extLst>
                </p14:cNvPr>
                <p14:cNvContentPartPr/>
                <p14:nvPr/>
              </p14:nvContentPartPr>
              <p14:xfrm>
                <a:off x="11371774" y="2764925"/>
                <a:ext cx="82440" cy="360"/>
              </p14:xfrm>
            </p:contentPart>
          </mc:Choice>
          <mc:Fallback xmlns="">
            <p:pic>
              <p:nvPicPr>
                <p:cNvPr id="1030" name="Freihand 1029">
                  <a:extLst>
                    <a:ext uri="{FF2B5EF4-FFF2-40B4-BE49-F238E27FC236}">
                      <a16:creationId xmlns:a16="http://schemas.microsoft.com/office/drawing/2014/main" id="{B7095CA1-543F-44CB-8806-38928FE127F2}"/>
                    </a:ext>
                  </a:extLst>
                </p:cNvPr>
                <p:cNvPicPr/>
                <p:nvPr/>
              </p:nvPicPr>
              <p:blipFill>
                <a:blip r:embed="rId1598"/>
                <a:stretch>
                  <a:fillRect/>
                </a:stretch>
              </p:blipFill>
              <p:spPr>
                <a:xfrm>
                  <a:off x="11367454" y="2760605"/>
                  <a:ext cx="910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9">
              <p14:nvContentPartPr>
                <p14:cNvPr id="1031" name="Freihand 1030">
                  <a:extLst>
                    <a:ext uri="{FF2B5EF4-FFF2-40B4-BE49-F238E27FC236}">
                      <a16:creationId xmlns:a16="http://schemas.microsoft.com/office/drawing/2014/main" id="{AB75F3E2-A085-45BA-9A79-99BCABAAFC5A}"/>
                    </a:ext>
                  </a:extLst>
                </p14:cNvPr>
                <p14:cNvContentPartPr/>
                <p14:nvPr/>
              </p14:nvContentPartPr>
              <p14:xfrm>
                <a:off x="11379694" y="2789765"/>
                <a:ext cx="113040" cy="3960"/>
              </p14:xfrm>
            </p:contentPart>
          </mc:Choice>
          <mc:Fallback xmlns="">
            <p:pic>
              <p:nvPicPr>
                <p:cNvPr id="1031" name="Freihand 1030">
                  <a:extLst>
                    <a:ext uri="{FF2B5EF4-FFF2-40B4-BE49-F238E27FC236}">
                      <a16:creationId xmlns:a16="http://schemas.microsoft.com/office/drawing/2014/main" id="{AB75F3E2-A085-45BA-9A79-99BCABAAFC5A}"/>
                    </a:ext>
                  </a:extLst>
                </p:cNvPr>
                <p:cNvPicPr/>
                <p:nvPr/>
              </p:nvPicPr>
              <p:blipFill>
                <a:blip r:embed="rId1311"/>
                <a:stretch>
                  <a:fillRect/>
                </a:stretch>
              </p:blipFill>
              <p:spPr>
                <a:xfrm>
                  <a:off x="11375374" y="2785445"/>
                  <a:ext cx="121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00">
              <p14:nvContentPartPr>
                <p14:cNvPr id="1035" name="Freihand 1034">
                  <a:extLst>
                    <a:ext uri="{FF2B5EF4-FFF2-40B4-BE49-F238E27FC236}">
                      <a16:creationId xmlns:a16="http://schemas.microsoft.com/office/drawing/2014/main" id="{86AD70D4-6C4A-4FDB-8A70-355D8D7D1044}"/>
                    </a:ext>
                  </a:extLst>
                </p14:cNvPr>
                <p14:cNvContentPartPr/>
                <p14:nvPr/>
              </p14:nvContentPartPr>
              <p14:xfrm>
                <a:off x="11936254" y="2604365"/>
                <a:ext cx="120600" cy="18360"/>
              </p14:xfrm>
            </p:contentPart>
          </mc:Choice>
          <mc:Fallback xmlns="">
            <p:pic>
              <p:nvPicPr>
                <p:cNvPr id="1035" name="Freihand 1034">
                  <a:extLst>
                    <a:ext uri="{FF2B5EF4-FFF2-40B4-BE49-F238E27FC236}">
                      <a16:creationId xmlns:a16="http://schemas.microsoft.com/office/drawing/2014/main" id="{86AD70D4-6C4A-4FDB-8A70-355D8D7D1044}"/>
                    </a:ext>
                  </a:extLst>
                </p:cNvPr>
                <p:cNvPicPr/>
                <p:nvPr/>
              </p:nvPicPr>
              <p:blipFill>
                <a:blip r:embed="rId1601"/>
                <a:stretch>
                  <a:fillRect/>
                </a:stretch>
              </p:blipFill>
              <p:spPr>
                <a:xfrm>
                  <a:off x="11931934" y="2600045"/>
                  <a:ext cx="129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1036" name="Freihand 1035">
                  <a:extLst>
                    <a:ext uri="{FF2B5EF4-FFF2-40B4-BE49-F238E27FC236}">
                      <a16:creationId xmlns:a16="http://schemas.microsoft.com/office/drawing/2014/main" id="{B358944B-E656-4B31-BE54-5094CF9A0559}"/>
                    </a:ext>
                  </a:extLst>
                </p14:cNvPr>
                <p14:cNvContentPartPr/>
                <p14:nvPr/>
              </p14:nvContentPartPr>
              <p14:xfrm>
                <a:off x="11526574" y="2761685"/>
                <a:ext cx="95400" cy="18000"/>
              </p14:xfrm>
            </p:contentPart>
          </mc:Choice>
          <mc:Fallback xmlns="">
            <p:pic>
              <p:nvPicPr>
                <p:cNvPr id="1036" name="Freihand 1035">
                  <a:extLst>
                    <a:ext uri="{FF2B5EF4-FFF2-40B4-BE49-F238E27FC236}">
                      <a16:creationId xmlns:a16="http://schemas.microsoft.com/office/drawing/2014/main" id="{B358944B-E656-4B31-BE54-5094CF9A0559}"/>
                    </a:ext>
                  </a:extLst>
                </p:cNvPr>
                <p:cNvPicPr/>
                <p:nvPr/>
              </p:nvPicPr>
              <p:blipFill>
                <a:blip r:embed="rId1603"/>
                <a:stretch>
                  <a:fillRect/>
                </a:stretch>
              </p:blipFill>
              <p:spPr>
                <a:xfrm>
                  <a:off x="11522254" y="2757365"/>
                  <a:ext cx="10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04">
              <p14:nvContentPartPr>
                <p14:cNvPr id="1037" name="Freihand 1036">
                  <a:extLst>
                    <a:ext uri="{FF2B5EF4-FFF2-40B4-BE49-F238E27FC236}">
                      <a16:creationId xmlns:a16="http://schemas.microsoft.com/office/drawing/2014/main" id="{1416D598-F51C-42B0-8DB2-4B155EFF70B5}"/>
                    </a:ext>
                  </a:extLst>
                </p14:cNvPr>
                <p14:cNvContentPartPr/>
                <p14:nvPr/>
              </p14:nvContentPartPr>
              <p14:xfrm>
                <a:off x="11653654" y="2697245"/>
                <a:ext cx="140040" cy="108720"/>
              </p14:xfrm>
            </p:contentPart>
          </mc:Choice>
          <mc:Fallback xmlns="">
            <p:pic>
              <p:nvPicPr>
                <p:cNvPr id="1037" name="Freihand 1036">
                  <a:extLst>
                    <a:ext uri="{FF2B5EF4-FFF2-40B4-BE49-F238E27FC236}">
                      <a16:creationId xmlns:a16="http://schemas.microsoft.com/office/drawing/2014/main" id="{1416D598-F51C-42B0-8DB2-4B155EFF70B5}"/>
                    </a:ext>
                  </a:extLst>
                </p:cNvPr>
                <p:cNvPicPr/>
                <p:nvPr/>
              </p:nvPicPr>
              <p:blipFill>
                <a:blip r:embed="rId1605"/>
                <a:stretch>
                  <a:fillRect/>
                </a:stretch>
              </p:blipFill>
              <p:spPr>
                <a:xfrm>
                  <a:off x="11649334" y="2692925"/>
                  <a:ext cx="148680" cy="117360"/>
                </a:xfrm>
                <a:prstGeom prst="rect">
                  <a:avLst/>
                </a:prstGeom>
              </p:spPr>
            </p:pic>
          </mc:Fallback>
        </mc:AlternateContent>
      </p:grpSp>
      <p:grpSp>
        <p:nvGrpSpPr>
          <p:cNvPr id="1049" name="Gruppieren 1048">
            <a:extLst>
              <a:ext uri="{FF2B5EF4-FFF2-40B4-BE49-F238E27FC236}">
                <a16:creationId xmlns:a16="http://schemas.microsoft.com/office/drawing/2014/main" id="{F7099C2D-3402-4BAC-9168-691FA3633F6C}"/>
              </a:ext>
            </a:extLst>
          </p:cNvPr>
          <p:cNvGrpSpPr/>
          <p:nvPr/>
        </p:nvGrpSpPr>
        <p:grpSpPr>
          <a:xfrm>
            <a:off x="1327054" y="4067405"/>
            <a:ext cx="1283760" cy="219600"/>
            <a:chOff x="1327054" y="4067405"/>
            <a:chExt cx="1283760" cy="219600"/>
          </a:xfrm>
        </p:grpSpPr>
        <mc:AlternateContent xmlns:mc="http://schemas.openxmlformats.org/markup-compatibility/2006" xmlns:p14="http://schemas.microsoft.com/office/powerpoint/2010/main">
          <mc:Choice Requires="p14">
            <p:contentPart p14:bwMode="auto" r:id="rId1606">
              <p14:nvContentPartPr>
                <p14:cNvPr id="1039" name="Freihand 1038">
                  <a:extLst>
                    <a:ext uri="{FF2B5EF4-FFF2-40B4-BE49-F238E27FC236}">
                      <a16:creationId xmlns:a16="http://schemas.microsoft.com/office/drawing/2014/main" id="{A69E6DB9-507D-496E-9A07-AEFDB080E24D}"/>
                    </a:ext>
                  </a:extLst>
                </p14:cNvPr>
                <p14:cNvContentPartPr/>
                <p14:nvPr/>
              </p14:nvContentPartPr>
              <p14:xfrm>
                <a:off x="1327054" y="4249565"/>
                <a:ext cx="74880" cy="1800"/>
              </p14:xfrm>
            </p:contentPart>
          </mc:Choice>
          <mc:Fallback xmlns="">
            <p:pic>
              <p:nvPicPr>
                <p:cNvPr id="1039" name="Freihand 1038">
                  <a:extLst>
                    <a:ext uri="{FF2B5EF4-FFF2-40B4-BE49-F238E27FC236}">
                      <a16:creationId xmlns:a16="http://schemas.microsoft.com/office/drawing/2014/main" id="{A69E6DB9-507D-496E-9A07-AEFDB080E24D}"/>
                    </a:ext>
                  </a:extLst>
                </p:cNvPr>
                <p:cNvPicPr/>
                <p:nvPr/>
              </p:nvPicPr>
              <p:blipFill>
                <a:blip r:embed="rId92"/>
                <a:stretch>
                  <a:fillRect/>
                </a:stretch>
              </p:blipFill>
              <p:spPr>
                <a:xfrm>
                  <a:off x="1322734" y="4245245"/>
                  <a:ext cx="83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607">
              <p14:nvContentPartPr>
                <p14:cNvPr id="1040" name="Freihand 1039">
                  <a:extLst>
                    <a:ext uri="{FF2B5EF4-FFF2-40B4-BE49-F238E27FC236}">
                      <a16:creationId xmlns:a16="http://schemas.microsoft.com/office/drawing/2014/main" id="{156962C6-AF22-4B47-9C56-2B3CAD02AFC5}"/>
                    </a:ext>
                  </a:extLst>
                </p14:cNvPr>
                <p14:cNvContentPartPr/>
                <p14:nvPr/>
              </p14:nvContentPartPr>
              <p14:xfrm>
                <a:off x="1472494" y="4161725"/>
                <a:ext cx="125640" cy="125280"/>
              </p14:xfrm>
            </p:contentPart>
          </mc:Choice>
          <mc:Fallback xmlns="">
            <p:pic>
              <p:nvPicPr>
                <p:cNvPr id="1040" name="Freihand 1039">
                  <a:extLst>
                    <a:ext uri="{FF2B5EF4-FFF2-40B4-BE49-F238E27FC236}">
                      <a16:creationId xmlns:a16="http://schemas.microsoft.com/office/drawing/2014/main" id="{156962C6-AF22-4B47-9C56-2B3CAD02AFC5}"/>
                    </a:ext>
                  </a:extLst>
                </p:cNvPr>
                <p:cNvPicPr/>
                <p:nvPr/>
              </p:nvPicPr>
              <p:blipFill>
                <a:blip r:embed="rId1608"/>
                <a:stretch>
                  <a:fillRect/>
                </a:stretch>
              </p:blipFill>
              <p:spPr>
                <a:xfrm>
                  <a:off x="1468174" y="4157405"/>
                  <a:ext cx="13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09">
              <p14:nvContentPartPr>
                <p14:cNvPr id="1042" name="Freihand 1041">
                  <a:extLst>
                    <a:ext uri="{FF2B5EF4-FFF2-40B4-BE49-F238E27FC236}">
                      <a16:creationId xmlns:a16="http://schemas.microsoft.com/office/drawing/2014/main" id="{79A98F60-BB6B-4B2C-B49A-7C74C92D502F}"/>
                    </a:ext>
                  </a:extLst>
                </p14:cNvPr>
                <p14:cNvContentPartPr/>
                <p14:nvPr/>
              </p14:nvContentPartPr>
              <p14:xfrm>
                <a:off x="1651414" y="4196645"/>
                <a:ext cx="149400" cy="33120"/>
              </p14:xfrm>
            </p:contentPart>
          </mc:Choice>
          <mc:Fallback xmlns="">
            <p:pic>
              <p:nvPicPr>
                <p:cNvPr id="1042" name="Freihand 1041">
                  <a:extLst>
                    <a:ext uri="{FF2B5EF4-FFF2-40B4-BE49-F238E27FC236}">
                      <a16:creationId xmlns:a16="http://schemas.microsoft.com/office/drawing/2014/main" id="{79A98F60-BB6B-4B2C-B49A-7C74C92D502F}"/>
                    </a:ext>
                  </a:extLst>
                </p:cNvPr>
                <p:cNvPicPr/>
                <p:nvPr/>
              </p:nvPicPr>
              <p:blipFill>
                <a:blip r:embed="rId1610"/>
                <a:stretch>
                  <a:fillRect/>
                </a:stretch>
              </p:blipFill>
              <p:spPr>
                <a:xfrm>
                  <a:off x="1647094" y="4192325"/>
                  <a:ext cx="158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11">
              <p14:nvContentPartPr>
                <p14:cNvPr id="1043" name="Freihand 1042">
                  <a:extLst>
                    <a:ext uri="{FF2B5EF4-FFF2-40B4-BE49-F238E27FC236}">
                      <a16:creationId xmlns:a16="http://schemas.microsoft.com/office/drawing/2014/main" id="{C6F05D4E-28D8-4B59-8FD6-766AD21C5248}"/>
                    </a:ext>
                  </a:extLst>
                </p14:cNvPr>
                <p14:cNvContentPartPr/>
                <p14:nvPr/>
              </p14:nvContentPartPr>
              <p14:xfrm>
                <a:off x="1687774" y="4261805"/>
                <a:ext cx="115200" cy="4680"/>
              </p14:xfrm>
            </p:contentPart>
          </mc:Choice>
          <mc:Fallback xmlns="">
            <p:pic>
              <p:nvPicPr>
                <p:cNvPr id="1043" name="Freihand 1042">
                  <a:extLst>
                    <a:ext uri="{FF2B5EF4-FFF2-40B4-BE49-F238E27FC236}">
                      <a16:creationId xmlns:a16="http://schemas.microsoft.com/office/drawing/2014/main" id="{C6F05D4E-28D8-4B59-8FD6-766AD21C5248}"/>
                    </a:ext>
                  </a:extLst>
                </p:cNvPr>
                <p:cNvPicPr/>
                <p:nvPr/>
              </p:nvPicPr>
              <p:blipFill>
                <a:blip r:embed="rId1612"/>
                <a:stretch>
                  <a:fillRect/>
                </a:stretch>
              </p:blipFill>
              <p:spPr>
                <a:xfrm>
                  <a:off x="1683454" y="4257485"/>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13">
              <p14:nvContentPartPr>
                <p14:cNvPr id="1044" name="Freihand 1043">
                  <a:extLst>
                    <a:ext uri="{FF2B5EF4-FFF2-40B4-BE49-F238E27FC236}">
                      <a16:creationId xmlns:a16="http://schemas.microsoft.com/office/drawing/2014/main" id="{13B0D4F4-366A-4168-AACF-D6F04AFD96DB}"/>
                    </a:ext>
                  </a:extLst>
                </p14:cNvPr>
                <p14:cNvContentPartPr/>
                <p14:nvPr/>
              </p14:nvContentPartPr>
              <p14:xfrm>
                <a:off x="1961374" y="4100165"/>
                <a:ext cx="162000" cy="168120"/>
              </p14:xfrm>
            </p:contentPart>
          </mc:Choice>
          <mc:Fallback xmlns="">
            <p:pic>
              <p:nvPicPr>
                <p:cNvPr id="1044" name="Freihand 1043">
                  <a:extLst>
                    <a:ext uri="{FF2B5EF4-FFF2-40B4-BE49-F238E27FC236}">
                      <a16:creationId xmlns:a16="http://schemas.microsoft.com/office/drawing/2014/main" id="{13B0D4F4-366A-4168-AACF-D6F04AFD96DB}"/>
                    </a:ext>
                  </a:extLst>
                </p:cNvPr>
                <p:cNvPicPr/>
                <p:nvPr/>
              </p:nvPicPr>
              <p:blipFill>
                <a:blip r:embed="rId1614"/>
                <a:stretch>
                  <a:fillRect/>
                </a:stretch>
              </p:blipFill>
              <p:spPr>
                <a:xfrm>
                  <a:off x="1957054" y="4095845"/>
                  <a:ext cx="17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15">
              <p14:nvContentPartPr>
                <p14:cNvPr id="1045" name="Freihand 1044">
                  <a:extLst>
                    <a:ext uri="{FF2B5EF4-FFF2-40B4-BE49-F238E27FC236}">
                      <a16:creationId xmlns:a16="http://schemas.microsoft.com/office/drawing/2014/main" id="{DC23EC2E-9E16-4F5F-9542-B8C5176E30B8}"/>
                    </a:ext>
                  </a:extLst>
                </p14:cNvPr>
                <p14:cNvContentPartPr/>
                <p14:nvPr/>
              </p14:nvContentPartPr>
              <p14:xfrm>
                <a:off x="2245774" y="4098365"/>
                <a:ext cx="21240" cy="126000"/>
              </p14:xfrm>
            </p:contentPart>
          </mc:Choice>
          <mc:Fallback xmlns="">
            <p:pic>
              <p:nvPicPr>
                <p:cNvPr id="1045" name="Freihand 1044">
                  <a:extLst>
                    <a:ext uri="{FF2B5EF4-FFF2-40B4-BE49-F238E27FC236}">
                      <a16:creationId xmlns:a16="http://schemas.microsoft.com/office/drawing/2014/main" id="{DC23EC2E-9E16-4F5F-9542-B8C5176E30B8}"/>
                    </a:ext>
                  </a:extLst>
                </p:cNvPr>
                <p:cNvPicPr/>
                <p:nvPr/>
              </p:nvPicPr>
              <p:blipFill>
                <a:blip r:embed="rId1616"/>
                <a:stretch>
                  <a:fillRect/>
                </a:stretch>
              </p:blipFill>
              <p:spPr>
                <a:xfrm>
                  <a:off x="2241454" y="4094045"/>
                  <a:ext cx="29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17">
              <p14:nvContentPartPr>
                <p14:cNvPr id="1046" name="Freihand 1045">
                  <a:extLst>
                    <a:ext uri="{FF2B5EF4-FFF2-40B4-BE49-F238E27FC236}">
                      <a16:creationId xmlns:a16="http://schemas.microsoft.com/office/drawing/2014/main" id="{D0E85E6B-30C9-4CF7-A35F-2F6082F9B628}"/>
                    </a:ext>
                  </a:extLst>
                </p14:cNvPr>
                <p14:cNvContentPartPr/>
                <p14:nvPr/>
              </p14:nvContentPartPr>
              <p14:xfrm>
                <a:off x="2166214" y="4082885"/>
                <a:ext cx="212040" cy="119880"/>
              </p14:xfrm>
            </p:contentPart>
          </mc:Choice>
          <mc:Fallback xmlns="">
            <p:pic>
              <p:nvPicPr>
                <p:cNvPr id="1046" name="Freihand 1045">
                  <a:extLst>
                    <a:ext uri="{FF2B5EF4-FFF2-40B4-BE49-F238E27FC236}">
                      <a16:creationId xmlns:a16="http://schemas.microsoft.com/office/drawing/2014/main" id="{D0E85E6B-30C9-4CF7-A35F-2F6082F9B628}"/>
                    </a:ext>
                  </a:extLst>
                </p:cNvPr>
                <p:cNvPicPr/>
                <p:nvPr/>
              </p:nvPicPr>
              <p:blipFill>
                <a:blip r:embed="rId1618"/>
                <a:stretch>
                  <a:fillRect/>
                </a:stretch>
              </p:blipFill>
              <p:spPr>
                <a:xfrm>
                  <a:off x="2161894" y="4078565"/>
                  <a:ext cx="220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19">
              <p14:nvContentPartPr>
                <p14:cNvPr id="1047" name="Freihand 1046">
                  <a:extLst>
                    <a:ext uri="{FF2B5EF4-FFF2-40B4-BE49-F238E27FC236}">
                      <a16:creationId xmlns:a16="http://schemas.microsoft.com/office/drawing/2014/main" id="{2ECF364D-8F6F-4BF2-828D-F4EF04311F7E}"/>
                    </a:ext>
                  </a:extLst>
                </p14:cNvPr>
                <p14:cNvContentPartPr/>
                <p14:nvPr/>
              </p14:nvContentPartPr>
              <p14:xfrm>
                <a:off x="2450614" y="4095485"/>
                <a:ext cx="38520" cy="147240"/>
              </p14:xfrm>
            </p:contentPart>
          </mc:Choice>
          <mc:Fallback xmlns="">
            <p:pic>
              <p:nvPicPr>
                <p:cNvPr id="1047" name="Freihand 1046">
                  <a:extLst>
                    <a:ext uri="{FF2B5EF4-FFF2-40B4-BE49-F238E27FC236}">
                      <a16:creationId xmlns:a16="http://schemas.microsoft.com/office/drawing/2014/main" id="{2ECF364D-8F6F-4BF2-828D-F4EF04311F7E}"/>
                    </a:ext>
                  </a:extLst>
                </p:cNvPr>
                <p:cNvPicPr/>
                <p:nvPr/>
              </p:nvPicPr>
              <p:blipFill>
                <a:blip r:embed="rId1620"/>
                <a:stretch>
                  <a:fillRect/>
                </a:stretch>
              </p:blipFill>
              <p:spPr>
                <a:xfrm>
                  <a:off x="2446294" y="4091165"/>
                  <a:ext cx="47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21">
              <p14:nvContentPartPr>
                <p14:cNvPr id="1048" name="Freihand 1047">
                  <a:extLst>
                    <a:ext uri="{FF2B5EF4-FFF2-40B4-BE49-F238E27FC236}">
                      <a16:creationId xmlns:a16="http://schemas.microsoft.com/office/drawing/2014/main" id="{1C8024B1-23CD-47CB-94DA-239BE2F02428}"/>
                    </a:ext>
                  </a:extLst>
                </p14:cNvPr>
                <p14:cNvContentPartPr/>
                <p14:nvPr/>
              </p14:nvContentPartPr>
              <p14:xfrm>
                <a:off x="2350534" y="4067405"/>
                <a:ext cx="260280" cy="9360"/>
              </p14:xfrm>
            </p:contentPart>
          </mc:Choice>
          <mc:Fallback xmlns="">
            <p:pic>
              <p:nvPicPr>
                <p:cNvPr id="1048" name="Freihand 1047">
                  <a:extLst>
                    <a:ext uri="{FF2B5EF4-FFF2-40B4-BE49-F238E27FC236}">
                      <a16:creationId xmlns:a16="http://schemas.microsoft.com/office/drawing/2014/main" id="{1C8024B1-23CD-47CB-94DA-239BE2F02428}"/>
                    </a:ext>
                  </a:extLst>
                </p:cNvPr>
                <p:cNvPicPr/>
                <p:nvPr/>
              </p:nvPicPr>
              <p:blipFill>
                <a:blip r:embed="rId1622"/>
                <a:stretch>
                  <a:fillRect/>
                </a:stretch>
              </p:blipFill>
              <p:spPr>
                <a:xfrm>
                  <a:off x="2346214" y="4063085"/>
                  <a:ext cx="26892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3">
            <p14:nvContentPartPr>
              <p14:cNvPr id="1050" name="Freihand 1049">
                <a:extLst>
                  <a:ext uri="{FF2B5EF4-FFF2-40B4-BE49-F238E27FC236}">
                    <a16:creationId xmlns:a16="http://schemas.microsoft.com/office/drawing/2014/main" id="{247E13C4-418F-4F35-8C3F-F8C8D7F04121}"/>
                  </a:ext>
                </a:extLst>
              </p14:cNvPr>
              <p14:cNvContentPartPr/>
              <p14:nvPr/>
            </p14:nvContentPartPr>
            <p14:xfrm>
              <a:off x="3052174" y="2736125"/>
              <a:ext cx="2786040" cy="1454040"/>
            </p14:xfrm>
          </p:contentPart>
        </mc:Choice>
        <mc:Fallback xmlns="">
          <p:pic>
            <p:nvPicPr>
              <p:cNvPr id="1050" name="Freihand 1049">
                <a:extLst>
                  <a:ext uri="{FF2B5EF4-FFF2-40B4-BE49-F238E27FC236}">
                    <a16:creationId xmlns:a16="http://schemas.microsoft.com/office/drawing/2014/main" id="{247E13C4-418F-4F35-8C3F-F8C8D7F04121}"/>
                  </a:ext>
                </a:extLst>
              </p:cNvPr>
              <p:cNvPicPr/>
              <p:nvPr/>
            </p:nvPicPr>
            <p:blipFill>
              <a:blip r:embed="rId1624"/>
              <a:stretch>
                <a:fillRect/>
              </a:stretch>
            </p:blipFill>
            <p:spPr>
              <a:xfrm>
                <a:off x="3047854" y="2731805"/>
                <a:ext cx="2794680" cy="1462680"/>
              </a:xfrm>
              <a:prstGeom prst="rect">
                <a:avLst/>
              </a:prstGeom>
            </p:spPr>
          </p:pic>
        </mc:Fallback>
      </mc:AlternateContent>
      <mc:AlternateContent xmlns:mc="http://schemas.openxmlformats.org/markup-compatibility/2006" xmlns:p14="http://schemas.microsoft.com/office/powerpoint/2010/main">
        <mc:Choice Requires="p14">
          <p:contentPart p14:bwMode="auto" r:id="rId1625">
            <p14:nvContentPartPr>
              <p14:cNvPr id="1051" name="Freihand 1050">
                <a:extLst>
                  <a:ext uri="{FF2B5EF4-FFF2-40B4-BE49-F238E27FC236}">
                    <a16:creationId xmlns:a16="http://schemas.microsoft.com/office/drawing/2014/main" id="{6F0EC6BA-D865-447D-B1A0-2B0A57058BDC}"/>
                  </a:ext>
                </a:extLst>
              </p14:cNvPr>
              <p14:cNvContentPartPr/>
              <p14:nvPr/>
            </p14:nvContentPartPr>
            <p14:xfrm>
              <a:off x="1068934" y="3761045"/>
              <a:ext cx="2025720" cy="783360"/>
            </p14:xfrm>
          </p:contentPart>
        </mc:Choice>
        <mc:Fallback xmlns="">
          <p:pic>
            <p:nvPicPr>
              <p:cNvPr id="1051" name="Freihand 1050">
                <a:extLst>
                  <a:ext uri="{FF2B5EF4-FFF2-40B4-BE49-F238E27FC236}">
                    <a16:creationId xmlns:a16="http://schemas.microsoft.com/office/drawing/2014/main" id="{6F0EC6BA-D865-447D-B1A0-2B0A57058BDC}"/>
                  </a:ext>
                </a:extLst>
              </p:cNvPr>
              <p:cNvPicPr/>
              <p:nvPr/>
            </p:nvPicPr>
            <p:blipFill>
              <a:blip r:embed="rId1626"/>
              <a:stretch>
                <a:fillRect/>
              </a:stretch>
            </p:blipFill>
            <p:spPr>
              <a:xfrm>
                <a:off x="1064614" y="3756725"/>
                <a:ext cx="203436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2" name="Freihand 1">
                <a:extLst>
                  <a:ext uri="{FF2B5EF4-FFF2-40B4-BE49-F238E27FC236}">
                    <a16:creationId xmlns:a16="http://schemas.microsoft.com/office/drawing/2014/main" id="{61533F48-DDD3-4351-850A-C18E921EEF64}"/>
                  </a:ext>
                </a:extLst>
              </p14:cNvPr>
              <p14:cNvContentPartPr/>
              <p14:nvPr/>
            </p14:nvContentPartPr>
            <p14:xfrm>
              <a:off x="3186454" y="2716685"/>
              <a:ext cx="2454120" cy="1685520"/>
            </p14:xfrm>
          </p:contentPart>
        </mc:Choice>
        <mc:Fallback>
          <p:pic>
            <p:nvPicPr>
              <p:cNvPr id="2" name="Freihand 1">
                <a:extLst>
                  <a:ext uri="{FF2B5EF4-FFF2-40B4-BE49-F238E27FC236}">
                    <a16:creationId xmlns:a16="http://schemas.microsoft.com/office/drawing/2014/main" id="{61533F48-DDD3-4351-850A-C18E921EEF64}"/>
                  </a:ext>
                </a:extLst>
              </p:cNvPr>
              <p:cNvPicPr/>
              <p:nvPr/>
            </p:nvPicPr>
            <p:blipFill>
              <a:blip r:embed="rId1628"/>
              <a:stretch>
                <a:fillRect/>
              </a:stretch>
            </p:blipFill>
            <p:spPr>
              <a:xfrm>
                <a:off x="3182134" y="2712365"/>
                <a:ext cx="2462760" cy="1694160"/>
              </a:xfrm>
              <a:prstGeom prst="rect">
                <a:avLst/>
              </a:prstGeom>
            </p:spPr>
          </p:pic>
        </mc:Fallback>
      </mc:AlternateContent>
    </p:spTree>
    <p:extLst>
      <p:ext uri="{BB962C8B-B14F-4D97-AF65-F5344CB8AC3E}">
        <p14:creationId xmlns:p14="http://schemas.microsoft.com/office/powerpoint/2010/main" val="347837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4D948B66-7A83-4354-998A-7719E7E13B68}"/>
              </a:ext>
            </a:extLst>
          </p:cNvPr>
          <p:cNvPicPr>
            <a:picLocks noChangeAspect="1"/>
          </p:cNvPicPr>
          <p:nvPr/>
        </p:nvPicPr>
        <p:blipFill>
          <a:blip r:embed="rId2"/>
          <a:stretch>
            <a:fillRect/>
          </a:stretch>
        </p:blipFill>
        <p:spPr>
          <a:xfrm>
            <a:off x="122209" y="0"/>
            <a:ext cx="4803192" cy="1963972"/>
          </a:xfrm>
          <a:prstGeom prst="rect">
            <a:avLst/>
          </a:prstGeom>
        </p:spPr>
      </p:pic>
      <mc:AlternateContent xmlns:mc="http://schemas.openxmlformats.org/markup-compatibility/2006" xmlns:p14="http://schemas.microsoft.com/office/powerpoint/2010/main">
        <mc:Choice Requires="p14">
          <p:contentPart p14:bwMode="auto" r:id="rId3">
            <p14:nvContentPartPr>
              <p14:cNvPr id="41" name="Freihand 40">
                <a:extLst>
                  <a:ext uri="{FF2B5EF4-FFF2-40B4-BE49-F238E27FC236}">
                    <a16:creationId xmlns:a16="http://schemas.microsoft.com/office/drawing/2014/main" id="{72F245A6-034F-4C5E-B96C-914A36173EDA}"/>
                  </a:ext>
                </a:extLst>
              </p14:cNvPr>
              <p14:cNvContentPartPr/>
              <p14:nvPr/>
            </p14:nvContentPartPr>
            <p14:xfrm>
              <a:off x="8732254" y="62405"/>
              <a:ext cx="148680" cy="69120"/>
            </p14:xfrm>
          </p:contentPart>
        </mc:Choice>
        <mc:Fallback xmlns="">
          <p:pic>
            <p:nvPicPr>
              <p:cNvPr id="41" name="Freihand 40">
                <a:extLst>
                  <a:ext uri="{FF2B5EF4-FFF2-40B4-BE49-F238E27FC236}">
                    <a16:creationId xmlns:a16="http://schemas.microsoft.com/office/drawing/2014/main" id="{72F245A6-034F-4C5E-B96C-914A36173EDA}"/>
                  </a:ext>
                </a:extLst>
              </p:cNvPr>
              <p:cNvPicPr/>
              <p:nvPr/>
            </p:nvPicPr>
            <p:blipFill>
              <a:blip r:embed="rId4"/>
              <a:stretch>
                <a:fillRect/>
              </a:stretch>
            </p:blipFill>
            <p:spPr>
              <a:xfrm>
                <a:off x="8727934" y="58085"/>
                <a:ext cx="157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 name="Freihand 41">
                <a:extLst>
                  <a:ext uri="{FF2B5EF4-FFF2-40B4-BE49-F238E27FC236}">
                    <a16:creationId xmlns:a16="http://schemas.microsoft.com/office/drawing/2014/main" id="{DBD689EF-E726-4A53-AFE8-03805D9C4379}"/>
                  </a:ext>
                </a:extLst>
              </p14:cNvPr>
              <p14:cNvContentPartPr/>
              <p14:nvPr/>
            </p14:nvContentPartPr>
            <p14:xfrm>
              <a:off x="8869054" y="48725"/>
              <a:ext cx="50760" cy="116280"/>
            </p14:xfrm>
          </p:contentPart>
        </mc:Choice>
        <mc:Fallback xmlns="">
          <p:pic>
            <p:nvPicPr>
              <p:cNvPr id="42" name="Freihand 41">
                <a:extLst>
                  <a:ext uri="{FF2B5EF4-FFF2-40B4-BE49-F238E27FC236}">
                    <a16:creationId xmlns:a16="http://schemas.microsoft.com/office/drawing/2014/main" id="{DBD689EF-E726-4A53-AFE8-03805D9C4379}"/>
                  </a:ext>
                </a:extLst>
              </p:cNvPr>
              <p:cNvPicPr/>
              <p:nvPr/>
            </p:nvPicPr>
            <p:blipFill>
              <a:blip r:embed="rId6"/>
              <a:stretch>
                <a:fillRect/>
              </a:stretch>
            </p:blipFill>
            <p:spPr>
              <a:xfrm>
                <a:off x="8864734" y="44405"/>
                <a:ext cx="59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Freihand 42">
                <a:extLst>
                  <a:ext uri="{FF2B5EF4-FFF2-40B4-BE49-F238E27FC236}">
                    <a16:creationId xmlns:a16="http://schemas.microsoft.com/office/drawing/2014/main" id="{C0F4AD66-BE32-4F37-B936-FA0DF8BBB22B}"/>
                  </a:ext>
                </a:extLst>
              </p14:cNvPr>
              <p14:cNvContentPartPr/>
              <p14:nvPr/>
            </p14:nvContentPartPr>
            <p14:xfrm>
              <a:off x="9193414" y="90125"/>
              <a:ext cx="97200" cy="77760"/>
            </p14:xfrm>
          </p:contentPart>
        </mc:Choice>
        <mc:Fallback xmlns="">
          <p:pic>
            <p:nvPicPr>
              <p:cNvPr id="43" name="Freihand 42">
                <a:extLst>
                  <a:ext uri="{FF2B5EF4-FFF2-40B4-BE49-F238E27FC236}">
                    <a16:creationId xmlns:a16="http://schemas.microsoft.com/office/drawing/2014/main" id="{C0F4AD66-BE32-4F37-B936-FA0DF8BBB22B}"/>
                  </a:ext>
                </a:extLst>
              </p:cNvPr>
              <p:cNvPicPr/>
              <p:nvPr/>
            </p:nvPicPr>
            <p:blipFill>
              <a:blip r:embed="rId8"/>
              <a:stretch>
                <a:fillRect/>
              </a:stretch>
            </p:blipFill>
            <p:spPr>
              <a:xfrm>
                <a:off x="9189094" y="85805"/>
                <a:ext cx="105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Freihand 43">
                <a:extLst>
                  <a:ext uri="{FF2B5EF4-FFF2-40B4-BE49-F238E27FC236}">
                    <a16:creationId xmlns:a16="http://schemas.microsoft.com/office/drawing/2014/main" id="{9D838714-DDAF-4DC8-8DAB-C567A6864C88}"/>
                  </a:ext>
                </a:extLst>
              </p14:cNvPr>
              <p14:cNvContentPartPr/>
              <p14:nvPr/>
            </p14:nvContentPartPr>
            <p14:xfrm>
              <a:off x="9302494" y="127205"/>
              <a:ext cx="50040" cy="88920"/>
            </p14:xfrm>
          </p:contentPart>
        </mc:Choice>
        <mc:Fallback xmlns="">
          <p:pic>
            <p:nvPicPr>
              <p:cNvPr id="44" name="Freihand 43">
                <a:extLst>
                  <a:ext uri="{FF2B5EF4-FFF2-40B4-BE49-F238E27FC236}">
                    <a16:creationId xmlns:a16="http://schemas.microsoft.com/office/drawing/2014/main" id="{9D838714-DDAF-4DC8-8DAB-C567A6864C88}"/>
                  </a:ext>
                </a:extLst>
              </p:cNvPr>
              <p:cNvPicPr/>
              <p:nvPr/>
            </p:nvPicPr>
            <p:blipFill>
              <a:blip r:embed="rId10"/>
              <a:stretch>
                <a:fillRect/>
              </a:stretch>
            </p:blipFill>
            <p:spPr>
              <a:xfrm>
                <a:off x="9298174" y="122885"/>
                <a:ext cx="58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5" name="Freihand 44">
                <a:extLst>
                  <a:ext uri="{FF2B5EF4-FFF2-40B4-BE49-F238E27FC236}">
                    <a16:creationId xmlns:a16="http://schemas.microsoft.com/office/drawing/2014/main" id="{24C37103-44D6-421A-B721-BDAE0E267AF6}"/>
                  </a:ext>
                </a:extLst>
              </p14:cNvPr>
              <p14:cNvContentPartPr/>
              <p14:nvPr/>
            </p14:nvContentPartPr>
            <p14:xfrm>
              <a:off x="9317614" y="125765"/>
              <a:ext cx="52560" cy="80280"/>
            </p14:xfrm>
          </p:contentPart>
        </mc:Choice>
        <mc:Fallback xmlns="">
          <p:pic>
            <p:nvPicPr>
              <p:cNvPr id="45" name="Freihand 44">
                <a:extLst>
                  <a:ext uri="{FF2B5EF4-FFF2-40B4-BE49-F238E27FC236}">
                    <a16:creationId xmlns:a16="http://schemas.microsoft.com/office/drawing/2014/main" id="{24C37103-44D6-421A-B721-BDAE0E267AF6}"/>
                  </a:ext>
                </a:extLst>
              </p:cNvPr>
              <p:cNvPicPr/>
              <p:nvPr/>
            </p:nvPicPr>
            <p:blipFill>
              <a:blip r:embed="rId12"/>
              <a:stretch>
                <a:fillRect/>
              </a:stretch>
            </p:blipFill>
            <p:spPr>
              <a:xfrm>
                <a:off x="9313294" y="121445"/>
                <a:ext cx="61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Freihand 45">
                <a:extLst>
                  <a:ext uri="{FF2B5EF4-FFF2-40B4-BE49-F238E27FC236}">
                    <a16:creationId xmlns:a16="http://schemas.microsoft.com/office/drawing/2014/main" id="{9AC0B5C4-F513-405A-8760-A3B49EDDD7C2}"/>
                  </a:ext>
                </a:extLst>
              </p14:cNvPr>
              <p14:cNvContentPartPr/>
              <p14:nvPr/>
            </p14:nvContentPartPr>
            <p14:xfrm>
              <a:off x="9126454" y="7325"/>
              <a:ext cx="157680" cy="24480"/>
            </p14:xfrm>
          </p:contentPart>
        </mc:Choice>
        <mc:Fallback xmlns="">
          <p:pic>
            <p:nvPicPr>
              <p:cNvPr id="46" name="Freihand 45">
                <a:extLst>
                  <a:ext uri="{FF2B5EF4-FFF2-40B4-BE49-F238E27FC236}">
                    <a16:creationId xmlns:a16="http://schemas.microsoft.com/office/drawing/2014/main" id="{9AC0B5C4-F513-405A-8760-A3B49EDDD7C2}"/>
                  </a:ext>
                </a:extLst>
              </p:cNvPr>
              <p:cNvPicPr/>
              <p:nvPr/>
            </p:nvPicPr>
            <p:blipFill>
              <a:blip r:embed="rId14"/>
              <a:stretch>
                <a:fillRect/>
              </a:stretch>
            </p:blipFill>
            <p:spPr>
              <a:xfrm>
                <a:off x="9122134" y="3005"/>
                <a:ext cx="166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 name="Freihand 46">
                <a:extLst>
                  <a:ext uri="{FF2B5EF4-FFF2-40B4-BE49-F238E27FC236}">
                    <a16:creationId xmlns:a16="http://schemas.microsoft.com/office/drawing/2014/main" id="{57EA4FA8-530C-431D-A9CE-CAAF082A2203}"/>
                  </a:ext>
                </a:extLst>
              </p14:cNvPr>
              <p14:cNvContentPartPr/>
              <p14:nvPr/>
            </p14:nvContentPartPr>
            <p14:xfrm>
              <a:off x="9430294" y="67085"/>
              <a:ext cx="122040" cy="5760"/>
            </p14:xfrm>
          </p:contentPart>
        </mc:Choice>
        <mc:Fallback xmlns="">
          <p:pic>
            <p:nvPicPr>
              <p:cNvPr id="47" name="Freihand 46">
                <a:extLst>
                  <a:ext uri="{FF2B5EF4-FFF2-40B4-BE49-F238E27FC236}">
                    <a16:creationId xmlns:a16="http://schemas.microsoft.com/office/drawing/2014/main" id="{57EA4FA8-530C-431D-A9CE-CAAF082A2203}"/>
                  </a:ext>
                </a:extLst>
              </p:cNvPr>
              <p:cNvPicPr/>
              <p:nvPr/>
            </p:nvPicPr>
            <p:blipFill>
              <a:blip r:embed="rId16"/>
              <a:stretch>
                <a:fillRect/>
              </a:stretch>
            </p:blipFill>
            <p:spPr>
              <a:xfrm>
                <a:off x="9425974" y="62765"/>
                <a:ext cx="130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Freihand 47">
                <a:extLst>
                  <a:ext uri="{FF2B5EF4-FFF2-40B4-BE49-F238E27FC236}">
                    <a16:creationId xmlns:a16="http://schemas.microsoft.com/office/drawing/2014/main" id="{6986FE05-4FDB-44F8-BFA4-6AE013B2EC50}"/>
                  </a:ext>
                </a:extLst>
              </p14:cNvPr>
              <p14:cNvContentPartPr/>
              <p14:nvPr/>
            </p14:nvContentPartPr>
            <p14:xfrm>
              <a:off x="9449734" y="90845"/>
              <a:ext cx="126360" cy="5400"/>
            </p14:xfrm>
          </p:contentPart>
        </mc:Choice>
        <mc:Fallback xmlns="">
          <p:pic>
            <p:nvPicPr>
              <p:cNvPr id="48" name="Freihand 47">
                <a:extLst>
                  <a:ext uri="{FF2B5EF4-FFF2-40B4-BE49-F238E27FC236}">
                    <a16:creationId xmlns:a16="http://schemas.microsoft.com/office/drawing/2014/main" id="{6986FE05-4FDB-44F8-BFA4-6AE013B2EC50}"/>
                  </a:ext>
                </a:extLst>
              </p:cNvPr>
              <p:cNvPicPr/>
              <p:nvPr/>
            </p:nvPicPr>
            <p:blipFill>
              <a:blip r:embed="rId18"/>
              <a:stretch>
                <a:fillRect/>
              </a:stretch>
            </p:blipFill>
            <p:spPr>
              <a:xfrm>
                <a:off x="9445414" y="86525"/>
                <a:ext cx="135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Freihand 50">
                <a:extLst>
                  <a:ext uri="{FF2B5EF4-FFF2-40B4-BE49-F238E27FC236}">
                    <a16:creationId xmlns:a16="http://schemas.microsoft.com/office/drawing/2014/main" id="{411E01C9-55C7-4294-9268-38D51110A9B8}"/>
                  </a:ext>
                </a:extLst>
              </p14:cNvPr>
              <p14:cNvContentPartPr/>
              <p14:nvPr/>
            </p14:nvContentPartPr>
            <p14:xfrm>
              <a:off x="9684094" y="55925"/>
              <a:ext cx="97200" cy="93240"/>
            </p14:xfrm>
          </p:contentPart>
        </mc:Choice>
        <mc:Fallback xmlns="">
          <p:pic>
            <p:nvPicPr>
              <p:cNvPr id="51" name="Freihand 50">
                <a:extLst>
                  <a:ext uri="{FF2B5EF4-FFF2-40B4-BE49-F238E27FC236}">
                    <a16:creationId xmlns:a16="http://schemas.microsoft.com/office/drawing/2014/main" id="{411E01C9-55C7-4294-9268-38D51110A9B8}"/>
                  </a:ext>
                </a:extLst>
              </p:cNvPr>
              <p:cNvPicPr/>
              <p:nvPr/>
            </p:nvPicPr>
            <p:blipFill>
              <a:blip r:embed="rId20"/>
              <a:stretch>
                <a:fillRect/>
              </a:stretch>
            </p:blipFill>
            <p:spPr>
              <a:xfrm>
                <a:off x="9679774" y="51605"/>
                <a:ext cx="105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Freihand 51">
                <a:extLst>
                  <a:ext uri="{FF2B5EF4-FFF2-40B4-BE49-F238E27FC236}">
                    <a16:creationId xmlns:a16="http://schemas.microsoft.com/office/drawing/2014/main" id="{6C07C685-2BB5-48A5-B9DA-98B65A93DAC1}"/>
                  </a:ext>
                </a:extLst>
              </p14:cNvPr>
              <p14:cNvContentPartPr/>
              <p14:nvPr/>
            </p14:nvContentPartPr>
            <p14:xfrm>
              <a:off x="9696334" y="63125"/>
              <a:ext cx="68040" cy="64440"/>
            </p14:xfrm>
          </p:contentPart>
        </mc:Choice>
        <mc:Fallback xmlns="">
          <p:pic>
            <p:nvPicPr>
              <p:cNvPr id="52" name="Freihand 51">
                <a:extLst>
                  <a:ext uri="{FF2B5EF4-FFF2-40B4-BE49-F238E27FC236}">
                    <a16:creationId xmlns:a16="http://schemas.microsoft.com/office/drawing/2014/main" id="{6C07C685-2BB5-48A5-B9DA-98B65A93DAC1}"/>
                  </a:ext>
                </a:extLst>
              </p:cNvPr>
              <p:cNvPicPr/>
              <p:nvPr/>
            </p:nvPicPr>
            <p:blipFill>
              <a:blip r:embed="rId22"/>
              <a:stretch>
                <a:fillRect/>
              </a:stretch>
            </p:blipFill>
            <p:spPr>
              <a:xfrm>
                <a:off x="9692014" y="58805"/>
                <a:ext cx="76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 name="Freihand 52">
                <a:extLst>
                  <a:ext uri="{FF2B5EF4-FFF2-40B4-BE49-F238E27FC236}">
                    <a16:creationId xmlns:a16="http://schemas.microsoft.com/office/drawing/2014/main" id="{4DED6D6A-E9F6-4A69-98FA-87D80DC75A88}"/>
                  </a:ext>
                </a:extLst>
              </p14:cNvPr>
              <p14:cNvContentPartPr/>
              <p14:nvPr/>
            </p14:nvContentPartPr>
            <p14:xfrm>
              <a:off x="9762934" y="106325"/>
              <a:ext cx="68400" cy="101520"/>
            </p14:xfrm>
          </p:contentPart>
        </mc:Choice>
        <mc:Fallback xmlns="">
          <p:pic>
            <p:nvPicPr>
              <p:cNvPr id="53" name="Freihand 52">
                <a:extLst>
                  <a:ext uri="{FF2B5EF4-FFF2-40B4-BE49-F238E27FC236}">
                    <a16:creationId xmlns:a16="http://schemas.microsoft.com/office/drawing/2014/main" id="{4DED6D6A-E9F6-4A69-98FA-87D80DC75A88}"/>
                  </a:ext>
                </a:extLst>
              </p:cNvPr>
              <p:cNvPicPr/>
              <p:nvPr/>
            </p:nvPicPr>
            <p:blipFill>
              <a:blip r:embed="rId24"/>
              <a:stretch>
                <a:fillRect/>
              </a:stretch>
            </p:blipFill>
            <p:spPr>
              <a:xfrm>
                <a:off x="9758614" y="102005"/>
                <a:ext cx="77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4" name="Freihand 53">
                <a:extLst>
                  <a:ext uri="{FF2B5EF4-FFF2-40B4-BE49-F238E27FC236}">
                    <a16:creationId xmlns:a16="http://schemas.microsoft.com/office/drawing/2014/main" id="{59C1E864-4C78-407A-8AE0-DC9AC13A721C}"/>
                  </a:ext>
                </a:extLst>
              </p14:cNvPr>
              <p14:cNvContentPartPr/>
              <p14:nvPr/>
            </p14:nvContentPartPr>
            <p14:xfrm>
              <a:off x="9789214" y="150605"/>
              <a:ext cx="65520" cy="9360"/>
            </p14:xfrm>
          </p:contentPart>
        </mc:Choice>
        <mc:Fallback xmlns="">
          <p:pic>
            <p:nvPicPr>
              <p:cNvPr id="54" name="Freihand 53">
                <a:extLst>
                  <a:ext uri="{FF2B5EF4-FFF2-40B4-BE49-F238E27FC236}">
                    <a16:creationId xmlns:a16="http://schemas.microsoft.com/office/drawing/2014/main" id="{59C1E864-4C78-407A-8AE0-DC9AC13A721C}"/>
                  </a:ext>
                </a:extLst>
              </p:cNvPr>
              <p:cNvPicPr/>
              <p:nvPr/>
            </p:nvPicPr>
            <p:blipFill>
              <a:blip r:embed="rId26"/>
              <a:stretch>
                <a:fillRect/>
              </a:stretch>
            </p:blipFill>
            <p:spPr>
              <a:xfrm>
                <a:off x="9784894" y="146285"/>
                <a:ext cx="74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 name="Freihand 54">
                <a:extLst>
                  <a:ext uri="{FF2B5EF4-FFF2-40B4-BE49-F238E27FC236}">
                    <a16:creationId xmlns:a16="http://schemas.microsoft.com/office/drawing/2014/main" id="{0FA15870-7AA2-4644-B0CF-E73D246C47FB}"/>
                  </a:ext>
                </a:extLst>
              </p14:cNvPr>
              <p14:cNvContentPartPr/>
              <p14:nvPr/>
            </p14:nvContentPartPr>
            <p14:xfrm>
              <a:off x="9823414" y="-21835"/>
              <a:ext cx="77400" cy="54000"/>
            </p14:xfrm>
          </p:contentPart>
        </mc:Choice>
        <mc:Fallback xmlns="">
          <p:pic>
            <p:nvPicPr>
              <p:cNvPr id="55" name="Freihand 54">
                <a:extLst>
                  <a:ext uri="{FF2B5EF4-FFF2-40B4-BE49-F238E27FC236}">
                    <a16:creationId xmlns:a16="http://schemas.microsoft.com/office/drawing/2014/main" id="{0FA15870-7AA2-4644-B0CF-E73D246C47FB}"/>
                  </a:ext>
                </a:extLst>
              </p:cNvPr>
              <p:cNvPicPr/>
              <p:nvPr/>
            </p:nvPicPr>
            <p:blipFill>
              <a:blip r:embed="rId28"/>
              <a:stretch>
                <a:fillRect/>
              </a:stretch>
            </p:blipFill>
            <p:spPr>
              <a:xfrm>
                <a:off x="9819094" y="-26155"/>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 name="Freihand 55">
                <a:extLst>
                  <a:ext uri="{FF2B5EF4-FFF2-40B4-BE49-F238E27FC236}">
                    <a16:creationId xmlns:a16="http://schemas.microsoft.com/office/drawing/2014/main" id="{2C11DF46-6DB2-48EE-9191-70237A98E3C2}"/>
                  </a:ext>
                </a:extLst>
              </p14:cNvPr>
              <p14:cNvContentPartPr/>
              <p14:nvPr/>
            </p14:nvContentPartPr>
            <p14:xfrm>
              <a:off x="9852214" y="32885"/>
              <a:ext cx="78120" cy="37440"/>
            </p14:xfrm>
          </p:contentPart>
        </mc:Choice>
        <mc:Fallback xmlns="">
          <p:pic>
            <p:nvPicPr>
              <p:cNvPr id="56" name="Freihand 55">
                <a:extLst>
                  <a:ext uri="{FF2B5EF4-FFF2-40B4-BE49-F238E27FC236}">
                    <a16:creationId xmlns:a16="http://schemas.microsoft.com/office/drawing/2014/main" id="{2C11DF46-6DB2-48EE-9191-70237A98E3C2}"/>
                  </a:ext>
                </a:extLst>
              </p:cNvPr>
              <p:cNvPicPr/>
              <p:nvPr/>
            </p:nvPicPr>
            <p:blipFill>
              <a:blip r:embed="rId30"/>
              <a:stretch>
                <a:fillRect/>
              </a:stretch>
            </p:blipFill>
            <p:spPr>
              <a:xfrm>
                <a:off x="9847894" y="28565"/>
                <a:ext cx="86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7" name="Freihand 56">
                <a:extLst>
                  <a:ext uri="{FF2B5EF4-FFF2-40B4-BE49-F238E27FC236}">
                    <a16:creationId xmlns:a16="http://schemas.microsoft.com/office/drawing/2014/main" id="{715191CB-9CDA-4A89-9F59-5A00AA01CA67}"/>
                  </a:ext>
                </a:extLst>
              </p14:cNvPr>
              <p14:cNvContentPartPr/>
              <p14:nvPr/>
            </p14:nvContentPartPr>
            <p14:xfrm>
              <a:off x="9967054" y="91205"/>
              <a:ext cx="360" cy="360"/>
            </p14:xfrm>
          </p:contentPart>
        </mc:Choice>
        <mc:Fallback xmlns="">
          <p:pic>
            <p:nvPicPr>
              <p:cNvPr id="57" name="Freihand 56">
                <a:extLst>
                  <a:ext uri="{FF2B5EF4-FFF2-40B4-BE49-F238E27FC236}">
                    <a16:creationId xmlns:a16="http://schemas.microsoft.com/office/drawing/2014/main" id="{715191CB-9CDA-4A89-9F59-5A00AA01CA67}"/>
                  </a:ext>
                </a:extLst>
              </p:cNvPr>
              <p:cNvPicPr/>
              <p:nvPr/>
            </p:nvPicPr>
            <p:blipFill>
              <a:blip r:embed="rId32"/>
              <a:stretch>
                <a:fillRect/>
              </a:stretch>
            </p:blipFill>
            <p:spPr>
              <a:xfrm>
                <a:off x="9962734" y="86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9" name="Freihand 58">
                <a:extLst>
                  <a:ext uri="{FF2B5EF4-FFF2-40B4-BE49-F238E27FC236}">
                    <a16:creationId xmlns:a16="http://schemas.microsoft.com/office/drawing/2014/main" id="{CE9ED649-C7F3-4430-A5BE-35C608246D69}"/>
                  </a:ext>
                </a:extLst>
              </p14:cNvPr>
              <p14:cNvContentPartPr/>
              <p14:nvPr/>
            </p14:nvContentPartPr>
            <p14:xfrm>
              <a:off x="9041854" y="95165"/>
              <a:ext cx="73800" cy="4320"/>
            </p14:xfrm>
          </p:contentPart>
        </mc:Choice>
        <mc:Fallback xmlns="">
          <p:pic>
            <p:nvPicPr>
              <p:cNvPr id="59" name="Freihand 58">
                <a:extLst>
                  <a:ext uri="{FF2B5EF4-FFF2-40B4-BE49-F238E27FC236}">
                    <a16:creationId xmlns:a16="http://schemas.microsoft.com/office/drawing/2014/main" id="{CE9ED649-C7F3-4430-A5BE-35C608246D69}"/>
                  </a:ext>
                </a:extLst>
              </p:cNvPr>
              <p:cNvPicPr/>
              <p:nvPr/>
            </p:nvPicPr>
            <p:blipFill>
              <a:blip r:embed="rId34"/>
              <a:stretch>
                <a:fillRect/>
              </a:stretch>
            </p:blipFill>
            <p:spPr>
              <a:xfrm>
                <a:off x="9037534" y="90845"/>
                <a:ext cx="82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0" name="Freihand 59">
                <a:extLst>
                  <a:ext uri="{FF2B5EF4-FFF2-40B4-BE49-F238E27FC236}">
                    <a16:creationId xmlns:a16="http://schemas.microsoft.com/office/drawing/2014/main" id="{A8DA4534-55B5-4E8E-A6A8-B426B1DBE6E2}"/>
                  </a:ext>
                </a:extLst>
              </p14:cNvPr>
              <p14:cNvContentPartPr/>
              <p14:nvPr/>
            </p14:nvContentPartPr>
            <p14:xfrm>
              <a:off x="9047614" y="123245"/>
              <a:ext cx="55800" cy="4320"/>
            </p14:xfrm>
          </p:contentPart>
        </mc:Choice>
        <mc:Fallback xmlns="">
          <p:pic>
            <p:nvPicPr>
              <p:cNvPr id="60" name="Freihand 59">
                <a:extLst>
                  <a:ext uri="{FF2B5EF4-FFF2-40B4-BE49-F238E27FC236}">
                    <a16:creationId xmlns:a16="http://schemas.microsoft.com/office/drawing/2014/main" id="{A8DA4534-55B5-4E8E-A6A8-B426B1DBE6E2}"/>
                  </a:ext>
                </a:extLst>
              </p:cNvPr>
              <p:cNvPicPr/>
              <p:nvPr/>
            </p:nvPicPr>
            <p:blipFill>
              <a:blip r:embed="rId36"/>
              <a:stretch>
                <a:fillRect/>
              </a:stretch>
            </p:blipFill>
            <p:spPr>
              <a:xfrm>
                <a:off x="9043294" y="118925"/>
                <a:ext cx="64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 name="Freihand 60">
                <a:extLst>
                  <a:ext uri="{FF2B5EF4-FFF2-40B4-BE49-F238E27FC236}">
                    <a16:creationId xmlns:a16="http://schemas.microsoft.com/office/drawing/2014/main" id="{0ADEBEE9-DFAF-405C-8A93-941478D2C7C5}"/>
                  </a:ext>
                </a:extLst>
              </p14:cNvPr>
              <p14:cNvContentPartPr/>
              <p14:nvPr/>
            </p14:nvContentPartPr>
            <p14:xfrm>
              <a:off x="8880934" y="125"/>
              <a:ext cx="137520" cy="146880"/>
            </p14:xfrm>
          </p:contentPart>
        </mc:Choice>
        <mc:Fallback xmlns="">
          <p:pic>
            <p:nvPicPr>
              <p:cNvPr id="61" name="Freihand 60">
                <a:extLst>
                  <a:ext uri="{FF2B5EF4-FFF2-40B4-BE49-F238E27FC236}">
                    <a16:creationId xmlns:a16="http://schemas.microsoft.com/office/drawing/2014/main" id="{0ADEBEE9-DFAF-405C-8A93-941478D2C7C5}"/>
                  </a:ext>
                </a:extLst>
              </p:cNvPr>
              <p:cNvPicPr/>
              <p:nvPr/>
            </p:nvPicPr>
            <p:blipFill>
              <a:blip r:embed="rId38"/>
              <a:stretch>
                <a:fillRect/>
              </a:stretch>
            </p:blipFill>
            <p:spPr>
              <a:xfrm>
                <a:off x="8876614" y="-4195"/>
                <a:ext cx="14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3" name="Freihand 62">
                <a:extLst>
                  <a:ext uri="{FF2B5EF4-FFF2-40B4-BE49-F238E27FC236}">
                    <a16:creationId xmlns:a16="http://schemas.microsoft.com/office/drawing/2014/main" id="{2FEEA958-0C3F-4F37-BA7C-97CFE6D2AF41}"/>
                  </a:ext>
                </a:extLst>
              </p14:cNvPr>
              <p14:cNvContentPartPr/>
              <p14:nvPr/>
            </p14:nvContentPartPr>
            <p14:xfrm>
              <a:off x="8927014" y="61685"/>
              <a:ext cx="53280" cy="65160"/>
            </p14:xfrm>
          </p:contentPart>
        </mc:Choice>
        <mc:Fallback xmlns="">
          <p:pic>
            <p:nvPicPr>
              <p:cNvPr id="63" name="Freihand 62">
                <a:extLst>
                  <a:ext uri="{FF2B5EF4-FFF2-40B4-BE49-F238E27FC236}">
                    <a16:creationId xmlns:a16="http://schemas.microsoft.com/office/drawing/2014/main" id="{2FEEA958-0C3F-4F37-BA7C-97CFE6D2AF41}"/>
                  </a:ext>
                </a:extLst>
              </p:cNvPr>
              <p:cNvPicPr/>
              <p:nvPr/>
            </p:nvPicPr>
            <p:blipFill>
              <a:blip r:embed="rId40"/>
              <a:stretch>
                <a:fillRect/>
              </a:stretch>
            </p:blipFill>
            <p:spPr>
              <a:xfrm>
                <a:off x="8922694" y="57365"/>
                <a:ext cx="61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 name="Freihand 63">
                <a:extLst>
                  <a:ext uri="{FF2B5EF4-FFF2-40B4-BE49-F238E27FC236}">
                    <a16:creationId xmlns:a16="http://schemas.microsoft.com/office/drawing/2014/main" id="{FD6FF47C-9EBD-4F20-B5C9-5BAA282DCABF}"/>
                  </a:ext>
                </a:extLst>
              </p14:cNvPr>
              <p14:cNvContentPartPr/>
              <p14:nvPr/>
            </p14:nvContentPartPr>
            <p14:xfrm>
              <a:off x="8956894" y="101285"/>
              <a:ext cx="44280" cy="78840"/>
            </p14:xfrm>
          </p:contentPart>
        </mc:Choice>
        <mc:Fallback xmlns="">
          <p:pic>
            <p:nvPicPr>
              <p:cNvPr id="64" name="Freihand 63">
                <a:extLst>
                  <a:ext uri="{FF2B5EF4-FFF2-40B4-BE49-F238E27FC236}">
                    <a16:creationId xmlns:a16="http://schemas.microsoft.com/office/drawing/2014/main" id="{FD6FF47C-9EBD-4F20-B5C9-5BAA282DCABF}"/>
                  </a:ext>
                </a:extLst>
              </p:cNvPr>
              <p:cNvPicPr/>
              <p:nvPr/>
            </p:nvPicPr>
            <p:blipFill>
              <a:blip r:embed="rId42"/>
              <a:stretch>
                <a:fillRect/>
              </a:stretch>
            </p:blipFill>
            <p:spPr>
              <a:xfrm>
                <a:off x="8952574" y="96965"/>
                <a:ext cx="52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5" name="Freihand 64">
                <a:extLst>
                  <a:ext uri="{FF2B5EF4-FFF2-40B4-BE49-F238E27FC236}">
                    <a16:creationId xmlns:a16="http://schemas.microsoft.com/office/drawing/2014/main" id="{D6403BE4-99C9-4441-BA8E-AC5FB2758B5C}"/>
                  </a:ext>
                </a:extLst>
              </p14:cNvPr>
              <p14:cNvContentPartPr/>
              <p14:nvPr/>
            </p14:nvContentPartPr>
            <p14:xfrm>
              <a:off x="8989654" y="108125"/>
              <a:ext cx="79200" cy="82440"/>
            </p14:xfrm>
          </p:contentPart>
        </mc:Choice>
        <mc:Fallback xmlns="">
          <p:pic>
            <p:nvPicPr>
              <p:cNvPr id="65" name="Freihand 64">
                <a:extLst>
                  <a:ext uri="{FF2B5EF4-FFF2-40B4-BE49-F238E27FC236}">
                    <a16:creationId xmlns:a16="http://schemas.microsoft.com/office/drawing/2014/main" id="{D6403BE4-99C9-4441-BA8E-AC5FB2758B5C}"/>
                  </a:ext>
                </a:extLst>
              </p:cNvPr>
              <p:cNvPicPr/>
              <p:nvPr/>
            </p:nvPicPr>
            <p:blipFill>
              <a:blip r:embed="rId44"/>
              <a:stretch>
                <a:fillRect/>
              </a:stretch>
            </p:blipFill>
            <p:spPr>
              <a:xfrm>
                <a:off x="8985334" y="103805"/>
                <a:ext cx="8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6" name="Freihand 65">
                <a:extLst>
                  <a:ext uri="{FF2B5EF4-FFF2-40B4-BE49-F238E27FC236}">
                    <a16:creationId xmlns:a16="http://schemas.microsoft.com/office/drawing/2014/main" id="{7CEA3888-6D90-4D59-92A2-2A1026E8C7FB}"/>
                  </a:ext>
                </a:extLst>
              </p14:cNvPr>
              <p14:cNvContentPartPr/>
              <p14:nvPr/>
            </p14:nvContentPartPr>
            <p14:xfrm>
              <a:off x="10033294" y="36485"/>
              <a:ext cx="72360" cy="44280"/>
            </p14:xfrm>
          </p:contentPart>
        </mc:Choice>
        <mc:Fallback xmlns="">
          <p:pic>
            <p:nvPicPr>
              <p:cNvPr id="66" name="Freihand 65">
                <a:extLst>
                  <a:ext uri="{FF2B5EF4-FFF2-40B4-BE49-F238E27FC236}">
                    <a16:creationId xmlns:a16="http://schemas.microsoft.com/office/drawing/2014/main" id="{7CEA3888-6D90-4D59-92A2-2A1026E8C7FB}"/>
                  </a:ext>
                </a:extLst>
              </p:cNvPr>
              <p:cNvPicPr/>
              <p:nvPr/>
            </p:nvPicPr>
            <p:blipFill>
              <a:blip r:embed="rId46"/>
              <a:stretch>
                <a:fillRect/>
              </a:stretch>
            </p:blipFill>
            <p:spPr>
              <a:xfrm>
                <a:off x="10028974" y="32165"/>
                <a:ext cx="81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7" name="Freihand 66">
                <a:extLst>
                  <a:ext uri="{FF2B5EF4-FFF2-40B4-BE49-F238E27FC236}">
                    <a16:creationId xmlns:a16="http://schemas.microsoft.com/office/drawing/2014/main" id="{599E9A80-FCDF-4CC2-956B-1C4A31DC97C7}"/>
                  </a:ext>
                </a:extLst>
              </p14:cNvPr>
              <p14:cNvContentPartPr/>
              <p14:nvPr/>
            </p14:nvContentPartPr>
            <p14:xfrm>
              <a:off x="10079734" y="42605"/>
              <a:ext cx="36720" cy="115920"/>
            </p14:xfrm>
          </p:contentPart>
        </mc:Choice>
        <mc:Fallback xmlns="">
          <p:pic>
            <p:nvPicPr>
              <p:cNvPr id="67" name="Freihand 66">
                <a:extLst>
                  <a:ext uri="{FF2B5EF4-FFF2-40B4-BE49-F238E27FC236}">
                    <a16:creationId xmlns:a16="http://schemas.microsoft.com/office/drawing/2014/main" id="{599E9A80-FCDF-4CC2-956B-1C4A31DC97C7}"/>
                  </a:ext>
                </a:extLst>
              </p:cNvPr>
              <p:cNvPicPr/>
              <p:nvPr/>
            </p:nvPicPr>
            <p:blipFill>
              <a:blip r:embed="rId48"/>
              <a:stretch>
                <a:fillRect/>
              </a:stretch>
            </p:blipFill>
            <p:spPr>
              <a:xfrm>
                <a:off x="10075414" y="38285"/>
                <a:ext cx="45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8" name="Freihand 67">
                <a:extLst>
                  <a:ext uri="{FF2B5EF4-FFF2-40B4-BE49-F238E27FC236}">
                    <a16:creationId xmlns:a16="http://schemas.microsoft.com/office/drawing/2014/main" id="{4E55A6B8-221F-4180-BB4F-2F87CE308209}"/>
                  </a:ext>
                </a:extLst>
              </p14:cNvPr>
              <p14:cNvContentPartPr/>
              <p14:nvPr/>
            </p14:nvContentPartPr>
            <p14:xfrm>
              <a:off x="10124374" y="72485"/>
              <a:ext cx="94680" cy="111600"/>
            </p14:xfrm>
          </p:contentPart>
        </mc:Choice>
        <mc:Fallback xmlns="">
          <p:pic>
            <p:nvPicPr>
              <p:cNvPr id="68" name="Freihand 67">
                <a:extLst>
                  <a:ext uri="{FF2B5EF4-FFF2-40B4-BE49-F238E27FC236}">
                    <a16:creationId xmlns:a16="http://schemas.microsoft.com/office/drawing/2014/main" id="{4E55A6B8-221F-4180-BB4F-2F87CE308209}"/>
                  </a:ext>
                </a:extLst>
              </p:cNvPr>
              <p:cNvPicPr/>
              <p:nvPr/>
            </p:nvPicPr>
            <p:blipFill>
              <a:blip r:embed="rId50"/>
              <a:stretch>
                <a:fillRect/>
              </a:stretch>
            </p:blipFill>
            <p:spPr>
              <a:xfrm>
                <a:off x="10120054" y="68165"/>
                <a:ext cx="103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9" name="Freihand 68">
                <a:extLst>
                  <a:ext uri="{FF2B5EF4-FFF2-40B4-BE49-F238E27FC236}">
                    <a16:creationId xmlns:a16="http://schemas.microsoft.com/office/drawing/2014/main" id="{678CE8DE-1D21-4E28-B128-7A5209C859AD}"/>
                  </a:ext>
                </a:extLst>
              </p14:cNvPr>
              <p14:cNvContentPartPr/>
              <p14:nvPr/>
            </p14:nvContentPartPr>
            <p14:xfrm>
              <a:off x="10145974" y="127205"/>
              <a:ext cx="89640" cy="3960"/>
            </p14:xfrm>
          </p:contentPart>
        </mc:Choice>
        <mc:Fallback xmlns="">
          <p:pic>
            <p:nvPicPr>
              <p:cNvPr id="69" name="Freihand 68">
                <a:extLst>
                  <a:ext uri="{FF2B5EF4-FFF2-40B4-BE49-F238E27FC236}">
                    <a16:creationId xmlns:a16="http://schemas.microsoft.com/office/drawing/2014/main" id="{678CE8DE-1D21-4E28-B128-7A5209C859AD}"/>
                  </a:ext>
                </a:extLst>
              </p:cNvPr>
              <p:cNvPicPr/>
              <p:nvPr/>
            </p:nvPicPr>
            <p:blipFill>
              <a:blip r:embed="rId52"/>
              <a:stretch>
                <a:fillRect/>
              </a:stretch>
            </p:blipFill>
            <p:spPr>
              <a:xfrm>
                <a:off x="10141654" y="122885"/>
                <a:ext cx="98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 name="Freihand 69">
                <a:extLst>
                  <a:ext uri="{FF2B5EF4-FFF2-40B4-BE49-F238E27FC236}">
                    <a16:creationId xmlns:a16="http://schemas.microsoft.com/office/drawing/2014/main" id="{DD8DC93A-AC4C-4DC5-A22B-576454165F6B}"/>
                  </a:ext>
                </a:extLst>
              </p14:cNvPr>
              <p14:cNvContentPartPr/>
              <p14:nvPr/>
            </p14:nvContentPartPr>
            <p14:xfrm>
              <a:off x="10265134" y="-3475"/>
              <a:ext cx="95400" cy="56520"/>
            </p14:xfrm>
          </p:contentPart>
        </mc:Choice>
        <mc:Fallback xmlns="">
          <p:pic>
            <p:nvPicPr>
              <p:cNvPr id="70" name="Freihand 69">
                <a:extLst>
                  <a:ext uri="{FF2B5EF4-FFF2-40B4-BE49-F238E27FC236}">
                    <a16:creationId xmlns:a16="http://schemas.microsoft.com/office/drawing/2014/main" id="{DD8DC93A-AC4C-4DC5-A22B-576454165F6B}"/>
                  </a:ext>
                </a:extLst>
              </p:cNvPr>
              <p:cNvPicPr/>
              <p:nvPr/>
            </p:nvPicPr>
            <p:blipFill>
              <a:blip r:embed="rId54"/>
              <a:stretch>
                <a:fillRect/>
              </a:stretch>
            </p:blipFill>
            <p:spPr>
              <a:xfrm>
                <a:off x="10260814" y="-7795"/>
                <a:ext cx="104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 name="Freihand 70">
                <a:extLst>
                  <a:ext uri="{FF2B5EF4-FFF2-40B4-BE49-F238E27FC236}">
                    <a16:creationId xmlns:a16="http://schemas.microsoft.com/office/drawing/2014/main" id="{8E7653C1-EA14-4ED8-93D7-E65595052E56}"/>
                  </a:ext>
                </a:extLst>
              </p14:cNvPr>
              <p14:cNvContentPartPr/>
              <p14:nvPr/>
            </p14:nvContentPartPr>
            <p14:xfrm>
              <a:off x="10295734" y="54845"/>
              <a:ext cx="102960" cy="55440"/>
            </p14:xfrm>
          </p:contentPart>
        </mc:Choice>
        <mc:Fallback xmlns="">
          <p:pic>
            <p:nvPicPr>
              <p:cNvPr id="71" name="Freihand 70">
                <a:extLst>
                  <a:ext uri="{FF2B5EF4-FFF2-40B4-BE49-F238E27FC236}">
                    <a16:creationId xmlns:a16="http://schemas.microsoft.com/office/drawing/2014/main" id="{8E7653C1-EA14-4ED8-93D7-E65595052E56}"/>
                  </a:ext>
                </a:extLst>
              </p:cNvPr>
              <p:cNvPicPr/>
              <p:nvPr/>
            </p:nvPicPr>
            <p:blipFill>
              <a:blip r:embed="rId56"/>
              <a:stretch>
                <a:fillRect/>
              </a:stretch>
            </p:blipFill>
            <p:spPr>
              <a:xfrm>
                <a:off x="10291414" y="50525"/>
                <a:ext cx="111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8" name="Freihand 87">
                <a:extLst>
                  <a:ext uri="{FF2B5EF4-FFF2-40B4-BE49-F238E27FC236}">
                    <a16:creationId xmlns:a16="http://schemas.microsoft.com/office/drawing/2014/main" id="{3AC2FF83-2E60-494A-8032-6F6FAE25D1A3}"/>
                  </a:ext>
                </a:extLst>
              </p14:cNvPr>
              <p14:cNvContentPartPr/>
              <p14:nvPr/>
            </p14:nvContentPartPr>
            <p14:xfrm>
              <a:off x="8601214" y="381365"/>
              <a:ext cx="112320" cy="66960"/>
            </p14:xfrm>
          </p:contentPart>
        </mc:Choice>
        <mc:Fallback xmlns="">
          <p:pic>
            <p:nvPicPr>
              <p:cNvPr id="88" name="Freihand 87">
                <a:extLst>
                  <a:ext uri="{FF2B5EF4-FFF2-40B4-BE49-F238E27FC236}">
                    <a16:creationId xmlns:a16="http://schemas.microsoft.com/office/drawing/2014/main" id="{3AC2FF83-2E60-494A-8032-6F6FAE25D1A3}"/>
                  </a:ext>
                </a:extLst>
              </p:cNvPr>
              <p:cNvPicPr/>
              <p:nvPr/>
            </p:nvPicPr>
            <p:blipFill>
              <a:blip r:embed="rId58"/>
              <a:stretch>
                <a:fillRect/>
              </a:stretch>
            </p:blipFill>
            <p:spPr>
              <a:xfrm>
                <a:off x="8596894" y="377045"/>
                <a:ext cx="120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9" name="Freihand 88">
                <a:extLst>
                  <a:ext uri="{FF2B5EF4-FFF2-40B4-BE49-F238E27FC236}">
                    <a16:creationId xmlns:a16="http://schemas.microsoft.com/office/drawing/2014/main" id="{CCBC0B9B-3D8F-4CCA-BC4A-3F7BF3C319CC}"/>
                  </a:ext>
                </a:extLst>
              </p14:cNvPr>
              <p14:cNvContentPartPr/>
              <p14:nvPr/>
            </p14:nvContentPartPr>
            <p14:xfrm>
              <a:off x="8689414" y="364445"/>
              <a:ext cx="60840" cy="130320"/>
            </p14:xfrm>
          </p:contentPart>
        </mc:Choice>
        <mc:Fallback xmlns="">
          <p:pic>
            <p:nvPicPr>
              <p:cNvPr id="89" name="Freihand 88">
                <a:extLst>
                  <a:ext uri="{FF2B5EF4-FFF2-40B4-BE49-F238E27FC236}">
                    <a16:creationId xmlns:a16="http://schemas.microsoft.com/office/drawing/2014/main" id="{CCBC0B9B-3D8F-4CCA-BC4A-3F7BF3C319CC}"/>
                  </a:ext>
                </a:extLst>
              </p:cNvPr>
              <p:cNvPicPr/>
              <p:nvPr/>
            </p:nvPicPr>
            <p:blipFill>
              <a:blip r:embed="rId60"/>
              <a:stretch>
                <a:fillRect/>
              </a:stretch>
            </p:blipFill>
            <p:spPr>
              <a:xfrm>
                <a:off x="8685094" y="360125"/>
                <a:ext cx="69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1" name="Freihand 90">
                <a:extLst>
                  <a:ext uri="{FF2B5EF4-FFF2-40B4-BE49-F238E27FC236}">
                    <a16:creationId xmlns:a16="http://schemas.microsoft.com/office/drawing/2014/main" id="{0E0FBA1B-4065-4785-9571-AF97331DB03C}"/>
                  </a:ext>
                </a:extLst>
              </p14:cNvPr>
              <p14:cNvContentPartPr/>
              <p14:nvPr/>
            </p14:nvContentPartPr>
            <p14:xfrm>
              <a:off x="8828374" y="348605"/>
              <a:ext cx="60840" cy="95040"/>
            </p14:xfrm>
          </p:contentPart>
        </mc:Choice>
        <mc:Fallback xmlns="">
          <p:pic>
            <p:nvPicPr>
              <p:cNvPr id="91" name="Freihand 90">
                <a:extLst>
                  <a:ext uri="{FF2B5EF4-FFF2-40B4-BE49-F238E27FC236}">
                    <a16:creationId xmlns:a16="http://schemas.microsoft.com/office/drawing/2014/main" id="{0E0FBA1B-4065-4785-9571-AF97331DB03C}"/>
                  </a:ext>
                </a:extLst>
              </p:cNvPr>
              <p:cNvPicPr/>
              <p:nvPr/>
            </p:nvPicPr>
            <p:blipFill>
              <a:blip r:embed="rId62"/>
              <a:stretch>
                <a:fillRect/>
              </a:stretch>
            </p:blipFill>
            <p:spPr>
              <a:xfrm>
                <a:off x="8824054" y="344285"/>
                <a:ext cx="69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2" name="Freihand 91">
                <a:extLst>
                  <a:ext uri="{FF2B5EF4-FFF2-40B4-BE49-F238E27FC236}">
                    <a16:creationId xmlns:a16="http://schemas.microsoft.com/office/drawing/2014/main" id="{B07E0BBE-FDE7-4227-9923-8C109D507C88}"/>
                  </a:ext>
                </a:extLst>
              </p14:cNvPr>
              <p14:cNvContentPartPr/>
              <p14:nvPr/>
            </p14:nvContentPartPr>
            <p14:xfrm>
              <a:off x="8921254" y="405125"/>
              <a:ext cx="21960" cy="97920"/>
            </p14:xfrm>
          </p:contentPart>
        </mc:Choice>
        <mc:Fallback xmlns="">
          <p:pic>
            <p:nvPicPr>
              <p:cNvPr id="92" name="Freihand 91">
                <a:extLst>
                  <a:ext uri="{FF2B5EF4-FFF2-40B4-BE49-F238E27FC236}">
                    <a16:creationId xmlns:a16="http://schemas.microsoft.com/office/drawing/2014/main" id="{B07E0BBE-FDE7-4227-9923-8C109D507C88}"/>
                  </a:ext>
                </a:extLst>
              </p:cNvPr>
              <p:cNvPicPr/>
              <p:nvPr/>
            </p:nvPicPr>
            <p:blipFill>
              <a:blip r:embed="rId64"/>
              <a:stretch>
                <a:fillRect/>
              </a:stretch>
            </p:blipFill>
            <p:spPr>
              <a:xfrm>
                <a:off x="8916934" y="400805"/>
                <a:ext cx="3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3" name="Freihand 92">
                <a:extLst>
                  <a:ext uri="{FF2B5EF4-FFF2-40B4-BE49-F238E27FC236}">
                    <a16:creationId xmlns:a16="http://schemas.microsoft.com/office/drawing/2014/main" id="{1FFC82A0-3245-4338-B476-A9751281EBA1}"/>
                  </a:ext>
                </a:extLst>
              </p14:cNvPr>
              <p14:cNvContentPartPr/>
              <p14:nvPr/>
            </p14:nvContentPartPr>
            <p14:xfrm>
              <a:off x="8916574" y="391445"/>
              <a:ext cx="70920" cy="105840"/>
            </p14:xfrm>
          </p:contentPart>
        </mc:Choice>
        <mc:Fallback xmlns="">
          <p:pic>
            <p:nvPicPr>
              <p:cNvPr id="93" name="Freihand 92">
                <a:extLst>
                  <a:ext uri="{FF2B5EF4-FFF2-40B4-BE49-F238E27FC236}">
                    <a16:creationId xmlns:a16="http://schemas.microsoft.com/office/drawing/2014/main" id="{1FFC82A0-3245-4338-B476-A9751281EBA1}"/>
                  </a:ext>
                </a:extLst>
              </p:cNvPr>
              <p:cNvPicPr/>
              <p:nvPr/>
            </p:nvPicPr>
            <p:blipFill>
              <a:blip r:embed="rId66"/>
              <a:stretch>
                <a:fillRect/>
              </a:stretch>
            </p:blipFill>
            <p:spPr>
              <a:xfrm>
                <a:off x="8912254" y="387125"/>
                <a:ext cx="79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4" name="Freihand 93">
                <a:extLst>
                  <a:ext uri="{FF2B5EF4-FFF2-40B4-BE49-F238E27FC236}">
                    <a16:creationId xmlns:a16="http://schemas.microsoft.com/office/drawing/2014/main" id="{C7F76EBE-C876-4360-A5E1-422B49D5CE28}"/>
                  </a:ext>
                </a:extLst>
              </p14:cNvPr>
              <p14:cNvContentPartPr/>
              <p14:nvPr/>
            </p14:nvContentPartPr>
            <p14:xfrm>
              <a:off x="8935294" y="313685"/>
              <a:ext cx="95760" cy="223560"/>
            </p14:xfrm>
          </p:contentPart>
        </mc:Choice>
        <mc:Fallback xmlns="">
          <p:pic>
            <p:nvPicPr>
              <p:cNvPr id="94" name="Freihand 93">
                <a:extLst>
                  <a:ext uri="{FF2B5EF4-FFF2-40B4-BE49-F238E27FC236}">
                    <a16:creationId xmlns:a16="http://schemas.microsoft.com/office/drawing/2014/main" id="{C7F76EBE-C876-4360-A5E1-422B49D5CE28}"/>
                  </a:ext>
                </a:extLst>
              </p:cNvPr>
              <p:cNvPicPr/>
              <p:nvPr/>
            </p:nvPicPr>
            <p:blipFill>
              <a:blip r:embed="rId68"/>
              <a:stretch>
                <a:fillRect/>
              </a:stretch>
            </p:blipFill>
            <p:spPr>
              <a:xfrm>
                <a:off x="8930974" y="309365"/>
                <a:ext cx="104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5" name="Freihand 94">
                <a:extLst>
                  <a:ext uri="{FF2B5EF4-FFF2-40B4-BE49-F238E27FC236}">
                    <a16:creationId xmlns:a16="http://schemas.microsoft.com/office/drawing/2014/main" id="{5DF07252-FDAE-4021-A03E-8F612FE362C6}"/>
                  </a:ext>
                </a:extLst>
              </p14:cNvPr>
              <p14:cNvContentPartPr/>
              <p14:nvPr/>
            </p14:nvContentPartPr>
            <p14:xfrm>
              <a:off x="8770414" y="295685"/>
              <a:ext cx="74880" cy="196560"/>
            </p14:xfrm>
          </p:contentPart>
        </mc:Choice>
        <mc:Fallback xmlns="">
          <p:pic>
            <p:nvPicPr>
              <p:cNvPr id="95" name="Freihand 94">
                <a:extLst>
                  <a:ext uri="{FF2B5EF4-FFF2-40B4-BE49-F238E27FC236}">
                    <a16:creationId xmlns:a16="http://schemas.microsoft.com/office/drawing/2014/main" id="{5DF07252-FDAE-4021-A03E-8F612FE362C6}"/>
                  </a:ext>
                </a:extLst>
              </p:cNvPr>
              <p:cNvPicPr/>
              <p:nvPr/>
            </p:nvPicPr>
            <p:blipFill>
              <a:blip r:embed="rId70"/>
              <a:stretch>
                <a:fillRect/>
              </a:stretch>
            </p:blipFill>
            <p:spPr>
              <a:xfrm>
                <a:off x="8766094" y="291365"/>
                <a:ext cx="83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6" name="Freihand 95">
                <a:extLst>
                  <a:ext uri="{FF2B5EF4-FFF2-40B4-BE49-F238E27FC236}">
                    <a16:creationId xmlns:a16="http://schemas.microsoft.com/office/drawing/2014/main" id="{AF12B036-C452-43A5-8A63-93FCF41FC9FF}"/>
                  </a:ext>
                </a:extLst>
              </p14:cNvPr>
              <p14:cNvContentPartPr/>
              <p14:nvPr/>
            </p14:nvContentPartPr>
            <p14:xfrm>
              <a:off x="9064894" y="209285"/>
              <a:ext cx="14400" cy="71280"/>
            </p14:xfrm>
          </p:contentPart>
        </mc:Choice>
        <mc:Fallback xmlns="">
          <p:pic>
            <p:nvPicPr>
              <p:cNvPr id="96" name="Freihand 95">
                <a:extLst>
                  <a:ext uri="{FF2B5EF4-FFF2-40B4-BE49-F238E27FC236}">
                    <a16:creationId xmlns:a16="http://schemas.microsoft.com/office/drawing/2014/main" id="{AF12B036-C452-43A5-8A63-93FCF41FC9FF}"/>
                  </a:ext>
                </a:extLst>
              </p:cNvPr>
              <p:cNvPicPr/>
              <p:nvPr/>
            </p:nvPicPr>
            <p:blipFill>
              <a:blip r:embed="rId72"/>
              <a:stretch>
                <a:fillRect/>
              </a:stretch>
            </p:blipFill>
            <p:spPr>
              <a:xfrm>
                <a:off x="9060574" y="204965"/>
                <a:ext cx="23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7" name="Freihand 96">
                <a:extLst>
                  <a:ext uri="{FF2B5EF4-FFF2-40B4-BE49-F238E27FC236}">
                    <a16:creationId xmlns:a16="http://schemas.microsoft.com/office/drawing/2014/main" id="{FEB38320-A38F-48D7-A17C-4CE278AA2591}"/>
                  </a:ext>
                </a:extLst>
              </p14:cNvPr>
              <p14:cNvContentPartPr/>
              <p14:nvPr/>
            </p14:nvContentPartPr>
            <p14:xfrm>
              <a:off x="9052654" y="276965"/>
              <a:ext cx="68400" cy="11160"/>
            </p14:xfrm>
          </p:contentPart>
        </mc:Choice>
        <mc:Fallback xmlns="">
          <p:pic>
            <p:nvPicPr>
              <p:cNvPr id="97" name="Freihand 96">
                <a:extLst>
                  <a:ext uri="{FF2B5EF4-FFF2-40B4-BE49-F238E27FC236}">
                    <a16:creationId xmlns:a16="http://schemas.microsoft.com/office/drawing/2014/main" id="{FEB38320-A38F-48D7-A17C-4CE278AA2591}"/>
                  </a:ext>
                </a:extLst>
              </p:cNvPr>
              <p:cNvPicPr/>
              <p:nvPr/>
            </p:nvPicPr>
            <p:blipFill>
              <a:blip r:embed="rId74"/>
              <a:stretch>
                <a:fillRect/>
              </a:stretch>
            </p:blipFill>
            <p:spPr>
              <a:xfrm>
                <a:off x="9048334" y="272645"/>
                <a:ext cx="77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8" name="Freihand 97">
                <a:extLst>
                  <a:ext uri="{FF2B5EF4-FFF2-40B4-BE49-F238E27FC236}">
                    <a16:creationId xmlns:a16="http://schemas.microsoft.com/office/drawing/2014/main" id="{50E9CF68-021A-418D-86CE-0510345D7BF6}"/>
                  </a:ext>
                </a:extLst>
              </p14:cNvPr>
              <p14:cNvContentPartPr/>
              <p14:nvPr/>
            </p14:nvContentPartPr>
            <p14:xfrm>
              <a:off x="9063454" y="300725"/>
              <a:ext cx="41760" cy="69840"/>
            </p14:xfrm>
          </p:contentPart>
        </mc:Choice>
        <mc:Fallback xmlns="">
          <p:pic>
            <p:nvPicPr>
              <p:cNvPr id="98" name="Freihand 97">
                <a:extLst>
                  <a:ext uri="{FF2B5EF4-FFF2-40B4-BE49-F238E27FC236}">
                    <a16:creationId xmlns:a16="http://schemas.microsoft.com/office/drawing/2014/main" id="{50E9CF68-021A-418D-86CE-0510345D7BF6}"/>
                  </a:ext>
                </a:extLst>
              </p:cNvPr>
              <p:cNvPicPr/>
              <p:nvPr/>
            </p:nvPicPr>
            <p:blipFill>
              <a:blip r:embed="rId76"/>
              <a:stretch>
                <a:fillRect/>
              </a:stretch>
            </p:blipFill>
            <p:spPr>
              <a:xfrm>
                <a:off x="9059134" y="296405"/>
                <a:ext cx="50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0" name="Freihand 99">
                <a:extLst>
                  <a:ext uri="{FF2B5EF4-FFF2-40B4-BE49-F238E27FC236}">
                    <a16:creationId xmlns:a16="http://schemas.microsoft.com/office/drawing/2014/main" id="{B6DAECA0-07AB-425E-9BB6-0F76CA55BB64}"/>
                  </a:ext>
                </a:extLst>
              </p14:cNvPr>
              <p14:cNvContentPartPr/>
              <p14:nvPr/>
            </p14:nvContentPartPr>
            <p14:xfrm>
              <a:off x="9122134" y="426365"/>
              <a:ext cx="90720" cy="6840"/>
            </p14:xfrm>
          </p:contentPart>
        </mc:Choice>
        <mc:Fallback xmlns="">
          <p:pic>
            <p:nvPicPr>
              <p:cNvPr id="100" name="Freihand 99">
                <a:extLst>
                  <a:ext uri="{FF2B5EF4-FFF2-40B4-BE49-F238E27FC236}">
                    <a16:creationId xmlns:a16="http://schemas.microsoft.com/office/drawing/2014/main" id="{B6DAECA0-07AB-425E-9BB6-0F76CA55BB64}"/>
                  </a:ext>
                </a:extLst>
              </p:cNvPr>
              <p:cNvPicPr/>
              <p:nvPr/>
            </p:nvPicPr>
            <p:blipFill>
              <a:blip r:embed="rId78"/>
              <a:stretch>
                <a:fillRect/>
              </a:stretch>
            </p:blipFill>
            <p:spPr>
              <a:xfrm>
                <a:off x="9117814" y="422045"/>
                <a:ext cx="99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1" name="Freihand 100">
                <a:extLst>
                  <a:ext uri="{FF2B5EF4-FFF2-40B4-BE49-F238E27FC236}">
                    <a16:creationId xmlns:a16="http://schemas.microsoft.com/office/drawing/2014/main" id="{1E479B10-1927-461D-99CD-84CF14F09129}"/>
                  </a:ext>
                </a:extLst>
              </p14:cNvPr>
              <p14:cNvContentPartPr/>
              <p14:nvPr/>
            </p14:nvContentPartPr>
            <p14:xfrm>
              <a:off x="9136894" y="447605"/>
              <a:ext cx="104760" cy="12240"/>
            </p14:xfrm>
          </p:contentPart>
        </mc:Choice>
        <mc:Fallback xmlns="">
          <p:pic>
            <p:nvPicPr>
              <p:cNvPr id="101" name="Freihand 100">
                <a:extLst>
                  <a:ext uri="{FF2B5EF4-FFF2-40B4-BE49-F238E27FC236}">
                    <a16:creationId xmlns:a16="http://schemas.microsoft.com/office/drawing/2014/main" id="{1E479B10-1927-461D-99CD-84CF14F09129}"/>
                  </a:ext>
                </a:extLst>
              </p:cNvPr>
              <p:cNvPicPr/>
              <p:nvPr/>
            </p:nvPicPr>
            <p:blipFill>
              <a:blip r:embed="rId80"/>
              <a:stretch>
                <a:fillRect/>
              </a:stretch>
            </p:blipFill>
            <p:spPr>
              <a:xfrm>
                <a:off x="9132574" y="443285"/>
                <a:ext cx="113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3" name="Freihand 102">
                <a:extLst>
                  <a:ext uri="{FF2B5EF4-FFF2-40B4-BE49-F238E27FC236}">
                    <a16:creationId xmlns:a16="http://schemas.microsoft.com/office/drawing/2014/main" id="{530F0BA6-B25E-4959-BF83-B068C22CB44E}"/>
                  </a:ext>
                </a:extLst>
              </p14:cNvPr>
              <p14:cNvContentPartPr/>
              <p14:nvPr/>
            </p14:nvContentPartPr>
            <p14:xfrm>
              <a:off x="9311494" y="385685"/>
              <a:ext cx="81720" cy="79920"/>
            </p14:xfrm>
          </p:contentPart>
        </mc:Choice>
        <mc:Fallback xmlns="">
          <p:pic>
            <p:nvPicPr>
              <p:cNvPr id="103" name="Freihand 102">
                <a:extLst>
                  <a:ext uri="{FF2B5EF4-FFF2-40B4-BE49-F238E27FC236}">
                    <a16:creationId xmlns:a16="http://schemas.microsoft.com/office/drawing/2014/main" id="{530F0BA6-B25E-4959-BF83-B068C22CB44E}"/>
                  </a:ext>
                </a:extLst>
              </p:cNvPr>
              <p:cNvPicPr/>
              <p:nvPr/>
            </p:nvPicPr>
            <p:blipFill>
              <a:blip r:embed="rId82"/>
              <a:stretch>
                <a:fillRect/>
              </a:stretch>
            </p:blipFill>
            <p:spPr>
              <a:xfrm>
                <a:off x="9307174" y="381365"/>
                <a:ext cx="90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4" name="Freihand 103">
                <a:extLst>
                  <a:ext uri="{FF2B5EF4-FFF2-40B4-BE49-F238E27FC236}">
                    <a16:creationId xmlns:a16="http://schemas.microsoft.com/office/drawing/2014/main" id="{C4669E95-9A0C-49BF-9958-CAD85A2B7DA5}"/>
                  </a:ext>
                </a:extLst>
              </p14:cNvPr>
              <p14:cNvContentPartPr/>
              <p14:nvPr/>
            </p14:nvContentPartPr>
            <p14:xfrm>
              <a:off x="9422734" y="430325"/>
              <a:ext cx="14400" cy="66600"/>
            </p14:xfrm>
          </p:contentPart>
        </mc:Choice>
        <mc:Fallback xmlns="">
          <p:pic>
            <p:nvPicPr>
              <p:cNvPr id="104" name="Freihand 103">
                <a:extLst>
                  <a:ext uri="{FF2B5EF4-FFF2-40B4-BE49-F238E27FC236}">
                    <a16:creationId xmlns:a16="http://schemas.microsoft.com/office/drawing/2014/main" id="{C4669E95-9A0C-49BF-9958-CAD85A2B7DA5}"/>
                  </a:ext>
                </a:extLst>
              </p:cNvPr>
              <p:cNvPicPr/>
              <p:nvPr/>
            </p:nvPicPr>
            <p:blipFill>
              <a:blip r:embed="rId84"/>
              <a:stretch>
                <a:fillRect/>
              </a:stretch>
            </p:blipFill>
            <p:spPr>
              <a:xfrm>
                <a:off x="9418414" y="426005"/>
                <a:ext cx="23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5" name="Freihand 104">
                <a:extLst>
                  <a:ext uri="{FF2B5EF4-FFF2-40B4-BE49-F238E27FC236}">
                    <a16:creationId xmlns:a16="http://schemas.microsoft.com/office/drawing/2014/main" id="{EFE1A6B2-BFD8-4C7E-B583-580042633266}"/>
                  </a:ext>
                </a:extLst>
              </p14:cNvPr>
              <p14:cNvContentPartPr/>
              <p14:nvPr/>
            </p14:nvContentPartPr>
            <p14:xfrm>
              <a:off x="9388534" y="415925"/>
              <a:ext cx="80640" cy="88200"/>
            </p14:xfrm>
          </p:contentPart>
        </mc:Choice>
        <mc:Fallback xmlns="">
          <p:pic>
            <p:nvPicPr>
              <p:cNvPr id="105" name="Freihand 104">
                <a:extLst>
                  <a:ext uri="{FF2B5EF4-FFF2-40B4-BE49-F238E27FC236}">
                    <a16:creationId xmlns:a16="http://schemas.microsoft.com/office/drawing/2014/main" id="{EFE1A6B2-BFD8-4C7E-B583-580042633266}"/>
                  </a:ext>
                </a:extLst>
              </p:cNvPr>
              <p:cNvPicPr/>
              <p:nvPr/>
            </p:nvPicPr>
            <p:blipFill>
              <a:blip r:embed="rId86"/>
              <a:stretch>
                <a:fillRect/>
              </a:stretch>
            </p:blipFill>
            <p:spPr>
              <a:xfrm>
                <a:off x="9384214" y="411605"/>
                <a:ext cx="89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6" name="Freihand 105">
                <a:extLst>
                  <a:ext uri="{FF2B5EF4-FFF2-40B4-BE49-F238E27FC236}">
                    <a16:creationId xmlns:a16="http://schemas.microsoft.com/office/drawing/2014/main" id="{E499397F-CA3B-4724-8539-08F973776BA2}"/>
                  </a:ext>
                </a:extLst>
              </p14:cNvPr>
              <p14:cNvContentPartPr/>
              <p14:nvPr/>
            </p14:nvContentPartPr>
            <p14:xfrm>
              <a:off x="9285934" y="281645"/>
              <a:ext cx="115560" cy="39240"/>
            </p14:xfrm>
          </p:contentPart>
        </mc:Choice>
        <mc:Fallback xmlns="">
          <p:pic>
            <p:nvPicPr>
              <p:cNvPr id="106" name="Freihand 105">
                <a:extLst>
                  <a:ext uri="{FF2B5EF4-FFF2-40B4-BE49-F238E27FC236}">
                    <a16:creationId xmlns:a16="http://schemas.microsoft.com/office/drawing/2014/main" id="{E499397F-CA3B-4724-8539-08F973776BA2}"/>
                  </a:ext>
                </a:extLst>
              </p:cNvPr>
              <p:cNvPicPr/>
              <p:nvPr/>
            </p:nvPicPr>
            <p:blipFill>
              <a:blip r:embed="rId88"/>
              <a:stretch>
                <a:fillRect/>
              </a:stretch>
            </p:blipFill>
            <p:spPr>
              <a:xfrm>
                <a:off x="9281614" y="277325"/>
                <a:ext cx="124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7" name="Freihand 106">
                <a:extLst>
                  <a:ext uri="{FF2B5EF4-FFF2-40B4-BE49-F238E27FC236}">
                    <a16:creationId xmlns:a16="http://schemas.microsoft.com/office/drawing/2014/main" id="{705FAD9E-10BA-40DA-B423-669B9D31F5F9}"/>
                  </a:ext>
                </a:extLst>
              </p14:cNvPr>
              <p14:cNvContentPartPr/>
              <p14:nvPr/>
            </p14:nvContentPartPr>
            <p14:xfrm>
              <a:off x="9568174" y="370205"/>
              <a:ext cx="68400" cy="9360"/>
            </p14:xfrm>
          </p:contentPart>
        </mc:Choice>
        <mc:Fallback xmlns="">
          <p:pic>
            <p:nvPicPr>
              <p:cNvPr id="107" name="Freihand 106">
                <a:extLst>
                  <a:ext uri="{FF2B5EF4-FFF2-40B4-BE49-F238E27FC236}">
                    <a16:creationId xmlns:a16="http://schemas.microsoft.com/office/drawing/2014/main" id="{705FAD9E-10BA-40DA-B423-669B9D31F5F9}"/>
                  </a:ext>
                </a:extLst>
              </p:cNvPr>
              <p:cNvPicPr/>
              <p:nvPr/>
            </p:nvPicPr>
            <p:blipFill>
              <a:blip r:embed="rId90"/>
              <a:stretch>
                <a:fillRect/>
              </a:stretch>
            </p:blipFill>
            <p:spPr>
              <a:xfrm>
                <a:off x="9563854" y="365885"/>
                <a:ext cx="77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8" name="Freihand 107">
                <a:extLst>
                  <a:ext uri="{FF2B5EF4-FFF2-40B4-BE49-F238E27FC236}">
                    <a16:creationId xmlns:a16="http://schemas.microsoft.com/office/drawing/2014/main" id="{81D66F4A-31A5-47D1-A4AD-3645F36556BE}"/>
                  </a:ext>
                </a:extLst>
              </p14:cNvPr>
              <p14:cNvContentPartPr/>
              <p14:nvPr/>
            </p14:nvContentPartPr>
            <p14:xfrm>
              <a:off x="9569974" y="402245"/>
              <a:ext cx="87120" cy="360"/>
            </p14:xfrm>
          </p:contentPart>
        </mc:Choice>
        <mc:Fallback xmlns="">
          <p:pic>
            <p:nvPicPr>
              <p:cNvPr id="108" name="Freihand 107">
                <a:extLst>
                  <a:ext uri="{FF2B5EF4-FFF2-40B4-BE49-F238E27FC236}">
                    <a16:creationId xmlns:a16="http://schemas.microsoft.com/office/drawing/2014/main" id="{81D66F4A-31A5-47D1-A4AD-3645F36556BE}"/>
                  </a:ext>
                </a:extLst>
              </p:cNvPr>
              <p:cNvPicPr/>
              <p:nvPr/>
            </p:nvPicPr>
            <p:blipFill>
              <a:blip r:embed="rId92"/>
              <a:stretch>
                <a:fillRect/>
              </a:stretch>
            </p:blipFill>
            <p:spPr>
              <a:xfrm>
                <a:off x="9565654" y="397925"/>
                <a:ext cx="95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9" name="Freihand 108">
                <a:extLst>
                  <a:ext uri="{FF2B5EF4-FFF2-40B4-BE49-F238E27FC236}">
                    <a16:creationId xmlns:a16="http://schemas.microsoft.com/office/drawing/2014/main" id="{EDD3A1F1-AC09-4938-AA99-DA43DD393303}"/>
                  </a:ext>
                </a:extLst>
              </p14:cNvPr>
              <p14:cNvContentPartPr/>
              <p14:nvPr/>
            </p14:nvContentPartPr>
            <p14:xfrm>
              <a:off x="9746374" y="348965"/>
              <a:ext cx="93240" cy="103680"/>
            </p14:xfrm>
          </p:contentPart>
        </mc:Choice>
        <mc:Fallback xmlns="">
          <p:pic>
            <p:nvPicPr>
              <p:cNvPr id="109" name="Freihand 108">
                <a:extLst>
                  <a:ext uri="{FF2B5EF4-FFF2-40B4-BE49-F238E27FC236}">
                    <a16:creationId xmlns:a16="http://schemas.microsoft.com/office/drawing/2014/main" id="{EDD3A1F1-AC09-4938-AA99-DA43DD393303}"/>
                  </a:ext>
                </a:extLst>
              </p:cNvPr>
              <p:cNvPicPr/>
              <p:nvPr/>
            </p:nvPicPr>
            <p:blipFill>
              <a:blip r:embed="rId94"/>
              <a:stretch>
                <a:fillRect/>
              </a:stretch>
            </p:blipFill>
            <p:spPr>
              <a:xfrm>
                <a:off x="9742054" y="344645"/>
                <a:ext cx="101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0" name="Freihand 109">
                <a:extLst>
                  <a:ext uri="{FF2B5EF4-FFF2-40B4-BE49-F238E27FC236}">
                    <a16:creationId xmlns:a16="http://schemas.microsoft.com/office/drawing/2014/main" id="{02F4651F-66BF-450B-9D20-271A8CEA3AD6}"/>
                  </a:ext>
                </a:extLst>
              </p14:cNvPr>
              <p14:cNvContentPartPr/>
              <p14:nvPr/>
            </p14:nvContentPartPr>
            <p14:xfrm>
              <a:off x="9751414" y="360845"/>
              <a:ext cx="100440" cy="50760"/>
            </p14:xfrm>
          </p:contentPart>
        </mc:Choice>
        <mc:Fallback xmlns="">
          <p:pic>
            <p:nvPicPr>
              <p:cNvPr id="110" name="Freihand 109">
                <a:extLst>
                  <a:ext uri="{FF2B5EF4-FFF2-40B4-BE49-F238E27FC236}">
                    <a16:creationId xmlns:a16="http://schemas.microsoft.com/office/drawing/2014/main" id="{02F4651F-66BF-450B-9D20-271A8CEA3AD6}"/>
                  </a:ext>
                </a:extLst>
              </p:cNvPr>
              <p:cNvPicPr/>
              <p:nvPr/>
            </p:nvPicPr>
            <p:blipFill>
              <a:blip r:embed="rId96"/>
              <a:stretch>
                <a:fillRect/>
              </a:stretch>
            </p:blipFill>
            <p:spPr>
              <a:xfrm>
                <a:off x="9747094" y="356525"/>
                <a:ext cx="109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2" name="Freihand 111">
                <a:extLst>
                  <a:ext uri="{FF2B5EF4-FFF2-40B4-BE49-F238E27FC236}">
                    <a16:creationId xmlns:a16="http://schemas.microsoft.com/office/drawing/2014/main" id="{B88C83D3-E620-4750-BC14-5CA131EDABB0}"/>
                  </a:ext>
                </a:extLst>
              </p14:cNvPr>
              <p14:cNvContentPartPr/>
              <p14:nvPr/>
            </p14:nvContentPartPr>
            <p14:xfrm>
              <a:off x="9900094" y="381725"/>
              <a:ext cx="9000" cy="93240"/>
            </p14:xfrm>
          </p:contentPart>
        </mc:Choice>
        <mc:Fallback xmlns="">
          <p:pic>
            <p:nvPicPr>
              <p:cNvPr id="112" name="Freihand 111">
                <a:extLst>
                  <a:ext uri="{FF2B5EF4-FFF2-40B4-BE49-F238E27FC236}">
                    <a16:creationId xmlns:a16="http://schemas.microsoft.com/office/drawing/2014/main" id="{B88C83D3-E620-4750-BC14-5CA131EDABB0}"/>
                  </a:ext>
                </a:extLst>
              </p:cNvPr>
              <p:cNvPicPr/>
              <p:nvPr/>
            </p:nvPicPr>
            <p:blipFill>
              <a:blip r:embed="rId98"/>
              <a:stretch>
                <a:fillRect/>
              </a:stretch>
            </p:blipFill>
            <p:spPr>
              <a:xfrm>
                <a:off x="9895774" y="377405"/>
                <a:ext cx="17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3" name="Freihand 112">
                <a:extLst>
                  <a:ext uri="{FF2B5EF4-FFF2-40B4-BE49-F238E27FC236}">
                    <a16:creationId xmlns:a16="http://schemas.microsoft.com/office/drawing/2014/main" id="{266D1664-16AA-4399-B03C-AA9E1700435C}"/>
                  </a:ext>
                </a:extLst>
              </p14:cNvPr>
              <p14:cNvContentPartPr/>
              <p14:nvPr/>
            </p14:nvContentPartPr>
            <p14:xfrm>
              <a:off x="9875614" y="379925"/>
              <a:ext cx="76320" cy="91080"/>
            </p14:xfrm>
          </p:contentPart>
        </mc:Choice>
        <mc:Fallback xmlns="">
          <p:pic>
            <p:nvPicPr>
              <p:cNvPr id="113" name="Freihand 112">
                <a:extLst>
                  <a:ext uri="{FF2B5EF4-FFF2-40B4-BE49-F238E27FC236}">
                    <a16:creationId xmlns:a16="http://schemas.microsoft.com/office/drawing/2014/main" id="{266D1664-16AA-4399-B03C-AA9E1700435C}"/>
                  </a:ext>
                </a:extLst>
              </p:cNvPr>
              <p:cNvPicPr/>
              <p:nvPr/>
            </p:nvPicPr>
            <p:blipFill>
              <a:blip r:embed="rId100"/>
              <a:stretch>
                <a:fillRect/>
              </a:stretch>
            </p:blipFill>
            <p:spPr>
              <a:xfrm>
                <a:off x="9871294" y="375605"/>
                <a:ext cx="84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4" name="Freihand 113">
                <a:extLst>
                  <a:ext uri="{FF2B5EF4-FFF2-40B4-BE49-F238E27FC236}">
                    <a16:creationId xmlns:a16="http://schemas.microsoft.com/office/drawing/2014/main" id="{59DF297B-5D4D-4943-B03F-9045D3F444D2}"/>
                  </a:ext>
                </a:extLst>
              </p14:cNvPr>
              <p14:cNvContentPartPr/>
              <p14:nvPr/>
            </p14:nvContentPartPr>
            <p14:xfrm>
              <a:off x="9919894" y="156725"/>
              <a:ext cx="15120" cy="66240"/>
            </p14:xfrm>
          </p:contentPart>
        </mc:Choice>
        <mc:Fallback xmlns="">
          <p:pic>
            <p:nvPicPr>
              <p:cNvPr id="114" name="Freihand 113">
                <a:extLst>
                  <a:ext uri="{FF2B5EF4-FFF2-40B4-BE49-F238E27FC236}">
                    <a16:creationId xmlns:a16="http://schemas.microsoft.com/office/drawing/2014/main" id="{59DF297B-5D4D-4943-B03F-9045D3F444D2}"/>
                  </a:ext>
                </a:extLst>
              </p:cNvPr>
              <p:cNvPicPr/>
              <p:nvPr/>
            </p:nvPicPr>
            <p:blipFill>
              <a:blip r:embed="rId102"/>
              <a:stretch>
                <a:fillRect/>
              </a:stretch>
            </p:blipFill>
            <p:spPr>
              <a:xfrm>
                <a:off x="9915574" y="152405"/>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5" name="Freihand 114">
                <a:extLst>
                  <a:ext uri="{FF2B5EF4-FFF2-40B4-BE49-F238E27FC236}">
                    <a16:creationId xmlns:a16="http://schemas.microsoft.com/office/drawing/2014/main" id="{34BC52FC-AAB9-4878-B912-32632A325195}"/>
                  </a:ext>
                </a:extLst>
              </p14:cNvPr>
              <p14:cNvContentPartPr/>
              <p14:nvPr/>
            </p14:nvContentPartPr>
            <p14:xfrm>
              <a:off x="9890374" y="165365"/>
              <a:ext cx="85680" cy="61200"/>
            </p14:xfrm>
          </p:contentPart>
        </mc:Choice>
        <mc:Fallback xmlns="">
          <p:pic>
            <p:nvPicPr>
              <p:cNvPr id="115" name="Freihand 114">
                <a:extLst>
                  <a:ext uri="{FF2B5EF4-FFF2-40B4-BE49-F238E27FC236}">
                    <a16:creationId xmlns:a16="http://schemas.microsoft.com/office/drawing/2014/main" id="{34BC52FC-AAB9-4878-B912-32632A325195}"/>
                  </a:ext>
                </a:extLst>
              </p:cNvPr>
              <p:cNvPicPr/>
              <p:nvPr/>
            </p:nvPicPr>
            <p:blipFill>
              <a:blip r:embed="rId104"/>
              <a:stretch>
                <a:fillRect/>
              </a:stretch>
            </p:blipFill>
            <p:spPr>
              <a:xfrm>
                <a:off x="9886054" y="161045"/>
                <a:ext cx="94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6" name="Freihand 115">
                <a:extLst>
                  <a:ext uri="{FF2B5EF4-FFF2-40B4-BE49-F238E27FC236}">
                    <a16:creationId xmlns:a16="http://schemas.microsoft.com/office/drawing/2014/main" id="{E2697F43-2145-45D9-B319-A73087ACAFE2}"/>
                  </a:ext>
                </a:extLst>
              </p14:cNvPr>
              <p14:cNvContentPartPr/>
              <p14:nvPr/>
            </p14:nvContentPartPr>
            <p14:xfrm>
              <a:off x="9895414" y="248165"/>
              <a:ext cx="102240" cy="10440"/>
            </p14:xfrm>
          </p:contentPart>
        </mc:Choice>
        <mc:Fallback xmlns="">
          <p:pic>
            <p:nvPicPr>
              <p:cNvPr id="116" name="Freihand 115">
                <a:extLst>
                  <a:ext uri="{FF2B5EF4-FFF2-40B4-BE49-F238E27FC236}">
                    <a16:creationId xmlns:a16="http://schemas.microsoft.com/office/drawing/2014/main" id="{E2697F43-2145-45D9-B319-A73087ACAFE2}"/>
                  </a:ext>
                </a:extLst>
              </p:cNvPr>
              <p:cNvPicPr/>
              <p:nvPr/>
            </p:nvPicPr>
            <p:blipFill>
              <a:blip r:embed="rId106"/>
              <a:stretch>
                <a:fillRect/>
              </a:stretch>
            </p:blipFill>
            <p:spPr>
              <a:xfrm>
                <a:off x="9891094" y="243845"/>
                <a:ext cx="110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7" name="Freihand 116">
                <a:extLst>
                  <a:ext uri="{FF2B5EF4-FFF2-40B4-BE49-F238E27FC236}">
                    <a16:creationId xmlns:a16="http://schemas.microsoft.com/office/drawing/2014/main" id="{96B41DD4-133E-483D-A48D-66354F30ECF4}"/>
                  </a:ext>
                </a:extLst>
              </p14:cNvPr>
              <p14:cNvContentPartPr/>
              <p14:nvPr/>
            </p14:nvContentPartPr>
            <p14:xfrm>
              <a:off x="9916654" y="265805"/>
              <a:ext cx="84960" cy="65160"/>
            </p14:xfrm>
          </p:contentPart>
        </mc:Choice>
        <mc:Fallback xmlns="">
          <p:pic>
            <p:nvPicPr>
              <p:cNvPr id="117" name="Freihand 116">
                <a:extLst>
                  <a:ext uri="{FF2B5EF4-FFF2-40B4-BE49-F238E27FC236}">
                    <a16:creationId xmlns:a16="http://schemas.microsoft.com/office/drawing/2014/main" id="{96B41DD4-133E-483D-A48D-66354F30ECF4}"/>
                  </a:ext>
                </a:extLst>
              </p:cNvPr>
              <p:cNvPicPr/>
              <p:nvPr/>
            </p:nvPicPr>
            <p:blipFill>
              <a:blip r:embed="rId108"/>
              <a:stretch>
                <a:fillRect/>
              </a:stretch>
            </p:blipFill>
            <p:spPr>
              <a:xfrm>
                <a:off x="9912334" y="261485"/>
                <a:ext cx="9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8" name="Freihand 117">
                <a:extLst>
                  <a:ext uri="{FF2B5EF4-FFF2-40B4-BE49-F238E27FC236}">
                    <a16:creationId xmlns:a16="http://schemas.microsoft.com/office/drawing/2014/main" id="{2D909C89-B863-4494-B611-5DA3C228CD64}"/>
                  </a:ext>
                </a:extLst>
              </p14:cNvPr>
              <p14:cNvContentPartPr/>
              <p14:nvPr/>
            </p14:nvContentPartPr>
            <p14:xfrm>
              <a:off x="10107814" y="383885"/>
              <a:ext cx="29160" cy="12240"/>
            </p14:xfrm>
          </p:contentPart>
        </mc:Choice>
        <mc:Fallback xmlns="">
          <p:pic>
            <p:nvPicPr>
              <p:cNvPr id="118" name="Freihand 117">
                <a:extLst>
                  <a:ext uri="{FF2B5EF4-FFF2-40B4-BE49-F238E27FC236}">
                    <a16:creationId xmlns:a16="http://schemas.microsoft.com/office/drawing/2014/main" id="{2D909C89-B863-4494-B611-5DA3C228CD64}"/>
                  </a:ext>
                </a:extLst>
              </p:cNvPr>
              <p:cNvPicPr/>
              <p:nvPr/>
            </p:nvPicPr>
            <p:blipFill>
              <a:blip r:embed="rId110"/>
              <a:stretch>
                <a:fillRect/>
              </a:stretch>
            </p:blipFill>
            <p:spPr>
              <a:xfrm>
                <a:off x="10103494" y="379565"/>
                <a:ext cx="37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9" name="Freihand 118">
                <a:extLst>
                  <a:ext uri="{FF2B5EF4-FFF2-40B4-BE49-F238E27FC236}">
                    <a16:creationId xmlns:a16="http://schemas.microsoft.com/office/drawing/2014/main" id="{82A890CB-267B-433F-A2E5-A3ADE808C4F7}"/>
                  </a:ext>
                </a:extLst>
              </p14:cNvPr>
              <p14:cNvContentPartPr/>
              <p14:nvPr/>
            </p14:nvContentPartPr>
            <p14:xfrm>
              <a:off x="10214014" y="367325"/>
              <a:ext cx="61560" cy="41040"/>
            </p14:xfrm>
          </p:contentPart>
        </mc:Choice>
        <mc:Fallback xmlns="">
          <p:pic>
            <p:nvPicPr>
              <p:cNvPr id="119" name="Freihand 118">
                <a:extLst>
                  <a:ext uri="{FF2B5EF4-FFF2-40B4-BE49-F238E27FC236}">
                    <a16:creationId xmlns:a16="http://schemas.microsoft.com/office/drawing/2014/main" id="{82A890CB-267B-433F-A2E5-A3ADE808C4F7}"/>
                  </a:ext>
                </a:extLst>
              </p:cNvPr>
              <p:cNvPicPr/>
              <p:nvPr/>
            </p:nvPicPr>
            <p:blipFill>
              <a:blip r:embed="rId112"/>
              <a:stretch>
                <a:fillRect/>
              </a:stretch>
            </p:blipFill>
            <p:spPr>
              <a:xfrm>
                <a:off x="10209694" y="363005"/>
                <a:ext cx="70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0" name="Freihand 119">
                <a:extLst>
                  <a:ext uri="{FF2B5EF4-FFF2-40B4-BE49-F238E27FC236}">
                    <a16:creationId xmlns:a16="http://schemas.microsoft.com/office/drawing/2014/main" id="{C0E96F4F-5657-4A6B-9781-EF1D69E2E748}"/>
                  </a:ext>
                </a:extLst>
              </p14:cNvPr>
              <p14:cNvContentPartPr/>
              <p14:nvPr/>
            </p14:nvContentPartPr>
            <p14:xfrm>
              <a:off x="10237054" y="357245"/>
              <a:ext cx="64080" cy="129960"/>
            </p14:xfrm>
          </p:contentPart>
        </mc:Choice>
        <mc:Fallback xmlns="">
          <p:pic>
            <p:nvPicPr>
              <p:cNvPr id="120" name="Freihand 119">
                <a:extLst>
                  <a:ext uri="{FF2B5EF4-FFF2-40B4-BE49-F238E27FC236}">
                    <a16:creationId xmlns:a16="http://schemas.microsoft.com/office/drawing/2014/main" id="{C0E96F4F-5657-4A6B-9781-EF1D69E2E748}"/>
                  </a:ext>
                </a:extLst>
              </p:cNvPr>
              <p:cNvPicPr/>
              <p:nvPr/>
            </p:nvPicPr>
            <p:blipFill>
              <a:blip r:embed="rId114"/>
              <a:stretch>
                <a:fillRect/>
              </a:stretch>
            </p:blipFill>
            <p:spPr>
              <a:xfrm>
                <a:off x="10232734" y="352925"/>
                <a:ext cx="72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1" name="Freihand 120">
                <a:extLst>
                  <a:ext uri="{FF2B5EF4-FFF2-40B4-BE49-F238E27FC236}">
                    <a16:creationId xmlns:a16="http://schemas.microsoft.com/office/drawing/2014/main" id="{0FDD27A7-C3B8-4B20-8A27-76CB8B868245}"/>
                  </a:ext>
                </a:extLst>
              </p14:cNvPr>
              <p14:cNvContentPartPr/>
              <p14:nvPr/>
            </p14:nvContentPartPr>
            <p14:xfrm>
              <a:off x="10358014" y="431045"/>
              <a:ext cx="360" cy="55080"/>
            </p14:xfrm>
          </p:contentPart>
        </mc:Choice>
        <mc:Fallback xmlns="">
          <p:pic>
            <p:nvPicPr>
              <p:cNvPr id="121" name="Freihand 120">
                <a:extLst>
                  <a:ext uri="{FF2B5EF4-FFF2-40B4-BE49-F238E27FC236}">
                    <a16:creationId xmlns:a16="http://schemas.microsoft.com/office/drawing/2014/main" id="{0FDD27A7-C3B8-4B20-8A27-76CB8B868245}"/>
                  </a:ext>
                </a:extLst>
              </p:cNvPr>
              <p:cNvPicPr/>
              <p:nvPr/>
            </p:nvPicPr>
            <p:blipFill>
              <a:blip r:embed="rId116"/>
              <a:stretch>
                <a:fillRect/>
              </a:stretch>
            </p:blipFill>
            <p:spPr>
              <a:xfrm>
                <a:off x="10353694" y="426725"/>
                <a:ext cx="9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3" name="Freihand 122">
                <a:extLst>
                  <a:ext uri="{FF2B5EF4-FFF2-40B4-BE49-F238E27FC236}">
                    <a16:creationId xmlns:a16="http://schemas.microsoft.com/office/drawing/2014/main" id="{6EEAA1A6-D79B-46E5-B075-0F22F3828C97}"/>
                  </a:ext>
                </a:extLst>
              </p14:cNvPr>
              <p14:cNvContentPartPr/>
              <p14:nvPr/>
            </p14:nvContentPartPr>
            <p14:xfrm>
              <a:off x="10321294" y="415925"/>
              <a:ext cx="88920" cy="89280"/>
            </p14:xfrm>
          </p:contentPart>
        </mc:Choice>
        <mc:Fallback xmlns="">
          <p:pic>
            <p:nvPicPr>
              <p:cNvPr id="123" name="Freihand 122">
                <a:extLst>
                  <a:ext uri="{FF2B5EF4-FFF2-40B4-BE49-F238E27FC236}">
                    <a16:creationId xmlns:a16="http://schemas.microsoft.com/office/drawing/2014/main" id="{6EEAA1A6-D79B-46E5-B075-0F22F3828C97}"/>
                  </a:ext>
                </a:extLst>
              </p:cNvPr>
              <p:cNvPicPr/>
              <p:nvPr/>
            </p:nvPicPr>
            <p:blipFill>
              <a:blip r:embed="rId118"/>
              <a:stretch>
                <a:fillRect/>
              </a:stretch>
            </p:blipFill>
            <p:spPr>
              <a:xfrm>
                <a:off x="10316974" y="411605"/>
                <a:ext cx="97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4" name="Freihand 123">
                <a:extLst>
                  <a:ext uri="{FF2B5EF4-FFF2-40B4-BE49-F238E27FC236}">
                    <a16:creationId xmlns:a16="http://schemas.microsoft.com/office/drawing/2014/main" id="{706C8AB1-67E0-4B0F-A39A-98889D4A7CC1}"/>
                  </a:ext>
                </a:extLst>
              </p14:cNvPr>
              <p14:cNvContentPartPr/>
              <p14:nvPr/>
            </p14:nvContentPartPr>
            <p14:xfrm>
              <a:off x="10346134" y="159965"/>
              <a:ext cx="104760" cy="44640"/>
            </p14:xfrm>
          </p:contentPart>
        </mc:Choice>
        <mc:Fallback xmlns="">
          <p:pic>
            <p:nvPicPr>
              <p:cNvPr id="124" name="Freihand 123">
                <a:extLst>
                  <a:ext uri="{FF2B5EF4-FFF2-40B4-BE49-F238E27FC236}">
                    <a16:creationId xmlns:a16="http://schemas.microsoft.com/office/drawing/2014/main" id="{706C8AB1-67E0-4B0F-A39A-98889D4A7CC1}"/>
                  </a:ext>
                </a:extLst>
              </p:cNvPr>
              <p:cNvPicPr/>
              <p:nvPr/>
            </p:nvPicPr>
            <p:blipFill>
              <a:blip r:embed="rId120"/>
              <a:stretch>
                <a:fillRect/>
              </a:stretch>
            </p:blipFill>
            <p:spPr>
              <a:xfrm>
                <a:off x="10341814" y="155645"/>
                <a:ext cx="113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5" name="Freihand 124">
                <a:extLst>
                  <a:ext uri="{FF2B5EF4-FFF2-40B4-BE49-F238E27FC236}">
                    <a16:creationId xmlns:a16="http://schemas.microsoft.com/office/drawing/2014/main" id="{9D18DD25-6B1D-4814-BA98-D4BAC1313FBA}"/>
                  </a:ext>
                </a:extLst>
              </p14:cNvPr>
              <p14:cNvContentPartPr/>
              <p14:nvPr/>
            </p14:nvContentPartPr>
            <p14:xfrm>
              <a:off x="10372054" y="225125"/>
              <a:ext cx="100440" cy="12600"/>
            </p14:xfrm>
          </p:contentPart>
        </mc:Choice>
        <mc:Fallback xmlns="">
          <p:pic>
            <p:nvPicPr>
              <p:cNvPr id="125" name="Freihand 124">
                <a:extLst>
                  <a:ext uri="{FF2B5EF4-FFF2-40B4-BE49-F238E27FC236}">
                    <a16:creationId xmlns:a16="http://schemas.microsoft.com/office/drawing/2014/main" id="{9D18DD25-6B1D-4814-BA98-D4BAC1313FBA}"/>
                  </a:ext>
                </a:extLst>
              </p:cNvPr>
              <p:cNvPicPr/>
              <p:nvPr/>
            </p:nvPicPr>
            <p:blipFill>
              <a:blip r:embed="rId122"/>
              <a:stretch>
                <a:fillRect/>
              </a:stretch>
            </p:blipFill>
            <p:spPr>
              <a:xfrm>
                <a:off x="10367734" y="220805"/>
                <a:ext cx="109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6" name="Freihand 125">
                <a:extLst>
                  <a:ext uri="{FF2B5EF4-FFF2-40B4-BE49-F238E27FC236}">
                    <a16:creationId xmlns:a16="http://schemas.microsoft.com/office/drawing/2014/main" id="{5BA1A825-5A77-4813-B7E3-816DEC6A2FEA}"/>
                  </a:ext>
                </a:extLst>
              </p14:cNvPr>
              <p14:cNvContentPartPr/>
              <p14:nvPr/>
            </p14:nvContentPartPr>
            <p14:xfrm>
              <a:off x="10395814" y="248165"/>
              <a:ext cx="67320" cy="74520"/>
            </p14:xfrm>
          </p:contentPart>
        </mc:Choice>
        <mc:Fallback xmlns="">
          <p:pic>
            <p:nvPicPr>
              <p:cNvPr id="126" name="Freihand 125">
                <a:extLst>
                  <a:ext uri="{FF2B5EF4-FFF2-40B4-BE49-F238E27FC236}">
                    <a16:creationId xmlns:a16="http://schemas.microsoft.com/office/drawing/2014/main" id="{5BA1A825-5A77-4813-B7E3-816DEC6A2FEA}"/>
                  </a:ext>
                </a:extLst>
              </p:cNvPr>
              <p:cNvPicPr/>
              <p:nvPr/>
            </p:nvPicPr>
            <p:blipFill>
              <a:blip r:embed="rId124"/>
              <a:stretch>
                <a:fillRect/>
              </a:stretch>
            </p:blipFill>
            <p:spPr>
              <a:xfrm>
                <a:off x="10391494" y="243845"/>
                <a:ext cx="75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4" name="Freihand 143">
                <a:extLst>
                  <a:ext uri="{FF2B5EF4-FFF2-40B4-BE49-F238E27FC236}">
                    <a16:creationId xmlns:a16="http://schemas.microsoft.com/office/drawing/2014/main" id="{D89763DC-EAA9-46CC-B7A4-898E99508BAC}"/>
                  </a:ext>
                </a:extLst>
              </p14:cNvPr>
              <p14:cNvContentPartPr/>
              <p14:nvPr/>
            </p14:nvContentPartPr>
            <p14:xfrm>
              <a:off x="11653654" y="771965"/>
              <a:ext cx="360" cy="360"/>
            </p14:xfrm>
          </p:contentPart>
        </mc:Choice>
        <mc:Fallback xmlns="">
          <p:pic>
            <p:nvPicPr>
              <p:cNvPr id="144" name="Freihand 143">
                <a:extLst>
                  <a:ext uri="{FF2B5EF4-FFF2-40B4-BE49-F238E27FC236}">
                    <a16:creationId xmlns:a16="http://schemas.microsoft.com/office/drawing/2014/main" id="{D89763DC-EAA9-46CC-B7A4-898E99508BAC}"/>
                  </a:ext>
                </a:extLst>
              </p:cNvPr>
              <p:cNvPicPr/>
              <p:nvPr/>
            </p:nvPicPr>
            <p:blipFill>
              <a:blip r:embed="rId32"/>
              <a:stretch>
                <a:fillRect/>
              </a:stretch>
            </p:blipFill>
            <p:spPr>
              <a:xfrm>
                <a:off x="11649334" y="767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9" name="Freihand 148">
                <a:extLst>
                  <a:ext uri="{FF2B5EF4-FFF2-40B4-BE49-F238E27FC236}">
                    <a16:creationId xmlns:a16="http://schemas.microsoft.com/office/drawing/2014/main" id="{6C745B20-059C-4C15-852E-7B9952E77A79}"/>
                  </a:ext>
                </a:extLst>
              </p14:cNvPr>
              <p14:cNvContentPartPr/>
              <p14:nvPr/>
            </p14:nvContentPartPr>
            <p14:xfrm>
              <a:off x="10996654" y="347885"/>
              <a:ext cx="1154880" cy="48240"/>
            </p14:xfrm>
          </p:contentPart>
        </mc:Choice>
        <mc:Fallback xmlns="">
          <p:pic>
            <p:nvPicPr>
              <p:cNvPr id="149" name="Freihand 148">
                <a:extLst>
                  <a:ext uri="{FF2B5EF4-FFF2-40B4-BE49-F238E27FC236}">
                    <a16:creationId xmlns:a16="http://schemas.microsoft.com/office/drawing/2014/main" id="{6C745B20-059C-4C15-852E-7B9952E77A79}"/>
                  </a:ext>
                </a:extLst>
              </p:cNvPr>
              <p:cNvPicPr/>
              <p:nvPr/>
            </p:nvPicPr>
            <p:blipFill>
              <a:blip r:embed="rId127"/>
              <a:stretch>
                <a:fillRect/>
              </a:stretch>
            </p:blipFill>
            <p:spPr>
              <a:xfrm>
                <a:off x="10992334" y="343565"/>
                <a:ext cx="1163520" cy="56880"/>
              </a:xfrm>
              <a:prstGeom prst="rect">
                <a:avLst/>
              </a:prstGeom>
            </p:spPr>
          </p:pic>
        </mc:Fallback>
      </mc:AlternateContent>
      <p:grpSp>
        <p:nvGrpSpPr>
          <p:cNvPr id="186" name="Gruppieren 185">
            <a:extLst>
              <a:ext uri="{FF2B5EF4-FFF2-40B4-BE49-F238E27FC236}">
                <a16:creationId xmlns:a16="http://schemas.microsoft.com/office/drawing/2014/main" id="{25DAE1FB-17DC-4E8E-B6D0-0D06567CC6C0}"/>
              </a:ext>
            </a:extLst>
          </p:cNvPr>
          <p:cNvGrpSpPr/>
          <p:nvPr/>
        </p:nvGrpSpPr>
        <p:grpSpPr>
          <a:xfrm>
            <a:off x="10289254" y="573965"/>
            <a:ext cx="1696680" cy="1110960"/>
            <a:chOff x="10289254" y="573965"/>
            <a:chExt cx="1696680" cy="1110960"/>
          </a:xfrm>
        </p:grpSpPr>
        <mc:AlternateContent xmlns:mc="http://schemas.openxmlformats.org/markup-compatibility/2006" xmlns:p14="http://schemas.microsoft.com/office/powerpoint/2010/main">
          <mc:Choice Requires="p14">
            <p:contentPart p14:bwMode="auto" r:id="rId128">
              <p14:nvContentPartPr>
                <p14:cNvPr id="156" name="Freihand 155">
                  <a:extLst>
                    <a:ext uri="{FF2B5EF4-FFF2-40B4-BE49-F238E27FC236}">
                      <a16:creationId xmlns:a16="http://schemas.microsoft.com/office/drawing/2014/main" id="{B24ACF87-F26F-4F19-AAE9-E533F3F3B7B9}"/>
                    </a:ext>
                  </a:extLst>
                </p14:cNvPr>
                <p14:cNvContentPartPr/>
                <p14:nvPr/>
              </p14:nvContentPartPr>
              <p14:xfrm>
                <a:off x="10572214" y="740285"/>
                <a:ext cx="31680" cy="725400"/>
              </p14:xfrm>
            </p:contentPart>
          </mc:Choice>
          <mc:Fallback xmlns="">
            <p:pic>
              <p:nvPicPr>
                <p:cNvPr id="156" name="Freihand 155">
                  <a:extLst>
                    <a:ext uri="{FF2B5EF4-FFF2-40B4-BE49-F238E27FC236}">
                      <a16:creationId xmlns:a16="http://schemas.microsoft.com/office/drawing/2014/main" id="{B24ACF87-F26F-4F19-AAE9-E533F3F3B7B9}"/>
                    </a:ext>
                  </a:extLst>
                </p:cNvPr>
                <p:cNvPicPr/>
                <p:nvPr/>
              </p:nvPicPr>
              <p:blipFill>
                <a:blip r:embed="rId129"/>
                <a:stretch>
                  <a:fillRect/>
                </a:stretch>
              </p:blipFill>
              <p:spPr>
                <a:xfrm>
                  <a:off x="10567894" y="735965"/>
                  <a:ext cx="40320"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7" name="Freihand 156">
                  <a:extLst>
                    <a:ext uri="{FF2B5EF4-FFF2-40B4-BE49-F238E27FC236}">
                      <a16:creationId xmlns:a16="http://schemas.microsoft.com/office/drawing/2014/main" id="{E6E32D90-FBB3-4123-A46D-FB3677BE527F}"/>
                    </a:ext>
                  </a:extLst>
                </p14:cNvPr>
                <p14:cNvContentPartPr/>
                <p14:nvPr/>
              </p14:nvContentPartPr>
              <p14:xfrm>
                <a:off x="10400854" y="1425725"/>
                <a:ext cx="1323720" cy="41400"/>
              </p14:xfrm>
            </p:contentPart>
          </mc:Choice>
          <mc:Fallback xmlns="">
            <p:pic>
              <p:nvPicPr>
                <p:cNvPr id="157" name="Freihand 156">
                  <a:extLst>
                    <a:ext uri="{FF2B5EF4-FFF2-40B4-BE49-F238E27FC236}">
                      <a16:creationId xmlns:a16="http://schemas.microsoft.com/office/drawing/2014/main" id="{E6E32D90-FBB3-4123-A46D-FB3677BE527F}"/>
                    </a:ext>
                  </a:extLst>
                </p:cNvPr>
                <p:cNvPicPr/>
                <p:nvPr/>
              </p:nvPicPr>
              <p:blipFill>
                <a:blip r:embed="rId131"/>
                <a:stretch>
                  <a:fillRect/>
                </a:stretch>
              </p:blipFill>
              <p:spPr>
                <a:xfrm>
                  <a:off x="10396534" y="1421405"/>
                  <a:ext cx="1332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8" name="Freihand 157">
                  <a:extLst>
                    <a:ext uri="{FF2B5EF4-FFF2-40B4-BE49-F238E27FC236}">
                      <a16:creationId xmlns:a16="http://schemas.microsoft.com/office/drawing/2014/main" id="{EFBF2D99-C2C3-4E9B-86A7-DC2BCD75773D}"/>
                    </a:ext>
                  </a:extLst>
                </p14:cNvPr>
                <p14:cNvContentPartPr/>
                <p14:nvPr/>
              </p14:nvContentPartPr>
              <p14:xfrm>
                <a:off x="11661934" y="1342925"/>
                <a:ext cx="245160" cy="171000"/>
              </p14:xfrm>
            </p:contentPart>
          </mc:Choice>
          <mc:Fallback xmlns="">
            <p:pic>
              <p:nvPicPr>
                <p:cNvPr id="158" name="Freihand 157">
                  <a:extLst>
                    <a:ext uri="{FF2B5EF4-FFF2-40B4-BE49-F238E27FC236}">
                      <a16:creationId xmlns:a16="http://schemas.microsoft.com/office/drawing/2014/main" id="{EFBF2D99-C2C3-4E9B-86A7-DC2BCD75773D}"/>
                    </a:ext>
                  </a:extLst>
                </p:cNvPr>
                <p:cNvPicPr/>
                <p:nvPr/>
              </p:nvPicPr>
              <p:blipFill>
                <a:blip r:embed="rId133"/>
                <a:stretch>
                  <a:fillRect/>
                </a:stretch>
              </p:blipFill>
              <p:spPr>
                <a:xfrm>
                  <a:off x="11657614" y="1338605"/>
                  <a:ext cx="253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0" name="Freihand 159">
                  <a:extLst>
                    <a:ext uri="{FF2B5EF4-FFF2-40B4-BE49-F238E27FC236}">
                      <a16:creationId xmlns:a16="http://schemas.microsoft.com/office/drawing/2014/main" id="{B990C660-7038-4DDB-9432-C3578CC60D77}"/>
                    </a:ext>
                  </a:extLst>
                </p14:cNvPr>
                <p14:cNvContentPartPr/>
                <p14:nvPr/>
              </p14:nvContentPartPr>
              <p14:xfrm>
                <a:off x="10410574" y="573965"/>
                <a:ext cx="294840" cy="201960"/>
              </p14:xfrm>
            </p:contentPart>
          </mc:Choice>
          <mc:Fallback xmlns="">
            <p:pic>
              <p:nvPicPr>
                <p:cNvPr id="160" name="Freihand 159">
                  <a:extLst>
                    <a:ext uri="{FF2B5EF4-FFF2-40B4-BE49-F238E27FC236}">
                      <a16:creationId xmlns:a16="http://schemas.microsoft.com/office/drawing/2014/main" id="{B990C660-7038-4DDB-9432-C3578CC60D77}"/>
                    </a:ext>
                  </a:extLst>
                </p:cNvPr>
                <p:cNvPicPr/>
                <p:nvPr/>
              </p:nvPicPr>
              <p:blipFill>
                <a:blip r:embed="rId135"/>
                <a:stretch>
                  <a:fillRect/>
                </a:stretch>
              </p:blipFill>
              <p:spPr>
                <a:xfrm>
                  <a:off x="10406254" y="569645"/>
                  <a:ext cx="303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1" name="Freihand 160">
                  <a:extLst>
                    <a:ext uri="{FF2B5EF4-FFF2-40B4-BE49-F238E27FC236}">
                      <a16:creationId xmlns:a16="http://schemas.microsoft.com/office/drawing/2014/main" id="{D30BCC57-40AC-45FD-8FFF-F008878E4651}"/>
                    </a:ext>
                  </a:extLst>
                </p14:cNvPr>
                <p14:cNvContentPartPr/>
                <p14:nvPr/>
              </p14:nvContentPartPr>
              <p14:xfrm>
                <a:off x="10585534" y="906605"/>
                <a:ext cx="781920" cy="506520"/>
              </p14:xfrm>
            </p:contentPart>
          </mc:Choice>
          <mc:Fallback xmlns="">
            <p:pic>
              <p:nvPicPr>
                <p:cNvPr id="161" name="Freihand 160">
                  <a:extLst>
                    <a:ext uri="{FF2B5EF4-FFF2-40B4-BE49-F238E27FC236}">
                      <a16:creationId xmlns:a16="http://schemas.microsoft.com/office/drawing/2014/main" id="{D30BCC57-40AC-45FD-8FFF-F008878E4651}"/>
                    </a:ext>
                  </a:extLst>
                </p:cNvPr>
                <p:cNvPicPr/>
                <p:nvPr/>
              </p:nvPicPr>
              <p:blipFill>
                <a:blip r:embed="rId137"/>
                <a:stretch>
                  <a:fillRect/>
                </a:stretch>
              </p:blipFill>
              <p:spPr>
                <a:xfrm>
                  <a:off x="10581214" y="902285"/>
                  <a:ext cx="79056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3" name="Freihand 162">
                  <a:extLst>
                    <a:ext uri="{FF2B5EF4-FFF2-40B4-BE49-F238E27FC236}">
                      <a16:creationId xmlns:a16="http://schemas.microsoft.com/office/drawing/2014/main" id="{84F4F3F0-1E55-4CEC-8714-6B6187A40C9D}"/>
                    </a:ext>
                  </a:extLst>
                </p14:cNvPr>
                <p14:cNvContentPartPr/>
                <p14:nvPr/>
              </p14:nvContentPartPr>
              <p14:xfrm>
                <a:off x="10289254" y="586205"/>
                <a:ext cx="81360" cy="47160"/>
              </p14:xfrm>
            </p:contentPart>
          </mc:Choice>
          <mc:Fallback xmlns="">
            <p:pic>
              <p:nvPicPr>
                <p:cNvPr id="163" name="Freihand 162">
                  <a:extLst>
                    <a:ext uri="{FF2B5EF4-FFF2-40B4-BE49-F238E27FC236}">
                      <a16:creationId xmlns:a16="http://schemas.microsoft.com/office/drawing/2014/main" id="{84F4F3F0-1E55-4CEC-8714-6B6187A40C9D}"/>
                    </a:ext>
                  </a:extLst>
                </p:cNvPr>
                <p:cNvPicPr/>
                <p:nvPr/>
              </p:nvPicPr>
              <p:blipFill>
                <a:blip r:embed="rId139"/>
                <a:stretch>
                  <a:fillRect/>
                </a:stretch>
              </p:blipFill>
              <p:spPr>
                <a:xfrm>
                  <a:off x="10284934" y="581885"/>
                  <a:ext cx="90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4" name="Freihand 163">
                  <a:extLst>
                    <a:ext uri="{FF2B5EF4-FFF2-40B4-BE49-F238E27FC236}">
                      <a16:creationId xmlns:a16="http://schemas.microsoft.com/office/drawing/2014/main" id="{5D976531-2C30-4894-8E10-E5CD18F14B86}"/>
                    </a:ext>
                  </a:extLst>
                </p14:cNvPr>
                <p14:cNvContentPartPr/>
                <p14:nvPr/>
              </p14:nvContentPartPr>
              <p14:xfrm>
                <a:off x="10337854" y="600965"/>
                <a:ext cx="40680" cy="142920"/>
              </p14:xfrm>
            </p:contentPart>
          </mc:Choice>
          <mc:Fallback xmlns="">
            <p:pic>
              <p:nvPicPr>
                <p:cNvPr id="164" name="Freihand 163">
                  <a:extLst>
                    <a:ext uri="{FF2B5EF4-FFF2-40B4-BE49-F238E27FC236}">
                      <a16:creationId xmlns:a16="http://schemas.microsoft.com/office/drawing/2014/main" id="{5D976531-2C30-4894-8E10-E5CD18F14B86}"/>
                    </a:ext>
                  </a:extLst>
                </p:cNvPr>
                <p:cNvPicPr/>
                <p:nvPr/>
              </p:nvPicPr>
              <p:blipFill>
                <a:blip r:embed="rId141"/>
                <a:stretch>
                  <a:fillRect/>
                </a:stretch>
              </p:blipFill>
              <p:spPr>
                <a:xfrm>
                  <a:off x="10333534" y="596645"/>
                  <a:ext cx="49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5" name="Freihand 164">
                  <a:extLst>
                    <a:ext uri="{FF2B5EF4-FFF2-40B4-BE49-F238E27FC236}">
                      <a16:creationId xmlns:a16="http://schemas.microsoft.com/office/drawing/2014/main" id="{C4D1681B-EFCE-47F9-AE19-90078FC7A875}"/>
                    </a:ext>
                  </a:extLst>
                </p14:cNvPr>
                <p14:cNvContentPartPr/>
                <p14:nvPr/>
              </p14:nvContentPartPr>
              <p14:xfrm>
                <a:off x="11817814" y="1575845"/>
                <a:ext cx="65880" cy="109080"/>
              </p14:xfrm>
            </p:contentPart>
          </mc:Choice>
          <mc:Fallback xmlns="">
            <p:pic>
              <p:nvPicPr>
                <p:cNvPr id="165" name="Freihand 164">
                  <a:extLst>
                    <a:ext uri="{FF2B5EF4-FFF2-40B4-BE49-F238E27FC236}">
                      <a16:creationId xmlns:a16="http://schemas.microsoft.com/office/drawing/2014/main" id="{C4D1681B-EFCE-47F9-AE19-90078FC7A875}"/>
                    </a:ext>
                  </a:extLst>
                </p:cNvPr>
                <p:cNvPicPr/>
                <p:nvPr/>
              </p:nvPicPr>
              <p:blipFill>
                <a:blip r:embed="rId143"/>
                <a:stretch>
                  <a:fillRect/>
                </a:stretch>
              </p:blipFill>
              <p:spPr>
                <a:xfrm>
                  <a:off x="11813494" y="1571525"/>
                  <a:ext cx="74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 name="Freihand 165">
                  <a:extLst>
                    <a:ext uri="{FF2B5EF4-FFF2-40B4-BE49-F238E27FC236}">
                      <a16:creationId xmlns:a16="http://schemas.microsoft.com/office/drawing/2014/main" id="{9B488910-3CB4-4180-8012-D4E2547D0586}"/>
                    </a:ext>
                  </a:extLst>
                </p14:cNvPr>
                <p14:cNvContentPartPr/>
                <p14:nvPr/>
              </p14:nvContentPartPr>
              <p14:xfrm>
                <a:off x="11810254" y="1585925"/>
                <a:ext cx="89640" cy="80280"/>
              </p14:xfrm>
            </p:contentPart>
          </mc:Choice>
          <mc:Fallback xmlns="">
            <p:pic>
              <p:nvPicPr>
                <p:cNvPr id="166" name="Freihand 165">
                  <a:extLst>
                    <a:ext uri="{FF2B5EF4-FFF2-40B4-BE49-F238E27FC236}">
                      <a16:creationId xmlns:a16="http://schemas.microsoft.com/office/drawing/2014/main" id="{9B488910-3CB4-4180-8012-D4E2547D0586}"/>
                    </a:ext>
                  </a:extLst>
                </p:cNvPr>
                <p:cNvPicPr/>
                <p:nvPr/>
              </p:nvPicPr>
              <p:blipFill>
                <a:blip r:embed="rId145"/>
                <a:stretch>
                  <a:fillRect/>
                </a:stretch>
              </p:blipFill>
              <p:spPr>
                <a:xfrm>
                  <a:off x="11805934" y="1581605"/>
                  <a:ext cx="98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9" name="Freihand 168">
                  <a:extLst>
                    <a:ext uri="{FF2B5EF4-FFF2-40B4-BE49-F238E27FC236}">
                      <a16:creationId xmlns:a16="http://schemas.microsoft.com/office/drawing/2014/main" id="{6B1A8918-4167-4234-B4FF-70E39BA41C2E}"/>
                    </a:ext>
                  </a:extLst>
                </p14:cNvPr>
                <p14:cNvContentPartPr/>
                <p14:nvPr/>
              </p14:nvContentPartPr>
              <p14:xfrm>
                <a:off x="10767334" y="703925"/>
                <a:ext cx="854280" cy="595800"/>
              </p14:xfrm>
            </p:contentPart>
          </mc:Choice>
          <mc:Fallback xmlns="">
            <p:pic>
              <p:nvPicPr>
                <p:cNvPr id="169" name="Freihand 168">
                  <a:extLst>
                    <a:ext uri="{FF2B5EF4-FFF2-40B4-BE49-F238E27FC236}">
                      <a16:creationId xmlns:a16="http://schemas.microsoft.com/office/drawing/2014/main" id="{6B1A8918-4167-4234-B4FF-70E39BA41C2E}"/>
                    </a:ext>
                  </a:extLst>
                </p:cNvPr>
                <p:cNvPicPr/>
                <p:nvPr/>
              </p:nvPicPr>
              <p:blipFill>
                <a:blip r:embed="rId147"/>
                <a:stretch>
                  <a:fillRect/>
                </a:stretch>
              </p:blipFill>
              <p:spPr>
                <a:xfrm>
                  <a:off x="10763014" y="699605"/>
                  <a:ext cx="86292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1" name="Freihand 170">
                  <a:extLst>
                    <a:ext uri="{FF2B5EF4-FFF2-40B4-BE49-F238E27FC236}">
                      <a16:creationId xmlns:a16="http://schemas.microsoft.com/office/drawing/2014/main" id="{E3B273EF-3BF2-4B3F-AAB1-F155A422CFE3}"/>
                    </a:ext>
                  </a:extLst>
                </p14:cNvPr>
                <p14:cNvContentPartPr/>
                <p14:nvPr/>
              </p14:nvContentPartPr>
              <p14:xfrm>
                <a:off x="11015374" y="1171205"/>
                <a:ext cx="81720" cy="48960"/>
              </p14:xfrm>
            </p:contentPart>
          </mc:Choice>
          <mc:Fallback xmlns="">
            <p:pic>
              <p:nvPicPr>
                <p:cNvPr id="171" name="Freihand 170">
                  <a:extLst>
                    <a:ext uri="{FF2B5EF4-FFF2-40B4-BE49-F238E27FC236}">
                      <a16:creationId xmlns:a16="http://schemas.microsoft.com/office/drawing/2014/main" id="{E3B273EF-3BF2-4B3F-AAB1-F155A422CFE3}"/>
                    </a:ext>
                  </a:extLst>
                </p:cNvPr>
                <p:cNvPicPr/>
                <p:nvPr/>
              </p:nvPicPr>
              <p:blipFill>
                <a:blip r:embed="rId149"/>
                <a:stretch>
                  <a:fillRect/>
                </a:stretch>
              </p:blipFill>
              <p:spPr>
                <a:xfrm>
                  <a:off x="11011054" y="1166885"/>
                  <a:ext cx="90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2" name="Freihand 171">
                  <a:extLst>
                    <a:ext uri="{FF2B5EF4-FFF2-40B4-BE49-F238E27FC236}">
                      <a16:creationId xmlns:a16="http://schemas.microsoft.com/office/drawing/2014/main" id="{AE8986D9-9CCF-4E27-AA6D-CB3D85C943B4}"/>
                    </a:ext>
                  </a:extLst>
                </p14:cNvPr>
                <p14:cNvContentPartPr/>
                <p14:nvPr/>
              </p14:nvContentPartPr>
              <p14:xfrm>
                <a:off x="11094934" y="975005"/>
                <a:ext cx="127800" cy="112680"/>
              </p14:xfrm>
            </p:contentPart>
          </mc:Choice>
          <mc:Fallback xmlns="">
            <p:pic>
              <p:nvPicPr>
                <p:cNvPr id="172" name="Freihand 171">
                  <a:extLst>
                    <a:ext uri="{FF2B5EF4-FFF2-40B4-BE49-F238E27FC236}">
                      <a16:creationId xmlns:a16="http://schemas.microsoft.com/office/drawing/2014/main" id="{AE8986D9-9CCF-4E27-AA6D-CB3D85C943B4}"/>
                    </a:ext>
                  </a:extLst>
                </p:cNvPr>
                <p:cNvPicPr/>
                <p:nvPr/>
              </p:nvPicPr>
              <p:blipFill>
                <a:blip r:embed="rId151"/>
                <a:stretch>
                  <a:fillRect/>
                </a:stretch>
              </p:blipFill>
              <p:spPr>
                <a:xfrm>
                  <a:off x="11090614" y="970685"/>
                  <a:ext cx="136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3" name="Freihand 172">
                  <a:extLst>
                    <a:ext uri="{FF2B5EF4-FFF2-40B4-BE49-F238E27FC236}">
                      <a16:creationId xmlns:a16="http://schemas.microsoft.com/office/drawing/2014/main" id="{58966ECC-7193-4FB2-89C8-FAA20DFEA4ED}"/>
                    </a:ext>
                  </a:extLst>
                </p14:cNvPr>
                <p14:cNvContentPartPr/>
                <p14:nvPr/>
              </p14:nvContentPartPr>
              <p14:xfrm>
                <a:off x="11280694" y="969965"/>
                <a:ext cx="29160" cy="90720"/>
              </p14:xfrm>
            </p:contentPart>
          </mc:Choice>
          <mc:Fallback xmlns="">
            <p:pic>
              <p:nvPicPr>
                <p:cNvPr id="173" name="Freihand 172">
                  <a:extLst>
                    <a:ext uri="{FF2B5EF4-FFF2-40B4-BE49-F238E27FC236}">
                      <a16:creationId xmlns:a16="http://schemas.microsoft.com/office/drawing/2014/main" id="{58966ECC-7193-4FB2-89C8-FAA20DFEA4ED}"/>
                    </a:ext>
                  </a:extLst>
                </p:cNvPr>
                <p:cNvPicPr/>
                <p:nvPr/>
              </p:nvPicPr>
              <p:blipFill>
                <a:blip r:embed="rId153"/>
                <a:stretch>
                  <a:fillRect/>
                </a:stretch>
              </p:blipFill>
              <p:spPr>
                <a:xfrm>
                  <a:off x="11276374" y="965645"/>
                  <a:ext cx="37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 name="Freihand 173">
                  <a:extLst>
                    <a:ext uri="{FF2B5EF4-FFF2-40B4-BE49-F238E27FC236}">
                      <a16:creationId xmlns:a16="http://schemas.microsoft.com/office/drawing/2014/main" id="{CC52A6BD-84EE-406C-AC56-A25ACCA6F24C}"/>
                    </a:ext>
                  </a:extLst>
                </p14:cNvPr>
                <p14:cNvContentPartPr/>
                <p14:nvPr/>
              </p14:nvContentPartPr>
              <p14:xfrm>
                <a:off x="11268814" y="927125"/>
                <a:ext cx="119520" cy="114480"/>
              </p14:xfrm>
            </p:contentPart>
          </mc:Choice>
          <mc:Fallback xmlns="">
            <p:pic>
              <p:nvPicPr>
                <p:cNvPr id="174" name="Freihand 173">
                  <a:extLst>
                    <a:ext uri="{FF2B5EF4-FFF2-40B4-BE49-F238E27FC236}">
                      <a16:creationId xmlns:a16="http://schemas.microsoft.com/office/drawing/2014/main" id="{CC52A6BD-84EE-406C-AC56-A25ACCA6F24C}"/>
                    </a:ext>
                  </a:extLst>
                </p:cNvPr>
                <p:cNvPicPr/>
                <p:nvPr/>
              </p:nvPicPr>
              <p:blipFill>
                <a:blip r:embed="rId155"/>
                <a:stretch>
                  <a:fillRect/>
                </a:stretch>
              </p:blipFill>
              <p:spPr>
                <a:xfrm>
                  <a:off x="11264494" y="922805"/>
                  <a:ext cx="12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5" name="Freihand 174">
                  <a:extLst>
                    <a:ext uri="{FF2B5EF4-FFF2-40B4-BE49-F238E27FC236}">
                      <a16:creationId xmlns:a16="http://schemas.microsoft.com/office/drawing/2014/main" id="{A186AF23-24F4-4DC1-85EA-9D624FE488EA}"/>
                    </a:ext>
                  </a:extLst>
                </p14:cNvPr>
                <p14:cNvContentPartPr/>
                <p14:nvPr/>
              </p14:nvContentPartPr>
              <p14:xfrm>
                <a:off x="11407054" y="934685"/>
                <a:ext cx="212400" cy="104040"/>
              </p14:xfrm>
            </p:contentPart>
          </mc:Choice>
          <mc:Fallback xmlns="">
            <p:pic>
              <p:nvPicPr>
                <p:cNvPr id="175" name="Freihand 174">
                  <a:extLst>
                    <a:ext uri="{FF2B5EF4-FFF2-40B4-BE49-F238E27FC236}">
                      <a16:creationId xmlns:a16="http://schemas.microsoft.com/office/drawing/2014/main" id="{A186AF23-24F4-4DC1-85EA-9D624FE488EA}"/>
                    </a:ext>
                  </a:extLst>
                </p:cNvPr>
                <p:cNvPicPr/>
                <p:nvPr/>
              </p:nvPicPr>
              <p:blipFill>
                <a:blip r:embed="rId157"/>
                <a:stretch>
                  <a:fillRect/>
                </a:stretch>
              </p:blipFill>
              <p:spPr>
                <a:xfrm>
                  <a:off x="11402734" y="930365"/>
                  <a:ext cx="221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6" name="Freihand 175">
                  <a:extLst>
                    <a:ext uri="{FF2B5EF4-FFF2-40B4-BE49-F238E27FC236}">
                      <a16:creationId xmlns:a16="http://schemas.microsoft.com/office/drawing/2014/main" id="{CC1B94A3-128B-41EC-9C43-4BBC8AF8DEE0}"/>
                    </a:ext>
                  </a:extLst>
                </p14:cNvPr>
                <p14:cNvContentPartPr/>
                <p14:nvPr/>
              </p14:nvContentPartPr>
              <p14:xfrm>
                <a:off x="11533054" y="973205"/>
                <a:ext cx="92160" cy="9360"/>
              </p14:xfrm>
            </p:contentPart>
          </mc:Choice>
          <mc:Fallback xmlns="">
            <p:pic>
              <p:nvPicPr>
                <p:cNvPr id="176" name="Freihand 175">
                  <a:extLst>
                    <a:ext uri="{FF2B5EF4-FFF2-40B4-BE49-F238E27FC236}">
                      <a16:creationId xmlns:a16="http://schemas.microsoft.com/office/drawing/2014/main" id="{CC1B94A3-128B-41EC-9C43-4BBC8AF8DEE0}"/>
                    </a:ext>
                  </a:extLst>
                </p:cNvPr>
                <p:cNvPicPr/>
                <p:nvPr/>
              </p:nvPicPr>
              <p:blipFill>
                <a:blip r:embed="rId159"/>
                <a:stretch>
                  <a:fillRect/>
                </a:stretch>
              </p:blipFill>
              <p:spPr>
                <a:xfrm>
                  <a:off x="11528734" y="968885"/>
                  <a:ext cx="100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7" name="Freihand 176">
                  <a:extLst>
                    <a:ext uri="{FF2B5EF4-FFF2-40B4-BE49-F238E27FC236}">
                      <a16:creationId xmlns:a16="http://schemas.microsoft.com/office/drawing/2014/main" id="{AEC3A8B7-C450-4E97-91BB-FC56D21354F3}"/>
                    </a:ext>
                  </a:extLst>
                </p14:cNvPr>
                <p14:cNvContentPartPr/>
                <p14:nvPr/>
              </p14:nvContentPartPr>
              <p14:xfrm>
                <a:off x="11744014" y="801125"/>
                <a:ext cx="83880" cy="165240"/>
              </p14:xfrm>
            </p:contentPart>
          </mc:Choice>
          <mc:Fallback xmlns="">
            <p:pic>
              <p:nvPicPr>
                <p:cNvPr id="177" name="Freihand 176">
                  <a:extLst>
                    <a:ext uri="{FF2B5EF4-FFF2-40B4-BE49-F238E27FC236}">
                      <a16:creationId xmlns:a16="http://schemas.microsoft.com/office/drawing/2014/main" id="{AEC3A8B7-C450-4E97-91BB-FC56D21354F3}"/>
                    </a:ext>
                  </a:extLst>
                </p:cNvPr>
                <p:cNvPicPr/>
                <p:nvPr/>
              </p:nvPicPr>
              <p:blipFill>
                <a:blip r:embed="rId161"/>
                <a:stretch>
                  <a:fillRect/>
                </a:stretch>
              </p:blipFill>
              <p:spPr>
                <a:xfrm>
                  <a:off x="11739694" y="796805"/>
                  <a:ext cx="92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9" name="Freihand 178">
                  <a:extLst>
                    <a:ext uri="{FF2B5EF4-FFF2-40B4-BE49-F238E27FC236}">
                      <a16:creationId xmlns:a16="http://schemas.microsoft.com/office/drawing/2014/main" id="{F50A5AE7-AACE-4352-BB38-5DD8094AFD59}"/>
                    </a:ext>
                  </a:extLst>
                </p14:cNvPr>
                <p14:cNvContentPartPr/>
                <p14:nvPr/>
              </p14:nvContentPartPr>
              <p14:xfrm>
                <a:off x="11867494" y="834965"/>
                <a:ext cx="49320" cy="47520"/>
              </p14:xfrm>
            </p:contentPart>
          </mc:Choice>
          <mc:Fallback xmlns="">
            <p:pic>
              <p:nvPicPr>
                <p:cNvPr id="179" name="Freihand 178">
                  <a:extLst>
                    <a:ext uri="{FF2B5EF4-FFF2-40B4-BE49-F238E27FC236}">
                      <a16:creationId xmlns:a16="http://schemas.microsoft.com/office/drawing/2014/main" id="{F50A5AE7-AACE-4352-BB38-5DD8094AFD59}"/>
                    </a:ext>
                  </a:extLst>
                </p:cNvPr>
                <p:cNvPicPr/>
                <p:nvPr/>
              </p:nvPicPr>
              <p:blipFill>
                <a:blip r:embed="rId163"/>
                <a:stretch>
                  <a:fillRect/>
                </a:stretch>
              </p:blipFill>
              <p:spPr>
                <a:xfrm>
                  <a:off x="11863174" y="830645"/>
                  <a:ext cx="57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0" name="Freihand 179">
                  <a:extLst>
                    <a:ext uri="{FF2B5EF4-FFF2-40B4-BE49-F238E27FC236}">
                      <a16:creationId xmlns:a16="http://schemas.microsoft.com/office/drawing/2014/main" id="{259526C4-127B-4EDE-B953-16A688AA9F17}"/>
                    </a:ext>
                  </a:extLst>
                </p14:cNvPr>
                <p14:cNvContentPartPr/>
                <p14:nvPr/>
              </p14:nvContentPartPr>
              <p14:xfrm>
                <a:off x="11882974" y="825605"/>
                <a:ext cx="51480" cy="57960"/>
              </p14:xfrm>
            </p:contentPart>
          </mc:Choice>
          <mc:Fallback xmlns="">
            <p:pic>
              <p:nvPicPr>
                <p:cNvPr id="180" name="Freihand 179">
                  <a:extLst>
                    <a:ext uri="{FF2B5EF4-FFF2-40B4-BE49-F238E27FC236}">
                      <a16:creationId xmlns:a16="http://schemas.microsoft.com/office/drawing/2014/main" id="{259526C4-127B-4EDE-B953-16A688AA9F17}"/>
                    </a:ext>
                  </a:extLst>
                </p:cNvPr>
                <p:cNvPicPr/>
                <p:nvPr/>
              </p:nvPicPr>
              <p:blipFill>
                <a:blip r:embed="rId165"/>
                <a:stretch>
                  <a:fillRect/>
                </a:stretch>
              </p:blipFill>
              <p:spPr>
                <a:xfrm>
                  <a:off x="11878654" y="821285"/>
                  <a:ext cx="60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1" name="Freihand 180">
                  <a:extLst>
                    <a:ext uri="{FF2B5EF4-FFF2-40B4-BE49-F238E27FC236}">
                      <a16:creationId xmlns:a16="http://schemas.microsoft.com/office/drawing/2014/main" id="{13F1EE20-FCE8-4D68-A943-7DDA8314FD96}"/>
                    </a:ext>
                  </a:extLst>
                </p14:cNvPr>
                <p14:cNvContentPartPr/>
                <p14:nvPr/>
              </p14:nvContentPartPr>
              <p14:xfrm>
                <a:off x="11722414" y="897605"/>
                <a:ext cx="227880" cy="4320"/>
              </p14:xfrm>
            </p:contentPart>
          </mc:Choice>
          <mc:Fallback xmlns="">
            <p:pic>
              <p:nvPicPr>
                <p:cNvPr id="181" name="Freihand 180">
                  <a:extLst>
                    <a:ext uri="{FF2B5EF4-FFF2-40B4-BE49-F238E27FC236}">
                      <a16:creationId xmlns:a16="http://schemas.microsoft.com/office/drawing/2014/main" id="{13F1EE20-FCE8-4D68-A943-7DDA8314FD96}"/>
                    </a:ext>
                  </a:extLst>
                </p:cNvPr>
                <p:cNvPicPr/>
                <p:nvPr/>
              </p:nvPicPr>
              <p:blipFill>
                <a:blip r:embed="rId167"/>
                <a:stretch>
                  <a:fillRect/>
                </a:stretch>
              </p:blipFill>
              <p:spPr>
                <a:xfrm>
                  <a:off x="11718094" y="893285"/>
                  <a:ext cx="236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2" name="Freihand 181">
                  <a:extLst>
                    <a:ext uri="{FF2B5EF4-FFF2-40B4-BE49-F238E27FC236}">
                      <a16:creationId xmlns:a16="http://schemas.microsoft.com/office/drawing/2014/main" id="{FEA32855-D54D-4D64-8BFC-D03579AE65B9}"/>
                    </a:ext>
                  </a:extLst>
                </p14:cNvPr>
                <p14:cNvContentPartPr/>
                <p14:nvPr/>
              </p14:nvContentPartPr>
              <p14:xfrm>
                <a:off x="11785774" y="923165"/>
                <a:ext cx="97920" cy="142920"/>
              </p14:xfrm>
            </p:contentPart>
          </mc:Choice>
          <mc:Fallback xmlns="">
            <p:pic>
              <p:nvPicPr>
                <p:cNvPr id="182" name="Freihand 181">
                  <a:extLst>
                    <a:ext uri="{FF2B5EF4-FFF2-40B4-BE49-F238E27FC236}">
                      <a16:creationId xmlns:a16="http://schemas.microsoft.com/office/drawing/2014/main" id="{FEA32855-D54D-4D64-8BFC-D03579AE65B9}"/>
                    </a:ext>
                  </a:extLst>
                </p:cNvPr>
                <p:cNvPicPr/>
                <p:nvPr/>
              </p:nvPicPr>
              <p:blipFill>
                <a:blip r:embed="rId169"/>
                <a:stretch>
                  <a:fillRect/>
                </a:stretch>
              </p:blipFill>
              <p:spPr>
                <a:xfrm>
                  <a:off x="11781454" y="918845"/>
                  <a:ext cx="106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3" name="Freihand 182">
                  <a:extLst>
                    <a:ext uri="{FF2B5EF4-FFF2-40B4-BE49-F238E27FC236}">
                      <a16:creationId xmlns:a16="http://schemas.microsoft.com/office/drawing/2014/main" id="{0A1FFFAE-79BC-4430-B7F1-B6B004798A3B}"/>
                    </a:ext>
                  </a:extLst>
                </p14:cNvPr>
                <p14:cNvContentPartPr/>
                <p14:nvPr/>
              </p14:nvContentPartPr>
              <p14:xfrm>
                <a:off x="11909614" y="965285"/>
                <a:ext cx="76320" cy="105840"/>
              </p14:xfrm>
            </p:contentPart>
          </mc:Choice>
          <mc:Fallback xmlns="">
            <p:pic>
              <p:nvPicPr>
                <p:cNvPr id="183" name="Freihand 182">
                  <a:extLst>
                    <a:ext uri="{FF2B5EF4-FFF2-40B4-BE49-F238E27FC236}">
                      <a16:creationId xmlns:a16="http://schemas.microsoft.com/office/drawing/2014/main" id="{0A1FFFAE-79BC-4430-B7F1-B6B004798A3B}"/>
                    </a:ext>
                  </a:extLst>
                </p:cNvPr>
                <p:cNvPicPr/>
                <p:nvPr/>
              </p:nvPicPr>
              <p:blipFill>
                <a:blip r:embed="rId171"/>
                <a:stretch>
                  <a:fillRect/>
                </a:stretch>
              </p:blipFill>
              <p:spPr>
                <a:xfrm>
                  <a:off x="11905294" y="960965"/>
                  <a:ext cx="84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5" name="Freihand 184">
                  <a:extLst>
                    <a:ext uri="{FF2B5EF4-FFF2-40B4-BE49-F238E27FC236}">
                      <a16:creationId xmlns:a16="http://schemas.microsoft.com/office/drawing/2014/main" id="{71DA4E5D-B472-44E3-8F73-64E3A40B0873}"/>
                    </a:ext>
                  </a:extLst>
                </p14:cNvPr>
                <p14:cNvContentPartPr/>
                <p14:nvPr/>
              </p14:nvContentPartPr>
              <p14:xfrm>
                <a:off x="11022934" y="1177685"/>
                <a:ext cx="46440" cy="34560"/>
              </p14:xfrm>
            </p:contentPart>
          </mc:Choice>
          <mc:Fallback xmlns="">
            <p:pic>
              <p:nvPicPr>
                <p:cNvPr id="185" name="Freihand 184">
                  <a:extLst>
                    <a:ext uri="{FF2B5EF4-FFF2-40B4-BE49-F238E27FC236}">
                      <a16:creationId xmlns:a16="http://schemas.microsoft.com/office/drawing/2014/main" id="{71DA4E5D-B472-44E3-8F73-64E3A40B0873}"/>
                    </a:ext>
                  </a:extLst>
                </p:cNvPr>
                <p:cNvPicPr/>
                <p:nvPr/>
              </p:nvPicPr>
              <p:blipFill>
                <a:blip r:embed="rId173"/>
                <a:stretch>
                  <a:fillRect/>
                </a:stretch>
              </p:blipFill>
              <p:spPr>
                <a:xfrm>
                  <a:off x="11018614" y="1173365"/>
                  <a:ext cx="55080" cy="43200"/>
                </a:xfrm>
                <a:prstGeom prst="rect">
                  <a:avLst/>
                </a:prstGeom>
              </p:spPr>
            </p:pic>
          </mc:Fallback>
        </mc:AlternateContent>
      </p:grpSp>
      <p:grpSp>
        <p:nvGrpSpPr>
          <p:cNvPr id="204" name="Gruppieren 203">
            <a:extLst>
              <a:ext uri="{FF2B5EF4-FFF2-40B4-BE49-F238E27FC236}">
                <a16:creationId xmlns:a16="http://schemas.microsoft.com/office/drawing/2014/main" id="{5E62361B-F757-4B8F-94C3-7048E1EE2D26}"/>
              </a:ext>
            </a:extLst>
          </p:cNvPr>
          <p:cNvGrpSpPr/>
          <p:nvPr/>
        </p:nvGrpSpPr>
        <p:grpSpPr>
          <a:xfrm>
            <a:off x="5089054" y="125"/>
            <a:ext cx="3423960" cy="875160"/>
            <a:chOff x="5089054" y="125"/>
            <a:chExt cx="3423960" cy="875160"/>
          </a:xfrm>
        </p:grpSpPr>
        <mc:AlternateContent xmlns:mc="http://schemas.openxmlformats.org/markup-compatibility/2006" xmlns:p14="http://schemas.microsoft.com/office/powerpoint/2010/main">
          <mc:Choice Requires="p14">
            <p:contentPart p14:bwMode="auto" r:id="rId174">
              <p14:nvContentPartPr>
                <p14:cNvPr id="2" name="Freihand 1">
                  <a:extLst>
                    <a:ext uri="{FF2B5EF4-FFF2-40B4-BE49-F238E27FC236}">
                      <a16:creationId xmlns:a16="http://schemas.microsoft.com/office/drawing/2014/main" id="{2505DB50-B4DA-4945-88E8-DE34BE9AA228}"/>
                    </a:ext>
                  </a:extLst>
                </p14:cNvPr>
                <p14:cNvContentPartPr/>
                <p14:nvPr/>
              </p14:nvContentPartPr>
              <p14:xfrm>
                <a:off x="5324494" y="538685"/>
                <a:ext cx="360" cy="360"/>
              </p14:xfrm>
            </p:contentPart>
          </mc:Choice>
          <mc:Fallback xmlns="">
            <p:pic>
              <p:nvPicPr>
                <p:cNvPr id="2" name="Freihand 1">
                  <a:extLst>
                    <a:ext uri="{FF2B5EF4-FFF2-40B4-BE49-F238E27FC236}">
                      <a16:creationId xmlns:a16="http://schemas.microsoft.com/office/drawing/2014/main" id="{2505DB50-B4DA-4945-88E8-DE34BE9AA228}"/>
                    </a:ext>
                  </a:extLst>
                </p:cNvPr>
                <p:cNvPicPr/>
                <p:nvPr/>
              </p:nvPicPr>
              <p:blipFill>
                <a:blip r:embed="rId32"/>
                <a:stretch>
                  <a:fillRect/>
                </a:stretch>
              </p:blipFill>
              <p:spPr>
                <a:xfrm>
                  <a:off x="5320174" y="53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 name="Freihand 8">
                  <a:extLst>
                    <a:ext uri="{FF2B5EF4-FFF2-40B4-BE49-F238E27FC236}">
                      <a16:creationId xmlns:a16="http://schemas.microsoft.com/office/drawing/2014/main" id="{10D19042-9791-4899-87B0-FE41121F87A6}"/>
                    </a:ext>
                  </a:extLst>
                </p14:cNvPr>
                <p14:cNvContentPartPr/>
                <p14:nvPr/>
              </p14:nvContentPartPr>
              <p14:xfrm>
                <a:off x="5094814" y="74285"/>
                <a:ext cx="105480" cy="9720"/>
              </p14:xfrm>
            </p:contentPart>
          </mc:Choice>
          <mc:Fallback xmlns="">
            <p:pic>
              <p:nvPicPr>
                <p:cNvPr id="9" name="Freihand 8">
                  <a:extLst>
                    <a:ext uri="{FF2B5EF4-FFF2-40B4-BE49-F238E27FC236}">
                      <a16:creationId xmlns:a16="http://schemas.microsoft.com/office/drawing/2014/main" id="{10D19042-9791-4899-87B0-FE41121F87A6}"/>
                    </a:ext>
                  </a:extLst>
                </p:cNvPr>
                <p:cNvPicPr/>
                <p:nvPr/>
              </p:nvPicPr>
              <p:blipFill>
                <a:blip r:embed="rId176"/>
                <a:stretch>
                  <a:fillRect/>
                </a:stretch>
              </p:blipFill>
              <p:spPr>
                <a:xfrm>
                  <a:off x="5090494" y="69965"/>
                  <a:ext cx="114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 name="Freihand 10">
                  <a:extLst>
                    <a:ext uri="{FF2B5EF4-FFF2-40B4-BE49-F238E27FC236}">
                      <a16:creationId xmlns:a16="http://schemas.microsoft.com/office/drawing/2014/main" id="{3EE65571-B010-4FE9-A770-CD72E34E1B8E}"/>
                    </a:ext>
                  </a:extLst>
                </p14:cNvPr>
                <p14:cNvContentPartPr/>
                <p14:nvPr/>
              </p14:nvContentPartPr>
              <p14:xfrm>
                <a:off x="5089054" y="104525"/>
                <a:ext cx="123480" cy="11520"/>
              </p14:xfrm>
            </p:contentPart>
          </mc:Choice>
          <mc:Fallback xmlns="">
            <p:pic>
              <p:nvPicPr>
                <p:cNvPr id="11" name="Freihand 10">
                  <a:extLst>
                    <a:ext uri="{FF2B5EF4-FFF2-40B4-BE49-F238E27FC236}">
                      <a16:creationId xmlns:a16="http://schemas.microsoft.com/office/drawing/2014/main" id="{3EE65571-B010-4FE9-A770-CD72E34E1B8E}"/>
                    </a:ext>
                  </a:extLst>
                </p:cNvPr>
                <p:cNvPicPr/>
                <p:nvPr/>
              </p:nvPicPr>
              <p:blipFill>
                <a:blip r:embed="rId178"/>
                <a:stretch>
                  <a:fillRect/>
                </a:stretch>
              </p:blipFill>
              <p:spPr>
                <a:xfrm>
                  <a:off x="5084734" y="100205"/>
                  <a:ext cx="132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 name="Freihand 11">
                  <a:extLst>
                    <a:ext uri="{FF2B5EF4-FFF2-40B4-BE49-F238E27FC236}">
                      <a16:creationId xmlns:a16="http://schemas.microsoft.com/office/drawing/2014/main" id="{6199E433-2DFB-455B-A98E-D130ED022BED}"/>
                    </a:ext>
                  </a:extLst>
                </p14:cNvPr>
                <p14:cNvContentPartPr/>
                <p14:nvPr/>
              </p14:nvContentPartPr>
              <p14:xfrm>
                <a:off x="5192734" y="21365"/>
                <a:ext cx="36720" cy="101520"/>
              </p14:xfrm>
            </p:contentPart>
          </mc:Choice>
          <mc:Fallback xmlns="">
            <p:pic>
              <p:nvPicPr>
                <p:cNvPr id="12" name="Freihand 11">
                  <a:extLst>
                    <a:ext uri="{FF2B5EF4-FFF2-40B4-BE49-F238E27FC236}">
                      <a16:creationId xmlns:a16="http://schemas.microsoft.com/office/drawing/2014/main" id="{6199E433-2DFB-455B-A98E-D130ED022BED}"/>
                    </a:ext>
                  </a:extLst>
                </p:cNvPr>
                <p:cNvPicPr/>
                <p:nvPr/>
              </p:nvPicPr>
              <p:blipFill>
                <a:blip r:embed="rId180"/>
                <a:stretch>
                  <a:fillRect/>
                </a:stretch>
              </p:blipFill>
              <p:spPr>
                <a:xfrm>
                  <a:off x="5188414" y="17045"/>
                  <a:ext cx="45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 name="Freihand 12">
                  <a:extLst>
                    <a:ext uri="{FF2B5EF4-FFF2-40B4-BE49-F238E27FC236}">
                      <a16:creationId xmlns:a16="http://schemas.microsoft.com/office/drawing/2014/main" id="{B1DD2806-6E0A-4E14-AB2E-434DCA9D14BC}"/>
                    </a:ext>
                  </a:extLst>
                </p14:cNvPr>
                <p14:cNvContentPartPr/>
                <p14:nvPr/>
              </p14:nvContentPartPr>
              <p14:xfrm>
                <a:off x="5407654" y="48005"/>
                <a:ext cx="23400" cy="93600"/>
              </p14:xfrm>
            </p:contentPart>
          </mc:Choice>
          <mc:Fallback xmlns="">
            <p:pic>
              <p:nvPicPr>
                <p:cNvPr id="13" name="Freihand 12">
                  <a:extLst>
                    <a:ext uri="{FF2B5EF4-FFF2-40B4-BE49-F238E27FC236}">
                      <a16:creationId xmlns:a16="http://schemas.microsoft.com/office/drawing/2014/main" id="{B1DD2806-6E0A-4E14-AB2E-434DCA9D14BC}"/>
                    </a:ext>
                  </a:extLst>
                </p:cNvPr>
                <p:cNvPicPr/>
                <p:nvPr/>
              </p:nvPicPr>
              <p:blipFill>
                <a:blip r:embed="rId182"/>
                <a:stretch>
                  <a:fillRect/>
                </a:stretch>
              </p:blipFill>
              <p:spPr>
                <a:xfrm>
                  <a:off x="5403334" y="43685"/>
                  <a:ext cx="32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 name="Freihand 13">
                  <a:extLst>
                    <a:ext uri="{FF2B5EF4-FFF2-40B4-BE49-F238E27FC236}">
                      <a16:creationId xmlns:a16="http://schemas.microsoft.com/office/drawing/2014/main" id="{25FD9717-5736-4A4D-B5CA-BD0DB2008619}"/>
                    </a:ext>
                  </a:extLst>
                </p14:cNvPr>
                <p14:cNvContentPartPr/>
                <p14:nvPr/>
              </p14:nvContentPartPr>
              <p14:xfrm>
                <a:off x="5419534" y="125"/>
                <a:ext cx="100440" cy="110160"/>
              </p14:xfrm>
            </p:contentPart>
          </mc:Choice>
          <mc:Fallback xmlns="">
            <p:pic>
              <p:nvPicPr>
                <p:cNvPr id="14" name="Freihand 13">
                  <a:extLst>
                    <a:ext uri="{FF2B5EF4-FFF2-40B4-BE49-F238E27FC236}">
                      <a16:creationId xmlns:a16="http://schemas.microsoft.com/office/drawing/2014/main" id="{25FD9717-5736-4A4D-B5CA-BD0DB2008619}"/>
                    </a:ext>
                  </a:extLst>
                </p:cNvPr>
                <p:cNvPicPr/>
                <p:nvPr/>
              </p:nvPicPr>
              <p:blipFill>
                <a:blip r:embed="rId184"/>
                <a:stretch>
                  <a:fillRect/>
                </a:stretch>
              </p:blipFill>
              <p:spPr>
                <a:xfrm>
                  <a:off x="5415214" y="-4195"/>
                  <a:ext cx="109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 name="Freihand 14">
                  <a:extLst>
                    <a:ext uri="{FF2B5EF4-FFF2-40B4-BE49-F238E27FC236}">
                      <a16:creationId xmlns:a16="http://schemas.microsoft.com/office/drawing/2014/main" id="{36204FD7-E504-47F3-B001-F01573A691F3}"/>
                    </a:ext>
                  </a:extLst>
                </p14:cNvPr>
                <p14:cNvContentPartPr/>
                <p14:nvPr/>
              </p14:nvContentPartPr>
              <p14:xfrm>
                <a:off x="5539414" y="56645"/>
                <a:ext cx="115560" cy="53640"/>
              </p14:xfrm>
            </p:contentPart>
          </mc:Choice>
          <mc:Fallback xmlns="">
            <p:pic>
              <p:nvPicPr>
                <p:cNvPr id="15" name="Freihand 14">
                  <a:extLst>
                    <a:ext uri="{FF2B5EF4-FFF2-40B4-BE49-F238E27FC236}">
                      <a16:creationId xmlns:a16="http://schemas.microsoft.com/office/drawing/2014/main" id="{36204FD7-E504-47F3-B001-F01573A691F3}"/>
                    </a:ext>
                  </a:extLst>
                </p:cNvPr>
                <p:cNvPicPr/>
                <p:nvPr/>
              </p:nvPicPr>
              <p:blipFill>
                <a:blip r:embed="rId186"/>
                <a:stretch>
                  <a:fillRect/>
                </a:stretch>
              </p:blipFill>
              <p:spPr>
                <a:xfrm>
                  <a:off x="5535094" y="52325"/>
                  <a:ext cx="124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 name="Freihand 15">
                  <a:extLst>
                    <a:ext uri="{FF2B5EF4-FFF2-40B4-BE49-F238E27FC236}">
                      <a16:creationId xmlns:a16="http://schemas.microsoft.com/office/drawing/2014/main" id="{B0161817-2CD9-414C-90C5-F9AB87B2FD9A}"/>
                    </a:ext>
                  </a:extLst>
                </p14:cNvPr>
                <p14:cNvContentPartPr/>
                <p14:nvPr/>
              </p14:nvContentPartPr>
              <p14:xfrm>
                <a:off x="5691694" y="12725"/>
                <a:ext cx="132840" cy="98640"/>
              </p14:xfrm>
            </p:contentPart>
          </mc:Choice>
          <mc:Fallback xmlns="">
            <p:pic>
              <p:nvPicPr>
                <p:cNvPr id="16" name="Freihand 15">
                  <a:extLst>
                    <a:ext uri="{FF2B5EF4-FFF2-40B4-BE49-F238E27FC236}">
                      <a16:creationId xmlns:a16="http://schemas.microsoft.com/office/drawing/2014/main" id="{B0161817-2CD9-414C-90C5-F9AB87B2FD9A}"/>
                    </a:ext>
                  </a:extLst>
                </p:cNvPr>
                <p:cNvPicPr/>
                <p:nvPr/>
              </p:nvPicPr>
              <p:blipFill>
                <a:blip r:embed="rId188"/>
                <a:stretch>
                  <a:fillRect/>
                </a:stretch>
              </p:blipFill>
              <p:spPr>
                <a:xfrm>
                  <a:off x="5687374" y="8405"/>
                  <a:ext cx="14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 name="Freihand 16">
                  <a:extLst>
                    <a:ext uri="{FF2B5EF4-FFF2-40B4-BE49-F238E27FC236}">
                      <a16:creationId xmlns:a16="http://schemas.microsoft.com/office/drawing/2014/main" id="{F0D21E14-4D02-4F99-B9DA-DDDF612DA2C0}"/>
                    </a:ext>
                  </a:extLst>
                </p14:cNvPr>
                <p14:cNvContentPartPr/>
                <p14:nvPr/>
              </p14:nvContentPartPr>
              <p14:xfrm>
                <a:off x="5624734" y="27485"/>
                <a:ext cx="99000" cy="6120"/>
              </p14:xfrm>
            </p:contentPart>
          </mc:Choice>
          <mc:Fallback xmlns="">
            <p:pic>
              <p:nvPicPr>
                <p:cNvPr id="17" name="Freihand 16">
                  <a:extLst>
                    <a:ext uri="{FF2B5EF4-FFF2-40B4-BE49-F238E27FC236}">
                      <a16:creationId xmlns:a16="http://schemas.microsoft.com/office/drawing/2014/main" id="{F0D21E14-4D02-4F99-B9DA-DDDF612DA2C0}"/>
                    </a:ext>
                  </a:extLst>
                </p:cNvPr>
                <p:cNvPicPr/>
                <p:nvPr/>
              </p:nvPicPr>
              <p:blipFill>
                <a:blip r:embed="rId190"/>
                <a:stretch>
                  <a:fillRect/>
                </a:stretch>
              </p:blipFill>
              <p:spPr>
                <a:xfrm>
                  <a:off x="5620414" y="23165"/>
                  <a:ext cx="107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8" name="Freihand 17">
                  <a:extLst>
                    <a:ext uri="{FF2B5EF4-FFF2-40B4-BE49-F238E27FC236}">
                      <a16:creationId xmlns:a16="http://schemas.microsoft.com/office/drawing/2014/main" id="{70BB380D-F5FC-4D64-A42F-92614387CE6D}"/>
                    </a:ext>
                  </a:extLst>
                </p14:cNvPr>
                <p14:cNvContentPartPr/>
                <p14:nvPr/>
              </p14:nvContentPartPr>
              <p14:xfrm>
                <a:off x="5801134" y="49445"/>
                <a:ext cx="223920" cy="60840"/>
              </p14:xfrm>
            </p:contentPart>
          </mc:Choice>
          <mc:Fallback xmlns="">
            <p:pic>
              <p:nvPicPr>
                <p:cNvPr id="18" name="Freihand 17">
                  <a:extLst>
                    <a:ext uri="{FF2B5EF4-FFF2-40B4-BE49-F238E27FC236}">
                      <a16:creationId xmlns:a16="http://schemas.microsoft.com/office/drawing/2014/main" id="{70BB380D-F5FC-4D64-A42F-92614387CE6D}"/>
                    </a:ext>
                  </a:extLst>
                </p:cNvPr>
                <p:cNvPicPr/>
                <p:nvPr/>
              </p:nvPicPr>
              <p:blipFill>
                <a:blip r:embed="rId192"/>
                <a:stretch>
                  <a:fillRect/>
                </a:stretch>
              </p:blipFill>
              <p:spPr>
                <a:xfrm>
                  <a:off x="5796814" y="45125"/>
                  <a:ext cx="232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9" name="Freihand 18">
                  <a:extLst>
                    <a:ext uri="{FF2B5EF4-FFF2-40B4-BE49-F238E27FC236}">
                      <a16:creationId xmlns:a16="http://schemas.microsoft.com/office/drawing/2014/main" id="{D5420E05-0176-4BF3-A3F8-76807D5E1B5A}"/>
                    </a:ext>
                  </a:extLst>
                </p14:cNvPr>
                <p14:cNvContentPartPr/>
                <p14:nvPr/>
              </p14:nvContentPartPr>
              <p14:xfrm>
                <a:off x="6166894" y="62045"/>
                <a:ext cx="124560" cy="47880"/>
              </p14:xfrm>
            </p:contentPart>
          </mc:Choice>
          <mc:Fallback xmlns="">
            <p:pic>
              <p:nvPicPr>
                <p:cNvPr id="19" name="Freihand 18">
                  <a:extLst>
                    <a:ext uri="{FF2B5EF4-FFF2-40B4-BE49-F238E27FC236}">
                      <a16:creationId xmlns:a16="http://schemas.microsoft.com/office/drawing/2014/main" id="{D5420E05-0176-4BF3-A3F8-76807D5E1B5A}"/>
                    </a:ext>
                  </a:extLst>
                </p:cNvPr>
                <p:cNvPicPr/>
                <p:nvPr/>
              </p:nvPicPr>
              <p:blipFill>
                <a:blip r:embed="rId194"/>
                <a:stretch>
                  <a:fillRect/>
                </a:stretch>
              </p:blipFill>
              <p:spPr>
                <a:xfrm>
                  <a:off x="6162574" y="57725"/>
                  <a:ext cx="133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0" name="Freihand 19">
                  <a:extLst>
                    <a:ext uri="{FF2B5EF4-FFF2-40B4-BE49-F238E27FC236}">
                      <a16:creationId xmlns:a16="http://schemas.microsoft.com/office/drawing/2014/main" id="{60AC517C-8078-4C6A-B58E-045DB53B6DD3}"/>
                    </a:ext>
                  </a:extLst>
                </p14:cNvPr>
                <p14:cNvContentPartPr/>
                <p14:nvPr/>
              </p14:nvContentPartPr>
              <p14:xfrm>
                <a:off x="6318814" y="36485"/>
                <a:ext cx="263160" cy="72360"/>
              </p14:xfrm>
            </p:contentPart>
          </mc:Choice>
          <mc:Fallback xmlns="">
            <p:pic>
              <p:nvPicPr>
                <p:cNvPr id="20" name="Freihand 19">
                  <a:extLst>
                    <a:ext uri="{FF2B5EF4-FFF2-40B4-BE49-F238E27FC236}">
                      <a16:creationId xmlns:a16="http://schemas.microsoft.com/office/drawing/2014/main" id="{60AC517C-8078-4C6A-B58E-045DB53B6DD3}"/>
                    </a:ext>
                  </a:extLst>
                </p:cNvPr>
                <p:cNvPicPr/>
                <p:nvPr/>
              </p:nvPicPr>
              <p:blipFill>
                <a:blip r:embed="rId196"/>
                <a:stretch>
                  <a:fillRect/>
                </a:stretch>
              </p:blipFill>
              <p:spPr>
                <a:xfrm>
                  <a:off x="6314494" y="32165"/>
                  <a:ext cx="271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 name="Freihand 20">
                  <a:extLst>
                    <a:ext uri="{FF2B5EF4-FFF2-40B4-BE49-F238E27FC236}">
                      <a16:creationId xmlns:a16="http://schemas.microsoft.com/office/drawing/2014/main" id="{76BEBEA5-89A0-4AAC-9E05-FB23145FAEA6}"/>
                    </a:ext>
                  </a:extLst>
                </p14:cNvPr>
                <p14:cNvContentPartPr/>
                <p14:nvPr/>
              </p14:nvContentPartPr>
              <p14:xfrm>
                <a:off x="6572254" y="45485"/>
                <a:ext cx="49320" cy="6480"/>
              </p14:xfrm>
            </p:contentPart>
          </mc:Choice>
          <mc:Fallback xmlns="">
            <p:pic>
              <p:nvPicPr>
                <p:cNvPr id="21" name="Freihand 20">
                  <a:extLst>
                    <a:ext uri="{FF2B5EF4-FFF2-40B4-BE49-F238E27FC236}">
                      <a16:creationId xmlns:a16="http://schemas.microsoft.com/office/drawing/2014/main" id="{76BEBEA5-89A0-4AAC-9E05-FB23145FAEA6}"/>
                    </a:ext>
                  </a:extLst>
                </p:cNvPr>
                <p:cNvPicPr/>
                <p:nvPr/>
              </p:nvPicPr>
              <p:blipFill>
                <a:blip r:embed="rId198"/>
                <a:stretch>
                  <a:fillRect/>
                </a:stretch>
              </p:blipFill>
              <p:spPr>
                <a:xfrm>
                  <a:off x="6567934" y="41165"/>
                  <a:ext cx="57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 name="Freihand 21">
                  <a:extLst>
                    <a:ext uri="{FF2B5EF4-FFF2-40B4-BE49-F238E27FC236}">
                      <a16:creationId xmlns:a16="http://schemas.microsoft.com/office/drawing/2014/main" id="{3155EB88-72A8-4FF2-A396-6501CDA20DAC}"/>
                    </a:ext>
                  </a:extLst>
                </p14:cNvPr>
                <p14:cNvContentPartPr/>
                <p14:nvPr/>
              </p14:nvContentPartPr>
              <p14:xfrm>
                <a:off x="6641734" y="12005"/>
                <a:ext cx="213120" cy="106200"/>
              </p14:xfrm>
            </p:contentPart>
          </mc:Choice>
          <mc:Fallback xmlns="">
            <p:pic>
              <p:nvPicPr>
                <p:cNvPr id="22" name="Freihand 21">
                  <a:extLst>
                    <a:ext uri="{FF2B5EF4-FFF2-40B4-BE49-F238E27FC236}">
                      <a16:creationId xmlns:a16="http://schemas.microsoft.com/office/drawing/2014/main" id="{3155EB88-72A8-4FF2-A396-6501CDA20DAC}"/>
                    </a:ext>
                  </a:extLst>
                </p:cNvPr>
                <p:cNvPicPr/>
                <p:nvPr/>
              </p:nvPicPr>
              <p:blipFill>
                <a:blip r:embed="rId200"/>
                <a:stretch>
                  <a:fillRect/>
                </a:stretch>
              </p:blipFill>
              <p:spPr>
                <a:xfrm>
                  <a:off x="6637414" y="7685"/>
                  <a:ext cx="221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5" name="Freihand 24">
                  <a:extLst>
                    <a:ext uri="{FF2B5EF4-FFF2-40B4-BE49-F238E27FC236}">
                      <a16:creationId xmlns:a16="http://schemas.microsoft.com/office/drawing/2014/main" id="{3FC04F01-9017-461F-819C-04287CE32C18}"/>
                    </a:ext>
                  </a:extLst>
                </p14:cNvPr>
                <p14:cNvContentPartPr/>
                <p14:nvPr/>
              </p14:nvContentPartPr>
              <p14:xfrm>
                <a:off x="7449934" y="93005"/>
                <a:ext cx="119520" cy="66600"/>
              </p14:xfrm>
            </p:contentPart>
          </mc:Choice>
          <mc:Fallback xmlns="">
            <p:pic>
              <p:nvPicPr>
                <p:cNvPr id="25" name="Freihand 24">
                  <a:extLst>
                    <a:ext uri="{FF2B5EF4-FFF2-40B4-BE49-F238E27FC236}">
                      <a16:creationId xmlns:a16="http://schemas.microsoft.com/office/drawing/2014/main" id="{3FC04F01-9017-461F-819C-04287CE32C18}"/>
                    </a:ext>
                  </a:extLst>
                </p:cNvPr>
                <p:cNvPicPr/>
                <p:nvPr/>
              </p:nvPicPr>
              <p:blipFill>
                <a:blip r:embed="rId202"/>
                <a:stretch>
                  <a:fillRect/>
                </a:stretch>
              </p:blipFill>
              <p:spPr>
                <a:xfrm>
                  <a:off x="7445614" y="88685"/>
                  <a:ext cx="128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 name="Freihand 25">
                  <a:extLst>
                    <a:ext uri="{FF2B5EF4-FFF2-40B4-BE49-F238E27FC236}">
                      <a16:creationId xmlns:a16="http://schemas.microsoft.com/office/drawing/2014/main" id="{B5855CC9-BF16-4025-9E7B-3B5203E4859A}"/>
                    </a:ext>
                  </a:extLst>
                </p14:cNvPr>
                <p14:cNvContentPartPr/>
                <p14:nvPr/>
              </p14:nvContentPartPr>
              <p14:xfrm>
                <a:off x="7593934" y="111365"/>
                <a:ext cx="69120" cy="95760"/>
              </p14:xfrm>
            </p:contentPart>
          </mc:Choice>
          <mc:Fallback xmlns="">
            <p:pic>
              <p:nvPicPr>
                <p:cNvPr id="26" name="Freihand 25">
                  <a:extLst>
                    <a:ext uri="{FF2B5EF4-FFF2-40B4-BE49-F238E27FC236}">
                      <a16:creationId xmlns:a16="http://schemas.microsoft.com/office/drawing/2014/main" id="{B5855CC9-BF16-4025-9E7B-3B5203E4859A}"/>
                    </a:ext>
                  </a:extLst>
                </p:cNvPr>
                <p:cNvPicPr/>
                <p:nvPr/>
              </p:nvPicPr>
              <p:blipFill>
                <a:blip r:embed="rId204"/>
                <a:stretch>
                  <a:fillRect/>
                </a:stretch>
              </p:blipFill>
              <p:spPr>
                <a:xfrm>
                  <a:off x="7589614" y="107045"/>
                  <a:ext cx="77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7" name="Freihand 26">
                  <a:extLst>
                    <a:ext uri="{FF2B5EF4-FFF2-40B4-BE49-F238E27FC236}">
                      <a16:creationId xmlns:a16="http://schemas.microsoft.com/office/drawing/2014/main" id="{4FFE2BC4-2F82-4FD9-A6F3-A8195E2123AF}"/>
                    </a:ext>
                  </a:extLst>
                </p14:cNvPr>
                <p14:cNvContentPartPr/>
                <p14:nvPr/>
              </p14:nvContentPartPr>
              <p14:xfrm>
                <a:off x="7607614" y="153125"/>
                <a:ext cx="92880" cy="1800"/>
              </p14:xfrm>
            </p:contentPart>
          </mc:Choice>
          <mc:Fallback xmlns="">
            <p:pic>
              <p:nvPicPr>
                <p:cNvPr id="27" name="Freihand 26">
                  <a:extLst>
                    <a:ext uri="{FF2B5EF4-FFF2-40B4-BE49-F238E27FC236}">
                      <a16:creationId xmlns:a16="http://schemas.microsoft.com/office/drawing/2014/main" id="{4FFE2BC4-2F82-4FD9-A6F3-A8195E2123AF}"/>
                    </a:ext>
                  </a:extLst>
                </p:cNvPr>
                <p:cNvPicPr/>
                <p:nvPr/>
              </p:nvPicPr>
              <p:blipFill>
                <a:blip r:embed="rId206"/>
                <a:stretch>
                  <a:fillRect/>
                </a:stretch>
              </p:blipFill>
              <p:spPr>
                <a:xfrm>
                  <a:off x="7603294" y="148805"/>
                  <a:ext cx="10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8" name="Freihand 27">
                  <a:extLst>
                    <a:ext uri="{FF2B5EF4-FFF2-40B4-BE49-F238E27FC236}">
                      <a16:creationId xmlns:a16="http://schemas.microsoft.com/office/drawing/2014/main" id="{AC3E5D83-05B9-4452-8B12-A21BAAC9D44B}"/>
                    </a:ext>
                  </a:extLst>
                </p14:cNvPr>
                <p14:cNvContentPartPr/>
                <p14:nvPr/>
              </p14:nvContentPartPr>
              <p14:xfrm>
                <a:off x="7784014" y="85445"/>
                <a:ext cx="104040" cy="14040"/>
              </p14:xfrm>
            </p:contentPart>
          </mc:Choice>
          <mc:Fallback xmlns="">
            <p:pic>
              <p:nvPicPr>
                <p:cNvPr id="28" name="Freihand 27">
                  <a:extLst>
                    <a:ext uri="{FF2B5EF4-FFF2-40B4-BE49-F238E27FC236}">
                      <a16:creationId xmlns:a16="http://schemas.microsoft.com/office/drawing/2014/main" id="{AC3E5D83-05B9-4452-8B12-A21BAAC9D44B}"/>
                    </a:ext>
                  </a:extLst>
                </p:cNvPr>
                <p:cNvPicPr/>
                <p:nvPr/>
              </p:nvPicPr>
              <p:blipFill>
                <a:blip r:embed="rId208"/>
                <a:stretch>
                  <a:fillRect/>
                </a:stretch>
              </p:blipFill>
              <p:spPr>
                <a:xfrm>
                  <a:off x="7779694" y="81125"/>
                  <a:ext cx="112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9" name="Freihand 28">
                  <a:extLst>
                    <a:ext uri="{FF2B5EF4-FFF2-40B4-BE49-F238E27FC236}">
                      <a16:creationId xmlns:a16="http://schemas.microsoft.com/office/drawing/2014/main" id="{86FC6F38-85E1-42E9-A37D-9B2CC0313392}"/>
                    </a:ext>
                  </a:extLst>
                </p14:cNvPr>
                <p14:cNvContentPartPr/>
                <p14:nvPr/>
              </p14:nvContentPartPr>
              <p14:xfrm>
                <a:off x="7794094" y="103085"/>
                <a:ext cx="113040" cy="10080"/>
              </p14:xfrm>
            </p:contentPart>
          </mc:Choice>
          <mc:Fallback xmlns="">
            <p:pic>
              <p:nvPicPr>
                <p:cNvPr id="29" name="Freihand 28">
                  <a:extLst>
                    <a:ext uri="{FF2B5EF4-FFF2-40B4-BE49-F238E27FC236}">
                      <a16:creationId xmlns:a16="http://schemas.microsoft.com/office/drawing/2014/main" id="{86FC6F38-85E1-42E9-A37D-9B2CC0313392}"/>
                    </a:ext>
                  </a:extLst>
                </p:cNvPr>
                <p:cNvPicPr/>
                <p:nvPr/>
              </p:nvPicPr>
              <p:blipFill>
                <a:blip r:embed="rId210"/>
                <a:stretch>
                  <a:fillRect/>
                </a:stretch>
              </p:blipFill>
              <p:spPr>
                <a:xfrm>
                  <a:off x="7789774" y="98765"/>
                  <a:ext cx="121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1" name="Freihand 30">
                  <a:extLst>
                    <a:ext uri="{FF2B5EF4-FFF2-40B4-BE49-F238E27FC236}">
                      <a16:creationId xmlns:a16="http://schemas.microsoft.com/office/drawing/2014/main" id="{417139CB-F192-42DD-A638-ED49166AAB10}"/>
                    </a:ext>
                  </a:extLst>
                </p14:cNvPr>
                <p14:cNvContentPartPr/>
                <p14:nvPr/>
              </p14:nvContentPartPr>
              <p14:xfrm>
                <a:off x="8007574" y="45485"/>
                <a:ext cx="70920" cy="91080"/>
              </p14:xfrm>
            </p:contentPart>
          </mc:Choice>
          <mc:Fallback xmlns="">
            <p:pic>
              <p:nvPicPr>
                <p:cNvPr id="31" name="Freihand 30">
                  <a:extLst>
                    <a:ext uri="{FF2B5EF4-FFF2-40B4-BE49-F238E27FC236}">
                      <a16:creationId xmlns:a16="http://schemas.microsoft.com/office/drawing/2014/main" id="{417139CB-F192-42DD-A638-ED49166AAB10}"/>
                    </a:ext>
                  </a:extLst>
                </p:cNvPr>
                <p:cNvPicPr/>
                <p:nvPr/>
              </p:nvPicPr>
              <p:blipFill>
                <a:blip r:embed="rId212"/>
                <a:stretch>
                  <a:fillRect/>
                </a:stretch>
              </p:blipFill>
              <p:spPr>
                <a:xfrm>
                  <a:off x="8003254" y="41165"/>
                  <a:ext cx="79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2" name="Freihand 31">
                  <a:extLst>
                    <a:ext uri="{FF2B5EF4-FFF2-40B4-BE49-F238E27FC236}">
                      <a16:creationId xmlns:a16="http://schemas.microsoft.com/office/drawing/2014/main" id="{56C31D0B-0A42-4886-8DE8-2B29544E1226}"/>
                    </a:ext>
                  </a:extLst>
                </p14:cNvPr>
                <p14:cNvContentPartPr/>
                <p14:nvPr/>
              </p14:nvContentPartPr>
              <p14:xfrm>
                <a:off x="8010814" y="49445"/>
                <a:ext cx="90720" cy="59400"/>
              </p14:xfrm>
            </p:contentPart>
          </mc:Choice>
          <mc:Fallback xmlns="">
            <p:pic>
              <p:nvPicPr>
                <p:cNvPr id="32" name="Freihand 31">
                  <a:extLst>
                    <a:ext uri="{FF2B5EF4-FFF2-40B4-BE49-F238E27FC236}">
                      <a16:creationId xmlns:a16="http://schemas.microsoft.com/office/drawing/2014/main" id="{56C31D0B-0A42-4886-8DE8-2B29544E1226}"/>
                    </a:ext>
                  </a:extLst>
                </p:cNvPr>
                <p:cNvPicPr/>
                <p:nvPr/>
              </p:nvPicPr>
              <p:blipFill>
                <a:blip r:embed="rId214"/>
                <a:stretch>
                  <a:fillRect/>
                </a:stretch>
              </p:blipFill>
              <p:spPr>
                <a:xfrm>
                  <a:off x="8006494" y="45125"/>
                  <a:ext cx="99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 name="Freihand 32">
                  <a:extLst>
                    <a:ext uri="{FF2B5EF4-FFF2-40B4-BE49-F238E27FC236}">
                      <a16:creationId xmlns:a16="http://schemas.microsoft.com/office/drawing/2014/main" id="{00A44A64-1648-4E6A-ACBE-F7C80C33AE2D}"/>
                    </a:ext>
                  </a:extLst>
                </p14:cNvPr>
                <p14:cNvContentPartPr/>
                <p14:nvPr/>
              </p14:nvContentPartPr>
              <p14:xfrm>
                <a:off x="8111614" y="94085"/>
                <a:ext cx="40680" cy="67320"/>
              </p14:xfrm>
            </p:contentPart>
          </mc:Choice>
          <mc:Fallback xmlns="">
            <p:pic>
              <p:nvPicPr>
                <p:cNvPr id="33" name="Freihand 32">
                  <a:extLst>
                    <a:ext uri="{FF2B5EF4-FFF2-40B4-BE49-F238E27FC236}">
                      <a16:creationId xmlns:a16="http://schemas.microsoft.com/office/drawing/2014/main" id="{00A44A64-1648-4E6A-ACBE-F7C80C33AE2D}"/>
                    </a:ext>
                  </a:extLst>
                </p:cNvPr>
                <p:cNvPicPr/>
                <p:nvPr/>
              </p:nvPicPr>
              <p:blipFill>
                <a:blip r:embed="rId216"/>
                <a:stretch>
                  <a:fillRect/>
                </a:stretch>
              </p:blipFill>
              <p:spPr>
                <a:xfrm>
                  <a:off x="8107294" y="89765"/>
                  <a:ext cx="49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4" name="Freihand 33">
                  <a:extLst>
                    <a:ext uri="{FF2B5EF4-FFF2-40B4-BE49-F238E27FC236}">
                      <a16:creationId xmlns:a16="http://schemas.microsoft.com/office/drawing/2014/main" id="{BDB4E083-C196-4551-BE23-D7069D421AB2}"/>
                    </a:ext>
                  </a:extLst>
                </p14:cNvPr>
                <p14:cNvContentPartPr/>
                <p14:nvPr/>
              </p14:nvContentPartPr>
              <p14:xfrm>
                <a:off x="8159854" y="72845"/>
                <a:ext cx="18360" cy="82800"/>
              </p14:xfrm>
            </p:contentPart>
          </mc:Choice>
          <mc:Fallback xmlns="">
            <p:pic>
              <p:nvPicPr>
                <p:cNvPr id="34" name="Freihand 33">
                  <a:extLst>
                    <a:ext uri="{FF2B5EF4-FFF2-40B4-BE49-F238E27FC236}">
                      <a16:creationId xmlns:a16="http://schemas.microsoft.com/office/drawing/2014/main" id="{BDB4E083-C196-4551-BE23-D7069D421AB2}"/>
                    </a:ext>
                  </a:extLst>
                </p:cNvPr>
                <p:cNvPicPr/>
                <p:nvPr/>
              </p:nvPicPr>
              <p:blipFill>
                <a:blip r:embed="rId218"/>
                <a:stretch>
                  <a:fillRect/>
                </a:stretch>
              </p:blipFill>
              <p:spPr>
                <a:xfrm>
                  <a:off x="8155534" y="68525"/>
                  <a:ext cx="2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5" name="Freihand 34">
                  <a:extLst>
                    <a:ext uri="{FF2B5EF4-FFF2-40B4-BE49-F238E27FC236}">
                      <a16:creationId xmlns:a16="http://schemas.microsoft.com/office/drawing/2014/main" id="{C2DA9379-F224-4AE9-9D25-E505373B055E}"/>
                    </a:ext>
                  </a:extLst>
                </p14:cNvPr>
                <p14:cNvContentPartPr/>
                <p14:nvPr/>
              </p14:nvContentPartPr>
              <p14:xfrm>
                <a:off x="8135734" y="78965"/>
                <a:ext cx="152640" cy="49320"/>
              </p14:xfrm>
            </p:contentPart>
          </mc:Choice>
          <mc:Fallback xmlns="">
            <p:pic>
              <p:nvPicPr>
                <p:cNvPr id="35" name="Freihand 34">
                  <a:extLst>
                    <a:ext uri="{FF2B5EF4-FFF2-40B4-BE49-F238E27FC236}">
                      <a16:creationId xmlns:a16="http://schemas.microsoft.com/office/drawing/2014/main" id="{C2DA9379-F224-4AE9-9D25-E505373B055E}"/>
                    </a:ext>
                  </a:extLst>
                </p:cNvPr>
                <p:cNvPicPr/>
                <p:nvPr/>
              </p:nvPicPr>
              <p:blipFill>
                <a:blip r:embed="rId220"/>
                <a:stretch>
                  <a:fillRect/>
                </a:stretch>
              </p:blipFill>
              <p:spPr>
                <a:xfrm>
                  <a:off x="8131414" y="74645"/>
                  <a:ext cx="161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6" name="Freihand 35">
                  <a:extLst>
                    <a:ext uri="{FF2B5EF4-FFF2-40B4-BE49-F238E27FC236}">
                      <a16:creationId xmlns:a16="http://schemas.microsoft.com/office/drawing/2014/main" id="{301851D4-30F2-4FAD-AAA9-F6A61C985D09}"/>
                    </a:ext>
                  </a:extLst>
                </p14:cNvPr>
                <p14:cNvContentPartPr/>
                <p14:nvPr/>
              </p14:nvContentPartPr>
              <p14:xfrm>
                <a:off x="8344174" y="49805"/>
                <a:ext cx="54000" cy="43920"/>
              </p14:xfrm>
            </p:contentPart>
          </mc:Choice>
          <mc:Fallback xmlns="">
            <p:pic>
              <p:nvPicPr>
                <p:cNvPr id="36" name="Freihand 35">
                  <a:extLst>
                    <a:ext uri="{FF2B5EF4-FFF2-40B4-BE49-F238E27FC236}">
                      <a16:creationId xmlns:a16="http://schemas.microsoft.com/office/drawing/2014/main" id="{301851D4-30F2-4FAD-AAA9-F6A61C985D09}"/>
                    </a:ext>
                  </a:extLst>
                </p:cNvPr>
                <p:cNvPicPr/>
                <p:nvPr/>
              </p:nvPicPr>
              <p:blipFill>
                <a:blip r:embed="rId222"/>
                <a:stretch>
                  <a:fillRect/>
                </a:stretch>
              </p:blipFill>
              <p:spPr>
                <a:xfrm>
                  <a:off x="8339854" y="45485"/>
                  <a:ext cx="62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 name="Freihand 36">
                  <a:extLst>
                    <a:ext uri="{FF2B5EF4-FFF2-40B4-BE49-F238E27FC236}">
                      <a16:creationId xmlns:a16="http://schemas.microsoft.com/office/drawing/2014/main" id="{87D678C3-CA14-4832-B086-8F80E1D0CEBC}"/>
                    </a:ext>
                  </a:extLst>
                </p14:cNvPr>
                <p14:cNvContentPartPr/>
                <p14:nvPr/>
              </p14:nvContentPartPr>
              <p14:xfrm>
                <a:off x="8380894" y="46925"/>
                <a:ext cx="37800" cy="99360"/>
              </p14:xfrm>
            </p:contentPart>
          </mc:Choice>
          <mc:Fallback xmlns="">
            <p:pic>
              <p:nvPicPr>
                <p:cNvPr id="37" name="Freihand 36">
                  <a:extLst>
                    <a:ext uri="{FF2B5EF4-FFF2-40B4-BE49-F238E27FC236}">
                      <a16:creationId xmlns:a16="http://schemas.microsoft.com/office/drawing/2014/main" id="{87D678C3-CA14-4832-B086-8F80E1D0CEBC}"/>
                    </a:ext>
                  </a:extLst>
                </p:cNvPr>
                <p:cNvPicPr/>
                <p:nvPr/>
              </p:nvPicPr>
              <p:blipFill>
                <a:blip r:embed="rId224"/>
                <a:stretch>
                  <a:fillRect/>
                </a:stretch>
              </p:blipFill>
              <p:spPr>
                <a:xfrm>
                  <a:off x="8376574" y="42605"/>
                  <a:ext cx="46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 name="Freihand 37">
                  <a:extLst>
                    <a:ext uri="{FF2B5EF4-FFF2-40B4-BE49-F238E27FC236}">
                      <a16:creationId xmlns:a16="http://schemas.microsoft.com/office/drawing/2014/main" id="{75948393-E30B-4154-B1C3-6DCF3374B062}"/>
                    </a:ext>
                  </a:extLst>
                </p14:cNvPr>
                <p14:cNvContentPartPr/>
                <p14:nvPr/>
              </p14:nvContentPartPr>
              <p14:xfrm>
                <a:off x="8424094" y="95165"/>
                <a:ext cx="64440" cy="88200"/>
              </p14:xfrm>
            </p:contentPart>
          </mc:Choice>
          <mc:Fallback xmlns="">
            <p:pic>
              <p:nvPicPr>
                <p:cNvPr id="38" name="Freihand 37">
                  <a:extLst>
                    <a:ext uri="{FF2B5EF4-FFF2-40B4-BE49-F238E27FC236}">
                      <a16:creationId xmlns:a16="http://schemas.microsoft.com/office/drawing/2014/main" id="{75948393-E30B-4154-B1C3-6DCF3374B062}"/>
                    </a:ext>
                  </a:extLst>
                </p:cNvPr>
                <p:cNvPicPr/>
                <p:nvPr/>
              </p:nvPicPr>
              <p:blipFill>
                <a:blip r:embed="rId226"/>
                <a:stretch>
                  <a:fillRect/>
                </a:stretch>
              </p:blipFill>
              <p:spPr>
                <a:xfrm>
                  <a:off x="8419774" y="90845"/>
                  <a:ext cx="73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 name="Freihand 38">
                  <a:extLst>
                    <a:ext uri="{FF2B5EF4-FFF2-40B4-BE49-F238E27FC236}">
                      <a16:creationId xmlns:a16="http://schemas.microsoft.com/office/drawing/2014/main" id="{FC4DF478-0C5D-4863-9D88-332F91B111CC}"/>
                    </a:ext>
                  </a:extLst>
                </p14:cNvPr>
                <p14:cNvContentPartPr/>
                <p14:nvPr/>
              </p14:nvContentPartPr>
              <p14:xfrm>
                <a:off x="8441014" y="80045"/>
                <a:ext cx="71640" cy="95400"/>
              </p14:xfrm>
            </p:contentPart>
          </mc:Choice>
          <mc:Fallback xmlns="">
            <p:pic>
              <p:nvPicPr>
                <p:cNvPr id="39" name="Freihand 38">
                  <a:extLst>
                    <a:ext uri="{FF2B5EF4-FFF2-40B4-BE49-F238E27FC236}">
                      <a16:creationId xmlns:a16="http://schemas.microsoft.com/office/drawing/2014/main" id="{FC4DF478-0C5D-4863-9D88-332F91B111CC}"/>
                    </a:ext>
                  </a:extLst>
                </p:cNvPr>
                <p:cNvPicPr/>
                <p:nvPr/>
              </p:nvPicPr>
              <p:blipFill>
                <a:blip r:embed="rId228"/>
                <a:stretch>
                  <a:fillRect/>
                </a:stretch>
              </p:blipFill>
              <p:spPr>
                <a:xfrm>
                  <a:off x="8436694" y="75725"/>
                  <a:ext cx="80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3" name="Freihand 72">
                  <a:extLst>
                    <a:ext uri="{FF2B5EF4-FFF2-40B4-BE49-F238E27FC236}">
                      <a16:creationId xmlns:a16="http://schemas.microsoft.com/office/drawing/2014/main" id="{C8B33475-FE49-4DB2-86AA-CB6C6919D8E1}"/>
                    </a:ext>
                  </a:extLst>
                </p14:cNvPr>
                <p14:cNvContentPartPr/>
                <p14:nvPr/>
              </p14:nvContentPartPr>
              <p14:xfrm>
                <a:off x="7477294" y="388205"/>
                <a:ext cx="84960" cy="79200"/>
              </p14:xfrm>
            </p:contentPart>
          </mc:Choice>
          <mc:Fallback xmlns="">
            <p:pic>
              <p:nvPicPr>
                <p:cNvPr id="73" name="Freihand 72">
                  <a:extLst>
                    <a:ext uri="{FF2B5EF4-FFF2-40B4-BE49-F238E27FC236}">
                      <a16:creationId xmlns:a16="http://schemas.microsoft.com/office/drawing/2014/main" id="{C8B33475-FE49-4DB2-86AA-CB6C6919D8E1}"/>
                    </a:ext>
                  </a:extLst>
                </p:cNvPr>
                <p:cNvPicPr/>
                <p:nvPr/>
              </p:nvPicPr>
              <p:blipFill>
                <a:blip r:embed="rId230"/>
                <a:stretch>
                  <a:fillRect/>
                </a:stretch>
              </p:blipFill>
              <p:spPr>
                <a:xfrm>
                  <a:off x="7472974" y="383885"/>
                  <a:ext cx="93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4" name="Freihand 73">
                  <a:extLst>
                    <a:ext uri="{FF2B5EF4-FFF2-40B4-BE49-F238E27FC236}">
                      <a16:creationId xmlns:a16="http://schemas.microsoft.com/office/drawing/2014/main" id="{305B875A-93DF-4AD0-A72B-F16527D107E5}"/>
                    </a:ext>
                  </a:extLst>
                </p14:cNvPr>
                <p14:cNvContentPartPr/>
                <p14:nvPr/>
              </p14:nvContentPartPr>
              <p14:xfrm>
                <a:off x="7638934" y="461285"/>
                <a:ext cx="11160" cy="66240"/>
              </p14:xfrm>
            </p:contentPart>
          </mc:Choice>
          <mc:Fallback xmlns="">
            <p:pic>
              <p:nvPicPr>
                <p:cNvPr id="74" name="Freihand 73">
                  <a:extLst>
                    <a:ext uri="{FF2B5EF4-FFF2-40B4-BE49-F238E27FC236}">
                      <a16:creationId xmlns:a16="http://schemas.microsoft.com/office/drawing/2014/main" id="{305B875A-93DF-4AD0-A72B-F16527D107E5}"/>
                    </a:ext>
                  </a:extLst>
                </p:cNvPr>
                <p:cNvPicPr/>
                <p:nvPr/>
              </p:nvPicPr>
              <p:blipFill>
                <a:blip r:embed="rId232"/>
                <a:stretch>
                  <a:fillRect/>
                </a:stretch>
              </p:blipFill>
              <p:spPr>
                <a:xfrm>
                  <a:off x="7634614" y="456965"/>
                  <a:ext cx="19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5" name="Freihand 74">
                  <a:extLst>
                    <a:ext uri="{FF2B5EF4-FFF2-40B4-BE49-F238E27FC236}">
                      <a16:creationId xmlns:a16="http://schemas.microsoft.com/office/drawing/2014/main" id="{EDE9F338-F4EE-4EDA-9778-DFC05ADDA218}"/>
                    </a:ext>
                  </a:extLst>
                </p14:cNvPr>
                <p14:cNvContentPartPr/>
                <p14:nvPr/>
              </p14:nvContentPartPr>
              <p14:xfrm>
                <a:off x="7625974" y="434285"/>
                <a:ext cx="105120" cy="122400"/>
              </p14:xfrm>
            </p:contentPart>
          </mc:Choice>
          <mc:Fallback xmlns="">
            <p:pic>
              <p:nvPicPr>
                <p:cNvPr id="75" name="Freihand 74">
                  <a:extLst>
                    <a:ext uri="{FF2B5EF4-FFF2-40B4-BE49-F238E27FC236}">
                      <a16:creationId xmlns:a16="http://schemas.microsoft.com/office/drawing/2014/main" id="{EDE9F338-F4EE-4EDA-9778-DFC05ADDA218}"/>
                    </a:ext>
                  </a:extLst>
                </p:cNvPr>
                <p:cNvPicPr/>
                <p:nvPr/>
              </p:nvPicPr>
              <p:blipFill>
                <a:blip r:embed="rId234"/>
                <a:stretch>
                  <a:fillRect/>
                </a:stretch>
              </p:blipFill>
              <p:spPr>
                <a:xfrm>
                  <a:off x="7621654" y="429965"/>
                  <a:ext cx="113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6" name="Freihand 75">
                  <a:extLst>
                    <a:ext uri="{FF2B5EF4-FFF2-40B4-BE49-F238E27FC236}">
                      <a16:creationId xmlns:a16="http://schemas.microsoft.com/office/drawing/2014/main" id="{01805D68-C1D6-42E9-9F19-E39B31020186}"/>
                    </a:ext>
                  </a:extLst>
                </p14:cNvPr>
                <p14:cNvContentPartPr/>
                <p14:nvPr/>
              </p14:nvContentPartPr>
              <p14:xfrm>
                <a:off x="7800574" y="410525"/>
                <a:ext cx="119520" cy="38520"/>
              </p14:xfrm>
            </p:contentPart>
          </mc:Choice>
          <mc:Fallback xmlns="">
            <p:pic>
              <p:nvPicPr>
                <p:cNvPr id="76" name="Freihand 75">
                  <a:extLst>
                    <a:ext uri="{FF2B5EF4-FFF2-40B4-BE49-F238E27FC236}">
                      <a16:creationId xmlns:a16="http://schemas.microsoft.com/office/drawing/2014/main" id="{01805D68-C1D6-42E9-9F19-E39B31020186}"/>
                    </a:ext>
                  </a:extLst>
                </p:cNvPr>
                <p:cNvPicPr/>
                <p:nvPr/>
              </p:nvPicPr>
              <p:blipFill>
                <a:blip r:embed="rId236"/>
                <a:stretch>
                  <a:fillRect/>
                </a:stretch>
              </p:blipFill>
              <p:spPr>
                <a:xfrm>
                  <a:off x="7796254" y="406205"/>
                  <a:ext cx="128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8" name="Freihand 77">
                  <a:extLst>
                    <a:ext uri="{FF2B5EF4-FFF2-40B4-BE49-F238E27FC236}">
                      <a16:creationId xmlns:a16="http://schemas.microsoft.com/office/drawing/2014/main" id="{6D9616CF-8211-42C8-9575-08B4FC60AE20}"/>
                    </a:ext>
                  </a:extLst>
                </p14:cNvPr>
                <p14:cNvContentPartPr/>
                <p14:nvPr/>
              </p14:nvContentPartPr>
              <p14:xfrm>
                <a:off x="8018374" y="362285"/>
                <a:ext cx="78840" cy="88200"/>
              </p14:xfrm>
            </p:contentPart>
          </mc:Choice>
          <mc:Fallback xmlns="">
            <p:pic>
              <p:nvPicPr>
                <p:cNvPr id="78" name="Freihand 77">
                  <a:extLst>
                    <a:ext uri="{FF2B5EF4-FFF2-40B4-BE49-F238E27FC236}">
                      <a16:creationId xmlns:a16="http://schemas.microsoft.com/office/drawing/2014/main" id="{6D9616CF-8211-42C8-9575-08B4FC60AE20}"/>
                    </a:ext>
                  </a:extLst>
                </p:cNvPr>
                <p:cNvPicPr/>
                <p:nvPr/>
              </p:nvPicPr>
              <p:blipFill>
                <a:blip r:embed="rId238"/>
                <a:stretch>
                  <a:fillRect/>
                </a:stretch>
              </p:blipFill>
              <p:spPr>
                <a:xfrm>
                  <a:off x="8014054" y="357965"/>
                  <a:ext cx="87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9" name="Freihand 78">
                  <a:extLst>
                    <a:ext uri="{FF2B5EF4-FFF2-40B4-BE49-F238E27FC236}">
                      <a16:creationId xmlns:a16="http://schemas.microsoft.com/office/drawing/2014/main" id="{FBB51647-C2A2-4E0B-A5FA-BC03A0C005BC}"/>
                    </a:ext>
                  </a:extLst>
                </p14:cNvPr>
                <p14:cNvContentPartPr/>
                <p14:nvPr/>
              </p14:nvContentPartPr>
              <p14:xfrm>
                <a:off x="8020534" y="366965"/>
                <a:ext cx="90720" cy="71640"/>
              </p14:xfrm>
            </p:contentPart>
          </mc:Choice>
          <mc:Fallback xmlns="">
            <p:pic>
              <p:nvPicPr>
                <p:cNvPr id="79" name="Freihand 78">
                  <a:extLst>
                    <a:ext uri="{FF2B5EF4-FFF2-40B4-BE49-F238E27FC236}">
                      <a16:creationId xmlns:a16="http://schemas.microsoft.com/office/drawing/2014/main" id="{FBB51647-C2A2-4E0B-A5FA-BC03A0C005BC}"/>
                    </a:ext>
                  </a:extLst>
                </p:cNvPr>
                <p:cNvPicPr/>
                <p:nvPr/>
              </p:nvPicPr>
              <p:blipFill>
                <a:blip r:embed="rId240"/>
                <a:stretch>
                  <a:fillRect/>
                </a:stretch>
              </p:blipFill>
              <p:spPr>
                <a:xfrm>
                  <a:off x="8016214" y="362645"/>
                  <a:ext cx="9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Freihand 79">
                  <a:extLst>
                    <a:ext uri="{FF2B5EF4-FFF2-40B4-BE49-F238E27FC236}">
                      <a16:creationId xmlns:a16="http://schemas.microsoft.com/office/drawing/2014/main" id="{C26C599C-D0EE-4105-9B4D-B02DCE1D901B}"/>
                    </a:ext>
                  </a:extLst>
                </p14:cNvPr>
                <p14:cNvContentPartPr/>
                <p14:nvPr/>
              </p14:nvContentPartPr>
              <p14:xfrm>
                <a:off x="8139694" y="418445"/>
                <a:ext cx="24480" cy="73800"/>
              </p14:xfrm>
            </p:contentPart>
          </mc:Choice>
          <mc:Fallback xmlns="">
            <p:pic>
              <p:nvPicPr>
                <p:cNvPr id="80" name="Freihand 79">
                  <a:extLst>
                    <a:ext uri="{FF2B5EF4-FFF2-40B4-BE49-F238E27FC236}">
                      <a16:creationId xmlns:a16="http://schemas.microsoft.com/office/drawing/2014/main" id="{C26C599C-D0EE-4105-9B4D-B02DCE1D901B}"/>
                    </a:ext>
                  </a:extLst>
                </p:cNvPr>
                <p:cNvPicPr/>
                <p:nvPr/>
              </p:nvPicPr>
              <p:blipFill>
                <a:blip r:embed="rId242"/>
                <a:stretch>
                  <a:fillRect/>
                </a:stretch>
              </p:blipFill>
              <p:spPr>
                <a:xfrm>
                  <a:off x="8135374" y="414125"/>
                  <a:ext cx="33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Freihand 80">
                  <a:extLst>
                    <a:ext uri="{FF2B5EF4-FFF2-40B4-BE49-F238E27FC236}">
                      <a16:creationId xmlns:a16="http://schemas.microsoft.com/office/drawing/2014/main" id="{EFE0F687-03FE-4920-ABD8-41D3A284AC19}"/>
                    </a:ext>
                  </a:extLst>
                </p14:cNvPr>
                <p14:cNvContentPartPr/>
                <p14:nvPr/>
              </p14:nvContentPartPr>
              <p14:xfrm>
                <a:off x="8127454" y="403685"/>
                <a:ext cx="86040" cy="90000"/>
              </p14:xfrm>
            </p:contentPart>
          </mc:Choice>
          <mc:Fallback xmlns="">
            <p:pic>
              <p:nvPicPr>
                <p:cNvPr id="81" name="Freihand 80">
                  <a:extLst>
                    <a:ext uri="{FF2B5EF4-FFF2-40B4-BE49-F238E27FC236}">
                      <a16:creationId xmlns:a16="http://schemas.microsoft.com/office/drawing/2014/main" id="{EFE0F687-03FE-4920-ABD8-41D3A284AC19}"/>
                    </a:ext>
                  </a:extLst>
                </p:cNvPr>
                <p:cNvPicPr/>
                <p:nvPr/>
              </p:nvPicPr>
              <p:blipFill>
                <a:blip r:embed="rId244"/>
                <a:stretch>
                  <a:fillRect/>
                </a:stretch>
              </p:blipFill>
              <p:spPr>
                <a:xfrm>
                  <a:off x="8123134" y="399365"/>
                  <a:ext cx="94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Freihand 81">
                  <a:extLst>
                    <a:ext uri="{FF2B5EF4-FFF2-40B4-BE49-F238E27FC236}">
                      <a16:creationId xmlns:a16="http://schemas.microsoft.com/office/drawing/2014/main" id="{34E1BBDA-80E9-4F04-B189-B1C314005F39}"/>
                    </a:ext>
                  </a:extLst>
                </p14:cNvPr>
                <p14:cNvContentPartPr/>
                <p14:nvPr/>
              </p14:nvContentPartPr>
              <p14:xfrm>
                <a:off x="8198374" y="243845"/>
                <a:ext cx="65880" cy="103320"/>
              </p14:xfrm>
            </p:contentPart>
          </mc:Choice>
          <mc:Fallback xmlns="">
            <p:pic>
              <p:nvPicPr>
                <p:cNvPr id="82" name="Freihand 81">
                  <a:extLst>
                    <a:ext uri="{FF2B5EF4-FFF2-40B4-BE49-F238E27FC236}">
                      <a16:creationId xmlns:a16="http://schemas.microsoft.com/office/drawing/2014/main" id="{34E1BBDA-80E9-4F04-B189-B1C314005F39}"/>
                    </a:ext>
                  </a:extLst>
                </p:cNvPr>
                <p:cNvPicPr/>
                <p:nvPr/>
              </p:nvPicPr>
              <p:blipFill>
                <a:blip r:embed="rId246"/>
                <a:stretch>
                  <a:fillRect/>
                </a:stretch>
              </p:blipFill>
              <p:spPr>
                <a:xfrm>
                  <a:off x="8194054" y="239525"/>
                  <a:ext cx="74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Freihand 82">
                  <a:extLst>
                    <a:ext uri="{FF2B5EF4-FFF2-40B4-BE49-F238E27FC236}">
                      <a16:creationId xmlns:a16="http://schemas.microsoft.com/office/drawing/2014/main" id="{DE5937A4-68E2-4F4D-9B72-8B4B9CE906FD}"/>
                    </a:ext>
                  </a:extLst>
                </p14:cNvPr>
                <p14:cNvContentPartPr/>
                <p14:nvPr/>
              </p14:nvContentPartPr>
              <p14:xfrm>
                <a:off x="8304574" y="357965"/>
                <a:ext cx="84960" cy="26280"/>
              </p14:xfrm>
            </p:contentPart>
          </mc:Choice>
          <mc:Fallback xmlns="">
            <p:pic>
              <p:nvPicPr>
                <p:cNvPr id="83" name="Freihand 82">
                  <a:extLst>
                    <a:ext uri="{FF2B5EF4-FFF2-40B4-BE49-F238E27FC236}">
                      <a16:creationId xmlns:a16="http://schemas.microsoft.com/office/drawing/2014/main" id="{DE5937A4-68E2-4F4D-9B72-8B4B9CE906FD}"/>
                    </a:ext>
                  </a:extLst>
                </p:cNvPr>
                <p:cNvPicPr/>
                <p:nvPr/>
              </p:nvPicPr>
              <p:blipFill>
                <a:blip r:embed="rId248"/>
                <a:stretch>
                  <a:fillRect/>
                </a:stretch>
              </p:blipFill>
              <p:spPr>
                <a:xfrm>
                  <a:off x="8300254" y="353645"/>
                  <a:ext cx="93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4" name="Freihand 83">
                  <a:extLst>
                    <a:ext uri="{FF2B5EF4-FFF2-40B4-BE49-F238E27FC236}">
                      <a16:creationId xmlns:a16="http://schemas.microsoft.com/office/drawing/2014/main" id="{A83F9A3B-F4A2-41A3-A5B7-500FE5650AE4}"/>
                    </a:ext>
                  </a:extLst>
                </p14:cNvPr>
                <p14:cNvContentPartPr/>
                <p14:nvPr/>
              </p14:nvContentPartPr>
              <p14:xfrm>
                <a:off x="8362534" y="355445"/>
                <a:ext cx="45000" cy="117000"/>
              </p14:xfrm>
            </p:contentPart>
          </mc:Choice>
          <mc:Fallback xmlns="">
            <p:pic>
              <p:nvPicPr>
                <p:cNvPr id="84" name="Freihand 83">
                  <a:extLst>
                    <a:ext uri="{FF2B5EF4-FFF2-40B4-BE49-F238E27FC236}">
                      <a16:creationId xmlns:a16="http://schemas.microsoft.com/office/drawing/2014/main" id="{A83F9A3B-F4A2-41A3-A5B7-500FE5650AE4}"/>
                    </a:ext>
                  </a:extLst>
                </p:cNvPr>
                <p:cNvPicPr/>
                <p:nvPr/>
              </p:nvPicPr>
              <p:blipFill>
                <a:blip r:embed="rId250"/>
                <a:stretch>
                  <a:fillRect/>
                </a:stretch>
              </p:blipFill>
              <p:spPr>
                <a:xfrm>
                  <a:off x="8358214" y="351125"/>
                  <a:ext cx="53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5" name="Freihand 84">
                  <a:extLst>
                    <a:ext uri="{FF2B5EF4-FFF2-40B4-BE49-F238E27FC236}">
                      <a16:creationId xmlns:a16="http://schemas.microsoft.com/office/drawing/2014/main" id="{57C555EF-3592-448A-8E24-8820D71DF6AA}"/>
                    </a:ext>
                  </a:extLst>
                </p14:cNvPr>
                <p14:cNvContentPartPr/>
                <p14:nvPr/>
              </p14:nvContentPartPr>
              <p14:xfrm>
                <a:off x="8435974" y="418805"/>
                <a:ext cx="14400" cy="78120"/>
              </p14:xfrm>
            </p:contentPart>
          </mc:Choice>
          <mc:Fallback xmlns="">
            <p:pic>
              <p:nvPicPr>
                <p:cNvPr id="85" name="Freihand 84">
                  <a:extLst>
                    <a:ext uri="{FF2B5EF4-FFF2-40B4-BE49-F238E27FC236}">
                      <a16:creationId xmlns:a16="http://schemas.microsoft.com/office/drawing/2014/main" id="{57C555EF-3592-448A-8E24-8820D71DF6AA}"/>
                    </a:ext>
                  </a:extLst>
                </p:cNvPr>
                <p:cNvPicPr/>
                <p:nvPr/>
              </p:nvPicPr>
              <p:blipFill>
                <a:blip r:embed="rId252"/>
                <a:stretch>
                  <a:fillRect/>
                </a:stretch>
              </p:blipFill>
              <p:spPr>
                <a:xfrm>
                  <a:off x="8431654" y="414485"/>
                  <a:ext cx="23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6" name="Freihand 85">
                  <a:extLst>
                    <a:ext uri="{FF2B5EF4-FFF2-40B4-BE49-F238E27FC236}">
                      <a16:creationId xmlns:a16="http://schemas.microsoft.com/office/drawing/2014/main" id="{5F9D7789-9D1C-4BD8-B4F3-E6A485219C73}"/>
                    </a:ext>
                  </a:extLst>
                </p14:cNvPr>
                <p14:cNvContentPartPr/>
                <p14:nvPr/>
              </p14:nvContentPartPr>
              <p14:xfrm>
                <a:off x="8402494" y="408725"/>
                <a:ext cx="110520" cy="106920"/>
              </p14:xfrm>
            </p:contentPart>
          </mc:Choice>
          <mc:Fallback xmlns="">
            <p:pic>
              <p:nvPicPr>
                <p:cNvPr id="86" name="Freihand 85">
                  <a:extLst>
                    <a:ext uri="{FF2B5EF4-FFF2-40B4-BE49-F238E27FC236}">
                      <a16:creationId xmlns:a16="http://schemas.microsoft.com/office/drawing/2014/main" id="{5F9D7789-9D1C-4BD8-B4F3-E6A485219C73}"/>
                    </a:ext>
                  </a:extLst>
                </p:cNvPr>
                <p:cNvPicPr/>
                <p:nvPr/>
              </p:nvPicPr>
              <p:blipFill>
                <a:blip r:embed="rId254"/>
                <a:stretch>
                  <a:fillRect/>
                </a:stretch>
              </p:blipFill>
              <p:spPr>
                <a:xfrm>
                  <a:off x="8398174" y="404405"/>
                  <a:ext cx="119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1CBB22E9-0D29-4E65-A441-F00B9D702284}"/>
                    </a:ext>
                  </a:extLst>
                </p14:cNvPr>
                <p14:cNvContentPartPr/>
                <p14:nvPr/>
              </p14:nvContentPartPr>
              <p14:xfrm>
                <a:off x="5110654" y="733085"/>
                <a:ext cx="171000" cy="142200"/>
              </p14:xfrm>
            </p:contentPart>
          </mc:Choice>
          <mc:Fallback xmlns="">
            <p:pic>
              <p:nvPicPr>
                <p:cNvPr id="151" name="Freihand 150">
                  <a:extLst>
                    <a:ext uri="{FF2B5EF4-FFF2-40B4-BE49-F238E27FC236}">
                      <a16:creationId xmlns:a16="http://schemas.microsoft.com/office/drawing/2014/main" id="{1CBB22E9-0D29-4E65-A441-F00B9D702284}"/>
                    </a:ext>
                  </a:extLst>
                </p:cNvPr>
                <p:cNvPicPr/>
                <p:nvPr/>
              </p:nvPicPr>
              <p:blipFill>
                <a:blip r:embed="rId256"/>
                <a:stretch>
                  <a:fillRect/>
                </a:stretch>
              </p:blipFill>
              <p:spPr>
                <a:xfrm>
                  <a:off x="5106334" y="728765"/>
                  <a:ext cx="179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2" name="Freihand 151">
                  <a:extLst>
                    <a:ext uri="{FF2B5EF4-FFF2-40B4-BE49-F238E27FC236}">
                      <a16:creationId xmlns:a16="http://schemas.microsoft.com/office/drawing/2014/main" id="{ED9FBE64-1E78-454C-B64A-0FE8FAE48533}"/>
                    </a:ext>
                  </a:extLst>
                </p14:cNvPr>
                <p14:cNvContentPartPr/>
                <p14:nvPr/>
              </p14:nvContentPartPr>
              <p14:xfrm>
                <a:off x="5371294" y="711485"/>
                <a:ext cx="41760" cy="124920"/>
              </p14:xfrm>
            </p:contentPart>
          </mc:Choice>
          <mc:Fallback xmlns="">
            <p:pic>
              <p:nvPicPr>
                <p:cNvPr id="152" name="Freihand 151">
                  <a:extLst>
                    <a:ext uri="{FF2B5EF4-FFF2-40B4-BE49-F238E27FC236}">
                      <a16:creationId xmlns:a16="http://schemas.microsoft.com/office/drawing/2014/main" id="{ED9FBE64-1E78-454C-B64A-0FE8FAE48533}"/>
                    </a:ext>
                  </a:extLst>
                </p:cNvPr>
                <p:cNvPicPr/>
                <p:nvPr/>
              </p:nvPicPr>
              <p:blipFill>
                <a:blip r:embed="rId258"/>
                <a:stretch>
                  <a:fillRect/>
                </a:stretch>
              </p:blipFill>
              <p:spPr>
                <a:xfrm>
                  <a:off x="5366974" y="707165"/>
                  <a:ext cx="50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3" name="Freihand 152">
                  <a:extLst>
                    <a:ext uri="{FF2B5EF4-FFF2-40B4-BE49-F238E27FC236}">
                      <a16:creationId xmlns:a16="http://schemas.microsoft.com/office/drawing/2014/main" id="{B17B2ED5-B8ED-4343-B987-F58841141A5C}"/>
                    </a:ext>
                  </a:extLst>
                </p14:cNvPr>
                <p14:cNvContentPartPr/>
                <p14:nvPr/>
              </p14:nvContentPartPr>
              <p14:xfrm>
                <a:off x="5357254" y="699965"/>
                <a:ext cx="118800" cy="124200"/>
              </p14:xfrm>
            </p:contentPart>
          </mc:Choice>
          <mc:Fallback xmlns="">
            <p:pic>
              <p:nvPicPr>
                <p:cNvPr id="153" name="Freihand 152">
                  <a:extLst>
                    <a:ext uri="{FF2B5EF4-FFF2-40B4-BE49-F238E27FC236}">
                      <a16:creationId xmlns:a16="http://schemas.microsoft.com/office/drawing/2014/main" id="{B17B2ED5-B8ED-4343-B987-F58841141A5C}"/>
                    </a:ext>
                  </a:extLst>
                </p:cNvPr>
                <p:cNvPicPr/>
                <p:nvPr/>
              </p:nvPicPr>
              <p:blipFill>
                <a:blip r:embed="rId260"/>
                <a:stretch>
                  <a:fillRect/>
                </a:stretch>
              </p:blipFill>
              <p:spPr>
                <a:xfrm>
                  <a:off x="5352934" y="695645"/>
                  <a:ext cx="127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4" name="Freihand 153">
                  <a:extLst>
                    <a:ext uri="{FF2B5EF4-FFF2-40B4-BE49-F238E27FC236}">
                      <a16:creationId xmlns:a16="http://schemas.microsoft.com/office/drawing/2014/main" id="{35BA2F7E-4D3E-4FA5-8CFB-61762CAE03D0}"/>
                    </a:ext>
                  </a:extLst>
                </p14:cNvPr>
                <p14:cNvContentPartPr/>
                <p14:nvPr/>
              </p14:nvContentPartPr>
              <p14:xfrm>
                <a:off x="5524294" y="695645"/>
                <a:ext cx="113760" cy="120600"/>
              </p14:xfrm>
            </p:contentPart>
          </mc:Choice>
          <mc:Fallback xmlns="">
            <p:pic>
              <p:nvPicPr>
                <p:cNvPr id="154" name="Freihand 153">
                  <a:extLst>
                    <a:ext uri="{FF2B5EF4-FFF2-40B4-BE49-F238E27FC236}">
                      <a16:creationId xmlns:a16="http://schemas.microsoft.com/office/drawing/2014/main" id="{35BA2F7E-4D3E-4FA5-8CFB-61762CAE03D0}"/>
                    </a:ext>
                  </a:extLst>
                </p:cNvPr>
                <p:cNvPicPr/>
                <p:nvPr/>
              </p:nvPicPr>
              <p:blipFill>
                <a:blip r:embed="rId262"/>
                <a:stretch>
                  <a:fillRect/>
                </a:stretch>
              </p:blipFill>
              <p:spPr>
                <a:xfrm>
                  <a:off x="5519974" y="691325"/>
                  <a:ext cx="122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7" name="Freihand 186">
                  <a:extLst>
                    <a:ext uri="{FF2B5EF4-FFF2-40B4-BE49-F238E27FC236}">
                      <a16:creationId xmlns:a16="http://schemas.microsoft.com/office/drawing/2014/main" id="{54AEEC27-BF68-4854-9C23-8CDC7EB64412}"/>
                    </a:ext>
                  </a:extLst>
                </p14:cNvPr>
                <p14:cNvContentPartPr/>
                <p14:nvPr/>
              </p14:nvContentPartPr>
              <p14:xfrm>
                <a:off x="5817694" y="725165"/>
                <a:ext cx="110160" cy="68400"/>
              </p14:xfrm>
            </p:contentPart>
          </mc:Choice>
          <mc:Fallback xmlns="">
            <p:pic>
              <p:nvPicPr>
                <p:cNvPr id="187" name="Freihand 186">
                  <a:extLst>
                    <a:ext uri="{FF2B5EF4-FFF2-40B4-BE49-F238E27FC236}">
                      <a16:creationId xmlns:a16="http://schemas.microsoft.com/office/drawing/2014/main" id="{54AEEC27-BF68-4854-9C23-8CDC7EB64412}"/>
                    </a:ext>
                  </a:extLst>
                </p:cNvPr>
                <p:cNvPicPr/>
                <p:nvPr/>
              </p:nvPicPr>
              <p:blipFill>
                <a:blip r:embed="rId264"/>
                <a:stretch>
                  <a:fillRect/>
                </a:stretch>
              </p:blipFill>
              <p:spPr>
                <a:xfrm>
                  <a:off x="5813374" y="720845"/>
                  <a:ext cx="118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8" name="Freihand 187">
                  <a:extLst>
                    <a:ext uri="{FF2B5EF4-FFF2-40B4-BE49-F238E27FC236}">
                      <a16:creationId xmlns:a16="http://schemas.microsoft.com/office/drawing/2014/main" id="{62AC98CA-A2EC-426D-A9CC-AD87F9160B3C}"/>
                    </a:ext>
                  </a:extLst>
                </p14:cNvPr>
                <p14:cNvContentPartPr/>
                <p14:nvPr/>
              </p14:nvContentPartPr>
              <p14:xfrm>
                <a:off x="5939374" y="653165"/>
                <a:ext cx="77040" cy="105840"/>
              </p14:xfrm>
            </p:contentPart>
          </mc:Choice>
          <mc:Fallback xmlns="">
            <p:pic>
              <p:nvPicPr>
                <p:cNvPr id="188" name="Freihand 187">
                  <a:extLst>
                    <a:ext uri="{FF2B5EF4-FFF2-40B4-BE49-F238E27FC236}">
                      <a16:creationId xmlns:a16="http://schemas.microsoft.com/office/drawing/2014/main" id="{62AC98CA-A2EC-426D-A9CC-AD87F9160B3C}"/>
                    </a:ext>
                  </a:extLst>
                </p:cNvPr>
                <p:cNvPicPr/>
                <p:nvPr/>
              </p:nvPicPr>
              <p:blipFill>
                <a:blip r:embed="rId266"/>
                <a:stretch>
                  <a:fillRect/>
                </a:stretch>
              </p:blipFill>
              <p:spPr>
                <a:xfrm>
                  <a:off x="5935054" y="648845"/>
                  <a:ext cx="85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9" name="Freihand 188">
                  <a:extLst>
                    <a:ext uri="{FF2B5EF4-FFF2-40B4-BE49-F238E27FC236}">
                      <a16:creationId xmlns:a16="http://schemas.microsoft.com/office/drawing/2014/main" id="{D8EE5437-7079-4C55-8E46-CF1E0F6E0FED}"/>
                    </a:ext>
                  </a:extLst>
                </p14:cNvPr>
                <p14:cNvContentPartPr/>
                <p14:nvPr/>
              </p14:nvContentPartPr>
              <p14:xfrm>
                <a:off x="6037654" y="700325"/>
                <a:ext cx="173160" cy="44640"/>
              </p14:xfrm>
            </p:contentPart>
          </mc:Choice>
          <mc:Fallback xmlns="">
            <p:pic>
              <p:nvPicPr>
                <p:cNvPr id="189" name="Freihand 188">
                  <a:extLst>
                    <a:ext uri="{FF2B5EF4-FFF2-40B4-BE49-F238E27FC236}">
                      <a16:creationId xmlns:a16="http://schemas.microsoft.com/office/drawing/2014/main" id="{D8EE5437-7079-4C55-8E46-CF1E0F6E0FED}"/>
                    </a:ext>
                  </a:extLst>
                </p:cNvPr>
                <p:cNvPicPr/>
                <p:nvPr/>
              </p:nvPicPr>
              <p:blipFill>
                <a:blip r:embed="rId268"/>
                <a:stretch>
                  <a:fillRect/>
                </a:stretch>
              </p:blipFill>
              <p:spPr>
                <a:xfrm>
                  <a:off x="6033334" y="696005"/>
                  <a:ext cx="181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0" name="Freihand 189">
                  <a:extLst>
                    <a:ext uri="{FF2B5EF4-FFF2-40B4-BE49-F238E27FC236}">
                      <a16:creationId xmlns:a16="http://schemas.microsoft.com/office/drawing/2014/main" id="{3603218E-DF02-4DA7-B4EB-C3ACCC61D3ED}"/>
                    </a:ext>
                  </a:extLst>
                </p14:cNvPr>
                <p14:cNvContentPartPr/>
                <p14:nvPr/>
              </p14:nvContentPartPr>
              <p14:xfrm>
                <a:off x="5837494" y="593765"/>
                <a:ext cx="50760" cy="1800"/>
              </p14:xfrm>
            </p:contentPart>
          </mc:Choice>
          <mc:Fallback xmlns="">
            <p:pic>
              <p:nvPicPr>
                <p:cNvPr id="190" name="Freihand 189">
                  <a:extLst>
                    <a:ext uri="{FF2B5EF4-FFF2-40B4-BE49-F238E27FC236}">
                      <a16:creationId xmlns:a16="http://schemas.microsoft.com/office/drawing/2014/main" id="{3603218E-DF02-4DA7-B4EB-C3ACCC61D3ED}"/>
                    </a:ext>
                  </a:extLst>
                </p:cNvPr>
                <p:cNvPicPr/>
                <p:nvPr/>
              </p:nvPicPr>
              <p:blipFill>
                <a:blip r:embed="rId270"/>
                <a:stretch>
                  <a:fillRect/>
                </a:stretch>
              </p:blipFill>
              <p:spPr>
                <a:xfrm>
                  <a:off x="5833174" y="589445"/>
                  <a:ext cx="59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1" name="Freihand 190">
                  <a:extLst>
                    <a:ext uri="{FF2B5EF4-FFF2-40B4-BE49-F238E27FC236}">
                      <a16:creationId xmlns:a16="http://schemas.microsoft.com/office/drawing/2014/main" id="{B0C6DCA1-CF28-40E8-A6DD-B6DC28D3C11B}"/>
                    </a:ext>
                  </a:extLst>
                </p14:cNvPr>
                <p14:cNvContentPartPr/>
                <p14:nvPr/>
              </p14:nvContentPartPr>
              <p14:xfrm>
                <a:off x="6352294" y="591245"/>
                <a:ext cx="10440" cy="144360"/>
              </p14:xfrm>
            </p:contentPart>
          </mc:Choice>
          <mc:Fallback xmlns="">
            <p:pic>
              <p:nvPicPr>
                <p:cNvPr id="191" name="Freihand 190">
                  <a:extLst>
                    <a:ext uri="{FF2B5EF4-FFF2-40B4-BE49-F238E27FC236}">
                      <a16:creationId xmlns:a16="http://schemas.microsoft.com/office/drawing/2014/main" id="{B0C6DCA1-CF28-40E8-A6DD-B6DC28D3C11B}"/>
                    </a:ext>
                  </a:extLst>
                </p:cNvPr>
                <p:cNvPicPr/>
                <p:nvPr/>
              </p:nvPicPr>
              <p:blipFill>
                <a:blip r:embed="rId272"/>
                <a:stretch>
                  <a:fillRect/>
                </a:stretch>
              </p:blipFill>
              <p:spPr>
                <a:xfrm>
                  <a:off x="6347974" y="586925"/>
                  <a:ext cx="19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2" name="Freihand 191">
                  <a:extLst>
                    <a:ext uri="{FF2B5EF4-FFF2-40B4-BE49-F238E27FC236}">
                      <a16:creationId xmlns:a16="http://schemas.microsoft.com/office/drawing/2014/main" id="{52274950-BAA5-4FAB-B10A-F30BF4A7FCC3}"/>
                    </a:ext>
                  </a:extLst>
                </p14:cNvPr>
                <p14:cNvContentPartPr/>
                <p14:nvPr/>
              </p14:nvContentPartPr>
              <p14:xfrm>
                <a:off x="6305134" y="672245"/>
                <a:ext cx="107280" cy="18720"/>
              </p14:xfrm>
            </p:contentPart>
          </mc:Choice>
          <mc:Fallback xmlns="">
            <p:pic>
              <p:nvPicPr>
                <p:cNvPr id="192" name="Freihand 191">
                  <a:extLst>
                    <a:ext uri="{FF2B5EF4-FFF2-40B4-BE49-F238E27FC236}">
                      <a16:creationId xmlns:a16="http://schemas.microsoft.com/office/drawing/2014/main" id="{52274950-BAA5-4FAB-B10A-F30BF4A7FCC3}"/>
                    </a:ext>
                  </a:extLst>
                </p:cNvPr>
                <p:cNvPicPr/>
                <p:nvPr/>
              </p:nvPicPr>
              <p:blipFill>
                <a:blip r:embed="rId274"/>
                <a:stretch>
                  <a:fillRect/>
                </a:stretch>
              </p:blipFill>
              <p:spPr>
                <a:xfrm>
                  <a:off x="6300814" y="667925"/>
                  <a:ext cx="11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3" name="Freihand 192">
                  <a:extLst>
                    <a:ext uri="{FF2B5EF4-FFF2-40B4-BE49-F238E27FC236}">
                      <a16:creationId xmlns:a16="http://schemas.microsoft.com/office/drawing/2014/main" id="{A0F063D7-0830-410D-B4BE-98FF4717BED4}"/>
                    </a:ext>
                  </a:extLst>
                </p14:cNvPr>
                <p14:cNvContentPartPr/>
                <p14:nvPr/>
              </p14:nvContentPartPr>
              <p14:xfrm>
                <a:off x="6404854" y="587645"/>
                <a:ext cx="233280" cy="134640"/>
              </p14:xfrm>
            </p:contentPart>
          </mc:Choice>
          <mc:Fallback xmlns="">
            <p:pic>
              <p:nvPicPr>
                <p:cNvPr id="193" name="Freihand 192">
                  <a:extLst>
                    <a:ext uri="{FF2B5EF4-FFF2-40B4-BE49-F238E27FC236}">
                      <a16:creationId xmlns:a16="http://schemas.microsoft.com/office/drawing/2014/main" id="{A0F063D7-0830-410D-B4BE-98FF4717BED4}"/>
                    </a:ext>
                  </a:extLst>
                </p:cNvPr>
                <p:cNvPicPr/>
                <p:nvPr/>
              </p:nvPicPr>
              <p:blipFill>
                <a:blip r:embed="rId276"/>
                <a:stretch>
                  <a:fillRect/>
                </a:stretch>
              </p:blipFill>
              <p:spPr>
                <a:xfrm>
                  <a:off x="6400534" y="583325"/>
                  <a:ext cx="241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4" name="Freihand 193">
                  <a:extLst>
                    <a:ext uri="{FF2B5EF4-FFF2-40B4-BE49-F238E27FC236}">
                      <a16:creationId xmlns:a16="http://schemas.microsoft.com/office/drawing/2014/main" id="{DEC5ADFE-4202-4CC0-9897-8284929F7155}"/>
                    </a:ext>
                  </a:extLst>
                </p14:cNvPr>
                <p14:cNvContentPartPr/>
                <p14:nvPr/>
              </p14:nvContentPartPr>
              <p14:xfrm>
                <a:off x="6721294" y="683405"/>
                <a:ext cx="360" cy="360"/>
              </p14:xfrm>
            </p:contentPart>
          </mc:Choice>
          <mc:Fallback xmlns="">
            <p:pic>
              <p:nvPicPr>
                <p:cNvPr id="194" name="Freihand 193">
                  <a:extLst>
                    <a:ext uri="{FF2B5EF4-FFF2-40B4-BE49-F238E27FC236}">
                      <a16:creationId xmlns:a16="http://schemas.microsoft.com/office/drawing/2014/main" id="{DEC5ADFE-4202-4CC0-9897-8284929F7155}"/>
                    </a:ext>
                  </a:extLst>
                </p:cNvPr>
                <p:cNvPicPr/>
                <p:nvPr/>
              </p:nvPicPr>
              <p:blipFill>
                <a:blip r:embed="rId32"/>
                <a:stretch>
                  <a:fillRect/>
                </a:stretch>
              </p:blipFill>
              <p:spPr>
                <a:xfrm>
                  <a:off x="6716974" y="679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5" name="Freihand 194">
                  <a:extLst>
                    <a:ext uri="{FF2B5EF4-FFF2-40B4-BE49-F238E27FC236}">
                      <a16:creationId xmlns:a16="http://schemas.microsoft.com/office/drawing/2014/main" id="{1156B79B-38E3-4A60-AFDE-8C878B0AFC71}"/>
                    </a:ext>
                  </a:extLst>
                </p14:cNvPr>
                <p14:cNvContentPartPr/>
                <p14:nvPr/>
              </p14:nvContentPartPr>
              <p14:xfrm>
                <a:off x="6872134" y="640565"/>
                <a:ext cx="21240" cy="92880"/>
              </p14:xfrm>
            </p:contentPart>
          </mc:Choice>
          <mc:Fallback xmlns="">
            <p:pic>
              <p:nvPicPr>
                <p:cNvPr id="195" name="Freihand 194">
                  <a:extLst>
                    <a:ext uri="{FF2B5EF4-FFF2-40B4-BE49-F238E27FC236}">
                      <a16:creationId xmlns:a16="http://schemas.microsoft.com/office/drawing/2014/main" id="{1156B79B-38E3-4A60-AFDE-8C878B0AFC71}"/>
                    </a:ext>
                  </a:extLst>
                </p:cNvPr>
                <p:cNvPicPr/>
                <p:nvPr/>
              </p:nvPicPr>
              <p:blipFill>
                <a:blip r:embed="rId279"/>
                <a:stretch>
                  <a:fillRect/>
                </a:stretch>
              </p:blipFill>
              <p:spPr>
                <a:xfrm>
                  <a:off x="6867814" y="636245"/>
                  <a:ext cx="29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6" name="Freihand 195">
                  <a:extLst>
                    <a:ext uri="{FF2B5EF4-FFF2-40B4-BE49-F238E27FC236}">
                      <a16:creationId xmlns:a16="http://schemas.microsoft.com/office/drawing/2014/main" id="{4DBBEA8D-93D9-4831-B60F-8B38718ED4FD}"/>
                    </a:ext>
                  </a:extLst>
                </p14:cNvPr>
                <p14:cNvContentPartPr/>
                <p14:nvPr/>
              </p14:nvContentPartPr>
              <p14:xfrm>
                <a:off x="6819934" y="599525"/>
                <a:ext cx="142920" cy="87840"/>
              </p14:xfrm>
            </p:contentPart>
          </mc:Choice>
          <mc:Fallback xmlns="">
            <p:pic>
              <p:nvPicPr>
                <p:cNvPr id="196" name="Freihand 195">
                  <a:extLst>
                    <a:ext uri="{FF2B5EF4-FFF2-40B4-BE49-F238E27FC236}">
                      <a16:creationId xmlns:a16="http://schemas.microsoft.com/office/drawing/2014/main" id="{4DBBEA8D-93D9-4831-B60F-8B38718ED4FD}"/>
                    </a:ext>
                  </a:extLst>
                </p:cNvPr>
                <p:cNvPicPr/>
                <p:nvPr/>
              </p:nvPicPr>
              <p:blipFill>
                <a:blip r:embed="rId281"/>
                <a:stretch>
                  <a:fillRect/>
                </a:stretch>
              </p:blipFill>
              <p:spPr>
                <a:xfrm>
                  <a:off x="6815614" y="595205"/>
                  <a:ext cx="151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7" name="Freihand 196">
                  <a:extLst>
                    <a:ext uri="{FF2B5EF4-FFF2-40B4-BE49-F238E27FC236}">
                      <a16:creationId xmlns:a16="http://schemas.microsoft.com/office/drawing/2014/main" id="{39B53602-10C1-4BD5-A383-107063F31508}"/>
                    </a:ext>
                  </a:extLst>
                </p14:cNvPr>
                <p14:cNvContentPartPr/>
                <p14:nvPr/>
              </p14:nvContentPartPr>
              <p14:xfrm>
                <a:off x="6995254" y="663965"/>
                <a:ext cx="35280" cy="50040"/>
              </p14:xfrm>
            </p:contentPart>
          </mc:Choice>
          <mc:Fallback xmlns="">
            <p:pic>
              <p:nvPicPr>
                <p:cNvPr id="197" name="Freihand 196">
                  <a:extLst>
                    <a:ext uri="{FF2B5EF4-FFF2-40B4-BE49-F238E27FC236}">
                      <a16:creationId xmlns:a16="http://schemas.microsoft.com/office/drawing/2014/main" id="{39B53602-10C1-4BD5-A383-107063F31508}"/>
                    </a:ext>
                  </a:extLst>
                </p:cNvPr>
                <p:cNvPicPr/>
                <p:nvPr/>
              </p:nvPicPr>
              <p:blipFill>
                <a:blip r:embed="rId283"/>
                <a:stretch>
                  <a:fillRect/>
                </a:stretch>
              </p:blipFill>
              <p:spPr>
                <a:xfrm>
                  <a:off x="6990934" y="659645"/>
                  <a:ext cx="43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8" name="Freihand 197">
                  <a:extLst>
                    <a:ext uri="{FF2B5EF4-FFF2-40B4-BE49-F238E27FC236}">
                      <a16:creationId xmlns:a16="http://schemas.microsoft.com/office/drawing/2014/main" id="{2EE9C14F-7ABA-4B84-970D-3DFDF5E53932}"/>
                    </a:ext>
                  </a:extLst>
                </p14:cNvPr>
                <p14:cNvContentPartPr/>
                <p14:nvPr/>
              </p14:nvContentPartPr>
              <p14:xfrm>
                <a:off x="7060414" y="572885"/>
                <a:ext cx="347760" cy="166320"/>
              </p14:xfrm>
            </p:contentPart>
          </mc:Choice>
          <mc:Fallback xmlns="">
            <p:pic>
              <p:nvPicPr>
                <p:cNvPr id="198" name="Freihand 197">
                  <a:extLst>
                    <a:ext uri="{FF2B5EF4-FFF2-40B4-BE49-F238E27FC236}">
                      <a16:creationId xmlns:a16="http://schemas.microsoft.com/office/drawing/2014/main" id="{2EE9C14F-7ABA-4B84-970D-3DFDF5E53932}"/>
                    </a:ext>
                  </a:extLst>
                </p:cNvPr>
                <p:cNvPicPr/>
                <p:nvPr/>
              </p:nvPicPr>
              <p:blipFill>
                <a:blip r:embed="rId285"/>
                <a:stretch>
                  <a:fillRect/>
                </a:stretch>
              </p:blipFill>
              <p:spPr>
                <a:xfrm>
                  <a:off x="7056094" y="568565"/>
                  <a:ext cx="356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9" name="Freihand 198">
                  <a:extLst>
                    <a:ext uri="{FF2B5EF4-FFF2-40B4-BE49-F238E27FC236}">
                      <a16:creationId xmlns:a16="http://schemas.microsoft.com/office/drawing/2014/main" id="{15BD32FF-9E91-4695-9F38-77266DDB6B53}"/>
                    </a:ext>
                  </a:extLst>
                </p14:cNvPr>
                <p14:cNvContentPartPr/>
                <p14:nvPr/>
              </p14:nvContentPartPr>
              <p14:xfrm>
                <a:off x="7411414" y="574325"/>
                <a:ext cx="127800" cy="132120"/>
              </p14:xfrm>
            </p:contentPart>
          </mc:Choice>
          <mc:Fallback xmlns="">
            <p:pic>
              <p:nvPicPr>
                <p:cNvPr id="199" name="Freihand 198">
                  <a:extLst>
                    <a:ext uri="{FF2B5EF4-FFF2-40B4-BE49-F238E27FC236}">
                      <a16:creationId xmlns:a16="http://schemas.microsoft.com/office/drawing/2014/main" id="{15BD32FF-9E91-4695-9F38-77266DDB6B53}"/>
                    </a:ext>
                  </a:extLst>
                </p:cNvPr>
                <p:cNvPicPr/>
                <p:nvPr/>
              </p:nvPicPr>
              <p:blipFill>
                <a:blip r:embed="rId287"/>
                <a:stretch>
                  <a:fillRect/>
                </a:stretch>
              </p:blipFill>
              <p:spPr>
                <a:xfrm>
                  <a:off x="7407094" y="570005"/>
                  <a:ext cx="136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8E8AACA3-313E-4BEC-80E2-7A3E83F39624}"/>
                    </a:ext>
                  </a:extLst>
                </p14:cNvPr>
                <p14:cNvContentPartPr/>
                <p14:nvPr/>
              </p14:nvContentPartPr>
              <p14:xfrm>
                <a:off x="7544974" y="605645"/>
                <a:ext cx="22680" cy="38880"/>
              </p14:xfrm>
            </p:contentPart>
          </mc:Choice>
          <mc:Fallback xmlns="">
            <p:pic>
              <p:nvPicPr>
                <p:cNvPr id="200" name="Freihand 199">
                  <a:extLst>
                    <a:ext uri="{FF2B5EF4-FFF2-40B4-BE49-F238E27FC236}">
                      <a16:creationId xmlns:a16="http://schemas.microsoft.com/office/drawing/2014/main" id="{8E8AACA3-313E-4BEC-80E2-7A3E83F39624}"/>
                    </a:ext>
                  </a:extLst>
                </p:cNvPr>
                <p:cNvPicPr/>
                <p:nvPr/>
              </p:nvPicPr>
              <p:blipFill>
                <a:blip r:embed="rId289"/>
                <a:stretch>
                  <a:fillRect/>
                </a:stretch>
              </p:blipFill>
              <p:spPr>
                <a:xfrm>
                  <a:off x="7540654" y="601325"/>
                  <a:ext cx="31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04B71A5C-F3A5-4ACF-871A-C82212CD4438}"/>
                    </a:ext>
                  </a:extLst>
                </p14:cNvPr>
                <p14:cNvContentPartPr/>
                <p14:nvPr/>
              </p14:nvContentPartPr>
              <p14:xfrm>
                <a:off x="7594654" y="589085"/>
                <a:ext cx="212760" cy="111960"/>
              </p14:xfrm>
            </p:contentPart>
          </mc:Choice>
          <mc:Fallback xmlns="">
            <p:pic>
              <p:nvPicPr>
                <p:cNvPr id="201" name="Freihand 200">
                  <a:extLst>
                    <a:ext uri="{FF2B5EF4-FFF2-40B4-BE49-F238E27FC236}">
                      <a16:creationId xmlns:a16="http://schemas.microsoft.com/office/drawing/2014/main" id="{04B71A5C-F3A5-4ACF-871A-C82212CD4438}"/>
                    </a:ext>
                  </a:extLst>
                </p:cNvPr>
                <p:cNvPicPr/>
                <p:nvPr/>
              </p:nvPicPr>
              <p:blipFill>
                <a:blip r:embed="rId291"/>
                <a:stretch>
                  <a:fillRect/>
                </a:stretch>
              </p:blipFill>
              <p:spPr>
                <a:xfrm>
                  <a:off x="7590334" y="584765"/>
                  <a:ext cx="221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3" name="Freihand 202">
                  <a:extLst>
                    <a:ext uri="{FF2B5EF4-FFF2-40B4-BE49-F238E27FC236}">
                      <a16:creationId xmlns:a16="http://schemas.microsoft.com/office/drawing/2014/main" id="{EC84501A-FB3B-489D-A11C-B098A006DCE7}"/>
                    </a:ext>
                  </a:extLst>
                </p14:cNvPr>
                <p14:cNvContentPartPr/>
                <p14:nvPr/>
              </p14:nvContentPartPr>
              <p14:xfrm>
                <a:off x="6988774" y="557045"/>
                <a:ext cx="360" cy="360"/>
              </p14:xfrm>
            </p:contentPart>
          </mc:Choice>
          <mc:Fallback xmlns="">
            <p:pic>
              <p:nvPicPr>
                <p:cNvPr id="203" name="Freihand 202">
                  <a:extLst>
                    <a:ext uri="{FF2B5EF4-FFF2-40B4-BE49-F238E27FC236}">
                      <a16:creationId xmlns:a16="http://schemas.microsoft.com/office/drawing/2014/main" id="{EC84501A-FB3B-489D-A11C-B098A006DCE7}"/>
                    </a:ext>
                  </a:extLst>
                </p:cNvPr>
                <p:cNvPicPr/>
                <p:nvPr/>
              </p:nvPicPr>
              <p:blipFill>
                <a:blip r:embed="rId32"/>
                <a:stretch>
                  <a:fillRect/>
                </a:stretch>
              </p:blipFill>
              <p:spPr>
                <a:xfrm>
                  <a:off x="6984454" y="552725"/>
                  <a:ext cx="9000" cy="9000"/>
                </a:xfrm>
                <a:prstGeom prst="rect">
                  <a:avLst/>
                </a:prstGeom>
              </p:spPr>
            </p:pic>
          </mc:Fallback>
        </mc:AlternateContent>
      </p:grpSp>
      <p:grpSp>
        <p:nvGrpSpPr>
          <p:cNvPr id="206" name="Gruppieren 205">
            <a:extLst>
              <a:ext uri="{FF2B5EF4-FFF2-40B4-BE49-F238E27FC236}">
                <a16:creationId xmlns:a16="http://schemas.microsoft.com/office/drawing/2014/main" id="{7E0B51EC-0D3D-42B2-895A-DD5F67819A73}"/>
              </a:ext>
            </a:extLst>
          </p:cNvPr>
          <p:cNvGrpSpPr/>
          <p:nvPr/>
        </p:nvGrpSpPr>
        <p:grpSpPr>
          <a:xfrm>
            <a:off x="10768414" y="62045"/>
            <a:ext cx="1414800" cy="366480"/>
            <a:chOff x="10768414" y="62045"/>
            <a:chExt cx="1414800" cy="366480"/>
          </a:xfrm>
        </p:grpSpPr>
        <mc:AlternateContent xmlns:mc="http://schemas.openxmlformats.org/markup-compatibility/2006" xmlns:p14="http://schemas.microsoft.com/office/powerpoint/2010/main">
          <mc:Choice Requires="p14">
            <p:contentPart p14:bwMode="auto" r:id="rId293">
              <p14:nvContentPartPr>
                <p14:cNvPr id="128" name="Freihand 127">
                  <a:extLst>
                    <a:ext uri="{FF2B5EF4-FFF2-40B4-BE49-F238E27FC236}">
                      <a16:creationId xmlns:a16="http://schemas.microsoft.com/office/drawing/2014/main" id="{DB46B011-0291-4A26-A565-FEE9C9519F19}"/>
                    </a:ext>
                  </a:extLst>
                </p14:cNvPr>
                <p14:cNvContentPartPr/>
                <p14:nvPr/>
              </p14:nvContentPartPr>
              <p14:xfrm>
                <a:off x="10768414" y="62045"/>
                <a:ext cx="101880" cy="366480"/>
              </p14:xfrm>
            </p:contentPart>
          </mc:Choice>
          <mc:Fallback xmlns="">
            <p:pic>
              <p:nvPicPr>
                <p:cNvPr id="128" name="Freihand 127">
                  <a:extLst>
                    <a:ext uri="{FF2B5EF4-FFF2-40B4-BE49-F238E27FC236}">
                      <a16:creationId xmlns:a16="http://schemas.microsoft.com/office/drawing/2014/main" id="{DB46B011-0291-4A26-A565-FEE9C9519F19}"/>
                    </a:ext>
                  </a:extLst>
                </p:cNvPr>
                <p:cNvPicPr/>
                <p:nvPr/>
              </p:nvPicPr>
              <p:blipFill>
                <a:blip r:embed="rId294"/>
                <a:stretch>
                  <a:fillRect/>
                </a:stretch>
              </p:blipFill>
              <p:spPr>
                <a:xfrm>
                  <a:off x="10764094" y="57725"/>
                  <a:ext cx="1105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29" name="Freihand 128">
                  <a:extLst>
                    <a:ext uri="{FF2B5EF4-FFF2-40B4-BE49-F238E27FC236}">
                      <a16:creationId xmlns:a16="http://schemas.microsoft.com/office/drawing/2014/main" id="{AD4EDFB4-CC48-4956-BE91-A9F04FE59D6C}"/>
                    </a:ext>
                  </a:extLst>
                </p14:cNvPr>
                <p14:cNvContentPartPr/>
                <p14:nvPr/>
              </p14:nvContentPartPr>
              <p14:xfrm>
                <a:off x="11022574" y="224045"/>
                <a:ext cx="109440" cy="68400"/>
              </p14:xfrm>
            </p:contentPart>
          </mc:Choice>
          <mc:Fallback xmlns="">
            <p:pic>
              <p:nvPicPr>
                <p:cNvPr id="129" name="Freihand 128">
                  <a:extLst>
                    <a:ext uri="{FF2B5EF4-FFF2-40B4-BE49-F238E27FC236}">
                      <a16:creationId xmlns:a16="http://schemas.microsoft.com/office/drawing/2014/main" id="{AD4EDFB4-CC48-4956-BE91-A9F04FE59D6C}"/>
                    </a:ext>
                  </a:extLst>
                </p:cNvPr>
                <p:cNvPicPr/>
                <p:nvPr/>
              </p:nvPicPr>
              <p:blipFill>
                <a:blip r:embed="rId296"/>
                <a:stretch>
                  <a:fillRect/>
                </a:stretch>
              </p:blipFill>
              <p:spPr>
                <a:xfrm>
                  <a:off x="11018254" y="219725"/>
                  <a:ext cx="118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0" name="Freihand 129">
                  <a:extLst>
                    <a:ext uri="{FF2B5EF4-FFF2-40B4-BE49-F238E27FC236}">
                      <a16:creationId xmlns:a16="http://schemas.microsoft.com/office/drawing/2014/main" id="{5944F134-7B2A-4EE8-A9C6-D1B96CF0EC99}"/>
                    </a:ext>
                  </a:extLst>
                </p14:cNvPr>
                <p14:cNvContentPartPr/>
                <p14:nvPr/>
              </p14:nvContentPartPr>
              <p14:xfrm>
                <a:off x="11252254" y="216125"/>
                <a:ext cx="73800" cy="6840"/>
              </p14:xfrm>
            </p:contentPart>
          </mc:Choice>
          <mc:Fallback xmlns="">
            <p:pic>
              <p:nvPicPr>
                <p:cNvPr id="130" name="Freihand 129">
                  <a:extLst>
                    <a:ext uri="{FF2B5EF4-FFF2-40B4-BE49-F238E27FC236}">
                      <a16:creationId xmlns:a16="http://schemas.microsoft.com/office/drawing/2014/main" id="{5944F134-7B2A-4EE8-A9C6-D1B96CF0EC99}"/>
                    </a:ext>
                  </a:extLst>
                </p:cNvPr>
                <p:cNvPicPr/>
                <p:nvPr/>
              </p:nvPicPr>
              <p:blipFill>
                <a:blip r:embed="rId298"/>
                <a:stretch>
                  <a:fillRect/>
                </a:stretch>
              </p:blipFill>
              <p:spPr>
                <a:xfrm>
                  <a:off x="11247934" y="211805"/>
                  <a:ext cx="82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1" name="Freihand 130">
                  <a:extLst>
                    <a:ext uri="{FF2B5EF4-FFF2-40B4-BE49-F238E27FC236}">
                      <a16:creationId xmlns:a16="http://schemas.microsoft.com/office/drawing/2014/main" id="{579E2EAB-269D-4D52-848E-1CD98D828347}"/>
                    </a:ext>
                  </a:extLst>
                </p14:cNvPr>
                <p14:cNvContentPartPr/>
                <p14:nvPr/>
              </p14:nvContentPartPr>
              <p14:xfrm>
                <a:off x="11254774" y="243125"/>
                <a:ext cx="105480" cy="720"/>
              </p14:xfrm>
            </p:contentPart>
          </mc:Choice>
          <mc:Fallback xmlns="">
            <p:pic>
              <p:nvPicPr>
                <p:cNvPr id="131" name="Freihand 130">
                  <a:extLst>
                    <a:ext uri="{FF2B5EF4-FFF2-40B4-BE49-F238E27FC236}">
                      <a16:creationId xmlns:a16="http://schemas.microsoft.com/office/drawing/2014/main" id="{579E2EAB-269D-4D52-848E-1CD98D828347}"/>
                    </a:ext>
                  </a:extLst>
                </p:cNvPr>
                <p:cNvPicPr/>
                <p:nvPr/>
              </p:nvPicPr>
              <p:blipFill>
                <a:blip r:embed="rId300"/>
                <a:stretch>
                  <a:fillRect/>
                </a:stretch>
              </p:blipFill>
              <p:spPr>
                <a:xfrm>
                  <a:off x="11250454" y="238805"/>
                  <a:ext cx="114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2" name="Freihand 131">
                  <a:extLst>
                    <a:ext uri="{FF2B5EF4-FFF2-40B4-BE49-F238E27FC236}">
                      <a16:creationId xmlns:a16="http://schemas.microsoft.com/office/drawing/2014/main" id="{9C54F51A-49C3-45E2-8D98-C1700B71C9F7}"/>
                    </a:ext>
                  </a:extLst>
                </p14:cNvPr>
                <p14:cNvContentPartPr/>
                <p14:nvPr/>
              </p14:nvContentPartPr>
              <p14:xfrm>
                <a:off x="11427934" y="196325"/>
                <a:ext cx="81360" cy="80640"/>
              </p14:xfrm>
            </p:contentPart>
          </mc:Choice>
          <mc:Fallback xmlns="">
            <p:pic>
              <p:nvPicPr>
                <p:cNvPr id="132" name="Freihand 131">
                  <a:extLst>
                    <a:ext uri="{FF2B5EF4-FFF2-40B4-BE49-F238E27FC236}">
                      <a16:creationId xmlns:a16="http://schemas.microsoft.com/office/drawing/2014/main" id="{9C54F51A-49C3-45E2-8D98-C1700B71C9F7}"/>
                    </a:ext>
                  </a:extLst>
                </p:cNvPr>
                <p:cNvPicPr/>
                <p:nvPr/>
              </p:nvPicPr>
              <p:blipFill>
                <a:blip r:embed="rId302"/>
                <a:stretch>
                  <a:fillRect/>
                </a:stretch>
              </p:blipFill>
              <p:spPr>
                <a:xfrm>
                  <a:off x="11423614" y="192005"/>
                  <a:ext cx="9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3" name="Freihand 132">
                  <a:extLst>
                    <a:ext uri="{FF2B5EF4-FFF2-40B4-BE49-F238E27FC236}">
                      <a16:creationId xmlns:a16="http://schemas.microsoft.com/office/drawing/2014/main" id="{4EB361FA-00DD-4892-81E5-98EFCC79F94E}"/>
                    </a:ext>
                  </a:extLst>
                </p14:cNvPr>
                <p14:cNvContentPartPr/>
                <p14:nvPr/>
              </p14:nvContentPartPr>
              <p14:xfrm>
                <a:off x="11445214" y="200645"/>
                <a:ext cx="83880" cy="47880"/>
              </p14:xfrm>
            </p:contentPart>
          </mc:Choice>
          <mc:Fallback xmlns="">
            <p:pic>
              <p:nvPicPr>
                <p:cNvPr id="133" name="Freihand 132">
                  <a:extLst>
                    <a:ext uri="{FF2B5EF4-FFF2-40B4-BE49-F238E27FC236}">
                      <a16:creationId xmlns:a16="http://schemas.microsoft.com/office/drawing/2014/main" id="{4EB361FA-00DD-4892-81E5-98EFCC79F94E}"/>
                    </a:ext>
                  </a:extLst>
                </p:cNvPr>
                <p:cNvPicPr/>
                <p:nvPr/>
              </p:nvPicPr>
              <p:blipFill>
                <a:blip r:embed="rId304"/>
                <a:stretch>
                  <a:fillRect/>
                </a:stretch>
              </p:blipFill>
              <p:spPr>
                <a:xfrm>
                  <a:off x="11440894" y="196325"/>
                  <a:ext cx="92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4" name="Freihand 133">
                  <a:extLst>
                    <a:ext uri="{FF2B5EF4-FFF2-40B4-BE49-F238E27FC236}">
                      <a16:creationId xmlns:a16="http://schemas.microsoft.com/office/drawing/2014/main" id="{97E90117-EA74-4D1A-B595-B6566FC92876}"/>
                    </a:ext>
                  </a:extLst>
                </p14:cNvPr>
                <p14:cNvContentPartPr/>
                <p14:nvPr/>
              </p14:nvContentPartPr>
              <p14:xfrm>
                <a:off x="11595334" y="81845"/>
                <a:ext cx="86400" cy="72360"/>
              </p14:xfrm>
            </p:contentPart>
          </mc:Choice>
          <mc:Fallback xmlns="">
            <p:pic>
              <p:nvPicPr>
                <p:cNvPr id="134" name="Freihand 133">
                  <a:extLst>
                    <a:ext uri="{FF2B5EF4-FFF2-40B4-BE49-F238E27FC236}">
                      <a16:creationId xmlns:a16="http://schemas.microsoft.com/office/drawing/2014/main" id="{97E90117-EA74-4D1A-B595-B6566FC92876}"/>
                    </a:ext>
                  </a:extLst>
                </p:cNvPr>
                <p:cNvPicPr/>
                <p:nvPr/>
              </p:nvPicPr>
              <p:blipFill>
                <a:blip r:embed="rId306"/>
                <a:stretch>
                  <a:fillRect/>
                </a:stretch>
              </p:blipFill>
              <p:spPr>
                <a:xfrm>
                  <a:off x="11591014" y="77525"/>
                  <a:ext cx="95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5" name="Freihand 134">
                  <a:extLst>
                    <a:ext uri="{FF2B5EF4-FFF2-40B4-BE49-F238E27FC236}">
                      <a16:creationId xmlns:a16="http://schemas.microsoft.com/office/drawing/2014/main" id="{02147BC6-65B3-4696-9D77-2B3753293BC4}"/>
                    </a:ext>
                  </a:extLst>
                </p14:cNvPr>
                <p14:cNvContentPartPr/>
                <p14:nvPr/>
              </p14:nvContentPartPr>
              <p14:xfrm>
                <a:off x="11700094" y="205685"/>
                <a:ext cx="360" cy="360"/>
              </p14:xfrm>
            </p:contentPart>
          </mc:Choice>
          <mc:Fallback xmlns="">
            <p:pic>
              <p:nvPicPr>
                <p:cNvPr id="135" name="Freihand 134">
                  <a:extLst>
                    <a:ext uri="{FF2B5EF4-FFF2-40B4-BE49-F238E27FC236}">
                      <a16:creationId xmlns:a16="http://schemas.microsoft.com/office/drawing/2014/main" id="{02147BC6-65B3-4696-9D77-2B3753293BC4}"/>
                    </a:ext>
                  </a:extLst>
                </p:cNvPr>
                <p:cNvPicPr/>
                <p:nvPr/>
              </p:nvPicPr>
              <p:blipFill>
                <a:blip r:embed="rId32"/>
                <a:stretch>
                  <a:fillRect/>
                </a:stretch>
              </p:blipFill>
              <p:spPr>
                <a:xfrm>
                  <a:off x="11695774" y="201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6" name="Freihand 135">
                  <a:extLst>
                    <a:ext uri="{FF2B5EF4-FFF2-40B4-BE49-F238E27FC236}">
                      <a16:creationId xmlns:a16="http://schemas.microsoft.com/office/drawing/2014/main" id="{FD45A0C8-00E2-491D-BF7C-683D6B69E44B}"/>
                    </a:ext>
                  </a:extLst>
                </p14:cNvPr>
                <p14:cNvContentPartPr/>
                <p14:nvPr/>
              </p14:nvContentPartPr>
              <p14:xfrm>
                <a:off x="11808454" y="177245"/>
                <a:ext cx="83160" cy="42120"/>
              </p14:xfrm>
            </p:contentPart>
          </mc:Choice>
          <mc:Fallback xmlns="">
            <p:pic>
              <p:nvPicPr>
                <p:cNvPr id="136" name="Freihand 135">
                  <a:extLst>
                    <a:ext uri="{FF2B5EF4-FFF2-40B4-BE49-F238E27FC236}">
                      <a16:creationId xmlns:a16="http://schemas.microsoft.com/office/drawing/2014/main" id="{FD45A0C8-00E2-491D-BF7C-683D6B69E44B}"/>
                    </a:ext>
                  </a:extLst>
                </p:cNvPr>
                <p:cNvPicPr/>
                <p:nvPr/>
              </p:nvPicPr>
              <p:blipFill>
                <a:blip r:embed="rId309"/>
                <a:stretch>
                  <a:fillRect/>
                </a:stretch>
              </p:blipFill>
              <p:spPr>
                <a:xfrm>
                  <a:off x="11804134" y="172925"/>
                  <a:ext cx="91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7" name="Freihand 136">
                  <a:extLst>
                    <a:ext uri="{FF2B5EF4-FFF2-40B4-BE49-F238E27FC236}">
                      <a16:creationId xmlns:a16="http://schemas.microsoft.com/office/drawing/2014/main" id="{E8B1F89B-C59D-4D84-B13D-FF05152C4F93}"/>
                    </a:ext>
                  </a:extLst>
                </p14:cNvPr>
                <p14:cNvContentPartPr/>
                <p14:nvPr/>
              </p14:nvContentPartPr>
              <p14:xfrm>
                <a:off x="11867494" y="200645"/>
                <a:ext cx="44280" cy="83880"/>
              </p14:xfrm>
            </p:contentPart>
          </mc:Choice>
          <mc:Fallback xmlns="">
            <p:pic>
              <p:nvPicPr>
                <p:cNvPr id="137" name="Freihand 136">
                  <a:extLst>
                    <a:ext uri="{FF2B5EF4-FFF2-40B4-BE49-F238E27FC236}">
                      <a16:creationId xmlns:a16="http://schemas.microsoft.com/office/drawing/2014/main" id="{E8B1F89B-C59D-4D84-B13D-FF05152C4F93}"/>
                    </a:ext>
                  </a:extLst>
                </p:cNvPr>
                <p:cNvPicPr/>
                <p:nvPr/>
              </p:nvPicPr>
              <p:blipFill>
                <a:blip r:embed="rId311"/>
                <a:stretch>
                  <a:fillRect/>
                </a:stretch>
              </p:blipFill>
              <p:spPr>
                <a:xfrm>
                  <a:off x="11863174" y="196325"/>
                  <a:ext cx="52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5" name="Freihand 144">
                  <a:extLst>
                    <a:ext uri="{FF2B5EF4-FFF2-40B4-BE49-F238E27FC236}">
                      <a16:creationId xmlns:a16="http://schemas.microsoft.com/office/drawing/2014/main" id="{2CCAEA53-9490-482B-8ADA-C60AB554E420}"/>
                    </a:ext>
                  </a:extLst>
                </p14:cNvPr>
                <p14:cNvContentPartPr/>
                <p14:nvPr/>
              </p14:nvContentPartPr>
              <p14:xfrm>
                <a:off x="11971894" y="84005"/>
                <a:ext cx="38160" cy="57960"/>
              </p14:xfrm>
            </p:contentPart>
          </mc:Choice>
          <mc:Fallback xmlns="">
            <p:pic>
              <p:nvPicPr>
                <p:cNvPr id="145" name="Freihand 144">
                  <a:extLst>
                    <a:ext uri="{FF2B5EF4-FFF2-40B4-BE49-F238E27FC236}">
                      <a16:creationId xmlns:a16="http://schemas.microsoft.com/office/drawing/2014/main" id="{2CCAEA53-9490-482B-8ADA-C60AB554E420}"/>
                    </a:ext>
                  </a:extLst>
                </p:cNvPr>
                <p:cNvPicPr/>
                <p:nvPr/>
              </p:nvPicPr>
              <p:blipFill>
                <a:blip r:embed="rId313"/>
                <a:stretch>
                  <a:fillRect/>
                </a:stretch>
              </p:blipFill>
              <p:spPr>
                <a:xfrm>
                  <a:off x="11967574" y="79685"/>
                  <a:ext cx="46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6" name="Freihand 145">
                  <a:extLst>
                    <a:ext uri="{FF2B5EF4-FFF2-40B4-BE49-F238E27FC236}">
                      <a16:creationId xmlns:a16="http://schemas.microsoft.com/office/drawing/2014/main" id="{4241C53A-B5F5-48D7-A058-B106C06BFD18}"/>
                    </a:ext>
                  </a:extLst>
                </p14:cNvPr>
                <p14:cNvContentPartPr/>
                <p14:nvPr/>
              </p14:nvContentPartPr>
              <p14:xfrm>
                <a:off x="12050374" y="116765"/>
                <a:ext cx="50760" cy="1800"/>
              </p14:xfrm>
            </p:contentPart>
          </mc:Choice>
          <mc:Fallback xmlns="">
            <p:pic>
              <p:nvPicPr>
                <p:cNvPr id="146" name="Freihand 145">
                  <a:extLst>
                    <a:ext uri="{FF2B5EF4-FFF2-40B4-BE49-F238E27FC236}">
                      <a16:creationId xmlns:a16="http://schemas.microsoft.com/office/drawing/2014/main" id="{4241C53A-B5F5-48D7-A058-B106C06BFD18}"/>
                    </a:ext>
                  </a:extLst>
                </p:cNvPr>
                <p:cNvPicPr/>
                <p:nvPr/>
              </p:nvPicPr>
              <p:blipFill>
                <a:blip r:embed="rId315"/>
                <a:stretch>
                  <a:fillRect/>
                </a:stretch>
              </p:blipFill>
              <p:spPr>
                <a:xfrm>
                  <a:off x="12046054" y="112445"/>
                  <a:ext cx="59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7" name="Freihand 146">
                  <a:extLst>
                    <a:ext uri="{FF2B5EF4-FFF2-40B4-BE49-F238E27FC236}">
                      <a16:creationId xmlns:a16="http://schemas.microsoft.com/office/drawing/2014/main" id="{41794DD4-BFFE-42EC-819C-F7CB1F6BAF9A}"/>
                    </a:ext>
                  </a:extLst>
                </p14:cNvPr>
                <p14:cNvContentPartPr/>
                <p14:nvPr/>
              </p14:nvContentPartPr>
              <p14:xfrm>
                <a:off x="12080254" y="87965"/>
                <a:ext cx="102960" cy="84240"/>
              </p14:xfrm>
            </p:contentPart>
          </mc:Choice>
          <mc:Fallback xmlns="">
            <p:pic>
              <p:nvPicPr>
                <p:cNvPr id="147" name="Freihand 146">
                  <a:extLst>
                    <a:ext uri="{FF2B5EF4-FFF2-40B4-BE49-F238E27FC236}">
                      <a16:creationId xmlns:a16="http://schemas.microsoft.com/office/drawing/2014/main" id="{41794DD4-BFFE-42EC-819C-F7CB1F6BAF9A}"/>
                    </a:ext>
                  </a:extLst>
                </p:cNvPr>
                <p:cNvPicPr/>
                <p:nvPr/>
              </p:nvPicPr>
              <p:blipFill>
                <a:blip r:embed="rId317"/>
                <a:stretch>
                  <a:fillRect/>
                </a:stretch>
              </p:blipFill>
              <p:spPr>
                <a:xfrm>
                  <a:off x="12075934" y="83645"/>
                  <a:ext cx="111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5" name="Freihand 204">
                  <a:extLst>
                    <a:ext uri="{FF2B5EF4-FFF2-40B4-BE49-F238E27FC236}">
                      <a16:creationId xmlns:a16="http://schemas.microsoft.com/office/drawing/2014/main" id="{0EB477FC-23FC-4348-9965-E61A768C200D}"/>
                    </a:ext>
                  </a:extLst>
                </p14:cNvPr>
                <p14:cNvContentPartPr/>
                <p14:nvPr/>
              </p14:nvContentPartPr>
              <p14:xfrm>
                <a:off x="11063974" y="332045"/>
                <a:ext cx="992160" cy="50760"/>
              </p14:xfrm>
            </p:contentPart>
          </mc:Choice>
          <mc:Fallback xmlns="">
            <p:pic>
              <p:nvPicPr>
                <p:cNvPr id="205" name="Freihand 204">
                  <a:extLst>
                    <a:ext uri="{FF2B5EF4-FFF2-40B4-BE49-F238E27FC236}">
                      <a16:creationId xmlns:a16="http://schemas.microsoft.com/office/drawing/2014/main" id="{0EB477FC-23FC-4348-9965-E61A768C200D}"/>
                    </a:ext>
                  </a:extLst>
                </p:cNvPr>
                <p:cNvPicPr/>
                <p:nvPr/>
              </p:nvPicPr>
              <p:blipFill>
                <a:blip r:embed="rId319"/>
                <a:stretch>
                  <a:fillRect/>
                </a:stretch>
              </p:blipFill>
              <p:spPr>
                <a:xfrm>
                  <a:off x="11059654" y="327725"/>
                  <a:ext cx="100080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0">
            <p14:nvContentPartPr>
              <p14:cNvPr id="207" name="Freihand 206">
                <a:extLst>
                  <a:ext uri="{FF2B5EF4-FFF2-40B4-BE49-F238E27FC236}">
                    <a16:creationId xmlns:a16="http://schemas.microsoft.com/office/drawing/2014/main" id="{2FE9AFC1-1A0E-484B-9618-0AB4156D67AF}"/>
                  </a:ext>
                </a:extLst>
              </p14:cNvPr>
              <p14:cNvContentPartPr/>
              <p14:nvPr/>
            </p14:nvContentPartPr>
            <p14:xfrm>
              <a:off x="11155774" y="512045"/>
              <a:ext cx="23760" cy="360"/>
            </p14:xfrm>
          </p:contentPart>
        </mc:Choice>
        <mc:Fallback xmlns="">
          <p:pic>
            <p:nvPicPr>
              <p:cNvPr id="207" name="Freihand 206">
                <a:extLst>
                  <a:ext uri="{FF2B5EF4-FFF2-40B4-BE49-F238E27FC236}">
                    <a16:creationId xmlns:a16="http://schemas.microsoft.com/office/drawing/2014/main" id="{2FE9AFC1-1A0E-484B-9618-0AB4156D67AF}"/>
                  </a:ext>
                </a:extLst>
              </p:cNvPr>
              <p:cNvPicPr/>
              <p:nvPr/>
            </p:nvPicPr>
            <p:blipFill>
              <a:blip r:embed="rId321"/>
              <a:stretch>
                <a:fillRect/>
              </a:stretch>
            </p:blipFill>
            <p:spPr>
              <a:xfrm>
                <a:off x="11151454" y="507725"/>
                <a:ext cx="324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8" name="Freihand 207">
                <a:extLst>
                  <a:ext uri="{FF2B5EF4-FFF2-40B4-BE49-F238E27FC236}">
                    <a16:creationId xmlns:a16="http://schemas.microsoft.com/office/drawing/2014/main" id="{92F6E86B-B4AF-42EA-996B-BA4CB18D24A4}"/>
                  </a:ext>
                </a:extLst>
              </p14:cNvPr>
              <p14:cNvContentPartPr/>
              <p14:nvPr/>
            </p14:nvContentPartPr>
            <p14:xfrm>
              <a:off x="11042374" y="444365"/>
              <a:ext cx="360" cy="360"/>
            </p14:xfrm>
          </p:contentPart>
        </mc:Choice>
        <mc:Fallback xmlns="">
          <p:pic>
            <p:nvPicPr>
              <p:cNvPr id="208" name="Freihand 207">
                <a:extLst>
                  <a:ext uri="{FF2B5EF4-FFF2-40B4-BE49-F238E27FC236}">
                    <a16:creationId xmlns:a16="http://schemas.microsoft.com/office/drawing/2014/main" id="{92F6E86B-B4AF-42EA-996B-BA4CB18D24A4}"/>
                  </a:ext>
                </a:extLst>
              </p:cNvPr>
              <p:cNvPicPr/>
              <p:nvPr/>
            </p:nvPicPr>
            <p:blipFill>
              <a:blip r:embed="rId323"/>
              <a:stretch>
                <a:fillRect/>
              </a:stretch>
            </p:blipFill>
            <p:spPr>
              <a:xfrm>
                <a:off x="11038054" y="440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9" name="Freihand 208">
                <a:extLst>
                  <a:ext uri="{FF2B5EF4-FFF2-40B4-BE49-F238E27FC236}">
                    <a16:creationId xmlns:a16="http://schemas.microsoft.com/office/drawing/2014/main" id="{2BC2FC27-FFE4-480F-B3BD-AEB995938B11}"/>
                  </a:ext>
                </a:extLst>
              </p14:cNvPr>
              <p14:cNvContentPartPr/>
              <p14:nvPr/>
            </p14:nvContentPartPr>
            <p14:xfrm>
              <a:off x="11009614" y="307565"/>
              <a:ext cx="1040760" cy="53640"/>
            </p14:xfrm>
          </p:contentPart>
        </mc:Choice>
        <mc:Fallback xmlns="">
          <p:pic>
            <p:nvPicPr>
              <p:cNvPr id="209" name="Freihand 208">
                <a:extLst>
                  <a:ext uri="{FF2B5EF4-FFF2-40B4-BE49-F238E27FC236}">
                    <a16:creationId xmlns:a16="http://schemas.microsoft.com/office/drawing/2014/main" id="{2BC2FC27-FFE4-480F-B3BD-AEB995938B11}"/>
                  </a:ext>
                </a:extLst>
              </p:cNvPr>
              <p:cNvPicPr/>
              <p:nvPr/>
            </p:nvPicPr>
            <p:blipFill>
              <a:blip r:embed="rId325"/>
              <a:stretch>
                <a:fillRect/>
              </a:stretch>
            </p:blipFill>
            <p:spPr>
              <a:xfrm>
                <a:off x="11005294" y="303245"/>
                <a:ext cx="1049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24" name="Freihand 323">
                <a:extLst>
                  <a:ext uri="{FF2B5EF4-FFF2-40B4-BE49-F238E27FC236}">
                    <a16:creationId xmlns:a16="http://schemas.microsoft.com/office/drawing/2014/main" id="{5FCD975B-1D1E-4EA0-8DEA-A7B40D884CCE}"/>
                  </a:ext>
                </a:extLst>
              </p14:cNvPr>
              <p14:cNvContentPartPr/>
              <p14:nvPr/>
            </p14:nvContentPartPr>
            <p14:xfrm>
              <a:off x="10768414" y="677645"/>
              <a:ext cx="1024920" cy="616320"/>
            </p14:xfrm>
          </p:contentPart>
        </mc:Choice>
        <mc:Fallback xmlns="">
          <p:pic>
            <p:nvPicPr>
              <p:cNvPr id="324" name="Freihand 323">
                <a:extLst>
                  <a:ext uri="{FF2B5EF4-FFF2-40B4-BE49-F238E27FC236}">
                    <a16:creationId xmlns:a16="http://schemas.microsoft.com/office/drawing/2014/main" id="{5FCD975B-1D1E-4EA0-8DEA-A7B40D884CCE}"/>
                  </a:ext>
                </a:extLst>
              </p:cNvPr>
              <p:cNvPicPr/>
              <p:nvPr/>
            </p:nvPicPr>
            <p:blipFill>
              <a:blip r:embed="rId327"/>
              <a:stretch>
                <a:fillRect/>
              </a:stretch>
            </p:blipFill>
            <p:spPr>
              <a:xfrm>
                <a:off x="10764094" y="673325"/>
                <a:ext cx="10335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44" name="Freihand 343">
                <a:extLst>
                  <a:ext uri="{FF2B5EF4-FFF2-40B4-BE49-F238E27FC236}">
                    <a16:creationId xmlns:a16="http://schemas.microsoft.com/office/drawing/2014/main" id="{0CE1333A-C178-4975-847A-9942C81778BC}"/>
                  </a:ext>
                </a:extLst>
              </p14:cNvPr>
              <p14:cNvContentPartPr/>
              <p14:nvPr/>
            </p14:nvContentPartPr>
            <p14:xfrm>
              <a:off x="7381534" y="729485"/>
              <a:ext cx="1494720" cy="387000"/>
            </p14:xfrm>
          </p:contentPart>
        </mc:Choice>
        <mc:Fallback xmlns="">
          <p:pic>
            <p:nvPicPr>
              <p:cNvPr id="344" name="Freihand 343">
                <a:extLst>
                  <a:ext uri="{FF2B5EF4-FFF2-40B4-BE49-F238E27FC236}">
                    <a16:creationId xmlns:a16="http://schemas.microsoft.com/office/drawing/2014/main" id="{0CE1333A-C178-4975-847A-9942C81778BC}"/>
                  </a:ext>
                </a:extLst>
              </p:cNvPr>
              <p:cNvPicPr/>
              <p:nvPr/>
            </p:nvPicPr>
            <p:blipFill>
              <a:blip r:embed="rId329"/>
              <a:stretch>
                <a:fillRect/>
              </a:stretch>
            </p:blipFill>
            <p:spPr>
              <a:xfrm>
                <a:off x="7377214" y="725165"/>
                <a:ext cx="15033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46" name="Freihand 345">
                <a:extLst>
                  <a:ext uri="{FF2B5EF4-FFF2-40B4-BE49-F238E27FC236}">
                    <a16:creationId xmlns:a16="http://schemas.microsoft.com/office/drawing/2014/main" id="{FFD9A170-02E9-44D7-93EE-5159AAB6A178}"/>
                  </a:ext>
                </a:extLst>
              </p14:cNvPr>
              <p14:cNvContentPartPr/>
              <p14:nvPr/>
            </p14:nvContentPartPr>
            <p14:xfrm>
              <a:off x="5560294" y="1539845"/>
              <a:ext cx="303480" cy="38160"/>
            </p14:xfrm>
          </p:contentPart>
        </mc:Choice>
        <mc:Fallback xmlns="">
          <p:pic>
            <p:nvPicPr>
              <p:cNvPr id="346" name="Freihand 345">
                <a:extLst>
                  <a:ext uri="{FF2B5EF4-FFF2-40B4-BE49-F238E27FC236}">
                    <a16:creationId xmlns:a16="http://schemas.microsoft.com/office/drawing/2014/main" id="{FFD9A170-02E9-44D7-93EE-5159AAB6A178}"/>
                  </a:ext>
                </a:extLst>
              </p:cNvPr>
              <p:cNvPicPr/>
              <p:nvPr/>
            </p:nvPicPr>
            <p:blipFill>
              <a:blip r:embed="rId331"/>
              <a:stretch>
                <a:fillRect/>
              </a:stretch>
            </p:blipFill>
            <p:spPr>
              <a:xfrm>
                <a:off x="5555974" y="1535525"/>
                <a:ext cx="312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72" name="Freihand 471">
                <a:extLst>
                  <a:ext uri="{FF2B5EF4-FFF2-40B4-BE49-F238E27FC236}">
                    <a16:creationId xmlns:a16="http://schemas.microsoft.com/office/drawing/2014/main" id="{72AB3134-471A-4A36-9597-4751969D2417}"/>
                  </a:ext>
                </a:extLst>
              </p14:cNvPr>
              <p14:cNvContentPartPr/>
              <p14:nvPr/>
            </p14:nvContentPartPr>
            <p14:xfrm>
              <a:off x="8228254" y="2916845"/>
              <a:ext cx="2455560" cy="91800"/>
            </p14:xfrm>
          </p:contentPart>
        </mc:Choice>
        <mc:Fallback xmlns="">
          <p:pic>
            <p:nvPicPr>
              <p:cNvPr id="472" name="Freihand 471">
                <a:extLst>
                  <a:ext uri="{FF2B5EF4-FFF2-40B4-BE49-F238E27FC236}">
                    <a16:creationId xmlns:a16="http://schemas.microsoft.com/office/drawing/2014/main" id="{72AB3134-471A-4A36-9597-4751969D2417}"/>
                  </a:ext>
                </a:extLst>
              </p:cNvPr>
              <p:cNvPicPr/>
              <p:nvPr/>
            </p:nvPicPr>
            <p:blipFill>
              <a:blip r:embed="rId333"/>
              <a:stretch>
                <a:fillRect/>
              </a:stretch>
            </p:blipFill>
            <p:spPr>
              <a:xfrm>
                <a:off x="8223934" y="2912525"/>
                <a:ext cx="2464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78" name="Freihand 477">
                <a:extLst>
                  <a:ext uri="{FF2B5EF4-FFF2-40B4-BE49-F238E27FC236}">
                    <a16:creationId xmlns:a16="http://schemas.microsoft.com/office/drawing/2014/main" id="{340B2A13-5617-4116-B8A3-D9FCCBBA8BFE}"/>
                  </a:ext>
                </a:extLst>
              </p14:cNvPr>
              <p14:cNvContentPartPr/>
              <p14:nvPr/>
            </p14:nvContentPartPr>
            <p14:xfrm>
              <a:off x="250294" y="875285"/>
              <a:ext cx="665640" cy="19440"/>
            </p14:xfrm>
          </p:contentPart>
        </mc:Choice>
        <mc:Fallback xmlns="">
          <p:pic>
            <p:nvPicPr>
              <p:cNvPr id="478" name="Freihand 477">
                <a:extLst>
                  <a:ext uri="{FF2B5EF4-FFF2-40B4-BE49-F238E27FC236}">
                    <a16:creationId xmlns:a16="http://schemas.microsoft.com/office/drawing/2014/main" id="{340B2A13-5617-4116-B8A3-D9FCCBBA8BFE}"/>
                  </a:ext>
                </a:extLst>
              </p:cNvPr>
              <p:cNvPicPr/>
              <p:nvPr/>
            </p:nvPicPr>
            <p:blipFill>
              <a:blip r:embed="rId335"/>
              <a:stretch>
                <a:fillRect/>
              </a:stretch>
            </p:blipFill>
            <p:spPr>
              <a:xfrm>
                <a:off x="245974" y="870965"/>
                <a:ext cx="674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628" name="Freihand 627">
                <a:extLst>
                  <a:ext uri="{FF2B5EF4-FFF2-40B4-BE49-F238E27FC236}">
                    <a16:creationId xmlns:a16="http://schemas.microsoft.com/office/drawing/2014/main" id="{0BD28DA7-78FF-4A69-8E99-E258B8B40251}"/>
                  </a:ext>
                </a:extLst>
              </p14:cNvPr>
              <p14:cNvContentPartPr/>
              <p14:nvPr/>
            </p14:nvContentPartPr>
            <p14:xfrm>
              <a:off x="7949974" y="2336165"/>
              <a:ext cx="2429640" cy="766800"/>
            </p14:xfrm>
          </p:contentPart>
        </mc:Choice>
        <mc:Fallback xmlns="">
          <p:pic>
            <p:nvPicPr>
              <p:cNvPr id="628" name="Freihand 627">
                <a:extLst>
                  <a:ext uri="{FF2B5EF4-FFF2-40B4-BE49-F238E27FC236}">
                    <a16:creationId xmlns:a16="http://schemas.microsoft.com/office/drawing/2014/main" id="{0BD28DA7-78FF-4A69-8E99-E258B8B40251}"/>
                  </a:ext>
                </a:extLst>
              </p:cNvPr>
              <p:cNvPicPr/>
              <p:nvPr/>
            </p:nvPicPr>
            <p:blipFill>
              <a:blip r:embed="rId337"/>
              <a:stretch>
                <a:fillRect/>
              </a:stretch>
            </p:blipFill>
            <p:spPr>
              <a:xfrm>
                <a:off x="7945654" y="2331845"/>
                <a:ext cx="2438280" cy="775440"/>
              </a:xfrm>
              <a:prstGeom prst="rect">
                <a:avLst/>
              </a:prstGeom>
            </p:spPr>
          </p:pic>
        </mc:Fallback>
      </mc:AlternateContent>
      <p:grpSp>
        <p:nvGrpSpPr>
          <p:cNvPr id="631" name="Gruppieren 630">
            <a:extLst>
              <a:ext uri="{FF2B5EF4-FFF2-40B4-BE49-F238E27FC236}">
                <a16:creationId xmlns:a16="http://schemas.microsoft.com/office/drawing/2014/main" id="{401FE045-9D06-4F30-9459-64EBF72A2386}"/>
              </a:ext>
            </a:extLst>
          </p:cNvPr>
          <p:cNvGrpSpPr/>
          <p:nvPr/>
        </p:nvGrpSpPr>
        <p:grpSpPr>
          <a:xfrm>
            <a:off x="9638014" y="80765"/>
            <a:ext cx="925560" cy="122760"/>
            <a:chOff x="9638014" y="80765"/>
            <a:chExt cx="925560" cy="122760"/>
          </a:xfrm>
        </p:grpSpPr>
        <mc:AlternateContent xmlns:mc="http://schemas.openxmlformats.org/markup-compatibility/2006" xmlns:p14="http://schemas.microsoft.com/office/powerpoint/2010/main">
          <mc:Choice Requires="p14">
            <p:contentPart p14:bwMode="auto" r:id="rId338">
              <p14:nvContentPartPr>
                <p14:cNvPr id="473" name="Freihand 472">
                  <a:extLst>
                    <a:ext uri="{FF2B5EF4-FFF2-40B4-BE49-F238E27FC236}">
                      <a16:creationId xmlns:a16="http://schemas.microsoft.com/office/drawing/2014/main" id="{06CE9599-0704-441E-B1C2-7BAC61413F2A}"/>
                    </a:ext>
                  </a:extLst>
                </p14:cNvPr>
                <p14:cNvContentPartPr/>
                <p14:nvPr/>
              </p14:nvContentPartPr>
              <p14:xfrm>
                <a:off x="9814054" y="80765"/>
                <a:ext cx="149400" cy="13680"/>
              </p14:xfrm>
            </p:contentPart>
          </mc:Choice>
          <mc:Fallback xmlns="">
            <p:pic>
              <p:nvPicPr>
                <p:cNvPr id="473" name="Freihand 472">
                  <a:extLst>
                    <a:ext uri="{FF2B5EF4-FFF2-40B4-BE49-F238E27FC236}">
                      <a16:creationId xmlns:a16="http://schemas.microsoft.com/office/drawing/2014/main" id="{06CE9599-0704-441E-B1C2-7BAC61413F2A}"/>
                    </a:ext>
                  </a:extLst>
                </p:cNvPr>
                <p:cNvPicPr/>
                <p:nvPr/>
              </p:nvPicPr>
              <p:blipFill>
                <a:blip r:embed="rId339"/>
                <a:stretch>
                  <a:fillRect/>
                </a:stretch>
              </p:blipFill>
              <p:spPr>
                <a:xfrm>
                  <a:off x="9809734" y="76445"/>
                  <a:ext cx="158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74" name="Freihand 473">
                  <a:extLst>
                    <a:ext uri="{FF2B5EF4-FFF2-40B4-BE49-F238E27FC236}">
                      <a16:creationId xmlns:a16="http://schemas.microsoft.com/office/drawing/2014/main" id="{EBFBACFD-521F-4F6E-A5AC-F57816D58EC1}"/>
                    </a:ext>
                  </a:extLst>
                </p14:cNvPr>
                <p14:cNvContentPartPr/>
                <p14:nvPr/>
              </p14:nvContentPartPr>
              <p14:xfrm>
                <a:off x="10204654" y="121805"/>
                <a:ext cx="240480" cy="9360"/>
              </p14:xfrm>
            </p:contentPart>
          </mc:Choice>
          <mc:Fallback xmlns="">
            <p:pic>
              <p:nvPicPr>
                <p:cNvPr id="474" name="Freihand 473">
                  <a:extLst>
                    <a:ext uri="{FF2B5EF4-FFF2-40B4-BE49-F238E27FC236}">
                      <a16:creationId xmlns:a16="http://schemas.microsoft.com/office/drawing/2014/main" id="{EBFBACFD-521F-4F6E-A5AC-F57816D58EC1}"/>
                    </a:ext>
                  </a:extLst>
                </p:cNvPr>
                <p:cNvPicPr/>
                <p:nvPr/>
              </p:nvPicPr>
              <p:blipFill>
                <a:blip r:embed="rId341"/>
                <a:stretch>
                  <a:fillRect/>
                </a:stretch>
              </p:blipFill>
              <p:spPr>
                <a:xfrm>
                  <a:off x="10200334" y="117485"/>
                  <a:ext cx="24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630" name="Freihand 629">
                  <a:extLst>
                    <a:ext uri="{FF2B5EF4-FFF2-40B4-BE49-F238E27FC236}">
                      <a16:creationId xmlns:a16="http://schemas.microsoft.com/office/drawing/2014/main" id="{F3493C1B-57BA-4699-B3AA-790B5D0612DE}"/>
                    </a:ext>
                  </a:extLst>
                </p14:cNvPr>
                <p14:cNvContentPartPr/>
                <p14:nvPr/>
              </p14:nvContentPartPr>
              <p14:xfrm>
                <a:off x="9638014" y="144845"/>
                <a:ext cx="925560" cy="58680"/>
              </p14:xfrm>
            </p:contentPart>
          </mc:Choice>
          <mc:Fallback xmlns="">
            <p:pic>
              <p:nvPicPr>
                <p:cNvPr id="630" name="Freihand 629">
                  <a:extLst>
                    <a:ext uri="{FF2B5EF4-FFF2-40B4-BE49-F238E27FC236}">
                      <a16:creationId xmlns:a16="http://schemas.microsoft.com/office/drawing/2014/main" id="{F3493C1B-57BA-4699-B3AA-790B5D0612DE}"/>
                    </a:ext>
                  </a:extLst>
                </p:cNvPr>
                <p:cNvPicPr/>
                <p:nvPr/>
              </p:nvPicPr>
              <p:blipFill>
                <a:blip r:embed="rId343"/>
                <a:stretch>
                  <a:fillRect/>
                </a:stretch>
              </p:blipFill>
              <p:spPr>
                <a:xfrm>
                  <a:off x="9633694" y="140525"/>
                  <a:ext cx="93420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632" name="Freihand 631">
                <a:extLst>
                  <a:ext uri="{FF2B5EF4-FFF2-40B4-BE49-F238E27FC236}">
                    <a16:creationId xmlns:a16="http://schemas.microsoft.com/office/drawing/2014/main" id="{C39740D0-BEDF-48B1-B76B-1A5BAD04229F}"/>
                  </a:ext>
                </a:extLst>
              </p14:cNvPr>
              <p14:cNvContentPartPr/>
              <p14:nvPr/>
            </p14:nvContentPartPr>
            <p14:xfrm>
              <a:off x="8390614" y="2653325"/>
              <a:ext cx="186480" cy="34920"/>
            </p14:xfrm>
          </p:contentPart>
        </mc:Choice>
        <mc:Fallback xmlns="">
          <p:pic>
            <p:nvPicPr>
              <p:cNvPr id="632" name="Freihand 631">
                <a:extLst>
                  <a:ext uri="{FF2B5EF4-FFF2-40B4-BE49-F238E27FC236}">
                    <a16:creationId xmlns:a16="http://schemas.microsoft.com/office/drawing/2014/main" id="{C39740D0-BEDF-48B1-B76B-1A5BAD04229F}"/>
                  </a:ext>
                </a:extLst>
              </p:cNvPr>
              <p:cNvPicPr/>
              <p:nvPr/>
            </p:nvPicPr>
            <p:blipFill>
              <a:blip r:embed="rId345"/>
              <a:stretch>
                <a:fillRect/>
              </a:stretch>
            </p:blipFill>
            <p:spPr>
              <a:xfrm>
                <a:off x="8386294" y="2649005"/>
                <a:ext cx="195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643" name="Freihand 642">
                <a:extLst>
                  <a:ext uri="{FF2B5EF4-FFF2-40B4-BE49-F238E27FC236}">
                    <a16:creationId xmlns:a16="http://schemas.microsoft.com/office/drawing/2014/main" id="{1F8D85D4-B154-492E-A44A-F80F2334F772}"/>
                  </a:ext>
                </a:extLst>
              </p14:cNvPr>
              <p14:cNvContentPartPr/>
              <p14:nvPr/>
            </p14:nvContentPartPr>
            <p14:xfrm>
              <a:off x="9937174" y="325565"/>
              <a:ext cx="138600" cy="8640"/>
            </p14:xfrm>
          </p:contentPart>
        </mc:Choice>
        <mc:Fallback xmlns="">
          <p:pic>
            <p:nvPicPr>
              <p:cNvPr id="643" name="Freihand 642">
                <a:extLst>
                  <a:ext uri="{FF2B5EF4-FFF2-40B4-BE49-F238E27FC236}">
                    <a16:creationId xmlns:a16="http://schemas.microsoft.com/office/drawing/2014/main" id="{1F8D85D4-B154-492E-A44A-F80F2334F772}"/>
                  </a:ext>
                </a:extLst>
              </p:cNvPr>
              <p:cNvPicPr/>
              <p:nvPr/>
            </p:nvPicPr>
            <p:blipFill>
              <a:blip r:embed="rId347"/>
              <a:stretch>
                <a:fillRect/>
              </a:stretch>
            </p:blipFill>
            <p:spPr>
              <a:xfrm>
                <a:off x="9932854" y="321245"/>
                <a:ext cx="147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644" name="Freihand 643">
                <a:extLst>
                  <a:ext uri="{FF2B5EF4-FFF2-40B4-BE49-F238E27FC236}">
                    <a16:creationId xmlns:a16="http://schemas.microsoft.com/office/drawing/2014/main" id="{25634D18-D678-45B8-8FE3-919735FC1119}"/>
                  </a:ext>
                </a:extLst>
              </p14:cNvPr>
              <p14:cNvContentPartPr/>
              <p14:nvPr/>
            </p14:nvContentPartPr>
            <p14:xfrm>
              <a:off x="10408414" y="292445"/>
              <a:ext cx="122760" cy="18720"/>
            </p14:xfrm>
          </p:contentPart>
        </mc:Choice>
        <mc:Fallback xmlns="">
          <p:pic>
            <p:nvPicPr>
              <p:cNvPr id="644" name="Freihand 643">
                <a:extLst>
                  <a:ext uri="{FF2B5EF4-FFF2-40B4-BE49-F238E27FC236}">
                    <a16:creationId xmlns:a16="http://schemas.microsoft.com/office/drawing/2014/main" id="{25634D18-D678-45B8-8FE3-919735FC1119}"/>
                  </a:ext>
                </a:extLst>
              </p:cNvPr>
              <p:cNvPicPr/>
              <p:nvPr/>
            </p:nvPicPr>
            <p:blipFill>
              <a:blip r:embed="rId349"/>
              <a:stretch>
                <a:fillRect/>
              </a:stretch>
            </p:blipFill>
            <p:spPr>
              <a:xfrm>
                <a:off x="10404094" y="288125"/>
                <a:ext cx="131400" cy="27360"/>
              </a:xfrm>
              <a:prstGeom prst="rect">
                <a:avLst/>
              </a:prstGeom>
            </p:spPr>
          </p:pic>
        </mc:Fallback>
      </mc:AlternateContent>
      <p:grpSp>
        <p:nvGrpSpPr>
          <p:cNvPr id="647" name="Gruppieren 646">
            <a:extLst>
              <a:ext uri="{FF2B5EF4-FFF2-40B4-BE49-F238E27FC236}">
                <a16:creationId xmlns:a16="http://schemas.microsoft.com/office/drawing/2014/main" id="{12EDF91B-6145-44C4-9507-79124D988901}"/>
              </a:ext>
            </a:extLst>
          </p:cNvPr>
          <p:cNvGrpSpPr/>
          <p:nvPr/>
        </p:nvGrpSpPr>
        <p:grpSpPr>
          <a:xfrm>
            <a:off x="10367014" y="126485"/>
            <a:ext cx="90360" cy="57600"/>
            <a:chOff x="10367014" y="126485"/>
            <a:chExt cx="90360" cy="57600"/>
          </a:xfrm>
        </p:grpSpPr>
        <mc:AlternateContent xmlns:mc="http://schemas.openxmlformats.org/markup-compatibility/2006" xmlns:p14="http://schemas.microsoft.com/office/powerpoint/2010/main">
          <mc:Choice Requires="p14">
            <p:contentPart p14:bwMode="auto" r:id="rId350">
              <p14:nvContentPartPr>
                <p14:cNvPr id="645" name="Freihand 644">
                  <a:extLst>
                    <a:ext uri="{FF2B5EF4-FFF2-40B4-BE49-F238E27FC236}">
                      <a16:creationId xmlns:a16="http://schemas.microsoft.com/office/drawing/2014/main" id="{5697351C-5179-4114-A4BC-C8B8A2427982}"/>
                    </a:ext>
                  </a:extLst>
                </p14:cNvPr>
                <p14:cNvContentPartPr/>
                <p14:nvPr/>
              </p14:nvContentPartPr>
              <p14:xfrm>
                <a:off x="10380334" y="168965"/>
                <a:ext cx="360" cy="360"/>
              </p14:xfrm>
            </p:contentPart>
          </mc:Choice>
          <mc:Fallback xmlns="">
            <p:pic>
              <p:nvPicPr>
                <p:cNvPr id="645" name="Freihand 644">
                  <a:extLst>
                    <a:ext uri="{FF2B5EF4-FFF2-40B4-BE49-F238E27FC236}">
                      <a16:creationId xmlns:a16="http://schemas.microsoft.com/office/drawing/2014/main" id="{5697351C-5179-4114-A4BC-C8B8A2427982}"/>
                    </a:ext>
                  </a:extLst>
                </p:cNvPr>
                <p:cNvPicPr/>
                <p:nvPr/>
              </p:nvPicPr>
              <p:blipFill>
                <a:blip r:embed="rId323"/>
                <a:stretch>
                  <a:fillRect/>
                </a:stretch>
              </p:blipFill>
              <p:spPr>
                <a:xfrm>
                  <a:off x="10376014" y="164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646" name="Freihand 645">
                  <a:extLst>
                    <a:ext uri="{FF2B5EF4-FFF2-40B4-BE49-F238E27FC236}">
                      <a16:creationId xmlns:a16="http://schemas.microsoft.com/office/drawing/2014/main" id="{7932F647-2863-4D2C-8043-B490F9004689}"/>
                    </a:ext>
                  </a:extLst>
                </p14:cNvPr>
                <p14:cNvContentPartPr/>
                <p14:nvPr/>
              </p14:nvContentPartPr>
              <p14:xfrm>
                <a:off x="10367014" y="126485"/>
                <a:ext cx="90360" cy="57600"/>
              </p14:xfrm>
            </p:contentPart>
          </mc:Choice>
          <mc:Fallback xmlns="">
            <p:pic>
              <p:nvPicPr>
                <p:cNvPr id="646" name="Freihand 645">
                  <a:extLst>
                    <a:ext uri="{FF2B5EF4-FFF2-40B4-BE49-F238E27FC236}">
                      <a16:creationId xmlns:a16="http://schemas.microsoft.com/office/drawing/2014/main" id="{7932F647-2863-4D2C-8043-B490F9004689}"/>
                    </a:ext>
                  </a:extLst>
                </p:cNvPr>
                <p:cNvPicPr/>
                <p:nvPr/>
              </p:nvPicPr>
              <p:blipFill>
                <a:blip r:embed="rId352"/>
                <a:stretch>
                  <a:fillRect/>
                </a:stretch>
              </p:blipFill>
              <p:spPr>
                <a:xfrm>
                  <a:off x="10362694" y="122165"/>
                  <a:ext cx="9900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3">
            <p14:nvContentPartPr>
              <p14:cNvPr id="845" name="Freihand 844">
                <a:extLst>
                  <a:ext uri="{FF2B5EF4-FFF2-40B4-BE49-F238E27FC236}">
                    <a16:creationId xmlns:a16="http://schemas.microsoft.com/office/drawing/2014/main" id="{24529DE8-02D4-4A03-8E9F-3FB61D29194B}"/>
                  </a:ext>
                </a:extLst>
              </p14:cNvPr>
              <p14:cNvContentPartPr/>
              <p14:nvPr/>
            </p14:nvContentPartPr>
            <p14:xfrm>
              <a:off x="1148854" y="2759165"/>
              <a:ext cx="736920" cy="173520"/>
            </p14:xfrm>
          </p:contentPart>
        </mc:Choice>
        <mc:Fallback xmlns="">
          <p:pic>
            <p:nvPicPr>
              <p:cNvPr id="845" name="Freihand 844">
                <a:extLst>
                  <a:ext uri="{FF2B5EF4-FFF2-40B4-BE49-F238E27FC236}">
                    <a16:creationId xmlns:a16="http://schemas.microsoft.com/office/drawing/2014/main" id="{24529DE8-02D4-4A03-8E9F-3FB61D29194B}"/>
                  </a:ext>
                </a:extLst>
              </p:cNvPr>
              <p:cNvPicPr/>
              <p:nvPr/>
            </p:nvPicPr>
            <p:blipFill>
              <a:blip r:embed="rId354"/>
              <a:stretch>
                <a:fillRect/>
              </a:stretch>
            </p:blipFill>
            <p:spPr>
              <a:xfrm>
                <a:off x="1144534" y="2754845"/>
                <a:ext cx="745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859" name="Freihand 858">
                <a:extLst>
                  <a:ext uri="{FF2B5EF4-FFF2-40B4-BE49-F238E27FC236}">
                    <a16:creationId xmlns:a16="http://schemas.microsoft.com/office/drawing/2014/main" id="{C48A8C78-B8DE-4ECB-A43A-BFECB704E879}"/>
                  </a:ext>
                </a:extLst>
              </p14:cNvPr>
              <p14:cNvContentPartPr/>
              <p14:nvPr/>
            </p14:nvContentPartPr>
            <p14:xfrm>
              <a:off x="5891134" y="3086765"/>
              <a:ext cx="366840" cy="23040"/>
            </p14:xfrm>
          </p:contentPart>
        </mc:Choice>
        <mc:Fallback xmlns="">
          <p:pic>
            <p:nvPicPr>
              <p:cNvPr id="859" name="Freihand 858">
                <a:extLst>
                  <a:ext uri="{FF2B5EF4-FFF2-40B4-BE49-F238E27FC236}">
                    <a16:creationId xmlns:a16="http://schemas.microsoft.com/office/drawing/2014/main" id="{C48A8C78-B8DE-4ECB-A43A-BFECB704E879}"/>
                  </a:ext>
                </a:extLst>
              </p:cNvPr>
              <p:cNvPicPr/>
              <p:nvPr/>
            </p:nvPicPr>
            <p:blipFill>
              <a:blip r:embed="rId356"/>
              <a:stretch>
                <a:fillRect/>
              </a:stretch>
            </p:blipFill>
            <p:spPr>
              <a:xfrm>
                <a:off x="5886814" y="3082445"/>
                <a:ext cx="375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007" name="Freihand 1006">
                <a:extLst>
                  <a:ext uri="{FF2B5EF4-FFF2-40B4-BE49-F238E27FC236}">
                    <a16:creationId xmlns:a16="http://schemas.microsoft.com/office/drawing/2014/main" id="{9FF06D16-01F0-4B96-B2AD-BF9D2296474A}"/>
                  </a:ext>
                </a:extLst>
              </p14:cNvPr>
              <p14:cNvContentPartPr/>
              <p14:nvPr/>
            </p14:nvContentPartPr>
            <p14:xfrm>
              <a:off x="7130254" y="4689125"/>
              <a:ext cx="243720" cy="164160"/>
            </p14:xfrm>
          </p:contentPart>
        </mc:Choice>
        <mc:Fallback xmlns="">
          <p:pic>
            <p:nvPicPr>
              <p:cNvPr id="1007" name="Freihand 1006">
                <a:extLst>
                  <a:ext uri="{FF2B5EF4-FFF2-40B4-BE49-F238E27FC236}">
                    <a16:creationId xmlns:a16="http://schemas.microsoft.com/office/drawing/2014/main" id="{9FF06D16-01F0-4B96-B2AD-BF9D2296474A}"/>
                  </a:ext>
                </a:extLst>
              </p:cNvPr>
              <p:cNvPicPr/>
              <p:nvPr/>
            </p:nvPicPr>
            <p:blipFill>
              <a:blip r:embed="rId358"/>
              <a:stretch>
                <a:fillRect/>
              </a:stretch>
            </p:blipFill>
            <p:spPr>
              <a:xfrm>
                <a:off x="7125934" y="4684805"/>
                <a:ext cx="252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42" name="Freihand 941">
                <a:extLst>
                  <a:ext uri="{FF2B5EF4-FFF2-40B4-BE49-F238E27FC236}">
                    <a16:creationId xmlns:a16="http://schemas.microsoft.com/office/drawing/2014/main" id="{A17EAF7B-E522-4E30-92B7-151EC5A7A4E2}"/>
                  </a:ext>
                </a:extLst>
              </p14:cNvPr>
              <p14:cNvContentPartPr/>
              <p14:nvPr/>
            </p14:nvContentPartPr>
            <p14:xfrm>
              <a:off x="5473894" y="5339285"/>
              <a:ext cx="159120" cy="12240"/>
            </p14:xfrm>
          </p:contentPart>
        </mc:Choice>
        <mc:Fallback xmlns="">
          <p:pic>
            <p:nvPicPr>
              <p:cNvPr id="942" name="Freihand 941">
                <a:extLst>
                  <a:ext uri="{FF2B5EF4-FFF2-40B4-BE49-F238E27FC236}">
                    <a16:creationId xmlns:a16="http://schemas.microsoft.com/office/drawing/2014/main" id="{A17EAF7B-E522-4E30-92B7-151EC5A7A4E2}"/>
                  </a:ext>
                </a:extLst>
              </p:cNvPr>
              <p:cNvPicPr/>
              <p:nvPr/>
            </p:nvPicPr>
            <p:blipFill>
              <a:blip r:embed="rId360"/>
              <a:stretch>
                <a:fillRect/>
              </a:stretch>
            </p:blipFill>
            <p:spPr>
              <a:xfrm>
                <a:off x="5469574" y="5334965"/>
                <a:ext cx="167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43" name="Freihand 942">
                <a:extLst>
                  <a:ext uri="{FF2B5EF4-FFF2-40B4-BE49-F238E27FC236}">
                    <a16:creationId xmlns:a16="http://schemas.microsoft.com/office/drawing/2014/main" id="{A16CC2DB-97BB-401F-A0FC-536AE87D014B}"/>
                  </a:ext>
                </a:extLst>
              </p14:cNvPr>
              <p14:cNvContentPartPr/>
              <p14:nvPr/>
            </p14:nvContentPartPr>
            <p14:xfrm>
              <a:off x="5476774" y="5360525"/>
              <a:ext cx="154440" cy="13320"/>
            </p14:xfrm>
          </p:contentPart>
        </mc:Choice>
        <mc:Fallback xmlns="">
          <p:pic>
            <p:nvPicPr>
              <p:cNvPr id="943" name="Freihand 942">
                <a:extLst>
                  <a:ext uri="{FF2B5EF4-FFF2-40B4-BE49-F238E27FC236}">
                    <a16:creationId xmlns:a16="http://schemas.microsoft.com/office/drawing/2014/main" id="{A16CC2DB-97BB-401F-A0FC-536AE87D014B}"/>
                  </a:ext>
                </a:extLst>
              </p:cNvPr>
              <p:cNvPicPr/>
              <p:nvPr/>
            </p:nvPicPr>
            <p:blipFill>
              <a:blip r:embed="rId362"/>
              <a:stretch>
                <a:fillRect/>
              </a:stretch>
            </p:blipFill>
            <p:spPr>
              <a:xfrm>
                <a:off x="5472454" y="5356205"/>
                <a:ext cx="163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44" name="Freihand 943">
                <a:extLst>
                  <a:ext uri="{FF2B5EF4-FFF2-40B4-BE49-F238E27FC236}">
                    <a16:creationId xmlns:a16="http://schemas.microsoft.com/office/drawing/2014/main" id="{00B49131-7C1A-4830-B2BD-011644511DCC}"/>
                  </a:ext>
                </a:extLst>
              </p14:cNvPr>
              <p14:cNvContentPartPr/>
              <p14:nvPr/>
            </p14:nvContentPartPr>
            <p14:xfrm>
              <a:off x="5627974" y="5289605"/>
              <a:ext cx="77400" cy="155880"/>
            </p14:xfrm>
          </p:contentPart>
        </mc:Choice>
        <mc:Fallback xmlns="">
          <p:pic>
            <p:nvPicPr>
              <p:cNvPr id="944" name="Freihand 943">
                <a:extLst>
                  <a:ext uri="{FF2B5EF4-FFF2-40B4-BE49-F238E27FC236}">
                    <a16:creationId xmlns:a16="http://schemas.microsoft.com/office/drawing/2014/main" id="{00B49131-7C1A-4830-B2BD-011644511DCC}"/>
                  </a:ext>
                </a:extLst>
              </p:cNvPr>
              <p:cNvPicPr/>
              <p:nvPr/>
            </p:nvPicPr>
            <p:blipFill>
              <a:blip r:embed="rId364"/>
              <a:stretch>
                <a:fillRect/>
              </a:stretch>
            </p:blipFill>
            <p:spPr>
              <a:xfrm>
                <a:off x="5623654" y="5285285"/>
                <a:ext cx="86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3" name="Freihand 302">
                <a:extLst>
                  <a:ext uri="{FF2B5EF4-FFF2-40B4-BE49-F238E27FC236}">
                    <a16:creationId xmlns:a16="http://schemas.microsoft.com/office/drawing/2014/main" id="{311A1B74-A694-4651-A4D1-E8A9C552CFA4}"/>
                  </a:ext>
                </a:extLst>
              </p14:cNvPr>
              <p14:cNvContentPartPr/>
              <p14:nvPr/>
            </p14:nvContentPartPr>
            <p14:xfrm>
              <a:off x="10248574" y="494765"/>
              <a:ext cx="243000" cy="236880"/>
            </p14:xfrm>
          </p:contentPart>
        </mc:Choice>
        <mc:Fallback xmlns="">
          <p:pic>
            <p:nvPicPr>
              <p:cNvPr id="303" name="Freihand 302">
                <a:extLst>
                  <a:ext uri="{FF2B5EF4-FFF2-40B4-BE49-F238E27FC236}">
                    <a16:creationId xmlns:a16="http://schemas.microsoft.com/office/drawing/2014/main" id="{311A1B74-A694-4651-A4D1-E8A9C552CFA4}"/>
                  </a:ext>
                </a:extLst>
              </p:cNvPr>
              <p:cNvPicPr/>
              <p:nvPr/>
            </p:nvPicPr>
            <p:blipFill>
              <a:blip r:embed="rId366"/>
              <a:stretch>
                <a:fillRect/>
              </a:stretch>
            </p:blipFill>
            <p:spPr>
              <a:xfrm>
                <a:off x="10244254" y="490445"/>
                <a:ext cx="2516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5" name="Freihand 304">
                <a:extLst>
                  <a:ext uri="{FF2B5EF4-FFF2-40B4-BE49-F238E27FC236}">
                    <a16:creationId xmlns:a16="http://schemas.microsoft.com/office/drawing/2014/main" id="{9CC17542-A9E1-48D1-A26F-53B955A775E9}"/>
                  </a:ext>
                </a:extLst>
              </p14:cNvPr>
              <p14:cNvContentPartPr/>
              <p14:nvPr/>
            </p14:nvContentPartPr>
            <p14:xfrm>
              <a:off x="11696494" y="1453085"/>
              <a:ext cx="434160" cy="306360"/>
            </p14:xfrm>
          </p:contentPart>
        </mc:Choice>
        <mc:Fallback xmlns="">
          <p:pic>
            <p:nvPicPr>
              <p:cNvPr id="305" name="Freihand 304">
                <a:extLst>
                  <a:ext uri="{FF2B5EF4-FFF2-40B4-BE49-F238E27FC236}">
                    <a16:creationId xmlns:a16="http://schemas.microsoft.com/office/drawing/2014/main" id="{9CC17542-A9E1-48D1-A26F-53B955A775E9}"/>
                  </a:ext>
                </a:extLst>
              </p:cNvPr>
              <p:cNvPicPr/>
              <p:nvPr/>
            </p:nvPicPr>
            <p:blipFill>
              <a:blip r:embed="rId368"/>
              <a:stretch>
                <a:fillRect/>
              </a:stretch>
            </p:blipFill>
            <p:spPr>
              <a:xfrm>
                <a:off x="11692174" y="1448765"/>
                <a:ext cx="4428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01" name="Freihand 400">
                <a:extLst>
                  <a:ext uri="{FF2B5EF4-FFF2-40B4-BE49-F238E27FC236}">
                    <a16:creationId xmlns:a16="http://schemas.microsoft.com/office/drawing/2014/main" id="{A48CED6E-68A1-4A62-986B-DB5848A6D4C9}"/>
                  </a:ext>
                </a:extLst>
              </p14:cNvPr>
              <p14:cNvContentPartPr/>
              <p14:nvPr/>
            </p14:nvContentPartPr>
            <p14:xfrm>
              <a:off x="11475814" y="1846205"/>
              <a:ext cx="102600" cy="100080"/>
            </p14:xfrm>
          </p:contentPart>
        </mc:Choice>
        <mc:Fallback xmlns="">
          <p:pic>
            <p:nvPicPr>
              <p:cNvPr id="401" name="Freihand 400">
                <a:extLst>
                  <a:ext uri="{FF2B5EF4-FFF2-40B4-BE49-F238E27FC236}">
                    <a16:creationId xmlns:a16="http://schemas.microsoft.com/office/drawing/2014/main" id="{A48CED6E-68A1-4A62-986B-DB5848A6D4C9}"/>
                  </a:ext>
                </a:extLst>
              </p:cNvPr>
              <p:cNvPicPr/>
              <p:nvPr/>
            </p:nvPicPr>
            <p:blipFill>
              <a:blip r:embed="rId370"/>
              <a:stretch>
                <a:fillRect/>
              </a:stretch>
            </p:blipFill>
            <p:spPr>
              <a:xfrm>
                <a:off x="11471494" y="1841885"/>
                <a:ext cx="111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02" name="Freihand 401">
                <a:extLst>
                  <a:ext uri="{FF2B5EF4-FFF2-40B4-BE49-F238E27FC236}">
                    <a16:creationId xmlns:a16="http://schemas.microsoft.com/office/drawing/2014/main" id="{8C625F68-4547-49F4-9195-D905857AD7F2}"/>
                  </a:ext>
                </a:extLst>
              </p14:cNvPr>
              <p14:cNvContentPartPr/>
              <p14:nvPr/>
            </p14:nvContentPartPr>
            <p14:xfrm>
              <a:off x="11483374" y="1866365"/>
              <a:ext cx="107280" cy="67320"/>
            </p14:xfrm>
          </p:contentPart>
        </mc:Choice>
        <mc:Fallback xmlns="">
          <p:pic>
            <p:nvPicPr>
              <p:cNvPr id="402" name="Freihand 401">
                <a:extLst>
                  <a:ext uri="{FF2B5EF4-FFF2-40B4-BE49-F238E27FC236}">
                    <a16:creationId xmlns:a16="http://schemas.microsoft.com/office/drawing/2014/main" id="{8C625F68-4547-49F4-9195-D905857AD7F2}"/>
                  </a:ext>
                </a:extLst>
              </p:cNvPr>
              <p:cNvPicPr/>
              <p:nvPr/>
            </p:nvPicPr>
            <p:blipFill>
              <a:blip r:embed="rId372"/>
              <a:stretch>
                <a:fillRect/>
              </a:stretch>
            </p:blipFill>
            <p:spPr>
              <a:xfrm>
                <a:off x="11479054" y="1862045"/>
                <a:ext cx="115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03" name="Freihand 402">
                <a:extLst>
                  <a:ext uri="{FF2B5EF4-FFF2-40B4-BE49-F238E27FC236}">
                    <a16:creationId xmlns:a16="http://schemas.microsoft.com/office/drawing/2014/main" id="{B638F02C-D344-4CF3-B850-98BF77D0383A}"/>
                  </a:ext>
                </a:extLst>
              </p14:cNvPr>
              <p14:cNvContentPartPr/>
              <p14:nvPr/>
            </p14:nvContentPartPr>
            <p14:xfrm>
              <a:off x="11447734" y="1959965"/>
              <a:ext cx="193320" cy="17280"/>
            </p14:xfrm>
          </p:contentPart>
        </mc:Choice>
        <mc:Fallback xmlns="">
          <p:pic>
            <p:nvPicPr>
              <p:cNvPr id="403" name="Freihand 402">
                <a:extLst>
                  <a:ext uri="{FF2B5EF4-FFF2-40B4-BE49-F238E27FC236}">
                    <a16:creationId xmlns:a16="http://schemas.microsoft.com/office/drawing/2014/main" id="{B638F02C-D344-4CF3-B850-98BF77D0383A}"/>
                  </a:ext>
                </a:extLst>
              </p:cNvPr>
              <p:cNvPicPr/>
              <p:nvPr/>
            </p:nvPicPr>
            <p:blipFill>
              <a:blip r:embed="rId374"/>
              <a:stretch>
                <a:fillRect/>
              </a:stretch>
            </p:blipFill>
            <p:spPr>
              <a:xfrm>
                <a:off x="11443414" y="1955645"/>
                <a:ext cx="201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04" name="Freihand 403">
                <a:extLst>
                  <a:ext uri="{FF2B5EF4-FFF2-40B4-BE49-F238E27FC236}">
                    <a16:creationId xmlns:a16="http://schemas.microsoft.com/office/drawing/2014/main" id="{29F38456-ECFC-4E91-AA8F-DA740ED90E65}"/>
                  </a:ext>
                </a:extLst>
              </p14:cNvPr>
              <p14:cNvContentPartPr/>
              <p14:nvPr/>
            </p14:nvContentPartPr>
            <p14:xfrm>
              <a:off x="11528014" y="2006045"/>
              <a:ext cx="84960" cy="131400"/>
            </p14:xfrm>
          </p:contentPart>
        </mc:Choice>
        <mc:Fallback xmlns="">
          <p:pic>
            <p:nvPicPr>
              <p:cNvPr id="404" name="Freihand 403">
                <a:extLst>
                  <a:ext uri="{FF2B5EF4-FFF2-40B4-BE49-F238E27FC236}">
                    <a16:creationId xmlns:a16="http://schemas.microsoft.com/office/drawing/2014/main" id="{29F38456-ECFC-4E91-AA8F-DA740ED90E65}"/>
                  </a:ext>
                </a:extLst>
              </p:cNvPr>
              <p:cNvPicPr/>
              <p:nvPr/>
            </p:nvPicPr>
            <p:blipFill>
              <a:blip r:embed="rId376"/>
              <a:stretch>
                <a:fillRect/>
              </a:stretch>
            </p:blipFill>
            <p:spPr>
              <a:xfrm>
                <a:off x="11523694" y="2001725"/>
                <a:ext cx="93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05" name="Freihand 404">
                <a:extLst>
                  <a:ext uri="{FF2B5EF4-FFF2-40B4-BE49-F238E27FC236}">
                    <a16:creationId xmlns:a16="http://schemas.microsoft.com/office/drawing/2014/main" id="{2258983A-D769-4405-8F1D-86D819E301D5}"/>
                  </a:ext>
                </a:extLst>
              </p14:cNvPr>
              <p14:cNvContentPartPr/>
              <p14:nvPr/>
            </p14:nvContentPartPr>
            <p14:xfrm>
              <a:off x="11584534" y="1886525"/>
              <a:ext cx="106920" cy="225000"/>
            </p14:xfrm>
          </p:contentPart>
        </mc:Choice>
        <mc:Fallback xmlns="">
          <p:pic>
            <p:nvPicPr>
              <p:cNvPr id="405" name="Freihand 404">
                <a:extLst>
                  <a:ext uri="{FF2B5EF4-FFF2-40B4-BE49-F238E27FC236}">
                    <a16:creationId xmlns:a16="http://schemas.microsoft.com/office/drawing/2014/main" id="{2258983A-D769-4405-8F1D-86D819E301D5}"/>
                  </a:ext>
                </a:extLst>
              </p:cNvPr>
              <p:cNvPicPr/>
              <p:nvPr/>
            </p:nvPicPr>
            <p:blipFill>
              <a:blip r:embed="rId378"/>
              <a:stretch>
                <a:fillRect/>
              </a:stretch>
            </p:blipFill>
            <p:spPr>
              <a:xfrm>
                <a:off x="11580214" y="1882205"/>
                <a:ext cx="115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06" name="Freihand 405">
                <a:extLst>
                  <a:ext uri="{FF2B5EF4-FFF2-40B4-BE49-F238E27FC236}">
                    <a16:creationId xmlns:a16="http://schemas.microsoft.com/office/drawing/2014/main" id="{743936AA-B77D-451E-8F65-018E80E4072C}"/>
                  </a:ext>
                </a:extLst>
              </p14:cNvPr>
              <p14:cNvContentPartPr/>
              <p14:nvPr/>
            </p14:nvContentPartPr>
            <p14:xfrm>
              <a:off x="11365654" y="1832525"/>
              <a:ext cx="116280" cy="258120"/>
            </p14:xfrm>
          </p:contentPart>
        </mc:Choice>
        <mc:Fallback xmlns="">
          <p:pic>
            <p:nvPicPr>
              <p:cNvPr id="406" name="Freihand 405">
                <a:extLst>
                  <a:ext uri="{FF2B5EF4-FFF2-40B4-BE49-F238E27FC236}">
                    <a16:creationId xmlns:a16="http://schemas.microsoft.com/office/drawing/2014/main" id="{743936AA-B77D-451E-8F65-018E80E4072C}"/>
                  </a:ext>
                </a:extLst>
              </p:cNvPr>
              <p:cNvPicPr/>
              <p:nvPr/>
            </p:nvPicPr>
            <p:blipFill>
              <a:blip r:embed="rId380"/>
              <a:stretch>
                <a:fillRect/>
              </a:stretch>
            </p:blipFill>
            <p:spPr>
              <a:xfrm>
                <a:off x="11361334" y="1828205"/>
                <a:ext cx="124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07" name="Freihand 406">
                <a:extLst>
                  <a:ext uri="{FF2B5EF4-FFF2-40B4-BE49-F238E27FC236}">
                    <a16:creationId xmlns:a16="http://schemas.microsoft.com/office/drawing/2014/main" id="{C6FDB6A4-8C8E-4BB9-95C8-5FEA3A3D6810}"/>
                  </a:ext>
                </a:extLst>
              </p14:cNvPr>
              <p14:cNvContentPartPr/>
              <p14:nvPr/>
            </p14:nvContentPartPr>
            <p14:xfrm>
              <a:off x="11738254" y="1849085"/>
              <a:ext cx="78840" cy="1800"/>
            </p14:xfrm>
          </p:contentPart>
        </mc:Choice>
        <mc:Fallback xmlns="">
          <p:pic>
            <p:nvPicPr>
              <p:cNvPr id="407" name="Freihand 406">
                <a:extLst>
                  <a:ext uri="{FF2B5EF4-FFF2-40B4-BE49-F238E27FC236}">
                    <a16:creationId xmlns:a16="http://schemas.microsoft.com/office/drawing/2014/main" id="{C6FDB6A4-8C8E-4BB9-95C8-5FEA3A3D6810}"/>
                  </a:ext>
                </a:extLst>
              </p:cNvPr>
              <p:cNvPicPr/>
              <p:nvPr/>
            </p:nvPicPr>
            <p:blipFill>
              <a:blip r:embed="rId382"/>
              <a:stretch>
                <a:fillRect/>
              </a:stretch>
            </p:blipFill>
            <p:spPr>
              <a:xfrm>
                <a:off x="11733934" y="1844765"/>
                <a:ext cx="87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08" name="Freihand 407">
                <a:extLst>
                  <a:ext uri="{FF2B5EF4-FFF2-40B4-BE49-F238E27FC236}">
                    <a16:creationId xmlns:a16="http://schemas.microsoft.com/office/drawing/2014/main" id="{FC4993E9-BADF-44B4-BEE5-0048F94426AF}"/>
                  </a:ext>
                </a:extLst>
              </p14:cNvPr>
              <p14:cNvContentPartPr/>
              <p14:nvPr/>
            </p14:nvContentPartPr>
            <p14:xfrm>
              <a:off x="11832574" y="1800125"/>
              <a:ext cx="120960" cy="97560"/>
            </p14:xfrm>
          </p:contentPart>
        </mc:Choice>
        <mc:Fallback xmlns="">
          <p:pic>
            <p:nvPicPr>
              <p:cNvPr id="408" name="Freihand 407">
                <a:extLst>
                  <a:ext uri="{FF2B5EF4-FFF2-40B4-BE49-F238E27FC236}">
                    <a16:creationId xmlns:a16="http://schemas.microsoft.com/office/drawing/2014/main" id="{FC4993E9-BADF-44B4-BEE5-0048F94426AF}"/>
                  </a:ext>
                </a:extLst>
              </p:cNvPr>
              <p:cNvPicPr/>
              <p:nvPr/>
            </p:nvPicPr>
            <p:blipFill>
              <a:blip r:embed="rId384"/>
              <a:stretch>
                <a:fillRect/>
              </a:stretch>
            </p:blipFill>
            <p:spPr>
              <a:xfrm>
                <a:off x="11828254" y="1795805"/>
                <a:ext cx="129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23" name="Freihand 322">
                <a:extLst>
                  <a:ext uri="{FF2B5EF4-FFF2-40B4-BE49-F238E27FC236}">
                    <a16:creationId xmlns:a16="http://schemas.microsoft.com/office/drawing/2014/main" id="{1894EBF0-D8E6-4D33-9A20-53719CC74B9B}"/>
                  </a:ext>
                </a:extLst>
              </p14:cNvPr>
              <p14:cNvContentPartPr/>
              <p14:nvPr/>
            </p14:nvContentPartPr>
            <p14:xfrm>
              <a:off x="6408814" y="1540205"/>
              <a:ext cx="134640" cy="18000"/>
            </p14:xfrm>
          </p:contentPart>
        </mc:Choice>
        <mc:Fallback xmlns="">
          <p:pic>
            <p:nvPicPr>
              <p:cNvPr id="323" name="Freihand 322">
                <a:extLst>
                  <a:ext uri="{FF2B5EF4-FFF2-40B4-BE49-F238E27FC236}">
                    <a16:creationId xmlns:a16="http://schemas.microsoft.com/office/drawing/2014/main" id="{1894EBF0-D8E6-4D33-9A20-53719CC74B9B}"/>
                  </a:ext>
                </a:extLst>
              </p:cNvPr>
              <p:cNvPicPr/>
              <p:nvPr/>
            </p:nvPicPr>
            <p:blipFill>
              <a:blip r:embed="rId386"/>
              <a:stretch>
                <a:fillRect/>
              </a:stretch>
            </p:blipFill>
            <p:spPr>
              <a:xfrm>
                <a:off x="6404494" y="1535885"/>
                <a:ext cx="143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0" name="Freihand 209">
                <a:extLst>
                  <a:ext uri="{FF2B5EF4-FFF2-40B4-BE49-F238E27FC236}">
                    <a16:creationId xmlns:a16="http://schemas.microsoft.com/office/drawing/2014/main" id="{3C56DD71-3AB6-4304-9E93-2470D3C5AE55}"/>
                  </a:ext>
                </a:extLst>
              </p14:cNvPr>
              <p14:cNvContentPartPr/>
              <p14:nvPr/>
            </p14:nvContentPartPr>
            <p14:xfrm>
              <a:off x="5127214" y="1080485"/>
              <a:ext cx="130320" cy="141840"/>
            </p14:xfrm>
          </p:contentPart>
        </mc:Choice>
        <mc:Fallback xmlns="">
          <p:pic>
            <p:nvPicPr>
              <p:cNvPr id="210" name="Freihand 209">
                <a:extLst>
                  <a:ext uri="{FF2B5EF4-FFF2-40B4-BE49-F238E27FC236}">
                    <a16:creationId xmlns:a16="http://schemas.microsoft.com/office/drawing/2014/main" id="{3C56DD71-3AB6-4304-9E93-2470D3C5AE55}"/>
                  </a:ext>
                </a:extLst>
              </p:cNvPr>
              <p:cNvPicPr/>
              <p:nvPr/>
            </p:nvPicPr>
            <p:blipFill>
              <a:blip r:embed="rId388"/>
              <a:stretch>
                <a:fillRect/>
              </a:stretch>
            </p:blipFill>
            <p:spPr>
              <a:xfrm>
                <a:off x="5122894" y="1076165"/>
                <a:ext cx="138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 name="Freihand 210">
                <a:extLst>
                  <a:ext uri="{FF2B5EF4-FFF2-40B4-BE49-F238E27FC236}">
                    <a16:creationId xmlns:a16="http://schemas.microsoft.com/office/drawing/2014/main" id="{B2E7D5EF-E9FD-4695-B4E2-B69225503AFC}"/>
                  </a:ext>
                </a:extLst>
              </p14:cNvPr>
              <p14:cNvContentPartPr/>
              <p14:nvPr/>
            </p14:nvContentPartPr>
            <p14:xfrm>
              <a:off x="5317294" y="1122605"/>
              <a:ext cx="118440" cy="85680"/>
            </p14:xfrm>
          </p:contentPart>
        </mc:Choice>
        <mc:Fallback xmlns="">
          <p:pic>
            <p:nvPicPr>
              <p:cNvPr id="211" name="Freihand 210">
                <a:extLst>
                  <a:ext uri="{FF2B5EF4-FFF2-40B4-BE49-F238E27FC236}">
                    <a16:creationId xmlns:a16="http://schemas.microsoft.com/office/drawing/2014/main" id="{B2E7D5EF-E9FD-4695-B4E2-B69225503AFC}"/>
                  </a:ext>
                </a:extLst>
              </p:cNvPr>
              <p:cNvPicPr/>
              <p:nvPr/>
            </p:nvPicPr>
            <p:blipFill>
              <a:blip r:embed="rId390"/>
              <a:stretch>
                <a:fillRect/>
              </a:stretch>
            </p:blipFill>
            <p:spPr>
              <a:xfrm>
                <a:off x="5312974" y="1118285"/>
                <a:ext cx="127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3" name="Freihand 212">
                <a:extLst>
                  <a:ext uri="{FF2B5EF4-FFF2-40B4-BE49-F238E27FC236}">
                    <a16:creationId xmlns:a16="http://schemas.microsoft.com/office/drawing/2014/main" id="{A14C9D23-827B-4F71-8F1A-23D28F7F0F9A}"/>
                  </a:ext>
                </a:extLst>
              </p14:cNvPr>
              <p14:cNvContentPartPr/>
              <p14:nvPr/>
            </p14:nvContentPartPr>
            <p14:xfrm>
              <a:off x="4662454" y="959525"/>
              <a:ext cx="116280" cy="81000"/>
            </p14:xfrm>
          </p:contentPart>
        </mc:Choice>
        <mc:Fallback xmlns="">
          <p:pic>
            <p:nvPicPr>
              <p:cNvPr id="213" name="Freihand 212">
                <a:extLst>
                  <a:ext uri="{FF2B5EF4-FFF2-40B4-BE49-F238E27FC236}">
                    <a16:creationId xmlns:a16="http://schemas.microsoft.com/office/drawing/2014/main" id="{A14C9D23-827B-4F71-8F1A-23D28F7F0F9A}"/>
                  </a:ext>
                </a:extLst>
              </p:cNvPr>
              <p:cNvPicPr/>
              <p:nvPr/>
            </p:nvPicPr>
            <p:blipFill>
              <a:blip r:embed="rId392"/>
              <a:stretch>
                <a:fillRect/>
              </a:stretch>
            </p:blipFill>
            <p:spPr>
              <a:xfrm>
                <a:off x="4658134" y="955205"/>
                <a:ext cx="12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4" name="Freihand 213">
                <a:extLst>
                  <a:ext uri="{FF2B5EF4-FFF2-40B4-BE49-F238E27FC236}">
                    <a16:creationId xmlns:a16="http://schemas.microsoft.com/office/drawing/2014/main" id="{6A6095C3-AE57-4307-8FD4-57ED50AF8F48}"/>
                  </a:ext>
                </a:extLst>
              </p14:cNvPr>
              <p14:cNvContentPartPr/>
              <p14:nvPr/>
            </p14:nvContentPartPr>
            <p14:xfrm>
              <a:off x="4807894" y="947645"/>
              <a:ext cx="51480" cy="9360"/>
            </p14:xfrm>
          </p:contentPart>
        </mc:Choice>
        <mc:Fallback xmlns="">
          <p:pic>
            <p:nvPicPr>
              <p:cNvPr id="214" name="Freihand 213">
                <a:extLst>
                  <a:ext uri="{FF2B5EF4-FFF2-40B4-BE49-F238E27FC236}">
                    <a16:creationId xmlns:a16="http://schemas.microsoft.com/office/drawing/2014/main" id="{6A6095C3-AE57-4307-8FD4-57ED50AF8F48}"/>
                  </a:ext>
                </a:extLst>
              </p:cNvPr>
              <p:cNvPicPr/>
              <p:nvPr/>
            </p:nvPicPr>
            <p:blipFill>
              <a:blip r:embed="rId394"/>
              <a:stretch>
                <a:fillRect/>
              </a:stretch>
            </p:blipFill>
            <p:spPr>
              <a:xfrm>
                <a:off x="4803574" y="943325"/>
                <a:ext cx="60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5" name="Freihand 214">
                <a:extLst>
                  <a:ext uri="{FF2B5EF4-FFF2-40B4-BE49-F238E27FC236}">
                    <a16:creationId xmlns:a16="http://schemas.microsoft.com/office/drawing/2014/main" id="{6BAB4C1B-8054-43B1-A7A7-FB541E64508B}"/>
                  </a:ext>
                </a:extLst>
              </p14:cNvPr>
              <p14:cNvContentPartPr/>
              <p14:nvPr/>
            </p14:nvContentPartPr>
            <p14:xfrm>
              <a:off x="4788814" y="944765"/>
              <a:ext cx="194760" cy="89640"/>
            </p14:xfrm>
          </p:contentPart>
        </mc:Choice>
        <mc:Fallback xmlns="">
          <p:pic>
            <p:nvPicPr>
              <p:cNvPr id="215" name="Freihand 214">
                <a:extLst>
                  <a:ext uri="{FF2B5EF4-FFF2-40B4-BE49-F238E27FC236}">
                    <a16:creationId xmlns:a16="http://schemas.microsoft.com/office/drawing/2014/main" id="{6BAB4C1B-8054-43B1-A7A7-FB541E64508B}"/>
                  </a:ext>
                </a:extLst>
              </p:cNvPr>
              <p:cNvPicPr/>
              <p:nvPr/>
            </p:nvPicPr>
            <p:blipFill>
              <a:blip r:embed="rId396"/>
              <a:stretch>
                <a:fillRect/>
              </a:stretch>
            </p:blipFill>
            <p:spPr>
              <a:xfrm>
                <a:off x="4784494" y="940445"/>
                <a:ext cx="203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6" name="Freihand 215">
                <a:extLst>
                  <a:ext uri="{FF2B5EF4-FFF2-40B4-BE49-F238E27FC236}">
                    <a16:creationId xmlns:a16="http://schemas.microsoft.com/office/drawing/2014/main" id="{D3C08419-CC4D-465E-931E-BCAFC4DAEED9}"/>
                  </a:ext>
                </a:extLst>
              </p14:cNvPr>
              <p14:cNvContentPartPr/>
              <p14:nvPr/>
            </p14:nvContentPartPr>
            <p14:xfrm>
              <a:off x="4903654" y="953045"/>
              <a:ext cx="96480" cy="43560"/>
            </p14:xfrm>
          </p:contentPart>
        </mc:Choice>
        <mc:Fallback xmlns="">
          <p:pic>
            <p:nvPicPr>
              <p:cNvPr id="216" name="Freihand 215">
                <a:extLst>
                  <a:ext uri="{FF2B5EF4-FFF2-40B4-BE49-F238E27FC236}">
                    <a16:creationId xmlns:a16="http://schemas.microsoft.com/office/drawing/2014/main" id="{D3C08419-CC4D-465E-931E-BCAFC4DAEED9}"/>
                  </a:ext>
                </a:extLst>
              </p:cNvPr>
              <p:cNvPicPr/>
              <p:nvPr/>
            </p:nvPicPr>
            <p:blipFill>
              <a:blip r:embed="rId398"/>
              <a:stretch>
                <a:fillRect/>
              </a:stretch>
            </p:blipFill>
            <p:spPr>
              <a:xfrm>
                <a:off x="4899334" y="948725"/>
                <a:ext cx="105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7" name="Freihand 216">
                <a:extLst>
                  <a:ext uri="{FF2B5EF4-FFF2-40B4-BE49-F238E27FC236}">
                    <a16:creationId xmlns:a16="http://schemas.microsoft.com/office/drawing/2014/main" id="{16E6B82E-4199-49C1-9BB8-A414D4BEB43B}"/>
                  </a:ext>
                </a:extLst>
              </p14:cNvPr>
              <p14:cNvContentPartPr/>
              <p14:nvPr/>
            </p14:nvContentPartPr>
            <p14:xfrm>
              <a:off x="4987174" y="888965"/>
              <a:ext cx="119880" cy="62280"/>
            </p14:xfrm>
          </p:contentPart>
        </mc:Choice>
        <mc:Fallback xmlns="">
          <p:pic>
            <p:nvPicPr>
              <p:cNvPr id="217" name="Freihand 216">
                <a:extLst>
                  <a:ext uri="{FF2B5EF4-FFF2-40B4-BE49-F238E27FC236}">
                    <a16:creationId xmlns:a16="http://schemas.microsoft.com/office/drawing/2014/main" id="{16E6B82E-4199-49C1-9BB8-A414D4BEB43B}"/>
                  </a:ext>
                </a:extLst>
              </p:cNvPr>
              <p:cNvPicPr/>
              <p:nvPr/>
            </p:nvPicPr>
            <p:blipFill>
              <a:blip r:embed="rId400"/>
              <a:stretch>
                <a:fillRect/>
              </a:stretch>
            </p:blipFill>
            <p:spPr>
              <a:xfrm>
                <a:off x="4982854" y="884645"/>
                <a:ext cx="128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8" name="Freihand 217">
                <a:extLst>
                  <a:ext uri="{FF2B5EF4-FFF2-40B4-BE49-F238E27FC236}">
                    <a16:creationId xmlns:a16="http://schemas.microsoft.com/office/drawing/2014/main" id="{F8970831-38F3-4208-9C5B-A0AF2BEA2478}"/>
                  </a:ext>
                </a:extLst>
              </p14:cNvPr>
              <p14:cNvContentPartPr/>
              <p14:nvPr/>
            </p14:nvContentPartPr>
            <p14:xfrm>
              <a:off x="5121454" y="945845"/>
              <a:ext cx="64800" cy="27360"/>
            </p14:xfrm>
          </p:contentPart>
        </mc:Choice>
        <mc:Fallback xmlns="">
          <p:pic>
            <p:nvPicPr>
              <p:cNvPr id="218" name="Freihand 217">
                <a:extLst>
                  <a:ext uri="{FF2B5EF4-FFF2-40B4-BE49-F238E27FC236}">
                    <a16:creationId xmlns:a16="http://schemas.microsoft.com/office/drawing/2014/main" id="{F8970831-38F3-4208-9C5B-A0AF2BEA2478}"/>
                  </a:ext>
                </a:extLst>
              </p:cNvPr>
              <p:cNvPicPr/>
              <p:nvPr/>
            </p:nvPicPr>
            <p:blipFill>
              <a:blip r:embed="rId402"/>
              <a:stretch>
                <a:fillRect/>
              </a:stretch>
            </p:blipFill>
            <p:spPr>
              <a:xfrm>
                <a:off x="5117134" y="941525"/>
                <a:ext cx="73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9" name="Freihand 218">
                <a:extLst>
                  <a:ext uri="{FF2B5EF4-FFF2-40B4-BE49-F238E27FC236}">
                    <a16:creationId xmlns:a16="http://schemas.microsoft.com/office/drawing/2014/main" id="{FD9D3AEC-19E3-44D9-A527-094CCE5A1A98}"/>
                  </a:ext>
                </a:extLst>
              </p14:cNvPr>
              <p14:cNvContentPartPr/>
              <p14:nvPr/>
            </p14:nvContentPartPr>
            <p14:xfrm>
              <a:off x="5150614" y="942245"/>
              <a:ext cx="49320" cy="118080"/>
            </p14:xfrm>
          </p:contentPart>
        </mc:Choice>
        <mc:Fallback xmlns="">
          <p:pic>
            <p:nvPicPr>
              <p:cNvPr id="219" name="Freihand 218">
                <a:extLst>
                  <a:ext uri="{FF2B5EF4-FFF2-40B4-BE49-F238E27FC236}">
                    <a16:creationId xmlns:a16="http://schemas.microsoft.com/office/drawing/2014/main" id="{FD9D3AEC-19E3-44D9-A527-094CCE5A1A98}"/>
                  </a:ext>
                </a:extLst>
              </p:cNvPr>
              <p:cNvPicPr/>
              <p:nvPr/>
            </p:nvPicPr>
            <p:blipFill>
              <a:blip r:embed="rId404"/>
              <a:stretch>
                <a:fillRect/>
              </a:stretch>
            </p:blipFill>
            <p:spPr>
              <a:xfrm>
                <a:off x="5146294" y="937925"/>
                <a:ext cx="57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0" name="Freihand 219">
                <a:extLst>
                  <a:ext uri="{FF2B5EF4-FFF2-40B4-BE49-F238E27FC236}">
                    <a16:creationId xmlns:a16="http://schemas.microsoft.com/office/drawing/2014/main" id="{EC4B1836-CDAB-4275-B255-EF32447DF50F}"/>
                  </a:ext>
                </a:extLst>
              </p14:cNvPr>
              <p14:cNvContentPartPr/>
              <p14:nvPr/>
            </p14:nvContentPartPr>
            <p14:xfrm>
              <a:off x="5235934" y="866285"/>
              <a:ext cx="78480" cy="68400"/>
            </p14:xfrm>
          </p:contentPart>
        </mc:Choice>
        <mc:Fallback xmlns="">
          <p:pic>
            <p:nvPicPr>
              <p:cNvPr id="220" name="Freihand 219">
                <a:extLst>
                  <a:ext uri="{FF2B5EF4-FFF2-40B4-BE49-F238E27FC236}">
                    <a16:creationId xmlns:a16="http://schemas.microsoft.com/office/drawing/2014/main" id="{EC4B1836-CDAB-4275-B255-EF32447DF50F}"/>
                  </a:ext>
                </a:extLst>
              </p:cNvPr>
              <p:cNvPicPr/>
              <p:nvPr/>
            </p:nvPicPr>
            <p:blipFill>
              <a:blip r:embed="rId406"/>
              <a:stretch>
                <a:fillRect/>
              </a:stretch>
            </p:blipFill>
            <p:spPr>
              <a:xfrm>
                <a:off x="5231614" y="861965"/>
                <a:ext cx="87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1" name="Freihand 220">
                <a:extLst>
                  <a:ext uri="{FF2B5EF4-FFF2-40B4-BE49-F238E27FC236}">
                    <a16:creationId xmlns:a16="http://schemas.microsoft.com/office/drawing/2014/main" id="{32655985-EFD1-47BE-9C02-C2E019FEADBB}"/>
                  </a:ext>
                </a:extLst>
              </p14:cNvPr>
              <p14:cNvContentPartPr/>
              <p14:nvPr/>
            </p14:nvContentPartPr>
            <p14:xfrm>
              <a:off x="5345014" y="892565"/>
              <a:ext cx="87120" cy="11160"/>
            </p14:xfrm>
          </p:contentPart>
        </mc:Choice>
        <mc:Fallback xmlns="">
          <p:pic>
            <p:nvPicPr>
              <p:cNvPr id="221" name="Freihand 220">
                <a:extLst>
                  <a:ext uri="{FF2B5EF4-FFF2-40B4-BE49-F238E27FC236}">
                    <a16:creationId xmlns:a16="http://schemas.microsoft.com/office/drawing/2014/main" id="{32655985-EFD1-47BE-9C02-C2E019FEADBB}"/>
                  </a:ext>
                </a:extLst>
              </p:cNvPr>
              <p:cNvPicPr/>
              <p:nvPr/>
            </p:nvPicPr>
            <p:blipFill>
              <a:blip r:embed="rId408"/>
              <a:stretch>
                <a:fillRect/>
              </a:stretch>
            </p:blipFill>
            <p:spPr>
              <a:xfrm>
                <a:off x="5340694" y="888245"/>
                <a:ext cx="95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2" name="Freihand 221">
                <a:extLst>
                  <a:ext uri="{FF2B5EF4-FFF2-40B4-BE49-F238E27FC236}">
                    <a16:creationId xmlns:a16="http://schemas.microsoft.com/office/drawing/2014/main" id="{28F17023-1BEA-4B22-99B0-BFE58428DF0F}"/>
                  </a:ext>
                </a:extLst>
              </p14:cNvPr>
              <p14:cNvContentPartPr/>
              <p14:nvPr/>
            </p14:nvContentPartPr>
            <p14:xfrm>
              <a:off x="5439694" y="858005"/>
              <a:ext cx="99000" cy="64080"/>
            </p14:xfrm>
          </p:contentPart>
        </mc:Choice>
        <mc:Fallback xmlns="">
          <p:pic>
            <p:nvPicPr>
              <p:cNvPr id="222" name="Freihand 221">
                <a:extLst>
                  <a:ext uri="{FF2B5EF4-FFF2-40B4-BE49-F238E27FC236}">
                    <a16:creationId xmlns:a16="http://schemas.microsoft.com/office/drawing/2014/main" id="{28F17023-1BEA-4B22-99B0-BFE58428DF0F}"/>
                  </a:ext>
                </a:extLst>
              </p:cNvPr>
              <p:cNvPicPr/>
              <p:nvPr/>
            </p:nvPicPr>
            <p:blipFill>
              <a:blip r:embed="rId410"/>
              <a:stretch>
                <a:fillRect/>
              </a:stretch>
            </p:blipFill>
            <p:spPr>
              <a:xfrm>
                <a:off x="5435374" y="853685"/>
                <a:ext cx="107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3" name="Freihand 222">
                <a:extLst>
                  <a:ext uri="{FF2B5EF4-FFF2-40B4-BE49-F238E27FC236}">
                    <a16:creationId xmlns:a16="http://schemas.microsoft.com/office/drawing/2014/main" id="{081F305F-2BDB-434A-92EC-B451FCB53F28}"/>
                  </a:ext>
                </a:extLst>
              </p14:cNvPr>
              <p14:cNvContentPartPr/>
              <p14:nvPr/>
            </p14:nvContentPartPr>
            <p14:xfrm>
              <a:off x="5590174" y="1128365"/>
              <a:ext cx="155160" cy="14400"/>
            </p14:xfrm>
          </p:contentPart>
        </mc:Choice>
        <mc:Fallback xmlns="">
          <p:pic>
            <p:nvPicPr>
              <p:cNvPr id="223" name="Freihand 222">
                <a:extLst>
                  <a:ext uri="{FF2B5EF4-FFF2-40B4-BE49-F238E27FC236}">
                    <a16:creationId xmlns:a16="http://schemas.microsoft.com/office/drawing/2014/main" id="{081F305F-2BDB-434A-92EC-B451FCB53F28}"/>
                  </a:ext>
                </a:extLst>
              </p:cNvPr>
              <p:cNvPicPr/>
              <p:nvPr/>
            </p:nvPicPr>
            <p:blipFill>
              <a:blip r:embed="rId412"/>
              <a:stretch>
                <a:fillRect/>
              </a:stretch>
            </p:blipFill>
            <p:spPr>
              <a:xfrm>
                <a:off x="5585854" y="1124045"/>
                <a:ext cx="163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4" name="Freihand 223">
                <a:extLst>
                  <a:ext uri="{FF2B5EF4-FFF2-40B4-BE49-F238E27FC236}">
                    <a16:creationId xmlns:a16="http://schemas.microsoft.com/office/drawing/2014/main" id="{3FCBB7C7-AE61-446F-BE3B-E9E9451A5754}"/>
                  </a:ext>
                </a:extLst>
              </p14:cNvPr>
              <p14:cNvContentPartPr/>
              <p14:nvPr/>
            </p14:nvContentPartPr>
            <p14:xfrm>
              <a:off x="5632294" y="1160765"/>
              <a:ext cx="141120" cy="7560"/>
            </p14:xfrm>
          </p:contentPart>
        </mc:Choice>
        <mc:Fallback xmlns="">
          <p:pic>
            <p:nvPicPr>
              <p:cNvPr id="224" name="Freihand 223">
                <a:extLst>
                  <a:ext uri="{FF2B5EF4-FFF2-40B4-BE49-F238E27FC236}">
                    <a16:creationId xmlns:a16="http://schemas.microsoft.com/office/drawing/2014/main" id="{3FCBB7C7-AE61-446F-BE3B-E9E9451A5754}"/>
                  </a:ext>
                </a:extLst>
              </p:cNvPr>
              <p:cNvPicPr/>
              <p:nvPr/>
            </p:nvPicPr>
            <p:blipFill>
              <a:blip r:embed="rId414"/>
              <a:stretch>
                <a:fillRect/>
              </a:stretch>
            </p:blipFill>
            <p:spPr>
              <a:xfrm>
                <a:off x="5627974" y="1156445"/>
                <a:ext cx="149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7" name="Freihand 226">
                <a:extLst>
                  <a:ext uri="{FF2B5EF4-FFF2-40B4-BE49-F238E27FC236}">
                    <a16:creationId xmlns:a16="http://schemas.microsoft.com/office/drawing/2014/main" id="{406128FC-DC00-4DCF-8268-3B792E3E34F7}"/>
                  </a:ext>
                </a:extLst>
              </p14:cNvPr>
              <p14:cNvContentPartPr/>
              <p14:nvPr/>
            </p14:nvContentPartPr>
            <p14:xfrm>
              <a:off x="5880334" y="1076885"/>
              <a:ext cx="118800" cy="97920"/>
            </p14:xfrm>
          </p:contentPart>
        </mc:Choice>
        <mc:Fallback xmlns="">
          <p:pic>
            <p:nvPicPr>
              <p:cNvPr id="227" name="Freihand 226">
                <a:extLst>
                  <a:ext uri="{FF2B5EF4-FFF2-40B4-BE49-F238E27FC236}">
                    <a16:creationId xmlns:a16="http://schemas.microsoft.com/office/drawing/2014/main" id="{406128FC-DC00-4DCF-8268-3B792E3E34F7}"/>
                  </a:ext>
                </a:extLst>
              </p:cNvPr>
              <p:cNvPicPr/>
              <p:nvPr/>
            </p:nvPicPr>
            <p:blipFill>
              <a:blip r:embed="rId416"/>
              <a:stretch>
                <a:fillRect/>
              </a:stretch>
            </p:blipFill>
            <p:spPr>
              <a:xfrm>
                <a:off x="5876014" y="1072565"/>
                <a:ext cx="127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28" name="Freihand 227">
                <a:extLst>
                  <a:ext uri="{FF2B5EF4-FFF2-40B4-BE49-F238E27FC236}">
                    <a16:creationId xmlns:a16="http://schemas.microsoft.com/office/drawing/2014/main" id="{69D15DEF-9FB8-48D4-82D9-6CA3CF157BDF}"/>
                  </a:ext>
                </a:extLst>
              </p14:cNvPr>
              <p14:cNvContentPartPr/>
              <p14:nvPr/>
            </p14:nvContentPartPr>
            <p14:xfrm>
              <a:off x="6102094" y="1067525"/>
              <a:ext cx="107280" cy="100440"/>
            </p14:xfrm>
          </p:contentPart>
        </mc:Choice>
        <mc:Fallback xmlns="">
          <p:pic>
            <p:nvPicPr>
              <p:cNvPr id="228" name="Freihand 227">
                <a:extLst>
                  <a:ext uri="{FF2B5EF4-FFF2-40B4-BE49-F238E27FC236}">
                    <a16:creationId xmlns:a16="http://schemas.microsoft.com/office/drawing/2014/main" id="{69D15DEF-9FB8-48D4-82D9-6CA3CF157BDF}"/>
                  </a:ext>
                </a:extLst>
              </p:cNvPr>
              <p:cNvPicPr/>
              <p:nvPr/>
            </p:nvPicPr>
            <p:blipFill>
              <a:blip r:embed="rId418"/>
              <a:stretch>
                <a:fillRect/>
              </a:stretch>
            </p:blipFill>
            <p:spPr>
              <a:xfrm>
                <a:off x="6097774" y="1063205"/>
                <a:ext cx="115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29" name="Freihand 228">
                <a:extLst>
                  <a:ext uri="{FF2B5EF4-FFF2-40B4-BE49-F238E27FC236}">
                    <a16:creationId xmlns:a16="http://schemas.microsoft.com/office/drawing/2014/main" id="{B0F7E4DE-E1B9-4CA2-9A04-0113EFF0C3A7}"/>
                  </a:ext>
                </a:extLst>
              </p14:cNvPr>
              <p14:cNvContentPartPr/>
              <p14:nvPr/>
            </p14:nvContentPartPr>
            <p14:xfrm>
              <a:off x="6113614" y="1072565"/>
              <a:ext cx="103320" cy="79200"/>
            </p14:xfrm>
          </p:contentPart>
        </mc:Choice>
        <mc:Fallback xmlns="">
          <p:pic>
            <p:nvPicPr>
              <p:cNvPr id="229" name="Freihand 228">
                <a:extLst>
                  <a:ext uri="{FF2B5EF4-FFF2-40B4-BE49-F238E27FC236}">
                    <a16:creationId xmlns:a16="http://schemas.microsoft.com/office/drawing/2014/main" id="{B0F7E4DE-E1B9-4CA2-9A04-0113EFF0C3A7}"/>
                  </a:ext>
                </a:extLst>
              </p:cNvPr>
              <p:cNvPicPr/>
              <p:nvPr/>
            </p:nvPicPr>
            <p:blipFill>
              <a:blip r:embed="rId420"/>
              <a:stretch>
                <a:fillRect/>
              </a:stretch>
            </p:blipFill>
            <p:spPr>
              <a:xfrm>
                <a:off x="6109294" y="1068245"/>
                <a:ext cx="11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0" name="Freihand 229">
                <a:extLst>
                  <a:ext uri="{FF2B5EF4-FFF2-40B4-BE49-F238E27FC236}">
                    <a16:creationId xmlns:a16="http://schemas.microsoft.com/office/drawing/2014/main" id="{4D8DF9D5-FEF5-4B92-8F67-270D9CD62F52}"/>
                  </a:ext>
                </a:extLst>
              </p14:cNvPr>
              <p14:cNvContentPartPr/>
              <p14:nvPr/>
            </p14:nvContentPartPr>
            <p14:xfrm>
              <a:off x="6219814" y="938285"/>
              <a:ext cx="110520" cy="84240"/>
            </p14:xfrm>
          </p:contentPart>
        </mc:Choice>
        <mc:Fallback xmlns="">
          <p:pic>
            <p:nvPicPr>
              <p:cNvPr id="230" name="Freihand 229">
                <a:extLst>
                  <a:ext uri="{FF2B5EF4-FFF2-40B4-BE49-F238E27FC236}">
                    <a16:creationId xmlns:a16="http://schemas.microsoft.com/office/drawing/2014/main" id="{4D8DF9D5-FEF5-4B92-8F67-270D9CD62F52}"/>
                  </a:ext>
                </a:extLst>
              </p:cNvPr>
              <p:cNvPicPr/>
              <p:nvPr/>
            </p:nvPicPr>
            <p:blipFill>
              <a:blip r:embed="rId422"/>
              <a:stretch>
                <a:fillRect/>
              </a:stretch>
            </p:blipFill>
            <p:spPr>
              <a:xfrm>
                <a:off x="6215494" y="933965"/>
                <a:ext cx="119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1" name="Freihand 230">
                <a:extLst>
                  <a:ext uri="{FF2B5EF4-FFF2-40B4-BE49-F238E27FC236}">
                    <a16:creationId xmlns:a16="http://schemas.microsoft.com/office/drawing/2014/main" id="{0F95CAE6-3B66-417C-98C6-8589E46BA5A1}"/>
                  </a:ext>
                </a:extLst>
              </p14:cNvPr>
              <p14:cNvContentPartPr/>
              <p14:nvPr/>
            </p14:nvContentPartPr>
            <p14:xfrm>
              <a:off x="6371374" y="969605"/>
              <a:ext cx="71640" cy="5040"/>
            </p14:xfrm>
          </p:contentPart>
        </mc:Choice>
        <mc:Fallback xmlns="">
          <p:pic>
            <p:nvPicPr>
              <p:cNvPr id="231" name="Freihand 230">
                <a:extLst>
                  <a:ext uri="{FF2B5EF4-FFF2-40B4-BE49-F238E27FC236}">
                    <a16:creationId xmlns:a16="http://schemas.microsoft.com/office/drawing/2014/main" id="{0F95CAE6-3B66-417C-98C6-8589E46BA5A1}"/>
                  </a:ext>
                </a:extLst>
              </p:cNvPr>
              <p:cNvPicPr/>
              <p:nvPr/>
            </p:nvPicPr>
            <p:blipFill>
              <a:blip r:embed="rId424"/>
              <a:stretch>
                <a:fillRect/>
              </a:stretch>
            </p:blipFill>
            <p:spPr>
              <a:xfrm>
                <a:off x="6367054" y="965285"/>
                <a:ext cx="80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2" name="Freihand 231">
                <a:extLst>
                  <a:ext uri="{FF2B5EF4-FFF2-40B4-BE49-F238E27FC236}">
                    <a16:creationId xmlns:a16="http://schemas.microsoft.com/office/drawing/2014/main" id="{CE9517C4-1F3F-41EF-9387-62FF0A20CA83}"/>
                  </a:ext>
                </a:extLst>
              </p14:cNvPr>
              <p14:cNvContentPartPr/>
              <p14:nvPr/>
            </p14:nvContentPartPr>
            <p14:xfrm>
              <a:off x="6517534" y="929285"/>
              <a:ext cx="84960" cy="72000"/>
            </p14:xfrm>
          </p:contentPart>
        </mc:Choice>
        <mc:Fallback xmlns="">
          <p:pic>
            <p:nvPicPr>
              <p:cNvPr id="232" name="Freihand 231">
                <a:extLst>
                  <a:ext uri="{FF2B5EF4-FFF2-40B4-BE49-F238E27FC236}">
                    <a16:creationId xmlns:a16="http://schemas.microsoft.com/office/drawing/2014/main" id="{CE9517C4-1F3F-41EF-9387-62FF0A20CA83}"/>
                  </a:ext>
                </a:extLst>
              </p:cNvPr>
              <p:cNvPicPr/>
              <p:nvPr/>
            </p:nvPicPr>
            <p:blipFill>
              <a:blip r:embed="rId426"/>
              <a:stretch>
                <a:fillRect/>
              </a:stretch>
            </p:blipFill>
            <p:spPr>
              <a:xfrm>
                <a:off x="6513214" y="924965"/>
                <a:ext cx="93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4" name="Freihand 233">
                <a:extLst>
                  <a:ext uri="{FF2B5EF4-FFF2-40B4-BE49-F238E27FC236}">
                    <a16:creationId xmlns:a16="http://schemas.microsoft.com/office/drawing/2014/main" id="{FB9C1D91-2C00-40FF-B398-FAA606ECADC1}"/>
                  </a:ext>
                </a:extLst>
              </p14:cNvPr>
              <p14:cNvContentPartPr/>
              <p14:nvPr/>
            </p14:nvContentPartPr>
            <p14:xfrm>
              <a:off x="6553174" y="1093805"/>
              <a:ext cx="18360" cy="5040"/>
            </p14:xfrm>
          </p:contentPart>
        </mc:Choice>
        <mc:Fallback xmlns="">
          <p:pic>
            <p:nvPicPr>
              <p:cNvPr id="234" name="Freihand 233">
                <a:extLst>
                  <a:ext uri="{FF2B5EF4-FFF2-40B4-BE49-F238E27FC236}">
                    <a16:creationId xmlns:a16="http://schemas.microsoft.com/office/drawing/2014/main" id="{FB9C1D91-2C00-40FF-B398-FAA606ECADC1}"/>
                  </a:ext>
                </a:extLst>
              </p:cNvPr>
              <p:cNvPicPr/>
              <p:nvPr/>
            </p:nvPicPr>
            <p:blipFill>
              <a:blip r:embed="rId428"/>
              <a:stretch>
                <a:fillRect/>
              </a:stretch>
            </p:blipFill>
            <p:spPr>
              <a:xfrm>
                <a:off x="6548854" y="1089485"/>
                <a:ext cx="27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5" name="Freihand 234">
                <a:extLst>
                  <a:ext uri="{FF2B5EF4-FFF2-40B4-BE49-F238E27FC236}">
                    <a16:creationId xmlns:a16="http://schemas.microsoft.com/office/drawing/2014/main" id="{4033480F-D0EB-4B84-A012-08824889D3C3}"/>
                  </a:ext>
                </a:extLst>
              </p14:cNvPr>
              <p14:cNvContentPartPr/>
              <p14:nvPr/>
            </p14:nvContentPartPr>
            <p14:xfrm>
              <a:off x="6660814" y="1059605"/>
              <a:ext cx="68040" cy="42120"/>
            </p14:xfrm>
          </p:contentPart>
        </mc:Choice>
        <mc:Fallback xmlns="">
          <p:pic>
            <p:nvPicPr>
              <p:cNvPr id="235" name="Freihand 234">
                <a:extLst>
                  <a:ext uri="{FF2B5EF4-FFF2-40B4-BE49-F238E27FC236}">
                    <a16:creationId xmlns:a16="http://schemas.microsoft.com/office/drawing/2014/main" id="{4033480F-D0EB-4B84-A012-08824889D3C3}"/>
                  </a:ext>
                </a:extLst>
              </p:cNvPr>
              <p:cNvPicPr/>
              <p:nvPr/>
            </p:nvPicPr>
            <p:blipFill>
              <a:blip r:embed="rId430"/>
              <a:stretch>
                <a:fillRect/>
              </a:stretch>
            </p:blipFill>
            <p:spPr>
              <a:xfrm>
                <a:off x="6656494" y="1055285"/>
                <a:ext cx="76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6" name="Freihand 235">
                <a:extLst>
                  <a:ext uri="{FF2B5EF4-FFF2-40B4-BE49-F238E27FC236}">
                    <a16:creationId xmlns:a16="http://schemas.microsoft.com/office/drawing/2014/main" id="{5741FD3C-C4CE-478E-AF7F-14DC48BA04D4}"/>
                  </a:ext>
                </a:extLst>
              </p14:cNvPr>
              <p14:cNvContentPartPr/>
              <p14:nvPr/>
            </p14:nvContentPartPr>
            <p14:xfrm>
              <a:off x="6680254" y="1053485"/>
              <a:ext cx="81360" cy="145080"/>
            </p14:xfrm>
          </p:contentPart>
        </mc:Choice>
        <mc:Fallback xmlns="">
          <p:pic>
            <p:nvPicPr>
              <p:cNvPr id="236" name="Freihand 235">
                <a:extLst>
                  <a:ext uri="{FF2B5EF4-FFF2-40B4-BE49-F238E27FC236}">
                    <a16:creationId xmlns:a16="http://schemas.microsoft.com/office/drawing/2014/main" id="{5741FD3C-C4CE-478E-AF7F-14DC48BA04D4}"/>
                  </a:ext>
                </a:extLst>
              </p:cNvPr>
              <p:cNvPicPr/>
              <p:nvPr/>
            </p:nvPicPr>
            <p:blipFill>
              <a:blip r:embed="rId432"/>
              <a:stretch>
                <a:fillRect/>
              </a:stretch>
            </p:blipFill>
            <p:spPr>
              <a:xfrm>
                <a:off x="6675934" y="1049165"/>
                <a:ext cx="90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7" name="Freihand 236">
                <a:extLst>
                  <a:ext uri="{FF2B5EF4-FFF2-40B4-BE49-F238E27FC236}">
                    <a16:creationId xmlns:a16="http://schemas.microsoft.com/office/drawing/2014/main" id="{DB3697B2-7346-4471-A560-403FC5EFAE70}"/>
                  </a:ext>
                </a:extLst>
              </p14:cNvPr>
              <p14:cNvContentPartPr/>
              <p14:nvPr/>
            </p14:nvContentPartPr>
            <p14:xfrm>
              <a:off x="6815614" y="935765"/>
              <a:ext cx="70920" cy="68400"/>
            </p14:xfrm>
          </p:contentPart>
        </mc:Choice>
        <mc:Fallback xmlns="">
          <p:pic>
            <p:nvPicPr>
              <p:cNvPr id="237" name="Freihand 236">
                <a:extLst>
                  <a:ext uri="{FF2B5EF4-FFF2-40B4-BE49-F238E27FC236}">
                    <a16:creationId xmlns:a16="http://schemas.microsoft.com/office/drawing/2014/main" id="{DB3697B2-7346-4471-A560-403FC5EFAE70}"/>
                  </a:ext>
                </a:extLst>
              </p:cNvPr>
              <p:cNvPicPr/>
              <p:nvPr/>
            </p:nvPicPr>
            <p:blipFill>
              <a:blip r:embed="rId434"/>
              <a:stretch>
                <a:fillRect/>
              </a:stretch>
            </p:blipFill>
            <p:spPr>
              <a:xfrm>
                <a:off x="6811294" y="931445"/>
                <a:ext cx="79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8" name="Freihand 237">
                <a:extLst>
                  <a:ext uri="{FF2B5EF4-FFF2-40B4-BE49-F238E27FC236}">
                    <a16:creationId xmlns:a16="http://schemas.microsoft.com/office/drawing/2014/main" id="{B9B2E9BB-0013-468E-A4D2-291C1B9C9B6A}"/>
                  </a:ext>
                </a:extLst>
              </p14:cNvPr>
              <p14:cNvContentPartPr/>
              <p14:nvPr/>
            </p14:nvContentPartPr>
            <p14:xfrm>
              <a:off x="6926494" y="963845"/>
              <a:ext cx="59040" cy="360"/>
            </p14:xfrm>
          </p:contentPart>
        </mc:Choice>
        <mc:Fallback xmlns="">
          <p:pic>
            <p:nvPicPr>
              <p:cNvPr id="238" name="Freihand 237">
                <a:extLst>
                  <a:ext uri="{FF2B5EF4-FFF2-40B4-BE49-F238E27FC236}">
                    <a16:creationId xmlns:a16="http://schemas.microsoft.com/office/drawing/2014/main" id="{B9B2E9BB-0013-468E-A4D2-291C1B9C9B6A}"/>
                  </a:ext>
                </a:extLst>
              </p:cNvPr>
              <p:cNvPicPr/>
              <p:nvPr/>
            </p:nvPicPr>
            <p:blipFill>
              <a:blip r:embed="rId436"/>
              <a:stretch>
                <a:fillRect/>
              </a:stretch>
            </p:blipFill>
            <p:spPr>
              <a:xfrm>
                <a:off x="6922174" y="959525"/>
                <a:ext cx="67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9" name="Freihand 238">
                <a:extLst>
                  <a:ext uri="{FF2B5EF4-FFF2-40B4-BE49-F238E27FC236}">
                    <a16:creationId xmlns:a16="http://schemas.microsoft.com/office/drawing/2014/main" id="{1E71A047-A201-48F8-ADEF-66642F8E7695}"/>
                  </a:ext>
                </a:extLst>
              </p14:cNvPr>
              <p14:cNvContentPartPr/>
              <p14:nvPr/>
            </p14:nvContentPartPr>
            <p14:xfrm>
              <a:off x="7020814" y="916685"/>
              <a:ext cx="96120" cy="78840"/>
            </p14:xfrm>
          </p:contentPart>
        </mc:Choice>
        <mc:Fallback xmlns="">
          <p:pic>
            <p:nvPicPr>
              <p:cNvPr id="239" name="Freihand 238">
                <a:extLst>
                  <a:ext uri="{FF2B5EF4-FFF2-40B4-BE49-F238E27FC236}">
                    <a16:creationId xmlns:a16="http://schemas.microsoft.com/office/drawing/2014/main" id="{1E71A047-A201-48F8-ADEF-66642F8E7695}"/>
                  </a:ext>
                </a:extLst>
              </p:cNvPr>
              <p:cNvPicPr/>
              <p:nvPr/>
            </p:nvPicPr>
            <p:blipFill>
              <a:blip r:embed="rId438"/>
              <a:stretch>
                <a:fillRect/>
              </a:stretch>
            </p:blipFill>
            <p:spPr>
              <a:xfrm>
                <a:off x="7016494" y="912365"/>
                <a:ext cx="104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1" name="Freihand 240">
                <a:extLst>
                  <a:ext uri="{FF2B5EF4-FFF2-40B4-BE49-F238E27FC236}">
                    <a16:creationId xmlns:a16="http://schemas.microsoft.com/office/drawing/2014/main" id="{CB5B65AF-742B-4EA5-8719-A8609FF98030}"/>
                  </a:ext>
                </a:extLst>
              </p14:cNvPr>
              <p14:cNvContentPartPr/>
              <p14:nvPr/>
            </p14:nvContentPartPr>
            <p14:xfrm>
              <a:off x="7282534" y="1043045"/>
              <a:ext cx="8640" cy="90720"/>
            </p14:xfrm>
          </p:contentPart>
        </mc:Choice>
        <mc:Fallback xmlns="">
          <p:pic>
            <p:nvPicPr>
              <p:cNvPr id="241" name="Freihand 240">
                <a:extLst>
                  <a:ext uri="{FF2B5EF4-FFF2-40B4-BE49-F238E27FC236}">
                    <a16:creationId xmlns:a16="http://schemas.microsoft.com/office/drawing/2014/main" id="{CB5B65AF-742B-4EA5-8719-A8609FF98030}"/>
                  </a:ext>
                </a:extLst>
              </p:cNvPr>
              <p:cNvPicPr/>
              <p:nvPr/>
            </p:nvPicPr>
            <p:blipFill>
              <a:blip r:embed="rId440"/>
              <a:stretch>
                <a:fillRect/>
              </a:stretch>
            </p:blipFill>
            <p:spPr>
              <a:xfrm>
                <a:off x="7278214" y="1038725"/>
                <a:ext cx="17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2" name="Freihand 241">
                <a:extLst>
                  <a:ext uri="{FF2B5EF4-FFF2-40B4-BE49-F238E27FC236}">
                    <a16:creationId xmlns:a16="http://schemas.microsoft.com/office/drawing/2014/main" id="{34C897E3-3060-4B9E-B1C3-206E3A835DD6}"/>
                  </a:ext>
                </a:extLst>
              </p14:cNvPr>
              <p14:cNvContentPartPr/>
              <p14:nvPr/>
            </p14:nvContentPartPr>
            <p14:xfrm>
              <a:off x="7236094" y="1076525"/>
              <a:ext cx="120240" cy="4680"/>
            </p14:xfrm>
          </p:contentPart>
        </mc:Choice>
        <mc:Fallback xmlns="">
          <p:pic>
            <p:nvPicPr>
              <p:cNvPr id="242" name="Freihand 241">
                <a:extLst>
                  <a:ext uri="{FF2B5EF4-FFF2-40B4-BE49-F238E27FC236}">
                    <a16:creationId xmlns:a16="http://schemas.microsoft.com/office/drawing/2014/main" id="{34C897E3-3060-4B9E-B1C3-206E3A835DD6}"/>
                  </a:ext>
                </a:extLst>
              </p:cNvPr>
              <p:cNvPicPr/>
              <p:nvPr/>
            </p:nvPicPr>
            <p:blipFill>
              <a:blip r:embed="rId442"/>
              <a:stretch>
                <a:fillRect/>
              </a:stretch>
            </p:blipFill>
            <p:spPr>
              <a:xfrm>
                <a:off x="7231774" y="1072205"/>
                <a:ext cx="128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6" name="Freihand 295">
                <a:extLst>
                  <a:ext uri="{FF2B5EF4-FFF2-40B4-BE49-F238E27FC236}">
                    <a16:creationId xmlns:a16="http://schemas.microsoft.com/office/drawing/2014/main" id="{065A6774-0826-4E72-8505-205AFAD91749}"/>
                  </a:ext>
                </a:extLst>
              </p14:cNvPr>
              <p14:cNvContentPartPr/>
              <p14:nvPr/>
            </p14:nvContentPartPr>
            <p14:xfrm>
              <a:off x="6909934" y="1038005"/>
              <a:ext cx="101160" cy="77040"/>
            </p14:xfrm>
          </p:contentPart>
        </mc:Choice>
        <mc:Fallback xmlns="">
          <p:pic>
            <p:nvPicPr>
              <p:cNvPr id="296" name="Freihand 295">
                <a:extLst>
                  <a:ext uri="{FF2B5EF4-FFF2-40B4-BE49-F238E27FC236}">
                    <a16:creationId xmlns:a16="http://schemas.microsoft.com/office/drawing/2014/main" id="{065A6774-0826-4E72-8505-205AFAD91749}"/>
                  </a:ext>
                </a:extLst>
              </p:cNvPr>
              <p:cNvPicPr/>
              <p:nvPr/>
            </p:nvPicPr>
            <p:blipFill>
              <a:blip r:embed="rId444"/>
              <a:stretch>
                <a:fillRect/>
              </a:stretch>
            </p:blipFill>
            <p:spPr>
              <a:xfrm>
                <a:off x="6905614" y="1033685"/>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7" name="Freihand 296">
                <a:extLst>
                  <a:ext uri="{FF2B5EF4-FFF2-40B4-BE49-F238E27FC236}">
                    <a16:creationId xmlns:a16="http://schemas.microsoft.com/office/drawing/2014/main" id="{5B2FDBED-9947-4CCD-9531-7DC09F31E9C8}"/>
                  </a:ext>
                </a:extLst>
              </p14:cNvPr>
              <p14:cNvContentPartPr/>
              <p14:nvPr/>
            </p14:nvContentPartPr>
            <p14:xfrm>
              <a:off x="7057534" y="1049165"/>
              <a:ext cx="74880" cy="65520"/>
            </p14:xfrm>
          </p:contentPart>
        </mc:Choice>
        <mc:Fallback xmlns="">
          <p:pic>
            <p:nvPicPr>
              <p:cNvPr id="297" name="Freihand 296">
                <a:extLst>
                  <a:ext uri="{FF2B5EF4-FFF2-40B4-BE49-F238E27FC236}">
                    <a16:creationId xmlns:a16="http://schemas.microsoft.com/office/drawing/2014/main" id="{5B2FDBED-9947-4CCD-9531-7DC09F31E9C8}"/>
                  </a:ext>
                </a:extLst>
              </p:cNvPr>
              <p:cNvPicPr/>
              <p:nvPr/>
            </p:nvPicPr>
            <p:blipFill>
              <a:blip r:embed="rId446"/>
              <a:stretch>
                <a:fillRect/>
              </a:stretch>
            </p:blipFill>
            <p:spPr>
              <a:xfrm>
                <a:off x="7053214" y="1044845"/>
                <a:ext cx="83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4" name="Freihand 243">
                <a:extLst>
                  <a:ext uri="{FF2B5EF4-FFF2-40B4-BE49-F238E27FC236}">
                    <a16:creationId xmlns:a16="http://schemas.microsoft.com/office/drawing/2014/main" id="{FEE23C81-3435-4110-B69D-937F8F462AC8}"/>
                  </a:ext>
                </a:extLst>
              </p14:cNvPr>
              <p14:cNvContentPartPr/>
              <p14:nvPr/>
            </p14:nvContentPartPr>
            <p14:xfrm>
              <a:off x="7494934" y="1003805"/>
              <a:ext cx="121320" cy="83160"/>
            </p14:xfrm>
          </p:contentPart>
        </mc:Choice>
        <mc:Fallback xmlns="">
          <p:pic>
            <p:nvPicPr>
              <p:cNvPr id="244" name="Freihand 243">
                <a:extLst>
                  <a:ext uri="{FF2B5EF4-FFF2-40B4-BE49-F238E27FC236}">
                    <a16:creationId xmlns:a16="http://schemas.microsoft.com/office/drawing/2014/main" id="{FEE23C81-3435-4110-B69D-937F8F462AC8}"/>
                  </a:ext>
                </a:extLst>
              </p:cNvPr>
              <p:cNvPicPr/>
              <p:nvPr/>
            </p:nvPicPr>
            <p:blipFill>
              <a:blip r:embed="rId448"/>
              <a:stretch>
                <a:fillRect/>
              </a:stretch>
            </p:blipFill>
            <p:spPr>
              <a:xfrm>
                <a:off x="7490614" y="999485"/>
                <a:ext cx="129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5" name="Freihand 244">
                <a:extLst>
                  <a:ext uri="{FF2B5EF4-FFF2-40B4-BE49-F238E27FC236}">
                    <a16:creationId xmlns:a16="http://schemas.microsoft.com/office/drawing/2014/main" id="{F34548FC-D2AD-4E5A-9B6C-90448F07A801}"/>
                  </a:ext>
                </a:extLst>
              </p14:cNvPr>
              <p14:cNvContentPartPr/>
              <p14:nvPr/>
            </p14:nvContentPartPr>
            <p14:xfrm>
              <a:off x="7654054" y="1038365"/>
              <a:ext cx="84960" cy="8640"/>
            </p14:xfrm>
          </p:contentPart>
        </mc:Choice>
        <mc:Fallback xmlns="">
          <p:pic>
            <p:nvPicPr>
              <p:cNvPr id="245" name="Freihand 244">
                <a:extLst>
                  <a:ext uri="{FF2B5EF4-FFF2-40B4-BE49-F238E27FC236}">
                    <a16:creationId xmlns:a16="http://schemas.microsoft.com/office/drawing/2014/main" id="{F34548FC-D2AD-4E5A-9B6C-90448F07A801}"/>
                  </a:ext>
                </a:extLst>
              </p:cNvPr>
              <p:cNvPicPr/>
              <p:nvPr/>
            </p:nvPicPr>
            <p:blipFill>
              <a:blip r:embed="rId450"/>
              <a:stretch>
                <a:fillRect/>
              </a:stretch>
            </p:blipFill>
            <p:spPr>
              <a:xfrm>
                <a:off x="7649734" y="1034045"/>
                <a:ext cx="93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6" name="Freihand 245">
                <a:extLst>
                  <a:ext uri="{FF2B5EF4-FFF2-40B4-BE49-F238E27FC236}">
                    <a16:creationId xmlns:a16="http://schemas.microsoft.com/office/drawing/2014/main" id="{FD7E55D8-B64A-44D9-8EF4-6C80DDBA0525}"/>
                  </a:ext>
                </a:extLst>
              </p14:cNvPr>
              <p14:cNvContentPartPr/>
              <p14:nvPr/>
            </p14:nvContentPartPr>
            <p14:xfrm>
              <a:off x="7777534" y="984005"/>
              <a:ext cx="98640" cy="88560"/>
            </p14:xfrm>
          </p:contentPart>
        </mc:Choice>
        <mc:Fallback xmlns="">
          <p:pic>
            <p:nvPicPr>
              <p:cNvPr id="246" name="Freihand 245">
                <a:extLst>
                  <a:ext uri="{FF2B5EF4-FFF2-40B4-BE49-F238E27FC236}">
                    <a16:creationId xmlns:a16="http://schemas.microsoft.com/office/drawing/2014/main" id="{FD7E55D8-B64A-44D9-8EF4-6C80DDBA0525}"/>
                  </a:ext>
                </a:extLst>
              </p:cNvPr>
              <p:cNvPicPr/>
              <p:nvPr/>
            </p:nvPicPr>
            <p:blipFill>
              <a:blip r:embed="rId452"/>
              <a:stretch>
                <a:fillRect/>
              </a:stretch>
            </p:blipFill>
            <p:spPr>
              <a:xfrm>
                <a:off x="7773214" y="979685"/>
                <a:ext cx="10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47" name="Freihand 246">
                <a:extLst>
                  <a:ext uri="{FF2B5EF4-FFF2-40B4-BE49-F238E27FC236}">
                    <a16:creationId xmlns:a16="http://schemas.microsoft.com/office/drawing/2014/main" id="{00AE3FD1-4767-4B64-8783-9809B708EC80}"/>
                  </a:ext>
                </a:extLst>
              </p14:cNvPr>
              <p14:cNvContentPartPr/>
              <p14:nvPr/>
            </p14:nvContentPartPr>
            <p14:xfrm>
              <a:off x="7838734" y="950525"/>
              <a:ext cx="95040" cy="164520"/>
            </p14:xfrm>
          </p:contentPart>
        </mc:Choice>
        <mc:Fallback xmlns="">
          <p:pic>
            <p:nvPicPr>
              <p:cNvPr id="247" name="Freihand 246">
                <a:extLst>
                  <a:ext uri="{FF2B5EF4-FFF2-40B4-BE49-F238E27FC236}">
                    <a16:creationId xmlns:a16="http://schemas.microsoft.com/office/drawing/2014/main" id="{00AE3FD1-4767-4B64-8783-9809B708EC80}"/>
                  </a:ext>
                </a:extLst>
              </p:cNvPr>
              <p:cNvPicPr/>
              <p:nvPr/>
            </p:nvPicPr>
            <p:blipFill>
              <a:blip r:embed="rId454"/>
              <a:stretch>
                <a:fillRect/>
              </a:stretch>
            </p:blipFill>
            <p:spPr>
              <a:xfrm>
                <a:off x="7834414" y="946205"/>
                <a:ext cx="103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8" name="Freihand 247">
                <a:extLst>
                  <a:ext uri="{FF2B5EF4-FFF2-40B4-BE49-F238E27FC236}">
                    <a16:creationId xmlns:a16="http://schemas.microsoft.com/office/drawing/2014/main" id="{685DD719-37B6-4899-BB78-ECA0BD6B23AB}"/>
                  </a:ext>
                </a:extLst>
              </p14:cNvPr>
              <p14:cNvContentPartPr/>
              <p14:nvPr/>
            </p14:nvContentPartPr>
            <p14:xfrm>
              <a:off x="7481254" y="949085"/>
              <a:ext cx="92160" cy="163440"/>
            </p14:xfrm>
          </p:contentPart>
        </mc:Choice>
        <mc:Fallback xmlns="">
          <p:pic>
            <p:nvPicPr>
              <p:cNvPr id="248" name="Freihand 247">
                <a:extLst>
                  <a:ext uri="{FF2B5EF4-FFF2-40B4-BE49-F238E27FC236}">
                    <a16:creationId xmlns:a16="http://schemas.microsoft.com/office/drawing/2014/main" id="{685DD719-37B6-4899-BB78-ECA0BD6B23AB}"/>
                  </a:ext>
                </a:extLst>
              </p:cNvPr>
              <p:cNvPicPr/>
              <p:nvPr/>
            </p:nvPicPr>
            <p:blipFill>
              <a:blip r:embed="rId456"/>
              <a:stretch>
                <a:fillRect/>
              </a:stretch>
            </p:blipFill>
            <p:spPr>
              <a:xfrm>
                <a:off x="7476934" y="944765"/>
                <a:ext cx="100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0" name="Freihand 249">
                <a:extLst>
                  <a:ext uri="{FF2B5EF4-FFF2-40B4-BE49-F238E27FC236}">
                    <a16:creationId xmlns:a16="http://schemas.microsoft.com/office/drawing/2014/main" id="{3B7E68B5-F334-4208-912B-CF52C1B316BA}"/>
                  </a:ext>
                </a:extLst>
              </p14:cNvPr>
              <p14:cNvContentPartPr/>
              <p14:nvPr/>
            </p14:nvContentPartPr>
            <p14:xfrm>
              <a:off x="8029894" y="970685"/>
              <a:ext cx="69120" cy="91080"/>
            </p14:xfrm>
          </p:contentPart>
        </mc:Choice>
        <mc:Fallback xmlns="">
          <p:pic>
            <p:nvPicPr>
              <p:cNvPr id="250" name="Freihand 249">
                <a:extLst>
                  <a:ext uri="{FF2B5EF4-FFF2-40B4-BE49-F238E27FC236}">
                    <a16:creationId xmlns:a16="http://schemas.microsoft.com/office/drawing/2014/main" id="{3B7E68B5-F334-4208-912B-CF52C1B316BA}"/>
                  </a:ext>
                </a:extLst>
              </p:cNvPr>
              <p:cNvPicPr/>
              <p:nvPr/>
            </p:nvPicPr>
            <p:blipFill>
              <a:blip r:embed="rId458"/>
              <a:stretch>
                <a:fillRect/>
              </a:stretch>
            </p:blipFill>
            <p:spPr>
              <a:xfrm>
                <a:off x="8025574" y="966365"/>
                <a:ext cx="77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1" name="Freihand 250">
                <a:extLst>
                  <a:ext uri="{FF2B5EF4-FFF2-40B4-BE49-F238E27FC236}">
                    <a16:creationId xmlns:a16="http://schemas.microsoft.com/office/drawing/2014/main" id="{8486D968-009F-4806-8BCE-CAFB52AA8922}"/>
                  </a:ext>
                </a:extLst>
              </p14:cNvPr>
              <p14:cNvContentPartPr/>
              <p14:nvPr/>
            </p14:nvContentPartPr>
            <p14:xfrm>
              <a:off x="8033854" y="994805"/>
              <a:ext cx="87120" cy="38520"/>
            </p14:xfrm>
          </p:contentPart>
        </mc:Choice>
        <mc:Fallback xmlns="">
          <p:pic>
            <p:nvPicPr>
              <p:cNvPr id="251" name="Freihand 250">
                <a:extLst>
                  <a:ext uri="{FF2B5EF4-FFF2-40B4-BE49-F238E27FC236}">
                    <a16:creationId xmlns:a16="http://schemas.microsoft.com/office/drawing/2014/main" id="{8486D968-009F-4806-8BCE-CAFB52AA8922}"/>
                  </a:ext>
                </a:extLst>
              </p:cNvPr>
              <p:cNvPicPr/>
              <p:nvPr/>
            </p:nvPicPr>
            <p:blipFill>
              <a:blip r:embed="rId460"/>
              <a:stretch>
                <a:fillRect/>
              </a:stretch>
            </p:blipFill>
            <p:spPr>
              <a:xfrm>
                <a:off x="8029534" y="990485"/>
                <a:ext cx="95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2" name="Freihand 251">
                <a:extLst>
                  <a:ext uri="{FF2B5EF4-FFF2-40B4-BE49-F238E27FC236}">
                    <a16:creationId xmlns:a16="http://schemas.microsoft.com/office/drawing/2014/main" id="{66424E67-3C24-41C3-9D6C-ED3FDC03009B}"/>
                  </a:ext>
                </a:extLst>
              </p14:cNvPr>
              <p14:cNvContentPartPr/>
              <p14:nvPr/>
            </p14:nvContentPartPr>
            <p14:xfrm>
              <a:off x="8145094" y="843605"/>
              <a:ext cx="119880" cy="99720"/>
            </p14:xfrm>
          </p:contentPart>
        </mc:Choice>
        <mc:Fallback xmlns="">
          <p:pic>
            <p:nvPicPr>
              <p:cNvPr id="252" name="Freihand 251">
                <a:extLst>
                  <a:ext uri="{FF2B5EF4-FFF2-40B4-BE49-F238E27FC236}">
                    <a16:creationId xmlns:a16="http://schemas.microsoft.com/office/drawing/2014/main" id="{66424E67-3C24-41C3-9D6C-ED3FDC03009B}"/>
                  </a:ext>
                </a:extLst>
              </p:cNvPr>
              <p:cNvPicPr/>
              <p:nvPr/>
            </p:nvPicPr>
            <p:blipFill>
              <a:blip r:embed="rId462"/>
              <a:stretch>
                <a:fillRect/>
              </a:stretch>
            </p:blipFill>
            <p:spPr>
              <a:xfrm>
                <a:off x="8140774" y="839285"/>
                <a:ext cx="128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9" name="Freihand 258">
                <a:extLst>
                  <a:ext uri="{FF2B5EF4-FFF2-40B4-BE49-F238E27FC236}">
                    <a16:creationId xmlns:a16="http://schemas.microsoft.com/office/drawing/2014/main" id="{2467948D-5F5D-47E3-8E5E-077E246B3869}"/>
                  </a:ext>
                </a:extLst>
              </p14:cNvPr>
              <p14:cNvContentPartPr/>
              <p14:nvPr/>
            </p14:nvContentPartPr>
            <p14:xfrm>
              <a:off x="8947534" y="978245"/>
              <a:ext cx="166680" cy="6480"/>
            </p14:xfrm>
          </p:contentPart>
        </mc:Choice>
        <mc:Fallback xmlns="">
          <p:pic>
            <p:nvPicPr>
              <p:cNvPr id="259" name="Freihand 258">
                <a:extLst>
                  <a:ext uri="{FF2B5EF4-FFF2-40B4-BE49-F238E27FC236}">
                    <a16:creationId xmlns:a16="http://schemas.microsoft.com/office/drawing/2014/main" id="{2467948D-5F5D-47E3-8E5E-077E246B3869}"/>
                  </a:ext>
                </a:extLst>
              </p:cNvPr>
              <p:cNvPicPr/>
              <p:nvPr/>
            </p:nvPicPr>
            <p:blipFill>
              <a:blip r:embed="rId464"/>
              <a:stretch>
                <a:fillRect/>
              </a:stretch>
            </p:blipFill>
            <p:spPr>
              <a:xfrm>
                <a:off x="8943214" y="973925"/>
                <a:ext cx="175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0" name="Freihand 259">
                <a:extLst>
                  <a:ext uri="{FF2B5EF4-FFF2-40B4-BE49-F238E27FC236}">
                    <a16:creationId xmlns:a16="http://schemas.microsoft.com/office/drawing/2014/main" id="{39FE4D6D-896D-4079-B13E-0B48FAF163D1}"/>
                  </a:ext>
                </a:extLst>
              </p14:cNvPr>
              <p14:cNvContentPartPr/>
              <p14:nvPr/>
            </p14:nvContentPartPr>
            <p14:xfrm>
              <a:off x="8969854" y="1010285"/>
              <a:ext cx="161640" cy="20880"/>
            </p14:xfrm>
          </p:contentPart>
        </mc:Choice>
        <mc:Fallback xmlns="">
          <p:pic>
            <p:nvPicPr>
              <p:cNvPr id="260" name="Freihand 259">
                <a:extLst>
                  <a:ext uri="{FF2B5EF4-FFF2-40B4-BE49-F238E27FC236}">
                    <a16:creationId xmlns:a16="http://schemas.microsoft.com/office/drawing/2014/main" id="{39FE4D6D-896D-4079-B13E-0B48FAF163D1}"/>
                  </a:ext>
                </a:extLst>
              </p:cNvPr>
              <p:cNvPicPr/>
              <p:nvPr/>
            </p:nvPicPr>
            <p:blipFill>
              <a:blip r:embed="rId466"/>
              <a:stretch>
                <a:fillRect/>
              </a:stretch>
            </p:blipFill>
            <p:spPr>
              <a:xfrm>
                <a:off x="8965534" y="1005965"/>
                <a:ext cx="170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1" name="Freihand 260">
                <a:extLst>
                  <a:ext uri="{FF2B5EF4-FFF2-40B4-BE49-F238E27FC236}">
                    <a16:creationId xmlns:a16="http://schemas.microsoft.com/office/drawing/2014/main" id="{4947AAE4-1D29-49B0-8EFB-49991278C5DB}"/>
                  </a:ext>
                </a:extLst>
              </p14:cNvPr>
              <p14:cNvContentPartPr/>
              <p14:nvPr/>
            </p14:nvContentPartPr>
            <p14:xfrm>
              <a:off x="9310054" y="897245"/>
              <a:ext cx="218160" cy="133200"/>
            </p14:xfrm>
          </p:contentPart>
        </mc:Choice>
        <mc:Fallback xmlns="">
          <p:pic>
            <p:nvPicPr>
              <p:cNvPr id="261" name="Freihand 260">
                <a:extLst>
                  <a:ext uri="{FF2B5EF4-FFF2-40B4-BE49-F238E27FC236}">
                    <a16:creationId xmlns:a16="http://schemas.microsoft.com/office/drawing/2014/main" id="{4947AAE4-1D29-49B0-8EFB-49991278C5DB}"/>
                  </a:ext>
                </a:extLst>
              </p:cNvPr>
              <p:cNvPicPr/>
              <p:nvPr/>
            </p:nvPicPr>
            <p:blipFill>
              <a:blip r:embed="rId468"/>
              <a:stretch>
                <a:fillRect/>
              </a:stretch>
            </p:blipFill>
            <p:spPr>
              <a:xfrm>
                <a:off x="9305734" y="892925"/>
                <a:ext cx="226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63" name="Freihand 262">
                <a:extLst>
                  <a:ext uri="{FF2B5EF4-FFF2-40B4-BE49-F238E27FC236}">
                    <a16:creationId xmlns:a16="http://schemas.microsoft.com/office/drawing/2014/main" id="{FB9AAEF4-D55D-439D-B8AC-54B3FDE8F17F}"/>
                  </a:ext>
                </a:extLst>
              </p14:cNvPr>
              <p14:cNvContentPartPr/>
              <p14:nvPr/>
            </p14:nvContentPartPr>
            <p14:xfrm>
              <a:off x="9040054" y="677645"/>
              <a:ext cx="14760" cy="141120"/>
            </p14:xfrm>
          </p:contentPart>
        </mc:Choice>
        <mc:Fallback xmlns="">
          <p:pic>
            <p:nvPicPr>
              <p:cNvPr id="263" name="Freihand 262">
                <a:extLst>
                  <a:ext uri="{FF2B5EF4-FFF2-40B4-BE49-F238E27FC236}">
                    <a16:creationId xmlns:a16="http://schemas.microsoft.com/office/drawing/2014/main" id="{FB9AAEF4-D55D-439D-B8AC-54B3FDE8F17F}"/>
                  </a:ext>
                </a:extLst>
              </p:cNvPr>
              <p:cNvPicPr/>
              <p:nvPr/>
            </p:nvPicPr>
            <p:blipFill>
              <a:blip r:embed="rId470"/>
              <a:stretch>
                <a:fillRect/>
              </a:stretch>
            </p:blipFill>
            <p:spPr>
              <a:xfrm>
                <a:off x="9035734" y="673325"/>
                <a:ext cx="23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4" name="Freihand 263">
                <a:extLst>
                  <a:ext uri="{FF2B5EF4-FFF2-40B4-BE49-F238E27FC236}">
                    <a16:creationId xmlns:a16="http://schemas.microsoft.com/office/drawing/2014/main" id="{2D3E71D2-A6E0-4982-AE2D-C6BBDE15A24F}"/>
                  </a:ext>
                </a:extLst>
              </p14:cNvPr>
              <p14:cNvContentPartPr/>
              <p14:nvPr/>
            </p14:nvContentPartPr>
            <p14:xfrm>
              <a:off x="8976694" y="747845"/>
              <a:ext cx="134280" cy="86760"/>
            </p14:xfrm>
          </p:contentPart>
        </mc:Choice>
        <mc:Fallback xmlns="">
          <p:pic>
            <p:nvPicPr>
              <p:cNvPr id="264" name="Freihand 263">
                <a:extLst>
                  <a:ext uri="{FF2B5EF4-FFF2-40B4-BE49-F238E27FC236}">
                    <a16:creationId xmlns:a16="http://schemas.microsoft.com/office/drawing/2014/main" id="{2D3E71D2-A6E0-4982-AE2D-C6BBDE15A24F}"/>
                  </a:ext>
                </a:extLst>
              </p:cNvPr>
              <p:cNvPicPr/>
              <p:nvPr/>
            </p:nvPicPr>
            <p:blipFill>
              <a:blip r:embed="rId472"/>
              <a:stretch>
                <a:fillRect/>
              </a:stretch>
            </p:blipFill>
            <p:spPr>
              <a:xfrm>
                <a:off x="8972374" y="743525"/>
                <a:ext cx="142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66" name="Freihand 265">
                <a:extLst>
                  <a:ext uri="{FF2B5EF4-FFF2-40B4-BE49-F238E27FC236}">
                    <a16:creationId xmlns:a16="http://schemas.microsoft.com/office/drawing/2014/main" id="{1543C445-B885-42F1-BC33-89FBBFE42276}"/>
                  </a:ext>
                </a:extLst>
              </p14:cNvPr>
              <p14:cNvContentPartPr/>
              <p14:nvPr/>
            </p14:nvContentPartPr>
            <p14:xfrm>
              <a:off x="8619574" y="527165"/>
              <a:ext cx="241920" cy="156240"/>
            </p14:xfrm>
          </p:contentPart>
        </mc:Choice>
        <mc:Fallback xmlns="">
          <p:pic>
            <p:nvPicPr>
              <p:cNvPr id="266" name="Freihand 265">
                <a:extLst>
                  <a:ext uri="{FF2B5EF4-FFF2-40B4-BE49-F238E27FC236}">
                    <a16:creationId xmlns:a16="http://schemas.microsoft.com/office/drawing/2014/main" id="{1543C445-B885-42F1-BC33-89FBBFE42276}"/>
                  </a:ext>
                </a:extLst>
              </p:cNvPr>
              <p:cNvPicPr/>
              <p:nvPr/>
            </p:nvPicPr>
            <p:blipFill>
              <a:blip r:embed="rId474"/>
              <a:stretch>
                <a:fillRect/>
              </a:stretch>
            </p:blipFill>
            <p:spPr>
              <a:xfrm>
                <a:off x="8615254" y="522845"/>
                <a:ext cx="250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67" name="Freihand 266">
                <a:extLst>
                  <a:ext uri="{FF2B5EF4-FFF2-40B4-BE49-F238E27FC236}">
                    <a16:creationId xmlns:a16="http://schemas.microsoft.com/office/drawing/2014/main" id="{C6165494-8C25-4881-8A9E-28803D18F8EF}"/>
                  </a:ext>
                </a:extLst>
              </p14:cNvPr>
              <p14:cNvContentPartPr/>
              <p14:nvPr/>
            </p14:nvContentPartPr>
            <p14:xfrm>
              <a:off x="8978134" y="517805"/>
              <a:ext cx="25200" cy="105120"/>
            </p14:xfrm>
          </p:contentPart>
        </mc:Choice>
        <mc:Fallback xmlns="">
          <p:pic>
            <p:nvPicPr>
              <p:cNvPr id="267" name="Freihand 266">
                <a:extLst>
                  <a:ext uri="{FF2B5EF4-FFF2-40B4-BE49-F238E27FC236}">
                    <a16:creationId xmlns:a16="http://schemas.microsoft.com/office/drawing/2014/main" id="{C6165494-8C25-4881-8A9E-28803D18F8EF}"/>
                  </a:ext>
                </a:extLst>
              </p:cNvPr>
              <p:cNvPicPr/>
              <p:nvPr/>
            </p:nvPicPr>
            <p:blipFill>
              <a:blip r:embed="rId476"/>
              <a:stretch>
                <a:fillRect/>
              </a:stretch>
            </p:blipFill>
            <p:spPr>
              <a:xfrm>
                <a:off x="8973814" y="513485"/>
                <a:ext cx="3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68" name="Freihand 267">
                <a:extLst>
                  <a:ext uri="{FF2B5EF4-FFF2-40B4-BE49-F238E27FC236}">
                    <a16:creationId xmlns:a16="http://schemas.microsoft.com/office/drawing/2014/main" id="{6D535D35-6082-49F1-8CA0-BCB770E54A6E}"/>
                  </a:ext>
                </a:extLst>
              </p14:cNvPr>
              <p14:cNvContentPartPr/>
              <p14:nvPr/>
            </p14:nvContentPartPr>
            <p14:xfrm>
              <a:off x="8929174" y="508445"/>
              <a:ext cx="111960" cy="96840"/>
            </p14:xfrm>
          </p:contentPart>
        </mc:Choice>
        <mc:Fallback xmlns="">
          <p:pic>
            <p:nvPicPr>
              <p:cNvPr id="268" name="Freihand 267">
                <a:extLst>
                  <a:ext uri="{FF2B5EF4-FFF2-40B4-BE49-F238E27FC236}">
                    <a16:creationId xmlns:a16="http://schemas.microsoft.com/office/drawing/2014/main" id="{6D535D35-6082-49F1-8CA0-BCB770E54A6E}"/>
                  </a:ext>
                </a:extLst>
              </p:cNvPr>
              <p:cNvPicPr/>
              <p:nvPr/>
            </p:nvPicPr>
            <p:blipFill>
              <a:blip r:embed="rId478"/>
              <a:stretch>
                <a:fillRect/>
              </a:stretch>
            </p:blipFill>
            <p:spPr>
              <a:xfrm>
                <a:off x="8924854" y="504125"/>
                <a:ext cx="120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69" name="Freihand 268">
                <a:extLst>
                  <a:ext uri="{FF2B5EF4-FFF2-40B4-BE49-F238E27FC236}">
                    <a16:creationId xmlns:a16="http://schemas.microsoft.com/office/drawing/2014/main" id="{2C67772C-6F8A-42BA-B7EC-CA1FEE404B64}"/>
                  </a:ext>
                </a:extLst>
              </p14:cNvPr>
              <p14:cNvContentPartPr/>
              <p14:nvPr/>
            </p14:nvContentPartPr>
            <p14:xfrm>
              <a:off x="9039334" y="554525"/>
              <a:ext cx="87840" cy="49680"/>
            </p14:xfrm>
          </p:contentPart>
        </mc:Choice>
        <mc:Fallback xmlns="">
          <p:pic>
            <p:nvPicPr>
              <p:cNvPr id="269" name="Freihand 268">
                <a:extLst>
                  <a:ext uri="{FF2B5EF4-FFF2-40B4-BE49-F238E27FC236}">
                    <a16:creationId xmlns:a16="http://schemas.microsoft.com/office/drawing/2014/main" id="{2C67772C-6F8A-42BA-B7EC-CA1FEE404B64}"/>
                  </a:ext>
                </a:extLst>
              </p:cNvPr>
              <p:cNvPicPr/>
              <p:nvPr/>
            </p:nvPicPr>
            <p:blipFill>
              <a:blip r:embed="rId480"/>
              <a:stretch>
                <a:fillRect/>
              </a:stretch>
            </p:blipFill>
            <p:spPr>
              <a:xfrm>
                <a:off x="9035014" y="550205"/>
                <a:ext cx="96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0" name="Freihand 269">
                <a:extLst>
                  <a:ext uri="{FF2B5EF4-FFF2-40B4-BE49-F238E27FC236}">
                    <a16:creationId xmlns:a16="http://schemas.microsoft.com/office/drawing/2014/main" id="{8ADB75D8-7B50-4C4A-A5B8-38FFF9169F4C}"/>
                  </a:ext>
                </a:extLst>
              </p14:cNvPr>
              <p14:cNvContentPartPr/>
              <p14:nvPr/>
            </p14:nvContentPartPr>
            <p14:xfrm>
              <a:off x="9145174" y="533645"/>
              <a:ext cx="142920" cy="76680"/>
            </p14:xfrm>
          </p:contentPart>
        </mc:Choice>
        <mc:Fallback xmlns="">
          <p:pic>
            <p:nvPicPr>
              <p:cNvPr id="270" name="Freihand 269">
                <a:extLst>
                  <a:ext uri="{FF2B5EF4-FFF2-40B4-BE49-F238E27FC236}">
                    <a16:creationId xmlns:a16="http://schemas.microsoft.com/office/drawing/2014/main" id="{8ADB75D8-7B50-4C4A-A5B8-38FFF9169F4C}"/>
                  </a:ext>
                </a:extLst>
              </p:cNvPr>
              <p:cNvPicPr/>
              <p:nvPr/>
            </p:nvPicPr>
            <p:blipFill>
              <a:blip r:embed="rId482"/>
              <a:stretch>
                <a:fillRect/>
              </a:stretch>
            </p:blipFill>
            <p:spPr>
              <a:xfrm>
                <a:off x="9140854" y="529325"/>
                <a:ext cx="15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1" name="Freihand 270">
                <a:extLst>
                  <a:ext uri="{FF2B5EF4-FFF2-40B4-BE49-F238E27FC236}">
                    <a16:creationId xmlns:a16="http://schemas.microsoft.com/office/drawing/2014/main" id="{4460BA2E-B4B6-4F1B-9A63-ED6722C34C8B}"/>
                  </a:ext>
                </a:extLst>
              </p14:cNvPr>
              <p14:cNvContentPartPr/>
              <p14:nvPr/>
            </p14:nvContentPartPr>
            <p14:xfrm>
              <a:off x="9310054" y="501965"/>
              <a:ext cx="343080" cy="127440"/>
            </p14:xfrm>
          </p:contentPart>
        </mc:Choice>
        <mc:Fallback xmlns="">
          <p:pic>
            <p:nvPicPr>
              <p:cNvPr id="271" name="Freihand 270">
                <a:extLst>
                  <a:ext uri="{FF2B5EF4-FFF2-40B4-BE49-F238E27FC236}">
                    <a16:creationId xmlns:a16="http://schemas.microsoft.com/office/drawing/2014/main" id="{4460BA2E-B4B6-4F1B-9A63-ED6722C34C8B}"/>
                  </a:ext>
                </a:extLst>
              </p:cNvPr>
              <p:cNvPicPr/>
              <p:nvPr/>
            </p:nvPicPr>
            <p:blipFill>
              <a:blip r:embed="rId484"/>
              <a:stretch>
                <a:fillRect/>
              </a:stretch>
            </p:blipFill>
            <p:spPr>
              <a:xfrm>
                <a:off x="9305734" y="497645"/>
                <a:ext cx="35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72" name="Freihand 271">
                <a:extLst>
                  <a:ext uri="{FF2B5EF4-FFF2-40B4-BE49-F238E27FC236}">
                    <a16:creationId xmlns:a16="http://schemas.microsoft.com/office/drawing/2014/main" id="{4C6D7255-A76E-4571-BB37-605D49BAFFD2}"/>
                  </a:ext>
                </a:extLst>
              </p14:cNvPr>
              <p14:cNvContentPartPr/>
              <p14:nvPr/>
            </p14:nvContentPartPr>
            <p14:xfrm>
              <a:off x="9592294" y="585125"/>
              <a:ext cx="105480" cy="7920"/>
            </p14:xfrm>
          </p:contentPart>
        </mc:Choice>
        <mc:Fallback xmlns="">
          <p:pic>
            <p:nvPicPr>
              <p:cNvPr id="272" name="Freihand 271">
                <a:extLst>
                  <a:ext uri="{FF2B5EF4-FFF2-40B4-BE49-F238E27FC236}">
                    <a16:creationId xmlns:a16="http://schemas.microsoft.com/office/drawing/2014/main" id="{4C6D7255-A76E-4571-BB37-605D49BAFFD2}"/>
                  </a:ext>
                </a:extLst>
              </p:cNvPr>
              <p:cNvPicPr/>
              <p:nvPr/>
            </p:nvPicPr>
            <p:blipFill>
              <a:blip r:embed="rId486"/>
              <a:stretch>
                <a:fillRect/>
              </a:stretch>
            </p:blipFill>
            <p:spPr>
              <a:xfrm>
                <a:off x="9587974" y="580805"/>
                <a:ext cx="114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73" name="Freihand 272">
                <a:extLst>
                  <a:ext uri="{FF2B5EF4-FFF2-40B4-BE49-F238E27FC236}">
                    <a16:creationId xmlns:a16="http://schemas.microsoft.com/office/drawing/2014/main" id="{2836F3A5-6C8D-408E-875E-A904A5C8446C}"/>
                  </a:ext>
                </a:extLst>
              </p14:cNvPr>
              <p14:cNvContentPartPr/>
              <p14:nvPr/>
            </p14:nvContentPartPr>
            <p14:xfrm>
              <a:off x="9731254" y="500885"/>
              <a:ext cx="105840" cy="64080"/>
            </p14:xfrm>
          </p:contentPart>
        </mc:Choice>
        <mc:Fallback xmlns="">
          <p:pic>
            <p:nvPicPr>
              <p:cNvPr id="273" name="Freihand 272">
                <a:extLst>
                  <a:ext uri="{FF2B5EF4-FFF2-40B4-BE49-F238E27FC236}">
                    <a16:creationId xmlns:a16="http://schemas.microsoft.com/office/drawing/2014/main" id="{2836F3A5-6C8D-408E-875E-A904A5C8446C}"/>
                  </a:ext>
                </a:extLst>
              </p:cNvPr>
              <p:cNvPicPr/>
              <p:nvPr/>
            </p:nvPicPr>
            <p:blipFill>
              <a:blip r:embed="rId488"/>
              <a:stretch>
                <a:fillRect/>
              </a:stretch>
            </p:blipFill>
            <p:spPr>
              <a:xfrm>
                <a:off x="9726934" y="496565"/>
                <a:ext cx="114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4" name="Freihand 273">
                <a:extLst>
                  <a:ext uri="{FF2B5EF4-FFF2-40B4-BE49-F238E27FC236}">
                    <a16:creationId xmlns:a16="http://schemas.microsoft.com/office/drawing/2014/main" id="{7DC59E95-68B1-45C6-AD6B-4E46B1C8D290}"/>
                  </a:ext>
                </a:extLst>
              </p14:cNvPr>
              <p14:cNvContentPartPr/>
              <p14:nvPr/>
            </p14:nvContentPartPr>
            <p14:xfrm>
              <a:off x="9779494" y="536165"/>
              <a:ext cx="94680" cy="38520"/>
            </p14:xfrm>
          </p:contentPart>
        </mc:Choice>
        <mc:Fallback xmlns="">
          <p:pic>
            <p:nvPicPr>
              <p:cNvPr id="274" name="Freihand 273">
                <a:extLst>
                  <a:ext uri="{FF2B5EF4-FFF2-40B4-BE49-F238E27FC236}">
                    <a16:creationId xmlns:a16="http://schemas.microsoft.com/office/drawing/2014/main" id="{7DC59E95-68B1-45C6-AD6B-4E46B1C8D290}"/>
                  </a:ext>
                </a:extLst>
              </p:cNvPr>
              <p:cNvPicPr/>
              <p:nvPr/>
            </p:nvPicPr>
            <p:blipFill>
              <a:blip r:embed="rId490"/>
              <a:stretch>
                <a:fillRect/>
              </a:stretch>
            </p:blipFill>
            <p:spPr>
              <a:xfrm>
                <a:off x="9775174" y="531845"/>
                <a:ext cx="103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75" name="Freihand 274">
                <a:extLst>
                  <a:ext uri="{FF2B5EF4-FFF2-40B4-BE49-F238E27FC236}">
                    <a16:creationId xmlns:a16="http://schemas.microsoft.com/office/drawing/2014/main" id="{26EA9297-0B5C-4F32-AE72-AE9057F5A3E2}"/>
                  </a:ext>
                </a:extLst>
              </p14:cNvPr>
              <p14:cNvContentPartPr/>
              <p14:nvPr/>
            </p14:nvContentPartPr>
            <p14:xfrm>
              <a:off x="9953374" y="545885"/>
              <a:ext cx="164880" cy="42120"/>
            </p14:xfrm>
          </p:contentPart>
        </mc:Choice>
        <mc:Fallback xmlns="">
          <p:pic>
            <p:nvPicPr>
              <p:cNvPr id="275" name="Freihand 274">
                <a:extLst>
                  <a:ext uri="{FF2B5EF4-FFF2-40B4-BE49-F238E27FC236}">
                    <a16:creationId xmlns:a16="http://schemas.microsoft.com/office/drawing/2014/main" id="{26EA9297-0B5C-4F32-AE72-AE9057F5A3E2}"/>
                  </a:ext>
                </a:extLst>
              </p:cNvPr>
              <p:cNvPicPr/>
              <p:nvPr/>
            </p:nvPicPr>
            <p:blipFill>
              <a:blip r:embed="rId492"/>
              <a:stretch>
                <a:fillRect/>
              </a:stretch>
            </p:blipFill>
            <p:spPr>
              <a:xfrm>
                <a:off x="9949054" y="541565"/>
                <a:ext cx="173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76" name="Freihand 275">
                <a:extLst>
                  <a:ext uri="{FF2B5EF4-FFF2-40B4-BE49-F238E27FC236}">
                    <a16:creationId xmlns:a16="http://schemas.microsoft.com/office/drawing/2014/main" id="{463D28EB-FDC5-4D12-B5C7-5EE5CD5E65BB}"/>
                  </a:ext>
                </a:extLst>
              </p14:cNvPr>
              <p14:cNvContentPartPr/>
              <p14:nvPr/>
            </p14:nvContentPartPr>
            <p14:xfrm>
              <a:off x="10142014" y="507005"/>
              <a:ext cx="213840" cy="65520"/>
            </p14:xfrm>
          </p:contentPart>
        </mc:Choice>
        <mc:Fallback xmlns="">
          <p:pic>
            <p:nvPicPr>
              <p:cNvPr id="276" name="Freihand 275">
                <a:extLst>
                  <a:ext uri="{FF2B5EF4-FFF2-40B4-BE49-F238E27FC236}">
                    <a16:creationId xmlns:a16="http://schemas.microsoft.com/office/drawing/2014/main" id="{463D28EB-FDC5-4D12-B5C7-5EE5CD5E65BB}"/>
                  </a:ext>
                </a:extLst>
              </p:cNvPr>
              <p:cNvPicPr/>
              <p:nvPr/>
            </p:nvPicPr>
            <p:blipFill>
              <a:blip r:embed="rId494"/>
              <a:stretch>
                <a:fillRect/>
              </a:stretch>
            </p:blipFill>
            <p:spPr>
              <a:xfrm>
                <a:off x="10137694" y="502685"/>
                <a:ext cx="222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7" name="Freihand 276">
                <a:extLst>
                  <a:ext uri="{FF2B5EF4-FFF2-40B4-BE49-F238E27FC236}">
                    <a16:creationId xmlns:a16="http://schemas.microsoft.com/office/drawing/2014/main" id="{B2141EF7-C84C-4514-9C41-4714F809C953}"/>
                  </a:ext>
                </a:extLst>
              </p14:cNvPr>
              <p14:cNvContentPartPr/>
              <p14:nvPr/>
            </p14:nvContentPartPr>
            <p14:xfrm>
              <a:off x="10346854" y="500525"/>
              <a:ext cx="55800" cy="88200"/>
            </p14:xfrm>
          </p:contentPart>
        </mc:Choice>
        <mc:Fallback xmlns="">
          <p:pic>
            <p:nvPicPr>
              <p:cNvPr id="277" name="Freihand 276">
                <a:extLst>
                  <a:ext uri="{FF2B5EF4-FFF2-40B4-BE49-F238E27FC236}">
                    <a16:creationId xmlns:a16="http://schemas.microsoft.com/office/drawing/2014/main" id="{B2141EF7-C84C-4514-9C41-4714F809C953}"/>
                  </a:ext>
                </a:extLst>
              </p:cNvPr>
              <p:cNvPicPr/>
              <p:nvPr/>
            </p:nvPicPr>
            <p:blipFill>
              <a:blip r:embed="rId496"/>
              <a:stretch>
                <a:fillRect/>
              </a:stretch>
            </p:blipFill>
            <p:spPr>
              <a:xfrm>
                <a:off x="10342534" y="496205"/>
                <a:ext cx="64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8" name="Freihand 277">
                <a:extLst>
                  <a:ext uri="{FF2B5EF4-FFF2-40B4-BE49-F238E27FC236}">
                    <a16:creationId xmlns:a16="http://schemas.microsoft.com/office/drawing/2014/main" id="{58A49205-1819-42E6-9030-BECA441F9E37}"/>
                  </a:ext>
                </a:extLst>
              </p14:cNvPr>
              <p14:cNvContentPartPr/>
              <p14:nvPr/>
            </p14:nvContentPartPr>
            <p14:xfrm>
              <a:off x="10011694" y="465605"/>
              <a:ext cx="128520" cy="15480"/>
            </p14:xfrm>
          </p:contentPart>
        </mc:Choice>
        <mc:Fallback xmlns="">
          <p:pic>
            <p:nvPicPr>
              <p:cNvPr id="278" name="Freihand 277">
                <a:extLst>
                  <a:ext uri="{FF2B5EF4-FFF2-40B4-BE49-F238E27FC236}">
                    <a16:creationId xmlns:a16="http://schemas.microsoft.com/office/drawing/2014/main" id="{58A49205-1819-42E6-9030-BECA441F9E37}"/>
                  </a:ext>
                </a:extLst>
              </p:cNvPr>
              <p:cNvPicPr/>
              <p:nvPr/>
            </p:nvPicPr>
            <p:blipFill>
              <a:blip r:embed="rId498"/>
              <a:stretch>
                <a:fillRect/>
              </a:stretch>
            </p:blipFill>
            <p:spPr>
              <a:xfrm>
                <a:off x="10007374" y="461285"/>
                <a:ext cx="137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79" name="Freihand 278">
                <a:extLst>
                  <a:ext uri="{FF2B5EF4-FFF2-40B4-BE49-F238E27FC236}">
                    <a16:creationId xmlns:a16="http://schemas.microsoft.com/office/drawing/2014/main" id="{5EBECA1E-01A6-4976-A46A-27F5546E4B20}"/>
                  </a:ext>
                </a:extLst>
              </p14:cNvPr>
              <p14:cNvContentPartPr/>
              <p14:nvPr/>
            </p14:nvContentPartPr>
            <p14:xfrm>
              <a:off x="9491854" y="702485"/>
              <a:ext cx="147240" cy="75960"/>
            </p14:xfrm>
          </p:contentPart>
        </mc:Choice>
        <mc:Fallback xmlns="">
          <p:pic>
            <p:nvPicPr>
              <p:cNvPr id="279" name="Freihand 278">
                <a:extLst>
                  <a:ext uri="{FF2B5EF4-FFF2-40B4-BE49-F238E27FC236}">
                    <a16:creationId xmlns:a16="http://schemas.microsoft.com/office/drawing/2014/main" id="{5EBECA1E-01A6-4976-A46A-27F5546E4B20}"/>
                  </a:ext>
                </a:extLst>
              </p:cNvPr>
              <p:cNvPicPr/>
              <p:nvPr/>
            </p:nvPicPr>
            <p:blipFill>
              <a:blip r:embed="rId500"/>
              <a:stretch>
                <a:fillRect/>
              </a:stretch>
            </p:blipFill>
            <p:spPr>
              <a:xfrm>
                <a:off x="9487534" y="698165"/>
                <a:ext cx="155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0" name="Freihand 279">
                <a:extLst>
                  <a:ext uri="{FF2B5EF4-FFF2-40B4-BE49-F238E27FC236}">
                    <a16:creationId xmlns:a16="http://schemas.microsoft.com/office/drawing/2014/main" id="{FA7133C8-2034-4A8D-BA9A-B9B113905648}"/>
                  </a:ext>
                </a:extLst>
              </p14:cNvPr>
              <p14:cNvContentPartPr/>
              <p14:nvPr/>
            </p14:nvContentPartPr>
            <p14:xfrm>
              <a:off x="9652054" y="665045"/>
              <a:ext cx="4680" cy="30960"/>
            </p14:xfrm>
          </p:contentPart>
        </mc:Choice>
        <mc:Fallback xmlns="">
          <p:pic>
            <p:nvPicPr>
              <p:cNvPr id="280" name="Freihand 279">
                <a:extLst>
                  <a:ext uri="{FF2B5EF4-FFF2-40B4-BE49-F238E27FC236}">
                    <a16:creationId xmlns:a16="http://schemas.microsoft.com/office/drawing/2014/main" id="{FA7133C8-2034-4A8D-BA9A-B9B113905648}"/>
                  </a:ext>
                </a:extLst>
              </p:cNvPr>
              <p:cNvPicPr/>
              <p:nvPr/>
            </p:nvPicPr>
            <p:blipFill>
              <a:blip r:embed="rId502"/>
              <a:stretch>
                <a:fillRect/>
              </a:stretch>
            </p:blipFill>
            <p:spPr>
              <a:xfrm>
                <a:off x="9647734" y="660725"/>
                <a:ext cx="13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81" name="Freihand 280">
                <a:extLst>
                  <a:ext uri="{FF2B5EF4-FFF2-40B4-BE49-F238E27FC236}">
                    <a16:creationId xmlns:a16="http://schemas.microsoft.com/office/drawing/2014/main" id="{4702F15E-52EC-456D-993B-064FF9DD13E0}"/>
                  </a:ext>
                </a:extLst>
              </p14:cNvPr>
              <p14:cNvContentPartPr/>
              <p14:nvPr/>
            </p14:nvContentPartPr>
            <p14:xfrm>
              <a:off x="9679054" y="631565"/>
              <a:ext cx="240840" cy="114480"/>
            </p14:xfrm>
          </p:contentPart>
        </mc:Choice>
        <mc:Fallback xmlns="">
          <p:pic>
            <p:nvPicPr>
              <p:cNvPr id="281" name="Freihand 280">
                <a:extLst>
                  <a:ext uri="{FF2B5EF4-FFF2-40B4-BE49-F238E27FC236}">
                    <a16:creationId xmlns:a16="http://schemas.microsoft.com/office/drawing/2014/main" id="{4702F15E-52EC-456D-993B-064FF9DD13E0}"/>
                  </a:ext>
                </a:extLst>
              </p:cNvPr>
              <p:cNvPicPr/>
              <p:nvPr/>
            </p:nvPicPr>
            <p:blipFill>
              <a:blip r:embed="rId504"/>
              <a:stretch>
                <a:fillRect/>
              </a:stretch>
            </p:blipFill>
            <p:spPr>
              <a:xfrm>
                <a:off x="9674734" y="627245"/>
                <a:ext cx="249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2" name="Freihand 281">
                <a:extLst>
                  <a:ext uri="{FF2B5EF4-FFF2-40B4-BE49-F238E27FC236}">
                    <a16:creationId xmlns:a16="http://schemas.microsoft.com/office/drawing/2014/main" id="{82E70F72-B098-4136-AC78-4236DB6C7A40}"/>
                  </a:ext>
                </a:extLst>
              </p14:cNvPr>
              <p14:cNvContentPartPr/>
              <p14:nvPr/>
            </p14:nvContentPartPr>
            <p14:xfrm>
              <a:off x="9881734" y="647765"/>
              <a:ext cx="245160" cy="74160"/>
            </p14:xfrm>
          </p:contentPart>
        </mc:Choice>
        <mc:Fallback xmlns="">
          <p:pic>
            <p:nvPicPr>
              <p:cNvPr id="282" name="Freihand 281">
                <a:extLst>
                  <a:ext uri="{FF2B5EF4-FFF2-40B4-BE49-F238E27FC236}">
                    <a16:creationId xmlns:a16="http://schemas.microsoft.com/office/drawing/2014/main" id="{82E70F72-B098-4136-AC78-4236DB6C7A40}"/>
                  </a:ext>
                </a:extLst>
              </p:cNvPr>
              <p:cNvPicPr/>
              <p:nvPr/>
            </p:nvPicPr>
            <p:blipFill>
              <a:blip r:embed="rId506"/>
              <a:stretch>
                <a:fillRect/>
              </a:stretch>
            </p:blipFill>
            <p:spPr>
              <a:xfrm>
                <a:off x="9877414" y="643445"/>
                <a:ext cx="253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3" name="Freihand 282">
                <a:extLst>
                  <a:ext uri="{FF2B5EF4-FFF2-40B4-BE49-F238E27FC236}">
                    <a16:creationId xmlns:a16="http://schemas.microsoft.com/office/drawing/2014/main" id="{1DFBC6A5-E54B-4154-9D17-239F1E0D6F36}"/>
                  </a:ext>
                </a:extLst>
              </p14:cNvPr>
              <p14:cNvContentPartPr/>
              <p14:nvPr/>
            </p14:nvContentPartPr>
            <p14:xfrm>
              <a:off x="9795694" y="848285"/>
              <a:ext cx="10440" cy="90000"/>
            </p14:xfrm>
          </p:contentPart>
        </mc:Choice>
        <mc:Fallback xmlns="">
          <p:pic>
            <p:nvPicPr>
              <p:cNvPr id="283" name="Freihand 282">
                <a:extLst>
                  <a:ext uri="{FF2B5EF4-FFF2-40B4-BE49-F238E27FC236}">
                    <a16:creationId xmlns:a16="http://schemas.microsoft.com/office/drawing/2014/main" id="{1DFBC6A5-E54B-4154-9D17-239F1E0D6F36}"/>
                  </a:ext>
                </a:extLst>
              </p:cNvPr>
              <p:cNvPicPr/>
              <p:nvPr/>
            </p:nvPicPr>
            <p:blipFill>
              <a:blip r:embed="rId508"/>
              <a:stretch>
                <a:fillRect/>
              </a:stretch>
            </p:blipFill>
            <p:spPr>
              <a:xfrm>
                <a:off x="9791374" y="843965"/>
                <a:ext cx="19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4" name="Freihand 283">
                <a:extLst>
                  <a:ext uri="{FF2B5EF4-FFF2-40B4-BE49-F238E27FC236}">
                    <a16:creationId xmlns:a16="http://schemas.microsoft.com/office/drawing/2014/main" id="{BAE0D771-914A-4BE8-82F8-B91F1A915B5F}"/>
                  </a:ext>
                </a:extLst>
              </p14:cNvPr>
              <p14:cNvContentPartPr/>
              <p14:nvPr/>
            </p14:nvContentPartPr>
            <p14:xfrm>
              <a:off x="9798214" y="840005"/>
              <a:ext cx="110160" cy="73080"/>
            </p14:xfrm>
          </p:contentPart>
        </mc:Choice>
        <mc:Fallback xmlns="">
          <p:pic>
            <p:nvPicPr>
              <p:cNvPr id="284" name="Freihand 283">
                <a:extLst>
                  <a:ext uri="{FF2B5EF4-FFF2-40B4-BE49-F238E27FC236}">
                    <a16:creationId xmlns:a16="http://schemas.microsoft.com/office/drawing/2014/main" id="{BAE0D771-914A-4BE8-82F8-B91F1A915B5F}"/>
                  </a:ext>
                </a:extLst>
              </p:cNvPr>
              <p:cNvPicPr/>
              <p:nvPr/>
            </p:nvPicPr>
            <p:blipFill>
              <a:blip r:embed="rId510"/>
              <a:stretch>
                <a:fillRect/>
              </a:stretch>
            </p:blipFill>
            <p:spPr>
              <a:xfrm>
                <a:off x="9793894" y="835685"/>
                <a:ext cx="118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6" name="Freihand 285">
                <a:extLst>
                  <a:ext uri="{FF2B5EF4-FFF2-40B4-BE49-F238E27FC236}">
                    <a16:creationId xmlns:a16="http://schemas.microsoft.com/office/drawing/2014/main" id="{80B8E0C8-0B3C-4BE2-95F7-A6E5FBDC1E33}"/>
                  </a:ext>
                </a:extLst>
              </p14:cNvPr>
              <p14:cNvContentPartPr/>
              <p14:nvPr/>
            </p14:nvContentPartPr>
            <p14:xfrm>
              <a:off x="9930694" y="802205"/>
              <a:ext cx="250920" cy="94320"/>
            </p14:xfrm>
          </p:contentPart>
        </mc:Choice>
        <mc:Fallback xmlns="">
          <p:pic>
            <p:nvPicPr>
              <p:cNvPr id="286" name="Freihand 285">
                <a:extLst>
                  <a:ext uri="{FF2B5EF4-FFF2-40B4-BE49-F238E27FC236}">
                    <a16:creationId xmlns:a16="http://schemas.microsoft.com/office/drawing/2014/main" id="{80B8E0C8-0B3C-4BE2-95F7-A6E5FBDC1E33}"/>
                  </a:ext>
                </a:extLst>
              </p:cNvPr>
              <p:cNvPicPr/>
              <p:nvPr/>
            </p:nvPicPr>
            <p:blipFill>
              <a:blip r:embed="rId512"/>
              <a:stretch>
                <a:fillRect/>
              </a:stretch>
            </p:blipFill>
            <p:spPr>
              <a:xfrm>
                <a:off x="9926374" y="797885"/>
                <a:ext cx="259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87" name="Freihand 286">
                <a:extLst>
                  <a:ext uri="{FF2B5EF4-FFF2-40B4-BE49-F238E27FC236}">
                    <a16:creationId xmlns:a16="http://schemas.microsoft.com/office/drawing/2014/main" id="{13B1C7A6-6BC3-4A1E-9896-9817B55FE559}"/>
                  </a:ext>
                </a:extLst>
              </p14:cNvPr>
              <p14:cNvContentPartPr/>
              <p14:nvPr/>
            </p14:nvContentPartPr>
            <p14:xfrm>
              <a:off x="10034014" y="809765"/>
              <a:ext cx="93960" cy="17640"/>
            </p14:xfrm>
          </p:contentPart>
        </mc:Choice>
        <mc:Fallback xmlns="">
          <p:pic>
            <p:nvPicPr>
              <p:cNvPr id="287" name="Freihand 286">
                <a:extLst>
                  <a:ext uri="{FF2B5EF4-FFF2-40B4-BE49-F238E27FC236}">
                    <a16:creationId xmlns:a16="http://schemas.microsoft.com/office/drawing/2014/main" id="{13B1C7A6-6BC3-4A1E-9896-9817B55FE559}"/>
                  </a:ext>
                </a:extLst>
              </p:cNvPr>
              <p:cNvPicPr/>
              <p:nvPr/>
            </p:nvPicPr>
            <p:blipFill>
              <a:blip r:embed="rId514"/>
              <a:stretch>
                <a:fillRect/>
              </a:stretch>
            </p:blipFill>
            <p:spPr>
              <a:xfrm>
                <a:off x="10029694" y="805445"/>
                <a:ext cx="102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88" name="Freihand 287">
                <a:extLst>
                  <a:ext uri="{FF2B5EF4-FFF2-40B4-BE49-F238E27FC236}">
                    <a16:creationId xmlns:a16="http://schemas.microsoft.com/office/drawing/2014/main" id="{7CDB7BDF-E3EC-4765-A022-32A4D0F49AFC}"/>
                  </a:ext>
                </a:extLst>
              </p14:cNvPr>
              <p14:cNvContentPartPr/>
              <p14:nvPr/>
            </p14:nvContentPartPr>
            <p14:xfrm>
              <a:off x="10176574" y="836765"/>
              <a:ext cx="133560" cy="40680"/>
            </p14:xfrm>
          </p:contentPart>
        </mc:Choice>
        <mc:Fallback xmlns="">
          <p:pic>
            <p:nvPicPr>
              <p:cNvPr id="288" name="Freihand 287">
                <a:extLst>
                  <a:ext uri="{FF2B5EF4-FFF2-40B4-BE49-F238E27FC236}">
                    <a16:creationId xmlns:a16="http://schemas.microsoft.com/office/drawing/2014/main" id="{7CDB7BDF-E3EC-4765-A022-32A4D0F49AFC}"/>
                  </a:ext>
                </a:extLst>
              </p:cNvPr>
              <p:cNvPicPr/>
              <p:nvPr/>
            </p:nvPicPr>
            <p:blipFill>
              <a:blip r:embed="rId516"/>
              <a:stretch>
                <a:fillRect/>
              </a:stretch>
            </p:blipFill>
            <p:spPr>
              <a:xfrm>
                <a:off x="10172254" y="832445"/>
                <a:ext cx="142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89" name="Freihand 288">
                <a:extLst>
                  <a:ext uri="{FF2B5EF4-FFF2-40B4-BE49-F238E27FC236}">
                    <a16:creationId xmlns:a16="http://schemas.microsoft.com/office/drawing/2014/main" id="{6CACE5A3-D478-47DF-915C-62B3987CFE90}"/>
                  </a:ext>
                </a:extLst>
              </p14:cNvPr>
              <p14:cNvContentPartPr/>
              <p14:nvPr/>
            </p14:nvContentPartPr>
            <p14:xfrm>
              <a:off x="9980374" y="1015685"/>
              <a:ext cx="122040" cy="48600"/>
            </p14:xfrm>
          </p:contentPart>
        </mc:Choice>
        <mc:Fallback xmlns="">
          <p:pic>
            <p:nvPicPr>
              <p:cNvPr id="289" name="Freihand 288">
                <a:extLst>
                  <a:ext uri="{FF2B5EF4-FFF2-40B4-BE49-F238E27FC236}">
                    <a16:creationId xmlns:a16="http://schemas.microsoft.com/office/drawing/2014/main" id="{6CACE5A3-D478-47DF-915C-62B3987CFE90}"/>
                  </a:ext>
                </a:extLst>
              </p:cNvPr>
              <p:cNvPicPr/>
              <p:nvPr/>
            </p:nvPicPr>
            <p:blipFill>
              <a:blip r:embed="rId518"/>
              <a:stretch>
                <a:fillRect/>
              </a:stretch>
            </p:blipFill>
            <p:spPr>
              <a:xfrm>
                <a:off x="9976054" y="1011365"/>
                <a:ext cx="130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0" name="Freihand 289">
                <a:extLst>
                  <a:ext uri="{FF2B5EF4-FFF2-40B4-BE49-F238E27FC236}">
                    <a16:creationId xmlns:a16="http://schemas.microsoft.com/office/drawing/2014/main" id="{B88C2387-9A5F-4C24-B240-71AEFC50A60F}"/>
                  </a:ext>
                </a:extLst>
              </p14:cNvPr>
              <p14:cNvContentPartPr/>
              <p14:nvPr/>
            </p14:nvContentPartPr>
            <p14:xfrm>
              <a:off x="10110334" y="976445"/>
              <a:ext cx="360" cy="360"/>
            </p14:xfrm>
          </p:contentPart>
        </mc:Choice>
        <mc:Fallback xmlns="">
          <p:pic>
            <p:nvPicPr>
              <p:cNvPr id="290" name="Freihand 289">
                <a:extLst>
                  <a:ext uri="{FF2B5EF4-FFF2-40B4-BE49-F238E27FC236}">
                    <a16:creationId xmlns:a16="http://schemas.microsoft.com/office/drawing/2014/main" id="{B88C2387-9A5F-4C24-B240-71AEFC50A60F}"/>
                  </a:ext>
                </a:extLst>
              </p:cNvPr>
              <p:cNvPicPr/>
              <p:nvPr/>
            </p:nvPicPr>
            <p:blipFill>
              <a:blip r:embed="rId323"/>
              <a:stretch>
                <a:fillRect/>
              </a:stretch>
            </p:blipFill>
            <p:spPr>
              <a:xfrm>
                <a:off x="10106014" y="972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1" name="Freihand 290">
                <a:extLst>
                  <a:ext uri="{FF2B5EF4-FFF2-40B4-BE49-F238E27FC236}">
                    <a16:creationId xmlns:a16="http://schemas.microsoft.com/office/drawing/2014/main" id="{22C55E07-48FD-4BA8-9D81-11CB7C96DFC2}"/>
                  </a:ext>
                </a:extLst>
              </p14:cNvPr>
              <p14:cNvContentPartPr/>
              <p14:nvPr/>
            </p14:nvContentPartPr>
            <p14:xfrm>
              <a:off x="10139494" y="941885"/>
              <a:ext cx="252720" cy="116280"/>
            </p14:xfrm>
          </p:contentPart>
        </mc:Choice>
        <mc:Fallback xmlns="">
          <p:pic>
            <p:nvPicPr>
              <p:cNvPr id="291" name="Freihand 290">
                <a:extLst>
                  <a:ext uri="{FF2B5EF4-FFF2-40B4-BE49-F238E27FC236}">
                    <a16:creationId xmlns:a16="http://schemas.microsoft.com/office/drawing/2014/main" id="{22C55E07-48FD-4BA8-9D81-11CB7C96DFC2}"/>
                  </a:ext>
                </a:extLst>
              </p:cNvPr>
              <p:cNvPicPr/>
              <p:nvPr/>
            </p:nvPicPr>
            <p:blipFill>
              <a:blip r:embed="rId521"/>
              <a:stretch>
                <a:fillRect/>
              </a:stretch>
            </p:blipFill>
            <p:spPr>
              <a:xfrm>
                <a:off x="10135174" y="937565"/>
                <a:ext cx="261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3" name="Freihand 292">
                <a:extLst>
                  <a:ext uri="{FF2B5EF4-FFF2-40B4-BE49-F238E27FC236}">
                    <a16:creationId xmlns:a16="http://schemas.microsoft.com/office/drawing/2014/main" id="{1358D7C3-E59A-4941-ACBE-34059D2A4856}"/>
                  </a:ext>
                </a:extLst>
              </p14:cNvPr>
              <p14:cNvContentPartPr/>
              <p14:nvPr/>
            </p14:nvContentPartPr>
            <p14:xfrm>
              <a:off x="10405894" y="806885"/>
              <a:ext cx="41040" cy="132120"/>
            </p14:xfrm>
          </p:contentPart>
        </mc:Choice>
        <mc:Fallback xmlns="">
          <p:pic>
            <p:nvPicPr>
              <p:cNvPr id="293" name="Freihand 292">
                <a:extLst>
                  <a:ext uri="{FF2B5EF4-FFF2-40B4-BE49-F238E27FC236}">
                    <a16:creationId xmlns:a16="http://schemas.microsoft.com/office/drawing/2014/main" id="{1358D7C3-E59A-4941-ACBE-34059D2A4856}"/>
                  </a:ext>
                </a:extLst>
              </p:cNvPr>
              <p:cNvPicPr/>
              <p:nvPr/>
            </p:nvPicPr>
            <p:blipFill>
              <a:blip r:embed="rId523"/>
              <a:stretch>
                <a:fillRect/>
              </a:stretch>
            </p:blipFill>
            <p:spPr>
              <a:xfrm>
                <a:off x="10401574" y="802565"/>
                <a:ext cx="49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4" name="Freihand 293">
                <a:extLst>
                  <a:ext uri="{FF2B5EF4-FFF2-40B4-BE49-F238E27FC236}">
                    <a16:creationId xmlns:a16="http://schemas.microsoft.com/office/drawing/2014/main" id="{143BF3F3-F784-4AC1-8FA7-C384C2E9FDAF}"/>
                  </a:ext>
                </a:extLst>
              </p14:cNvPr>
              <p14:cNvContentPartPr/>
              <p14:nvPr/>
            </p14:nvContentPartPr>
            <p14:xfrm>
              <a:off x="10430734" y="994805"/>
              <a:ext cx="11160" cy="32400"/>
            </p14:xfrm>
          </p:contentPart>
        </mc:Choice>
        <mc:Fallback xmlns="">
          <p:pic>
            <p:nvPicPr>
              <p:cNvPr id="294" name="Freihand 293">
                <a:extLst>
                  <a:ext uri="{FF2B5EF4-FFF2-40B4-BE49-F238E27FC236}">
                    <a16:creationId xmlns:a16="http://schemas.microsoft.com/office/drawing/2014/main" id="{143BF3F3-F784-4AC1-8FA7-C384C2E9FDAF}"/>
                  </a:ext>
                </a:extLst>
              </p:cNvPr>
              <p:cNvPicPr/>
              <p:nvPr/>
            </p:nvPicPr>
            <p:blipFill>
              <a:blip r:embed="rId525"/>
              <a:stretch>
                <a:fillRect/>
              </a:stretch>
            </p:blipFill>
            <p:spPr>
              <a:xfrm>
                <a:off x="10426414" y="990485"/>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54" name="Freihand 253">
                <a:extLst>
                  <a:ext uri="{FF2B5EF4-FFF2-40B4-BE49-F238E27FC236}">
                    <a16:creationId xmlns:a16="http://schemas.microsoft.com/office/drawing/2014/main" id="{2B09728E-3FF1-4D9B-B70C-29B1C1C15D54}"/>
                  </a:ext>
                </a:extLst>
              </p14:cNvPr>
              <p14:cNvContentPartPr/>
              <p14:nvPr/>
            </p14:nvContentPartPr>
            <p14:xfrm>
              <a:off x="8328694" y="972845"/>
              <a:ext cx="99000" cy="61560"/>
            </p14:xfrm>
          </p:contentPart>
        </mc:Choice>
        <mc:Fallback xmlns="">
          <p:pic>
            <p:nvPicPr>
              <p:cNvPr id="254" name="Freihand 253">
                <a:extLst>
                  <a:ext uri="{FF2B5EF4-FFF2-40B4-BE49-F238E27FC236}">
                    <a16:creationId xmlns:a16="http://schemas.microsoft.com/office/drawing/2014/main" id="{2B09728E-3FF1-4D9B-B70C-29B1C1C15D54}"/>
                  </a:ext>
                </a:extLst>
              </p:cNvPr>
              <p:cNvPicPr/>
              <p:nvPr/>
            </p:nvPicPr>
            <p:blipFill>
              <a:blip r:embed="rId527"/>
              <a:stretch>
                <a:fillRect/>
              </a:stretch>
            </p:blipFill>
            <p:spPr>
              <a:xfrm>
                <a:off x="8324374" y="968525"/>
                <a:ext cx="107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55" name="Freihand 254">
                <a:extLst>
                  <a:ext uri="{FF2B5EF4-FFF2-40B4-BE49-F238E27FC236}">
                    <a16:creationId xmlns:a16="http://schemas.microsoft.com/office/drawing/2014/main" id="{56B70247-002E-4314-8AD3-AFDC0B42CA58}"/>
                  </a:ext>
                </a:extLst>
              </p14:cNvPr>
              <p14:cNvContentPartPr/>
              <p14:nvPr/>
            </p14:nvContentPartPr>
            <p14:xfrm>
              <a:off x="8397814" y="970325"/>
              <a:ext cx="54000" cy="122400"/>
            </p14:xfrm>
          </p:contentPart>
        </mc:Choice>
        <mc:Fallback xmlns="">
          <p:pic>
            <p:nvPicPr>
              <p:cNvPr id="255" name="Freihand 254">
                <a:extLst>
                  <a:ext uri="{FF2B5EF4-FFF2-40B4-BE49-F238E27FC236}">
                    <a16:creationId xmlns:a16="http://schemas.microsoft.com/office/drawing/2014/main" id="{56B70247-002E-4314-8AD3-AFDC0B42CA58}"/>
                  </a:ext>
                </a:extLst>
              </p:cNvPr>
              <p:cNvPicPr/>
              <p:nvPr/>
            </p:nvPicPr>
            <p:blipFill>
              <a:blip r:embed="rId529"/>
              <a:stretch>
                <a:fillRect/>
              </a:stretch>
            </p:blipFill>
            <p:spPr>
              <a:xfrm>
                <a:off x="8393494" y="966005"/>
                <a:ext cx="62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56" name="Freihand 255">
                <a:extLst>
                  <a:ext uri="{FF2B5EF4-FFF2-40B4-BE49-F238E27FC236}">
                    <a16:creationId xmlns:a16="http://schemas.microsoft.com/office/drawing/2014/main" id="{F254A66F-B8C7-4F7E-9622-9CD2DB7C4114}"/>
                  </a:ext>
                </a:extLst>
              </p14:cNvPr>
              <p14:cNvContentPartPr/>
              <p14:nvPr/>
            </p14:nvContentPartPr>
            <p14:xfrm>
              <a:off x="8520574" y="905525"/>
              <a:ext cx="101160" cy="2520"/>
            </p14:xfrm>
          </p:contentPart>
        </mc:Choice>
        <mc:Fallback xmlns="">
          <p:pic>
            <p:nvPicPr>
              <p:cNvPr id="256" name="Freihand 255">
                <a:extLst>
                  <a:ext uri="{FF2B5EF4-FFF2-40B4-BE49-F238E27FC236}">
                    <a16:creationId xmlns:a16="http://schemas.microsoft.com/office/drawing/2014/main" id="{F254A66F-B8C7-4F7E-9622-9CD2DB7C4114}"/>
                  </a:ext>
                </a:extLst>
              </p:cNvPr>
              <p:cNvPicPr/>
              <p:nvPr/>
            </p:nvPicPr>
            <p:blipFill>
              <a:blip r:embed="rId531"/>
              <a:stretch>
                <a:fillRect/>
              </a:stretch>
            </p:blipFill>
            <p:spPr>
              <a:xfrm>
                <a:off x="8516254" y="901205"/>
                <a:ext cx="109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57" name="Freihand 256">
                <a:extLst>
                  <a:ext uri="{FF2B5EF4-FFF2-40B4-BE49-F238E27FC236}">
                    <a16:creationId xmlns:a16="http://schemas.microsoft.com/office/drawing/2014/main" id="{63188D91-767A-40A5-B134-4CF60A22F538}"/>
                  </a:ext>
                </a:extLst>
              </p14:cNvPr>
              <p14:cNvContentPartPr/>
              <p14:nvPr/>
            </p14:nvContentPartPr>
            <p14:xfrm>
              <a:off x="8672494" y="825605"/>
              <a:ext cx="107640" cy="90000"/>
            </p14:xfrm>
          </p:contentPart>
        </mc:Choice>
        <mc:Fallback xmlns="">
          <p:pic>
            <p:nvPicPr>
              <p:cNvPr id="257" name="Freihand 256">
                <a:extLst>
                  <a:ext uri="{FF2B5EF4-FFF2-40B4-BE49-F238E27FC236}">
                    <a16:creationId xmlns:a16="http://schemas.microsoft.com/office/drawing/2014/main" id="{63188D91-767A-40A5-B134-4CF60A22F538}"/>
                  </a:ext>
                </a:extLst>
              </p:cNvPr>
              <p:cNvPicPr/>
              <p:nvPr/>
            </p:nvPicPr>
            <p:blipFill>
              <a:blip r:embed="rId533"/>
              <a:stretch>
                <a:fillRect/>
              </a:stretch>
            </p:blipFill>
            <p:spPr>
              <a:xfrm>
                <a:off x="8668174" y="821285"/>
                <a:ext cx="11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99" name="Freihand 298">
                <a:extLst>
                  <a:ext uri="{FF2B5EF4-FFF2-40B4-BE49-F238E27FC236}">
                    <a16:creationId xmlns:a16="http://schemas.microsoft.com/office/drawing/2014/main" id="{F34BF2E9-BF1C-4E05-97B5-DA43534C54AC}"/>
                  </a:ext>
                </a:extLst>
              </p14:cNvPr>
              <p14:cNvContentPartPr/>
              <p14:nvPr/>
            </p14:nvContentPartPr>
            <p14:xfrm>
              <a:off x="8668174" y="959525"/>
              <a:ext cx="106560" cy="83520"/>
            </p14:xfrm>
          </p:contentPart>
        </mc:Choice>
        <mc:Fallback xmlns="">
          <p:pic>
            <p:nvPicPr>
              <p:cNvPr id="299" name="Freihand 298">
                <a:extLst>
                  <a:ext uri="{FF2B5EF4-FFF2-40B4-BE49-F238E27FC236}">
                    <a16:creationId xmlns:a16="http://schemas.microsoft.com/office/drawing/2014/main" id="{F34BF2E9-BF1C-4E05-97B5-DA43534C54AC}"/>
                  </a:ext>
                </a:extLst>
              </p:cNvPr>
              <p:cNvPicPr/>
              <p:nvPr/>
            </p:nvPicPr>
            <p:blipFill>
              <a:blip r:embed="rId535"/>
              <a:stretch>
                <a:fillRect/>
              </a:stretch>
            </p:blipFill>
            <p:spPr>
              <a:xfrm>
                <a:off x="8663854" y="955205"/>
                <a:ext cx="115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0" name="Freihand 299">
                <a:extLst>
                  <a:ext uri="{FF2B5EF4-FFF2-40B4-BE49-F238E27FC236}">
                    <a16:creationId xmlns:a16="http://schemas.microsoft.com/office/drawing/2014/main" id="{89CC7C82-A1DD-4F6D-97AC-34B11A007A5D}"/>
                  </a:ext>
                </a:extLst>
              </p14:cNvPr>
              <p14:cNvContentPartPr/>
              <p14:nvPr/>
            </p14:nvContentPartPr>
            <p14:xfrm>
              <a:off x="8788054" y="965285"/>
              <a:ext cx="60840" cy="35640"/>
            </p14:xfrm>
          </p:contentPart>
        </mc:Choice>
        <mc:Fallback xmlns="">
          <p:pic>
            <p:nvPicPr>
              <p:cNvPr id="300" name="Freihand 299">
                <a:extLst>
                  <a:ext uri="{FF2B5EF4-FFF2-40B4-BE49-F238E27FC236}">
                    <a16:creationId xmlns:a16="http://schemas.microsoft.com/office/drawing/2014/main" id="{89CC7C82-A1DD-4F6D-97AC-34B11A007A5D}"/>
                  </a:ext>
                </a:extLst>
              </p:cNvPr>
              <p:cNvPicPr/>
              <p:nvPr/>
            </p:nvPicPr>
            <p:blipFill>
              <a:blip r:embed="rId537"/>
              <a:stretch>
                <a:fillRect/>
              </a:stretch>
            </p:blipFill>
            <p:spPr>
              <a:xfrm>
                <a:off x="8783734" y="960965"/>
                <a:ext cx="69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1" name="Freihand 300">
                <a:extLst>
                  <a:ext uri="{FF2B5EF4-FFF2-40B4-BE49-F238E27FC236}">
                    <a16:creationId xmlns:a16="http://schemas.microsoft.com/office/drawing/2014/main" id="{955E7256-E41E-40EA-9B5D-FC65B100E977}"/>
                  </a:ext>
                </a:extLst>
              </p14:cNvPr>
              <p14:cNvContentPartPr/>
              <p14:nvPr/>
            </p14:nvContentPartPr>
            <p14:xfrm>
              <a:off x="8832694" y="960965"/>
              <a:ext cx="36720" cy="129600"/>
            </p14:xfrm>
          </p:contentPart>
        </mc:Choice>
        <mc:Fallback xmlns="">
          <p:pic>
            <p:nvPicPr>
              <p:cNvPr id="301" name="Freihand 300">
                <a:extLst>
                  <a:ext uri="{FF2B5EF4-FFF2-40B4-BE49-F238E27FC236}">
                    <a16:creationId xmlns:a16="http://schemas.microsoft.com/office/drawing/2014/main" id="{955E7256-E41E-40EA-9B5D-FC65B100E977}"/>
                  </a:ext>
                </a:extLst>
              </p:cNvPr>
              <p:cNvPicPr/>
              <p:nvPr/>
            </p:nvPicPr>
            <p:blipFill>
              <a:blip r:embed="rId539"/>
              <a:stretch>
                <a:fillRect/>
              </a:stretch>
            </p:blipFill>
            <p:spPr>
              <a:xfrm>
                <a:off x="8828374" y="956645"/>
                <a:ext cx="45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9" name="Freihand 318">
                <a:extLst>
                  <a:ext uri="{FF2B5EF4-FFF2-40B4-BE49-F238E27FC236}">
                    <a16:creationId xmlns:a16="http://schemas.microsoft.com/office/drawing/2014/main" id="{1B26DFEF-0F54-45C6-96B2-7AF6DFD6F052}"/>
                  </a:ext>
                </a:extLst>
              </p14:cNvPr>
              <p14:cNvContentPartPr/>
              <p14:nvPr/>
            </p14:nvContentPartPr>
            <p14:xfrm>
              <a:off x="7503574" y="1117205"/>
              <a:ext cx="1424880" cy="64800"/>
            </p14:xfrm>
          </p:contentPart>
        </mc:Choice>
        <mc:Fallback xmlns="">
          <p:pic>
            <p:nvPicPr>
              <p:cNvPr id="319" name="Freihand 318">
                <a:extLst>
                  <a:ext uri="{FF2B5EF4-FFF2-40B4-BE49-F238E27FC236}">
                    <a16:creationId xmlns:a16="http://schemas.microsoft.com/office/drawing/2014/main" id="{1B26DFEF-0F54-45C6-96B2-7AF6DFD6F052}"/>
                  </a:ext>
                </a:extLst>
              </p:cNvPr>
              <p:cNvPicPr/>
              <p:nvPr/>
            </p:nvPicPr>
            <p:blipFill>
              <a:blip r:embed="rId541"/>
              <a:stretch>
                <a:fillRect/>
              </a:stretch>
            </p:blipFill>
            <p:spPr>
              <a:xfrm>
                <a:off x="7499254" y="1112885"/>
                <a:ext cx="1433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0" name="Freihand 319">
                <a:extLst>
                  <a:ext uri="{FF2B5EF4-FFF2-40B4-BE49-F238E27FC236}">
                    <a16:creationId xmlns:a16="http://schemas.microsoft.com/office/drawing/2014/main" id="{3BA40A66-453B-47CF-B26E-4D55886CCD93}"/>
                  </a:ext>
                </a:extLst>
              </p14:cNvPr>
              <p14:cNvContentPartPr/>
              <p14:nvPr/>
            </p14:nvContentPartPr>
            <p14:xfrm>
              <a:off x="8520574" y="1169045"/>
              <a:ext cx="935280" cy="143640"/>
            </p14:xfrm>
          </p:contentPart>
        </mc:Choice>
        <mc:Fallback xmlns="">
          <p:pic>
            <p:nvPicPr>
              <p:cNvPr id="320" name="Freihand 319">
                <a:extLst>
                  <a:ext uri="{FF2B5EF4-FFF2-40B4-BE49-F238E27FC236}">
                    <a16:creationId xmlns:a16="http://schemas.microsoft.com/office/drawing/2014/main" id="{3BA40A66-453B-47CF-B26E-4D55886CCD93}"/>
                  </a:ext>
                </a:extLst>
              </p:cNvPr>
              <p:cNvPicPr/>
              <p:nvPr/>
            </p:nvPicPr>
            <p:blipFill>
              <a:blip r:embed="rId543"/>
              <a:stretch>
                <a:fillRect/>
              </a:stretch>
            </p:blipFill>
            <p:spPr>
              <a:xfrm>
                <a:off x="8516254" y="1164725"/>
                <a:ext cx="943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1" name="Freihand 320">
                <a:extLst>
                  <a:ext uri="{FF2B5EF4-FFF2-40B4-BE49-F238E27FC236}">
                    <a16:creationId xmlns:a16="http://schemas.microsoft.com/office/drawing/2014/main" id="{F1C66AA2-456F-448C-8F2E-B264312BAA81}"/>
                  </a:ext>
                </a:extLst>
              </p14:cNvPr>
              <p14:cNvContentPartPr/>
              <p14:nvPr/>
            </p14:nvContentPartPr>
            <p14:xfrm>
              <a:off x="9368014" y="1111085"/>
              <a:ext cx="186480" cy="113760"/>
            </p14:xfrm>
          </p:contentPart>
        </mc:Choice>
        <mc:Fallback xmlns="">
          <p:pic>
            <p:nvPicPr>
              <p:cNvPr id="321" name="Freihand 320">
                <a:extLst>
                  <a:ext uri="{FF2B5EF4-FFF2-40B4-BE49-F238E27FC236}">
                    <a16:creationId xmlns:a16="http://schemas.microsoft.com/office/drawing/2014/main" id="{F1C66AA2-456F-448C-8F2E-B264312BAA81}"/>
                  </a:ext>
                </a:extLst>
              </p:cNvPr>
              <p:cNvPicPr/>
              <p:nvPr/>
            </p:nvPicPr>
            <p:blipFill>
              <a:blip r:embed="rId545"/>
              <a:stretch>
                <a:fillRect/>
              </a:stretch>
            </p:blipFill>
            <p:spPr>
              <a:xfrm>
                <a:off x="9363694" y="1106765"/>
                <a:ext cx="195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5" name="Freihand 324">
                <a:extLst>
                  <a:ext uri="{FF2B5EF4-FFF2-40B4-BE49-F238E27FC236}">
                    <a16:creationId xmlns:a16="http://schemas.microsoft.com/office/drawing/2014/main" id="{447202E2-41A7-46A7-A705-FD177C8B7463}"/>
                  </a:ext>
                </a:extLst>
              </p14:cNvPr>
              <p14:cNvContentPartPr/>
              <p14:nvPr/>
            </p14:nvContentPartPr>
            <p14:xfrm>
              <a:off x="6920014" y="1149245"/>
              <a:ext cx="232560" cy="55080"/>
            </p14:xfrm>
          </p:contentPart>
        </mc:Choice>
        <mc:Fallback xmlns="">
          <p:pic>
            <p:nvPicPr>
              <p:cNvPr id="325" name="Freihand 324">
                <a:extLst>
                  <a:ext uri="{FF2B5EF4-FFF2-40B4-BE49-F238E27FC236}">
                    <a16:creationId xmlns:a16="http://schemas.microsoft.com/office/drawing/2014/main" id="{447202E2-41A7-46A7-A705-FD177C8B7463}"/>
                  </a:ext>
                </a:extLst>
              </p:cNvPr>
              <p:cNvPicPr/>
              <p:nvPr/>
            </p:nvPicPr>
            <p:blipFill>
              <a:blip r:embed="rId547"/>
              <a:stretch>
                <a:fillRect/>
              </a:stretch>
            </p:blipFill>
            <p:spPr>
              <a:xfrm>
                <a:off x="6915694" y="1144925"/>
                <a:ext cx="241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6" name="Freihand 325">
                <a:extLst>
                  <a:ext uri="{FF2B5EF4-FFF2-40B4-BE49-F238E27FC236}">
                    <a16:creationId xmlns:a16="http://schemas.microsoft.com/office/drawing/2014/main" id="{2D47365B-3E9B-423E-9D6B-1C9B3AD8D677}"/>
                  </a:ext>
                </a:extLst>
              </p14:cNvPr>
              <p14:cNvContentPartPr/>
              <p14:nvPr/>
            </p14:nvContentPartPr>
            <p14:xfrm>
              <a:off x="5904454" y="1246805"/>
              <a:ext cx="834480" cy="27720"/>
            </p14:xfrm>
          </p:contentPart>
        </mc:Choice>
        <mc:Fallback xmlns="">
          <p:pic>
            <p:nvPicPr>
              <p:cNvPr id="326" name="Freihand 325">
                <a:extLst>
                  <a:ext uri="{FF2B5EF4-FFF2-40B4-BE49-F238E27FC236}">
                    <a16:creationId xmlns:a16="http://schemas.microsoft.com/office/drawing/2014/main" id="{2D47365B-3E9B-423E-9D6B-1C9B3AD8D677}"/>
                  </a:ext>
                </a:extLst>
              </p:cNvPr>
              <p:cNvPicPr/>
              <p:nvPr/>
            </p:nvPicPr>
            <p:blipFill>
              <a:blip r:embed="rId549"/>
              <a:stretch>
                <a:fillRect/>
              </a:stretch>
            </p:blipFill>
            <p:spPr>
              <a:xfrm>
                <a:off x="5900134" y="1242485"/>
                <a:ext cx="843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8" name="Freihand 327">
                <a:extLst>
                  <a:ext uri="{FF2B5EF4-FFF2-40B4-BE49-F238E27FC236}">
                    <a16:creationId xmlns:a16="http://schemas.microsoft.com/office/drawing/2014/main" id="{C7B9DC9E-664A-4DE5-96D6-85DCC34A3711}"/>
                  </a:ext>
                </a:extLst>
              </p14:cNvPr>
              <p14:cNvContentPartPr/>
              <p14:nvPr/>
            </p14:nvContentPartPr>
            <p14:xfrm>
              <a:off x="6179494" y="1011725"/>
              <a:ext cx="443160" cy="24480"/>
            </p14:xfrm>
          </p:contentPart>
        </mc:Choice>
        <mc:Fallback xmlns="">
          <p:pic>
            <p:nvPicPr>
              <p:cNvPr id="328" name="Freihand 327">
                <a:extLst>
                  <a:ext uri="{FF2B5EF4-FFF2-40B4-BE49-F238E27FC236}">
                    <a16:creationId xmlns:a16="http://schemas.microsoft.com/office/drawing/2014/main" id="{C7B9DC9E-664A-4DE5-96D6-85DCC34A3711}"/>
                  </a:ext>
                </a:extLst>
              </p:cNvPr>
              <p:cNvPicPr/>
              <p:nvPr/>
            </p:nvPicPr>
            <p:blipFill>
              <a:blip r:embed="rId551"/>
              <a:stretch>
                <a:fillRect/>
              </a:stretch>
            </p:blipFill>
            <p:spPr>
              <a:xfrm>
                <a:off x="6175174" y="1007405"/>
                <a:ext cx="451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9" name="Freihand 328">
                <a:extLst>
                  <a:ext uri="{FF2B5EF4-FFF2-40B4-BE49-F238E27FC236}">
                    <a16:creationId xmlns:a16="http://schemas.microsoft.com/office/drawing/2014/main" id="{D4273346-2659-4C9A-A3CB-FB8F6540EDDA}"/>
                  </a:ext>
                </a:extLst>
              </p14:cNvPr>
              <p14:cNvContentPartPr/>
              <p14:nvPr/>
            </p14:nvContentPartPr>
            <p14:xfrm>
              <a:off x="6765574" y="1002365"/>
              <a:ext cx="392400" cy="22320"/>
            </p14:xfrm>
          </p:contentPart>
        </mc:Choice>
        <mc:Fallback xmlns="">
          <p:pic>
            <p:nvPicPr>
              <p:cNvPr id="329" name="Freihand 328">
                <a:extLst>
                  <a:ext uri="{FF2B5EF4-FFF2-40B4-BE49-F238E27FC236}">
                    <a16:creationId xmlns:a16="http://schemas.microsoft.com/office/drawing/2014/main" id="{D4273346-2659-4C9A-A3CB-FB8F6540EDDA}"/>
                  </a:ext>
                </a:extLst>
              </p:cNvPr>
              <p:cNvPicPr/>
              <p:nvPr/>
            </p:nvPicPr>
            <p:blipFill>
              <a:blip r:embed="rId553"/>
              <a:stretch>
                <a:fillRect/>
              </a:stretch>
            </p:blipFill>
            <p:spPr>
              <a:xfrm>
                <a:off x="6761254" y="998045"/>
                <a:ext cx="401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1" name="Freihand 330">
                <a:extLst>
                  <a:ext uri="{FF2B5EF4-FFF2-40B4-BE49-F238E27FC236}">
                    <a16:creationId xmlns:a16="http://schemas.microsoft.com/office/drawing/2014/main" id="{188CE363-9F69-4D5F-B0D2-0A4AAE1C52DF}"/>
                  </a:ext>
                </a:extLst>
              </p14:cNvPr>
              <p14:cNvContentPartPr/>
              <p14:nvPr/>
            </p14:nvContentPartPr>
            <p14:xfrm>
              <a:off x="6635614" y="1474685"/>
              <a:ext cx="135000" cy="100440"/>
            </p14:xfrm>
          </p:contentPart>
        </mc:Choice>
        <mc:Fallback xmlns="">
          <p:pic>
            <p:nvPicPr>
              <p:cNvPr id="331" name="Freihand 330">
                <a:extLst>
                  <a:ext uri="{FF2B5EF4-FFF2-40B4-BE49-F238E27FC236}">
                    <a16:creationId xmlns:a16="http://schemas.microsoft.com/office/drawing/2014/main" id="{188CE363-9F69-4D5F-B0D2-0A4AAE1C52DF}"/>
                  </a:ext>
                </a:extLst>
              </p:cNvPr>
              <p:cNvPicPr/>
              <p:nvPr/>
            </p:nvPicPr>
            <p:blipFill>
              <a:blip r:embed="rId555"/>
              <a:stretch>
                <a:fillRect/>
              </a:stretch>
            </p:blipFill>
            <p:spPr>
              <a:xfrm>
                <a:off x="6631294" y="1470365"/>
                <a:ext cx="143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2" name="Freihand 331">
                <a:extLst>
                  <a:ext uri="{FF2B5EF4-FFF2-40B4-BE49-F238E27FC236}">
                    <a16:creationId xmlns:a16="http://schemas.microsoft.com/office/drawing/2014/main" id="{74E196FB-0B01-4274-A5D3-5A59E6549567}"/>
                  </a:ext>
                </a:extLst>
              </p14:cNvPr>
              <p14:cNvContentPartPr/>
              <p14:nvPr/>
            </p14:nvContentPartPr>
            <p14:xfrm>
              <a:off x="6893374" y="1491245"/>
              <a:ext cx="17640" cy="9360"/>
            </p14:xfrm>
          </p:contentPart>
        </mc:Choice>
        <mc:Fallback xmlns="">
          <p:pic>
            <p:nvPicPr>
              <p:cNvPr id="332" name="Freihand 331">
                <a:extLst>
                  <a:ext uri="{FF2B5EF4-FFF2-40B4-BE49-F238E27FC236}">
                    <a16:creationId xmlns:a16="http://schemas.microsoft.com/office/drawing/2014/main" id="{74E196FB-0B01-4274-A5D3-5A59E6549567}"/>
                  </a:ext>
                </a:extLst>
              </p:cNvPr>
              <p:cNvPicPr/>
              <p:nvPr/>
            </p:nvPicPr>
            <p:blipFill>
              <a:blip r:embed="rId557"/>
              <a:stretch>
                <a:fillRect/>
              </a:stretch>
            </p:blipFill>
            <p:spPr>
              <a:xfrm>
                <a:off x="6889054" y="1486925"/>
                <a:ext cx="26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4" name="Freihand 333">
                <a:extLst>
                  <a:ext uri="{FF2B5EF4-FFF2-40B4-BE49-F238E27FC236}">
                    <a16:creationId xmlns:a16="http://schemas.microsoft.com/office/drawing/2014/main" id="{03CEBEFE-E69E-457B-98FD-59B4F0FAECA2}"/>
                  </a:ext>
                </a:extLst>
              </p14:cNvPr>
              <p14:cNvContentPartPr/>
              <p14:nvPr/>
            </p14:nvContentPartPr>
            <p14:xfrm>
              <a:off x="7110094" y="1344725"/>
              <a:ext cx="82440" cy="70200"/>
            </p14:xfrm>
          </p:contentPart>
        </mc:Choice>
        <mc:Fallback xmlns="">
          <p:pic>
            <p:nvPicPr>
              <p:cNvPr id="334" name="Freihand 333">
                <a:extLst>
                  <a:ext uri="{FF2B5EF4-FFF2-40B4-BE49-F238E27FC236}">
                    <a16:creationId xmlns:a16="http://schemas.microsoft.com/office/drawing/2014/main" id="{03CEBEFE-E69E-457B-98FD-59B4F0FAECA2}"/>
                  </a:ext>
                </a:extLst>
              </p:cNvPr>
              <p:cNvPicPr/>
              <p:nvPr/>
            </p:nvPicPr>
            <p:blipFill>
              <a:blip r:embed="rId559"/>
              <a:stretch>
                <a:fillRect/>
              </a:stretch>
            </p:blipFill>
            <p:spPr>
              <a:xfrm>
                <a:off x="7105774" y="1340405"/>
                <a:ext cx="91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5" name="Freihand 334">
                <a:extLst>
                  <a:ext uri="{FF2B5EF4-FFF2-40B4-BE49-F238E27FC236}">
                    <a16:creationId xmlns:a16="http://schemas.microsoft.com/office/drawing/2014/main" id="{4C7CC2F8-749F-4F4E-8BBD-3A6CF9761EAE}"/>
                  </a:ext>
                </a:extLst>
              </p14:cNvPr>
              <p14:cNvContentPartPr/>
              <p14:nvPr/>
            </p14:nvContentPartPr>
            <p14:xfrm>
              <a:off x="7105414" y="1361645"/>
              <a:ext cx="113040" cy="43920"/>
            </p14:xfrm>
          </p:contentPart>
        </mc:Choice>
        <mc:Fallback xmlns="">
          <p:pic>
            <p:nvPicPr>
              <p:cNvPr id="335" name="Freihand 334">
                <a:extLst>
                  <a:ext uri="{FF2B5EF4-FFF2-40B4-BE49-F238E27FC236}">
                    <a16:creationId xmlns:a16="http://schemas.microsoft.com/office/drawing/2014/main" id="{4C7CC2F8-749F-4F4E-8BBD-3A6CF9761EAE}"/>
                  </a:ext>
                </a:extLst>
              </p:cNvPr>
              <p:cNvPicPr/>
              <p:nvPr/>
            </p:nvPicPr>
            <p:blipFill>
              <a:blip r:embed="rId561"/>
              <a:stretch>
                <a:fillRect/>
              </a:stretch>
            </p:blipFill>
            <p:spPr>
              <a:xfrm>
                <a:off x="7101094" y="1357325"/>
                <a:ext cx="121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6" name="Freihand 335">
                <a:extLst>
                  <a:ext uri="{FF2B5EF4-FFF2-40B4-BE49-F238E27FC236}">
                    <a16:creationId xmlns:a16="http://schemas.microsoft.com/office/drawing/2014/main" id="{C1C60B4E-7E77-4450-8DC6-841C929CB35C}"/>
                  </a:ext>
                </a:extLst>
              </p14:cNvPr>
              <p14:cNvContentPartPr/>
              <p14:nvPr/>
            </p14:nvContentPartPr>
            <p14:xfrm>
              <a:off x="7071574" y="1427525"/>
              <a:ext cx="209520" cy="13320"/>
            </p14:xfrm>
          </p:contentPart>
        </mc:Choice>
        <mc:Fallback xmlns="">
          <p:pic>
            <p:nvPicPr>
              <p:cNvPr id="336" name="Freihand 335">
                <a:extLst>
                  <a:ext uri="{FF2B5EF4-FFF2-40B4-BE49-F238E27FC236}">
                    <a16:creationId xmlns:a16="http://schemas.microsoft.com/office/drawing/2014/main" id="{C1C60B4E-7E77-4450-8DC6-841C929CB35C}"/>
                  </a:ext>
                </a:extLst>
              </p:cNvPr>
              <p:cNvPicPr/>
              <p:nvPr/>
            </p:nvPicPr>
            <p:blipFill>
              <a:blip r:embed="rId563"/>
              <a:stretch>
                <a:fillRect/>
              </a:stretch>
            </p:blipFill>
            <p:spPr>
              <a:xfrm>
                <a:off x="7067254" y="1423205"/>
                <a:ext cx="218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 name="Freihand 336">
                <a:extLst>
                  <a:ext uri="{FF2B5EF4-FFF2-40B4-BE49-F238E27FC236}">
                    <a16:creationId xmlns:a16="http://schemas.microsoft.com/office/drawing/2014/main" id="{2F1D7971-330B-42B5-BC38-F95587CC8170}"/>
                  </a:ext>
                </a:extLst>
              </p14:cNvPr>
              <p14:cNvContentPartPr/>
              <p14:nvPr/>
            </p14:nvContentPartPr>
            <p14:xfrm>
              <a:off x="7121974" y="1480085"/>
              <a:ext cx="94680" cy="97200"/>
            </p14:xfrm>
          </p:contentPart>
        </mc:Choice>
        <mc:Fallback xmlns="">
          <p:pic>
            <p:nvPicPr>
              <p:cNvPr id="337" name="Freihand 336">
                <a:extLst>
                  <a:ext uri="{FF2B5EF4-FFF2-40B4-BE49-F238E27FC236}">
                    <a16:creationId xmlns:a16="http://schemas.microsoft.com/office/drawing/2014/main" id="{2F1D7971-330B-42B5-BC38-F95587CC8170}"/>
                  </a:ext>
                </a:extLst>
              </p:cNvPr>
              <p:cNvPicPr/>
              <p:nvPr/>
            </p:nvPicPr>
            <p:blipFill>
              <a:blip r:embed="rId565"/>
              <a:stretch>
                <a:fillRect/>
              </a:stretch>
            </p:blipFill>
            <p:spPr>
              <a:xfrm>
                <a:off x="7117654" y="1475765"/>
                <a:ext cx="10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8" name="Freihand 337">
                <a:extLst>
                  <a:ext uri="{FF2B5EF4-FFF2-40B4-BE49-F238E27FC236}">
                    <a16:creationId xmlns:a16="http://schemas.microsoft.com/office/drawing/2014/main" id="{F6AB5533-D2A2-4C18-A2B3-C515995C1709}"/>
                  </a:ext>
                </a:extLst>
              </p14:cNvPr>
              <p14:cNvContentPartPr/>
              <p14:nvPr/>
            </p14:nvContentPartPr>
            <p14:xfrm>
              <a:off x="7237894" y="1332485"/>
              <a:ext cx="104040" cy="232560"/>
            </p14:xfrm>
          </p:contentPart>
        </mc:Choice>
        <mc:Fallback xmlns="">
          <p:pic>
            <p:nvPicPr>
              <p:cNvPr id="338" name="Freihand 337">
                <a:extLst>
                  <a:ext uri="{FF2B5EF4-FFF2-40B4-BE49-F238E27FC236}">
                    <a16:creationId xmlns:a16="http://schemas.microsoft.com/office/drawing/2014/main" id="{F6AB5533-D2A2-4C18-A2B3-C515995C1709}"/>
                  </a:ext>
                </a:extLst>
              </p:cNvPr>
              <p:cNvPicPr/>
              <p:nvPr/>
            </p:nvPicPr>
            <p:blipFill>
              <a:blip r:embed="rId567"/>
              <a:stretch>
                <a:fillRect/>
              </a:stretch>
            </p:blipFill>
            <p:spPr>
              <a:xfrm>
                <a:off x="7233574" y="1328165"/>
                <a:ext cx="112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9" name="Freihand 338">
                <a:extLst>
                  <a:ext uri="{FF2B5EF4-FFF2-40B4-BE49-F238E27FC236}">
                    <a16:creationId xmlns:a16="http://schemas.microsoft.com/office/drawing/2014/main" id="{03D5458A-2636-4954-82DD-A74EE5A39ED5}"/>
                  </a:ext>
                </a:extLst>
              </p14:cNvPr>
              <p14:cNvContentPartPr/>
              <p14:nvPr/>
            </p14:nvContentPartPr>
            <p14:xfrm>
              <a:off x="6991294" y="1340405"/>
              <a:ext cx="129240" cy="219960"/>
            </p14:xfrm>
          </p:contentPart>
        </mc:Choice>
        <mc:Fallback xmlns="">
          <p:pic>
            <p:nvPicPr>
              <p:cNvPr id="339" name="Freihand 338">
                <a:extLst>
                  <a:ext uri="{FF2B5EF4-FFF2-40B4-BE49-F238E27FC236}">
                    <a16:creationId xmlns:a16="http://schemas.microsoft.com/office/drawing/2014/main" id="{03D5458A-2636-4954-82DD-A74EE5A39ED5}"/>
                  </a:ext>
                </a:extLst>
              </p:cNvPr>
              <p:cNvPicPr/>
              <p:nvPr/>
            </p:nvPicPr>
            <p:blipFill>
              <a:blip r:embed="rId569"/>
              <a:stretch>
                <a:fillRect/>
              </a:stretch>
            </p:blipFill>
            <p:spPr>
              <a:xfrm>
                <a:off x="6986974" y="1336085"/>
                <a:ext cx="137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0" name="Freihand 339">
                <a:extLst>
                  <a:ext uri="{FF2B5EF4-FFF2-40B4-BE49-F238E27FC236}">
                    <a16:creationId xmlns:a16="http://schemas.microsoft.com/office/drawing/2014/main" id="{311545F6-4D4F-4B67-ABE3-B6FBEF746157}"/>
                  </a:ext>
                </a:extLst>
              </p14:cNvPr>
              <p14:cNvContentPartPr/>
              <p14:nvPr/>
            </p14:nvContentPartPr>
            <p14:xfrm>
              <a:off x="7346974" y="1252205"/>
              <a:ext cx="102240" cy="85680"/>
            </p14:xfrm>
          </p:contentPart>
        </mc:Choice>
        <mc:Fallback xmlns="">
          <p:pic>
            <p:nvPicPr>
              <p:cNvPr id="340" name="Freihand 339">
                <a:extLst>
                  <a:ext uri="{FF2B5EF4-FFF2-40B4-BE49-F238E27FC236}">
                    <a16:creationId xmlns:a16="http://schemas.microsoft.com/office/drawing/2014/main" id="{311545F6-4D4F-4B67-ABE3-B6FBEF746157}"/>
                  </a:ext>
                </a:extLst>
              </p:cNvPr>
              <p:cNvPicPr/>
              <p:nvPr/>
            </p:nvPicPr>
            <p:blipFill>
              <a:blip r:embed="rId571"/>
              <a:stretch>
                <a:fillRect/>
              </a:stretch>
            </p:blipFill>
            <p:spPr>
              <a:xfrm>
                <a:off x="7342654" y="1247885"/>
                <a:ext cx="11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1" name="Freihand 340">
                <a:extLst>
                  <a:ext uri="{FF2B5EF4-FFF2-40B4-BE49-F238E27FC236}">
                    <a16:creationId xmlns:a16="http://schemas.microsoft.com/office/drawing/2014/main" id="{897E8AB8-9FB0-4AB4-A8C1-34D26AA4057B}"/>
                  </a:ext>
                </a:extLst>
              </p14:cNvPr>
              <p14:cNvContentPartPr/>
              <p14:nvPr/>
            </p14:nvContentPartPr>
            <p14:xfrm>
              <a:off x="7503214" y="1295765"/>
              <a:ext cx="72360" cy="7200"/>
            </p14:xfrm>
          </p:contentPart>
        </mc:Choice>
        <mc:Fallback xmlns="">
          <p:pic>
            <p:nvPicPr>
              <p:cNvPr id="341" name="Freihand 340">
                <a:extLst>
                  <a:ext uri="{FF2B5EF4-FFF2-40B4-BE49-F238E27FC236}">
                    <a16:creationId xmlns:a16="http://schemas.microsoft.com/office/drawing/2014/main" id="{897E8AB8-9FB0-4AB4-A8C1-34D26AA4057B}"/>
                  </a:ext>
                </a:extLst>
              </p:cNvPr>
              <p:cNvPicPr/>
              <p:nvPr/>
            </p:nvPicPr>
            <p:blipFill>
              <a:blip r:embed="rId573"/>
              <a:stretch>
                <a:fillRect/>
              </a:stretch>
            </p:blipFill>
            <p:spPr>
              <a:xfrm>
                <a:off x="7498894" y="1291445"/>
                <a:ext cx="81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2" name="Freihand 341">
                <a:extLst>
                  <a:ext uri="{FF2B5EF4-FFF2-40B4-BE49-F238E27FC236}">
                    <a16:creationId xmlns:a16="http://schemas.microsoft.com/office/drawing/2014/main" id="{A3F93C23-BBC9-477E-AD5F-DCA7676A48C7}"/>
                  </a:ext>
                </a:extLst>
              </p14:cNvPr>
              <p14:cNvContentPartPr/>
              <p14:nvPr/>
            </p14:nvContentPartPr>
            <p14:xfrm>
              <a:off x="7606894" y="1248605"/>
              <a:ext cx="93960" cy="93600"/>
            </p14:xfrm>
          </p:contentPart>
        </mc:Choice>
        <mc:Fallback xmlns="">
          <p:pic>
            <p:nvPicPr>
              <p:cNvPr id="342" name="Freihand 341">
                <a:extLst>
                  <a:ext uri="{FF2B5EF4-FFF2-40B4-BE49-F238E27FC236}">
                    <a16:creationId xmlns:a16="http://schemas.microsoft.com/office/drawing/2014/main" id="{A3F93C23-BBC9-477E-AD5F-DCA7676A48C7}"/>
                  </a:ext>
                </a:extLst>
              </p:cNvPr>
              <p:cNvPicPr/>
              <p:nvPr/>
            </p:nvPicPr>
            <p:blipFill>
              <a:blip r:embed="rId575"/>
              <a:stretch>
                <a:fillRect/>
              </a:stretch>
            </p:blipFill>
            <p:spPr>
              <a:xfrm>
                <a:off x="7602574" y="1244285"/>
                <a:ext cx="10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06" name="Freihand 305">
                <a:extLst>
                  <a:ext uri="{FF2B5EF4-FFF2-40B4-BE49-F238E27FC236}">
                    <a16:creationId xmlns:a16="http://schemas.microsoft.com/office/drawing/2014/main" id="{3D1A259A-AB80-44E5-BC30-CD72DB0B2841}"/>
                  </a:ext>
                </a:extLst>
              </p14:cNvPr>
              <p14:cNvContentPartPr/>
              <p14:nvPr/>
            </p14:nvContentPartPr>
            <p14:xfrm>
              <a:off x="5177614" y="1550645"/>
              <a:ext cx="125280" cy="12240"/>
            </p14:xfrm>
          </p:contentPart>
        </mc:Choice>
        <mc:Fallback xmlns="">
          <p:pic>
            <p:nvPicPr>
              <p:cNvPr id="306" name="Freihand 305">
                <a:extLst>
                  <a:ext uri="{FF2B5EF4-FFF2-40B4-BE49-F238E27FC236}">
                    <a16:creationId xmlns:a16="http://schemas.microsoft.com/office/drawing/2014/main" id="{3D1A259A-AB80-44E5-BC30-CD72DB0B2841}"/>
                  </a:ext>
                </a:extLst>
              </p:cNvPr>
              <p:cNvPicPr/>
              <p:nvPr/>
            </p:nvPicPr>
            <p:blipFill>
              <a:blip r:embed="rId577"/>
              <a:stretch>
                <a:fillRect/>
              </a:stretch>
            </p:blipFill>
            <p:spPr>
              <a:xfrm>
                <a:off x="5173294" y="1546325"/>
                <a:ext cx="13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07" name="Freihand 306">
                <a:extLst>
                  <a:ext uri="{FF2B5EF4-FFF2-40B4-BE49-F238E27FC236}">
                    <a16:creationId xmlns:a16="http://schemas.microsoft.com/office/drawing/2014/main" id="{91312A20-E920-41E1-A297-7D4A86688FC6}"/>
                  </a:ext>
                </a:extLst>
              </p14:cNvPr>
              <p14:cNvContentPartPr/>
              <p14:nvPr/>
            </p14:nvContentPartPr>
            <p14:xfrm>
              <a:off x="5183734" y="1578365"/>
              <a:ext cx="125280" cy="4680"/>
            </p14:xfrm>
          </p:contentPart>
        </mc:Choice>
        <mc:Fallback xmlns="">
          <p:pic>
            <p:nvPicPr>
              <p:cNvPr id="307" name="Freihand 306">
                <a:extLst>
                  <a:ext uri="{FF2B5EF4-FFF2-40B4-BE49-F238E27FC236}">
                    <a16:creationId xmlns:a16="http://schemas.microsoft.com/office/drawing/2014/main" id="{91312A20-E920-41E1-A297-7D4A86688FC6}"/>
                  </a:ext>
                </a:extLst>
              </p:cNvPr>
              <p:cNvPicPr/>
              <p:nvPr/>
            </p:nvPicPr>
            <p:blipFill>
              <a:blip r:embed="rId579"/>
              <a:stretch>
                <a:fillRect/>
              </a:stretch>
            </p:blipFill>
            <p:spPr>
              <a:xfrm>
                <a:off x="5179414" y="1574045"/>
                <a:ext cx="1339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08" name="Freihand 307">
                <a:extLst>
                  <a:ext uri="{FF2B5EF4-FFF2-40B4-BE49-F238E27FC236}">
                    <a16:creationId xmlns:a16="http://schemas.microsoft.com/office/drawing/2014/main" id="{A6E8726A-5B47-4348-A6A1-84C051D07CA7}"/>
                  </a:ext>
                </a:extLst>
              </p14:cNvPr>
              <p14:cNvContentPartPr/>
              <p14:nvPr/>
            </p14:nvContentPartPr>
            <p14:xfrm>
              <a:off x="5325934" y="1472165"/>
              <a:ext cx="131760" cy="145080"/>
            </p14:xfrm>
          </p:contentPart>
        </mc:Choice>
        <mc:Fallback xmlns="">
          <p:pic>
            <p:nvPicPr>
              <p:cNvPr id="308" name="Freihand 307">
                <a:extLst>
                  <a:ext uri="{FF2B5EF4-FFF2-40B4-BE49-F238E27FC236}">
                    <a16:creationId xmlns:a16="http://schemas.microsoft.com/office/drawing/2014/main" id="{A6E8726A-5B47-4348-A6A1-84C051D07CA7}"/>
                  </a:ext>
                </a:extLst>
              </p:cNvPr>
              <p:cNvPicPr/>
              <p:nvPr/>
            </p:nvPicPr>
            <p:blipFill>
              <a:blip r:embed="rId581"/>
              <a:stretch>
                <a:fillRect/>
              </a:stretch>
            </p:blipFill>
            <p:spPr>
              <a:xfrm>
                <a:off x="5321614" y="1467845"/>
                <a:ext cx="140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09" name="Freihand 308">
                <a:extLst>
                  <a:ext uri="{FF2B5EF4-FFF2-40B4-BE49-F238E27FC236}">
                    <a16:creationId xmlns:a16="http://schemas.microsoft.com/office/drawing/2014/main" id="{CD115BAC-9E56-417E-91E7-3061276BD9C8}"/>
                  </a:ext>
                </a:extLst>
              </p14:cNvPr>
              <p14:cNvContentPartPr/>
              <p14:nvPr/>
            </p14:nvContentPartPr>
            <p14:xfrm>
              <a:off x="5572534" y="1378205"/>
              <a:ext cx="168480" cy="110520"/>
            </p14:xfrm>
          </p:contentPart>
        </mc:Choice>
        <mc:Fallback xmlns="">
          <p:pic>
            <p:nvPicPr>
              <p:cNvPr id="309" name="Freihand 308">
                <a:extLst>
                  <a:ext uri="{FF2B5EF4-FFF2-40B4-BE49-F238E27FC236}">
                    <a16:creationId xmlns:a16="http://schemas.microsoft.com/office/drawing/2014/main" id="{CD115BAC-9E56-417E-91E7-3061276BD9C8}"/>
                  </a:ext>
                </a:extLst>
              </p:cNvPr>
              <p:cNvPicPr/>
              <p:nvPr/>
            </p:nvPicPr>
            <p:blipFill>
              <a:blip r:embed="rId583"/>
              <a:stretch>
                <a:fillRect/>
              </a:stretch>
            </p:blipFill>
            <p:spPr>
              <a:xfrm>
                <a:off x="5568214" y="1373885"/>
                <a:ext cx="177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10" name="Freihand 309">
                <a:extLst>
                  <a:ext uri="{FF2B5EF4-FFF2-40B4-BE49-F238E27FC236}">
                    <a16:creationId xmlns:a16="http://schemas.microsoft.com/office/drawing/2014/main" id="{58311340-0032-4705-B790-82A176830DE2}"/>
                  </a:ext>
                </a:extLst>
              </p14:cNvPr>
              <p14:cNvContentPartPr/>
              <p14:nvPr/>
            </p14:nvContentPartPr>
            <p14:xfrm>
              <a:off x="5761174" y="1430045"/>
              <a:ext cx="79920" cy="113040"/>
            </p14:xfrm>
          </p:contentPart>
        </mc:Choice>
        <mc:Fallback xmlns="">
          <p:pic>
            <p:nvPicPr>
              <p:cNvPr id="310" name="Freihand 309">
                <a:extLst>
                  <a:ext uri="{FF2B5EF4-FFF2-40B4-BE49-F238E27FC236}">
                    <a16:creationId xmlns:a16="http://schemas.microsoft.com/office/drawing/2014/main" id="{58311340-0032-4705-B790-82A176830DE2}"/>
                  </a:ext>
                </a:extLst>
              </p:cNvPr>
              <p:cNvPicPr/>
              <p:nvPr/>
            </p:nvPicPr>
            <p:blipFill>
              <a:blip r:embed="rId585"/>
              <a:stretch>
                <a:fillRect/>
              </a:stretch>
            </p:blipFill>
            <p:spPr>
              <a:xfrm>
                <a:off x="5756854" y="1425725"/>
                <a:ext cx="88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11" name="Freihand 310">
                <a:extLst>
                  <a:ext uri="{FF2B5EF4-FFF2-40B4-BE49-F238E27FC236}">
                    <a16:creationId xmlns:a16="http://schemas.microsoft.com/office/drawing/2014/main" id="{BC58287B-A710-4E99-9816-4EB752AC24CB}"/>
                  </a:ext>
                </a:extLst>
              </p14:cNvPr>
              <p14:cNvContentPartPr/>
              <p14:nvPr/>
            </p14:nvContentPartPr>
            <p14:xfrm>
              <a:off x="5540134" y="1537325"/>
              <a:ext cx="388440" cy="27000"/>
            </p14:xfrm>
          </p:contentPart>
        </mc:Choice>
        <mc:Fallback xmlns="">
          <p:pic>
            <p:nvPicPr>
              <p:cNvPr id="311" name="Freihand 310">
                <a:extLst>
                  <a:ext uri="{FF2B5EF4-FFF2-40B4-BE49-F238E27FC236}">
                    <a16:creationId xmlns:a16="http://schemas.microsoft.com/office/drawing/2014/main" id="{BC58287B-A710-4E99-9816-4EB752AC24CB}"/>
                  </a:ext>
                </a:extLst>
              </p:cNvPr>
              <p:cNvPicPr/>
              <p:nvPr/>
            </p:nvPicPr>
            <p:blipFill>
              <a:blip r:embed="rId587"/>
              <a:stretch>
                <a:fillRect/>
              </a:stretch>
            </p:blipFill>
            <p:spPr>
              <a:xfrm>
                <a:off x="5535814" y="1533005"/>
                <a:ext cx="397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12" name="Freihand 311">
                <a:extLst>
                  <a:ext uri="{FF2B5EF4-FFF2-40B4-BE49-F238E27FC236}">
                    <a16:creationId xmlns:a16="http://schemas.microsoft.com/office/drawing/2014/main" id="{64B4D4E6-5523-4F2B-AEDB-CBD1E7A8014C}"/>
                  </a:ext>
                </a:extLst>
              </p14:cNvPr>
              <p14:cNvContentPartPr/>
              <p14:nvPr/>
            </p14:nvContentPartPr>
            <p14:xfrm>
              <a:off x="5569654" y="1599965"/>
              <a:ext cx="149760" cy="143640"/>
            </p14:xfrm>
          </p:contentPart>
        </mc:Choice>
        <mc:Fallback xmlns="">
          <p:pic>
            <p:nvPicPr>
              <p:cNvPr id="312" name="Freihand 311">
                <a:extLst>
                  <a:ext uri="{FF2B5EF4-FFF2-40B4-BE49-F238E27FC236}">
                    <a16:creationId xmlns:a16="http://schemas.microsoft.com/office/drawing/2014/main" id="{64B4D4E6-5523-4F2B-AEDB-CBD1E7A8014C}"/>
                  </a:ext>
                </a:extLst>
              </p:cNvPr>
              <p:cNvPicPr/>
              <p:nvPr/>
            </p:nvPicPr>
            <p:blipFill>
              <a:blip r:embed="rId589"/>
              <a:stretch>
                <a:fillRect/>
              </a:stretch>
            </p:blipFill>
            <p:spPr>
              <a:xfrm>
                <a:off x="5565334" y="1595645"/>
                <a:ext cx="158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13" name="Freihand 312">
                <a:extLst>
                  <a:ext uri="{FF2B5EF4-FFF2-40B4-BE49-F238E27FC236}">
                    <a16:creationId xmlns:a16="http://schemas.microsoft.com/office/drawing/2014/main" id="{2FD42226-E8B7-4AEC-BD45-EAA1AB0A8B03}"/>
                  </a:ext>
                </a:extLst>
              </p14:cNvPr>
              <p14:cNvContentPartPr/>
              <p14:nvPr/>
            </p14:nvContentPartPr>
            <p14:xfrm>
              <a:off x="5759734" y="1652165"/>
              <a:ext cx="68040" cy="104400"/>
            </p14:xfrm>
          </p:contentPart>
        </mc:Choice>
        <mc:Fallback xmlns="">
          <p:pic>
            <p:nvPicPr>
              <p:cNvPr id="313" name="Freihand 312">
                <a:extLst>
                  <a:ext uri="{FF2B5EF4-FFF2-40B4-BE49-F238E27FC236}">
                    <a16:creationId xmlns:a16="http://schemas.microsoft.com/office/drawing/2014/main" id="{2FD42226-E8B7-4AEC-BD45-EAA1AB0A8B03}"/>
                  </a:ext>
                </a:extLst>
              </p:cNvPr>
              <p:cNvPicPr/>
              <p:nvPr/>
            </p:nvPicPr>
            <p:blipFill>
              <a:blip r:embed="rId591"/>
              <a:stretch>
                <a:fillRect/>
              </a:stretch>
            </p:blipFill>
            <p:spPr>
              <a:xfrm>
                <a:off x="5755414" y="1647845"/>
                <a:ext cx="76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14" name="Freihand 313">
                <a:extLst>
                  <a:ext uri="{FF2B5EF4-FFF2-40B4-BE49-F238E27FC236}">
                    <a16:creationId xmlns:a16="http://schemas.microsoft.com/office/drawing/2014/main" id="{78879496-4704-4ED8-B1BA-9D1949FCB1F9}"/>
                  </a:ext>
                </a:extLst>
              </p14:cNvPr>
              <p14:cNvContentPartPr/>
              <p14:nvPr/>
            </p14:nvContentPartPr>
            <p14:xfrm>
              <a:off x="5757934" y="1650005"/>
              <a:ext cx="121320" cy="99360"/>
            </p14:xfrm>
          </p:contentPart>
        </mc:Choice>
        <mc:Fallback xmlns="">
          <p:pic>
            <p:nvPicPr>
              <p:cNvPr id="314" name="Freihand 313">
                <a:extLst>
                  <a:ext uri="{FF2B5EF4-FFF2-40B4-BE49-F238E27FC236}">
                    <a16:creationId xmlns:a16="http://schemas.microsoft.com/office/drawing/2014/main" id="{78879496-4704-4ED8-B1BA-9D1949FCB1F9}"/>
                  </a:ext>
                </a:extLst>
              </p:cNvPr>
              <p:cNvPicPr/>
              <p:nvPr/>
            </p:nvPicPr>
            <p:blipFill>
              <a:blip r:embed="rId593"/>
              <a:stretch>
                <a:fillRect/>
              </a:stretch>
            </p:blipFill>
            <p:spPr>
              <a:xfrm>
                <a:off x="5753614" y="1645685"/>
                <a:ext cx="129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6" name="Freihand 315">
                <a:extLst>
                  <a:ext uri="{FF2B5EF4-FFF2-40B4-BE49-F238E27FC236}">
                    <a16:creationId xmlns:a16="http://schemas.microsoft.com/office/drawing/2014/main" id="{C93E8264-6ACD-42F5-A8D8-BCFC84F702B7}"/>
                  </a:ext>
                </a:extLst>
              </p14:cNvPr>
              <p14:cNvContentPartPr/>
              <p14:nvPr/>
            </p14:nvContentPartPr>
            <p14:xfrm>
              <a:off x="6078334" y="1555325"/>
              <a:ext cx="159480" cy="12240"/>
            </p14:xfrm>
          </p:contentPart>
        </mc:Choice>
        <mc:Fallback xmlns="">
          <p:pic>
            <p:nvPicPr>
              <p:cNvPr id="316" name="Freihand 315">
                <a:extLst>
                  <a:ext uri="{FF2B5EF4-FFF2-40B4-BE49-F238E27FC236}">
                    <a16:creationId xmlns:a16="http://schemas.microsoft.com/office/drawing/2014/main" id="{C93E8264-6ACD-42F5-A8D8-BCFC84F702B7}"/>
                  </a:ext>
                </a:extLst>
              </p:cNvPr>
              <p:cNvPicPr/>
              <p:nvPr/>
            </p:nvPicPr>
            <p:blipFill>
              <a:blip r:embed="rId595"/>
              <a:stretch>
                <a:fillRect/>
              </a:stretch>
            </p:blipFill>
            <p:spPr>
              <a:xfrm>
                <a:off x="6074014" y="1551005"/>
                <a:ext cx="168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7" name="Freihand 316">
                <a:extLst>
                  <a:ext uri="{FF2B5EF4-FFF2-40B4-BE49-F238E27FC236}">
                    <a16:creationId xmlns:a16="http://schemas.microsoft.com/office/drawing/2014/main" id="{6D983B89-2C24-4480-AEE5-211BAE8E0305}"/>
                  </a:ext>
                </a:extLst>
              </p14:cNvPr>
              <p14:cNvContentPartPr/>
              <p14:nvPr/>
            </p14:nvContentPartPr>
            <p14:xfrm>
              <a:off x="6112174" y="1579085"/>
              <a:ext cx="156960" cy="11520"/>
            </p14:xfrm>
          </p:contentPart>
        </mc:Choice>
        <mc:Fallback xmlns="">
          <p:pic>
            <p:nvPicPr>
              <p:cNvPr id="317" name="Freihand 316">
                <a:extLst>
                  <a:ext uri="{FF2B5EF4-FFF2-40B4-BE49-F238E27FC236}">
                    <a16:creationId xmlns:a16="http://schemas.microsoft.com/office/drawing/2014/main" id="{6D983B89-2C24-4480-AEE5-211BAE8E0305}"/>
                  </a:ext>
                </a:extLst>
              </p:cNvPr>
              <p:cNvPicPr/>
              <p:nvPr/>
            </p:nvPicPr>
            <p:blipFill>
              <a:blip r:embed="rId597"/>
              <a:stretch>
                <a:fillRect/>
              </a:stretch>
            </p:blipFill>
            <p:spPr>
              <a:xfrm>
                <a:off x="6107854" y="1574765"/>
                <a:ext cx="165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8" name="Freihand 347">
                <a:extLst>
                  <a:ext uri="{FF2B5EF4-FFF2-40B4-BE49-F238E27FC236}">
                    <a16:creationId xmlns:a16="http://schemas.microsoft.com/office/drawing/2014/main" id="{B5CA21F4-2CFF-42B7-8886-512B1B413B50}"/>
                  </a:ext>
                </a:extLst>
              </p14:cNvPr>
              <p14:cNvContentPartPr/>
              <p14:nvPr/>
            </p14:nvContentPartPr>
            <p14:xfrm>
              <a:off x="6535174" y="1609685"/>
              <a:ext cx="1002600" cy="20520"/>
            </p14:xfrm>
          </p:contentPart>
        </mc:Choice>
        <mc:Fallback xmlns="">
          <p:pic>
            <p:nvPicPr>
              <p:cNvPr id="348" name="Freihand 347">
                <a:extLst>
                  <a:ext uri="{FF2B5EF4-FFF2-40B4-BE49-F238E27FC236}">
                    <a16:creationId xmlns:a16="http://schemas.microsoft.com/office/drawing/2014/main" id="{B5CA21F4-2CFF-42B7-8886-512B1B413B50}"/>
                  </a:ext>
                </a:extLst>
              </p:cNvPr>
              <p:cNvPicPr/>
              <p:nvPr/>
            </p:nvPicPr>
            <p:blipFill>
              <a:blip r:embed="rId599"/>
              <a:stretch>
                <a:fillRect/>
              </a:stretch>
            </p:blipFill>
            <p:spPr>
              <a:xfrm>
                <a:off x="6530854" y="1605365"/>
                <a:ext cx="1011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49" name="Freihand 348">
                <a:extLst>
                  <a:ext uri="{FF2B5EF4-FFF2-40B4-BE49-F238E27FC236}">
                    <a16:creationId xmlns:a16="http://schemas.microsoft.com/office/drawing/2014/main" id="{C55603F5-794D-44C2-AF09-EF30DB760B2E}"/>
                  </a:ext>
                </a:extLst>
              </p14:cNvPr>
              <p14:cNvContentPartPr/>
              <p14:nvPr/>
            </p14:nvContentPartPr>
            <p14:xfrm>
              <a:off x="6436534" y="1777805"/>
              <a:ext cx="137520" cy="109080"/>
            </p14:xfrm>
          </p:contentPart>
        </mc:Choice>
        <mc:Fallback xmlns="">
          <p:pic>
            <p:nvPicPr>
              <p:cNvPr id="349" name="Freihand 348">
                <a:extLst>
                  <a:ext uri="{FF2B5EF4-FFF2-40B4-BE49-F238E27FC236}">
                    <a16:creationId xmlns:a16="http://schemas.microsoft.com/office/drawing/2014/main" id="{C55603F5-794D-44C2-AF09-EF30DB760B2E}"/>
                  </a:ext>
                </a:extLst>
              </p:cNvPr>
              <p:cNvPicPr/>
              <p:nvPr/>
            </p:nvPicPr>
            <p:blipFill>
              <a:blip r:embed="rId601"/>
              <a:stretch>
                <a:fillRect/>
              </a:stretch>
            </p:blipFill>
            <p:spPr>
              <a:xfrm>
                <a:off x="6432214" y="1773485"/>
                <a:ext cx="146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0" name="Freihand 349">
                <a:extLst>
                  <a:ext uri="{FF2B5EF4-FFF2-40B4-BE49-F238E27FC236}">
                    <a16:creationId xmlns:a16="http://schemas.microsoft.com/office/drawing/2014/main" id="{9CFEA7F7-4FF4-4371-90B8-94E73ACD197E}"/>
                  </a:ext>
                </a:extLst>
              </p14:cNvPr>
              <p14:cNvContentPartPr/>
              <p14:nvPr/>
            </p14:nvContentPartPr>
            <p14:xfrm>
              <a:off x="6607894" y="1812365"/>
              <a:ext cx="86400" cy="9360"/>
            </p14:xfrm>
          </p:contentPart>
        </mc:Choice>
        <mc:Fallback xmlns="">
          <p:pic>
            <p:nvPicPr>
              <p:cNvPr id="350" name="Freihand 349">
                <a:extLst>
                  <a:ext uri="{FF2B5EF4-FFF2-40B4-BE49-F238E27FC236}">
                    <a16:creationId xmlns:a16="http://schemas.microsoft.com/office/drawing/2014/main" id="{9CFEA7F7-4FF4-4371-90B8-94E73ACD197E}"/>
                  </a:ext>
                </a:extLst>
              </p:cNvPr>
              <p:cNvPicPr/>
              <p:nvPr/>
            </p:nvPicPr>
            <p:blipFill>
              <a:blip r:embed="rId603"/>
              <a:stretch>
                <a:fillRect/>
              </a:stretch>
            </p:blipFill>
            <p:spPr>
              <a:xfrm>
                <a:off x="6603574" y="1808045"/>
                <a:ext cx="95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1" name="Freihand 350">
                <a:extLst>
                  <a:ext uri="{FF2B5EF4-FFF2-40B4-BE49-F238E27FC236}">
                    <a16:creationId xmlns:a16="http://schemas.microsoft.com/office/drawing/2014/main" id="{49F7990C-C349-40BF-8324-93FF39F7C3B4}"/>
                  </a:ext>
                </a:extLst>
              </p14:cNvPr>
              <p14:cNvContentPartPr/>
              <p14:nvPr/>
            </p14:nvContentPartPr>
            <p14:xfrm>
              <a:off x="6735334" y="1770245"/>
              <a:ext cx="106200" cy="99720"/>
            </p14:xfrm>
          </p:contentPart>
        </mc:Choice>
        <mc:Fallback xmlns="">
          <p:pic>
            <p:nvPicPr>
              <p:cNvPr id="351" name="Freihand 350">
                <a:extLst>
                  <a:ext uri="{FF2B5EF4-FFF2-40B4-BE49-F238E27FC236}">
                    <a16:creationId xmlns:a16="http://schemas.microsoft.com/office/drawing/2014/main" id="{49F7990C-C349-40BF-8324-93FF39F7C3B4}"/>
                  </a:ext>
                </a:extLst>
              </p:cNvPr>
              <p:cNvPicPr/>
              <p:nvPr/>
            </p:nvPicPr>
            <p:blipFill>
              <a:blip r:embed="rId605"/>
              <a:stretch>
                <a:fillRect/>
              </a:stretch>
            </p:blipFill>
            <p:spPr>
              <a:xfrm>
                <a:off x="6731014" y="1765925"/>
                <a:ext cx="114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2" name="Freihand 351">
                <a:extLst>
                  <a:ext uri="{FF2B5EF4-FFF2-40B4-BE49-F238E27FC236}">
                    <a16:creationId xmlns:a16="http://schemas.microsoft.com/office/drawing/2014/main" id="{F563D1D0-207D-427E-9AE4-2CFADB47B99D}"/>
                  </a:ext>
                </a:extLst>
              </p14:cNvPr>
              <p14:cNvContentPartPr/>
              <p14:nvPr/>
            </p14:nvContentPartPr>
            <p14:xfrm>
              <a:off x="6819574" y="1734965"/>
              <a:ext cx="74160" cy="181080"/>
            </p14:xfrm>
          </p:contentPart>
        </mc:Choice>
        <mc:Fallback xmlns="">
          <p:pic>
            <p:nvPicPr>
              <p:cNvPr id="352" name="Freihand 351">
                <a:extLst>
                  <a:ext uri="{FF2B5EF4-FFF2-40B4-BE49-F238E27FC236}">
                    <a16:creationId xmlns:a16="http://schemas.microsoft.com/office/drawing/2014/main" id="{F563D1D0-207D-427E-9AE4-2CFADB47B99D}"/>
                  </a:ext>
                </a:extLst>
              </p:cNvPr>
              <p:cNvPicPr/>
              <p:nvPr/>
            </p:nvPicPr>
            <p:blipFill>
              <a:blip r:embed="rId607"/>
              <a:stretch>
                <a:fillRect/>
              </a:stretch>
            </p:blipFill>
            <p:spPr>
              <a:xfrm>
                <a:off x="6815254" y="1730645"/>
                <a:ext cx="82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5" name="Freihand 354">
                <a:extLst>
                  <a:ext uri="{FF2B5EF4-FFF2-40B4-BE49-F238E27FC236}">
                    <a16:creationId xmlns:a16="http://schemas.microsoft.com/office/drawing/2014/main" id="{A75F5958-8709-41F4-A184-F51BE9AEA73D}"/>
                  </a:ext>
                </a:extLst>
              </p14:cNvPr>
              <p14:cNvContentPartPr/>
              <p14:nvPr/>
            </p14:nvContentPartPr>
            <p14:xfrm>
              <a:off x="6390814" y="1709045"/>
              <a:ext cx="78120" cy="231480"/>
            </p14:xfrm>
          </p:contentPart>
        </mc:Choice>
        <mc:Fallback xmlns="">
          <p:pic>
            <p:nvPicPr>
              <p:cNvPr id="355" name="Freihand 354">
                <a:extLst>
                  <a:ext uri="{FF2B5EF4-FFF2-40B4-BE49-F238E27FC236}">
                    <a16:creationId xmlns:a16="http://schemas.microsoft.com/office/drawing/2014/main" id="{A75F5958-8709-41F4-A184-F51BE9AEA73D}"/>
                  </a:ext>
                </a:extLst>
              </p:cNvPr>
              <p:cNvPicPr/>
              <p:nvPr/>
            </p:nvPicPr>
            <p:blipFill>
              <a:blip r:embed="rId609"/>
              <a:stretch>
                <a:fillRect/>
              </a:stretch>
            </p:blipFill>
            <p:spPr>
              <a:xfrm>
                <a:off x="6386494" y="1704725"/>
                <a:ext cx="86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7" name="Freihand 356">
                <a:extLst>
                  <a:ext uri="{FF2B5EF4-FFF2-40B4-BE49-F238E27FC236}">
                    <a16:creationId xmlns:a16="http://schemas.microsoft.com/office/drawing/2014/main" id="{962C3600-D47D-4CC0-AA29-CF2B2F87981B}"/>
                  </a:ext>
                </a:extLst>
              </p14:cNvPr>
              <p14:cNvContentPartPr/>
              <p14:nvPr/>
            </p14:nvContentPartPr>
            <p14:xfrm>
              <a:off x="7136014" y="1711925"/>
              <a:ext cx="65880" cy="76680"/>
            </p14:xfrm>
          </p:contentPart>
        </mc:Choice>
        <mc:Fallback xmlns="">
          <p:pic>
            <p:nvPicPr>
              <p:cNvPr id="357" name="Freihand 356">
                <a:extLst>
                  <a:ext uri="{FF2B5EF4-FFF2-40B4-BE49-F238E27FC236}">
                    <a16:creationId xmlns:a16="http://schemas.microsoft.com/office/drawing/2014/main" id="{962C3600-D47D-4CC0-AA29-CF2B2F87981B}"/>
                  </a:ext>
                </a:extLst>
              </p:cNvPr>
              <p:cNvPicPr/>
              <p:nvPr/>
            </p:nvPicPr>
            <p:blipFill>
              <a:blip r:embed="rId611"/>
              <a:stretch>
                <a:fillRect/>
              </a:stretch>
            </p:blipFill>
            <p:spPr>
              <a:xfrm>
                <a:off x="7131694" y="1707605"/>
                <a:ext cx="74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58" name="Freihand 357">
                <a:extLst>
                  <a:ext uri="{FF2B5EF4-FFF2-40B4-BE49-F238E27FC236}">
                    <a16:creationId xmlns:a16="http://schemas.microsoft.com/office/drawing/2014/main" id="{15D6AA52-AF44-4DED-89BB-FFF861BE0F5F}"/>
                  </a:ext>
                </a:extLst>
              </p14:cNvPr>
              <p14:cNvContentPartPr/>
              <p14:nvPr/>
            </p14:nvContentPartPr>
            <p14:xfrm>
              <a:off x="7132414" y="1718045"/>
              <a:ext cx="99000" cy="53280"/>
            </p14:xfrm>
          </p:contentPart>
        </mc:Choice>
        <mc:Fallback xmlns="">
          <p:pic>
            <p:nvPicPr>
              <p:cNvPr id="358" name="Freihand 357">
                <a:extLst>
                  <a:ext uri="{FF2B5EF4-FFF2-40B4-BE49-F238E27FC236}">
                    <a16:creationId xmlns:a16="http://schemas.microsoft.com/office/drawing/2014/main" id="{15D6AA52-AF44-4DED-89BB-FFF861BE0F5F}"/>
                  </a:ext>
                </a:extLst>
              </p:cNvPr>
              <p:cNvPicPr/>
              <p:nvPr/>
            </p:nvPicPr>
            <p:blipFill>
              <a:blip r:embed="rId613"/>
              <a:stretch>
                <a:fillRect/>
              </a:stretch>
            </p:blipFill>
            <p:spPr>
              <a:xfrm>
                <a:off x="7128094" y="1713725"/>
                <a:ext cx="107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59" name="Freihand 358">
                <a:extLst>
                  <a:ext uri="{FF2B5EF4-FFF2-40B4-BE49-F238E27FC236}">
                    <a16:creationId xmlns:a16="http://schemas.microsoft.com/office/drawing/2014/main" id="{99D1AF58-5789-4270-91A1-D671190A123E}"/>
                  </a:ext>
                </a:extLst>
              </p14:cNvPr>
              <p14:cNvContentPartPr/>
              <p14:nvPr/>
            </p14:nvContentPartPr>
            <p14:xfrm>
              <a:off x="7073014" y="1818845"/>
              <a:ext cx="206640" cy="19800"/>
            </p14:xfrm>
          </p:contentPart>
        </mc:Choice>
        <mc:Fallback xmlns="">
          <p:pic>
            <p:nvPicPr>
              <p:cNvPr id="359" name="Freihand 358">
                <a:extLst>
                  <a:ext uri="{FF2B5EF4-FFF2-40B4-BE49-F238E27FC236}">
                    <a16:creationId xmlns:a16="http://schemas.microsoft.com/office/drawing/2014/main" id="{99D1AF58-5789-4270-91A1-D671190A123E}"/>
                  </a:ext>
                </a:extLst>
              </p:cNvPr>
              <p:cNvPicPr/>
              <p:nvPr/>
            </p:nvPicPr>
            <p:blipFill>
              <a:blip r:embed="rId615"/>
              <a:stretch>
                <a:fillRect/>
              </a:stretch>
            </p:blipFill>
            <p:spPr>
              <a:xfrm>
                <a:off x="7068694" y="1814525"/>
                <a:ext cx="215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0" name="Freihand 359">
                <a:extLst>
                  <a:ext uri="{FF2B5EF4-FFF2-40B4-BE49-F238E27FC236}">
                    <a16:creationId xmlns:a16="http://schemas.microsoft.com/office/drawing/2014/main" id="{A3CC7B66-9FE3-4C22-BBE8-086E275A990E}"/>
                  </a:ext>
                </a:extLst>
              </p14:cNvPr>
              <p14:cNvContentPartPr/>
              <p14:nvPr/>
            </p14:nvContentPartPr>
            <p14:xfrm>
              <a:off x="7134214" y="1894805"/>
              <a:ext cx="74880" cy="43560"/>
            </p14:xfrm>
          </p:contentPart>
        </mc:Choice>
        <mc:Fallback xmlns="">
          <p:pic>
            <p:nvPicPr>
              <p:cNvPr id="360" name="Freihand 359">
                <a:extLst>
                  <a:ext uri="{FF2B5EF4-FFF2-40B4-BE49-F238E27FC236}">
                    <a16:creationId xmlns:a16="http://schemas.microsoft.com/office/drawing/2014/main" id="{A3CC7B66-9FE3-4C22-BBE8-086E275A990E}"/>
                  </a:ext>
                </a:extLst>
              </p:cNvPr>
              <p:cNvPicPr/>
              <p:nvPr/>
            </p:nvPicPr>
            <p:blipFill>
              <a:blip r:embed="rId617"/>
              <a:stretch>
                <a:fillRect/>
              </a:stretch>
            </p:blipFill>
            <p:spPr>
              <a:xfrm>
                <a:off x="7129894" y="1890485"/>
                <a:ext cx="83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1" name="Freihand 360">
                <a:extLst>
                  <a:ext uri="{FF2B5EF4-FFF2-40B4-BE49-F238E27FC236}">
                    <a16:creationId xmlns:a16="http://schemas.microsoft.com/office/drawing/2014/main" id="{B3747B12-EC18-47BF-8B6B-9BE176F54CDF}"/>
                  </a:ext>
                </a:extLst>
              </p14:cNvPr>
              <p14:cNvContentPartPr/>
              <p14:nvPr/>
            </p14:nvContentPartPr>
            <p14:xfrm>
              <a:off x="7174174" y="1890485"/>
              <a:ext cx="50040" cy="112680"/>
            </p14:xfrm>
          </p:contentPart>
        </mc:Choice>
        <mc:Fallback xmlns="">
          <p:pic>
            <p:nvPicPr>
              <p:cNvPr id="361" name="Freihand 360">
                <a:extLst>
                  <a:ext uri="{FF2B5EF4-FFF2-40B4-BE49-F238E27FC236}">
                    <a16:creationId xmlns:a16="http://schemas.microsoft.com/office/drawing/2014/main" id="{B3747B12-EC18-47BF-8B6B-9BE176F54CDF}"/>
                  </a:ext>
                </a:extLst>
              </p:cNvPr>
              <p:cNvPicPr/>
              <p:nvPr/>
            </p:nvPicPr>
            <p:blipFill>
              <a:blip r:embed="rId619"/>
              <a:stretch>
                <a:fillRect/>
              </a:stretch>
            </p:blipFill>
            <p:spPr>
              <a:xfrm>
                <a:off x="7169854" y="1886165"/>
                <a:ext cx="58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2" name="Freihand 361">
                <a:extLst>
                  <a:ext uri="{FF2B5EF4-FFF2-40B4-BE49-F238E27FC236}">
                    <a16:creationId xmlns:a16="http://schemas.microsoft.com/office/drawing/2014/main" id="{827830FA-D170-42A6-9D57-7863215B7A2E}"/>
                  </a:ext>
                </a:extLst>
              </p14:cNvPr>
              <p14:cNvContentPartPr/>
              <p14:nvPr/>
            </p14:nvContentPartPr>
            <p14:xfrm>
              <a:off x="7196494" y="1742525"/>
              <a:ext cx="118080" cy="243360"/>
            </p14:xfrm>
          </p:contentPart>
        </mc:Choice>
        <mc:Fallback xmlns="">
          <p:pic>
            <p:nvPicPr>
              <p:cNvPr id="362" name="Freihand 361">
                <a:extLst>
                  <a:ext uri="{FF2B5EF4-FFF2-40B4-BE49-F238E27FC236}">
                    <a16:creationId xmlns:a16="http://schemas.microsoft.com/office/drawing/2014/main" id="{827830FA-D170-42A6-9D57-7863215B7A2E}"/>
                  </a:ext>
                </a:extLst>
              </p:cNvPr>
              <p:cNvPicPr/>
              <p:nvPr/>
            </p:nvPicPr>
            <p:blipFill>
              <a:blip r:embed="rId621"/>
              <a:stretch>
                <a:fillRect/>
              </a:stretch>
            </p:blipFill>
            <p:spPr>
              <a:xfrm>
                <a:off x="7192174" y="1738205"/>
                <a:ext cx="1267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3" name="Freihand 362">
                <a:extLst>
                  <a:ext uri="{FF2B5EF4-FFF2-40B4-BE49-F238E27FC236}">
                    <a16:creationId xmlns:a16="http://schemas.microsoft.com/office/drawing/2014/main" id="{3490F365-7854-4DD7-9BF1-244229A08D7B}"/>
                  </a:ext>
                </a:extLst>
              </p14:cNvPr>
              <p14:cNvContentPartPr/>
              <p14:nvPr/>
            </p14:nvContentPartPr>
            <p14:xfrm>
              <a:off x="6985174" y="1738205"/>
              <a:ext cx="104040" cy="230400"/>
            </p14:xfrm>
          </p:contentPart>
        </mc:Choice>
        <mc:Fallback xmlns="">
          <p:pic>
            <p:nvPicPr>
              <p:cNvPr id="363" name="Freihand 362">
                <a:extLst>
                  <a:ext uri="{FF2B5EF4-FFF2-40B4-BE49-F238E27FC236}">
                    <a16:creationId xmlns:a16="http://schemas.microsoft.com/office/drawing/2014/main" id="{3490F365-7854-4DD7-9BF1-244229A08D7B}"/>
                  </a:ext>
                </a:extLst>
              </p:cNvPr>
              <p:cNvPicPr/>
              <p:nvPr/>
            </p:nvPicPr>
            <p:blipFill>
              <a:blip r:embed="rId623"/>
              <a:stretch>
                <a:fillRect/>
              </a:stretch>
            </p:blipFill>
            <p:spPr>
              <a:xfrm>
                <a:off x="6980854" y="1733885"/>
                <a:ext cx="1126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4" name="Freihand 363">
                <a:extLst>
                  <a:ext uri="{FF2B5EF4-FFF2-40B4-BE49-F238E27FC236}">
                    <a16:creationId xmlns:a16="http://schemas.microsoft.com/office/drawing/2014/main" id="{369C3033-C9B4-4E93-BF40-0505F03DDD1C}"/>
                  </a:ext>
                </a:extLst>
              </p14:cNvPr>
              <p14:cNvContentPartPr/>
              <p14:nvPr/>
            </p14:nvContentPartPr>
            <p14:xfrm>
              <a:off x="7322854" y="1654325"/>
              <a:ext cx="127800" cy="115920"/>
            </p14:xfrm>
          </p:contentPart>
        </mc:Choice>
        <mc:Fallback xmlns="">
          <p:pic>
            <p:nvPicPr>
              <p:cNvPr id="364" name="Freihand 363">
                <a:extLst>
                  <a:ext uri="{FF2B5EF4-FFF2-40B4-BE49-F238E27FC236}">
                    <a16:creationId xmlns:a16="http://schemas.microsoft.com/office/drawing/2014/main" id="{369C3033-C9B4-4E93-BF40-0505F03DDD1C}"/>
                  </a:ext>
                </a:extLst>
              </p:cNvPr>
              <p:cNvPicPr/>
              <p:nvPr/>
            </p:nvPicPr>
            <p:blipFill>
              <a:blip r:embed="rId625"/>
              <a:stretch>
                <a:fillRect/>
              </a:stretch>
            </p:blipFill>
            <p:spPr>
              <a:xfrm>
                <a:off x="7318534" y="1650005"/>
                <a:ext cx="13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5" name="Freihand 364">
                <a:extLst>
                  <a:ext uri="{FF2B5EF4-FFF2-40B4-BE49-F238E27FC236}">
                    <a16:creationId xmlns:a16="http://schemas.microsoft.com/office/drawing/2014/main" id="{4ECF4CDC-F4D5-4E94-8108-B13261C0AE63}"/>
                  </a:ext>
                </a:extLst>
              </p14:cNvPr>
              <p14:cNvContentPartPr/>
              <p14:nvPr/>
            </p14:nvContentPartPr>
            <p14:xfrm>
              <a:off x="7714534" y="1594205"/>
              <a:ext cx="152640" cy="13320"/>
            </p14:xfrm>
          </p:contentPart>
        </mc:Choice>
        <mc:Fallback xmlns="">
          <p:pic>
            <p:nvPicPr>
              <p:cNvPr id="365" name="Freihand 364">
                <a:extLst>
                  <a:ext uri="{FF2B5EF4-FFF2-40B4-BE49-F238E27FC236}">
                    <a16:creationId xmlns:a16="http://schemas.microsoft.com/office/drawing/2014/main" id="{4ECF4CDC-F4D5-4E94-8108-B13261C0AE63}"/>
                  </a:ext>
                </a:extLst>
              </p:cNvPr>
              <p:cNvPicPr/>
              <p:nvPr/>
            </p:nvPicPr>
            <p:blipFill>
              <a:blip r:embed="rId627"/>
              <a:stretch>
                <a:fillRect/>
              </a:stretch>
            </p:blipFill>
            <p:spPr>
              <a:xfrm>
                <a:off x="7710214" y="1589885"/>
                <a:ext cx="161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66" name="Freihand 365">
                <a:extLst>
                  <a:ext uri="{FF2B5EF4-FFF2-40B4-BE49-F238E27FC236}">
                    <a16:creationId xmlns:a16="http://schemas.microsoft.com/office/drawing/2014/main" id="{57B7E688-4EB2-431A-BA3B-851C0CBEF334}"/>
                  </a:ext>
                </a:extLst>
              </p14:cNvPr>
              <p14:cNvContentPartPr/>
              <p14:nvPr/>
            </p14:nvContentPartPr>
            <p14:xfrm>
              <a:off x="7742614" y="1637765"/>
              <a:ext cx="128520" cy="13320"/>
            </p14:xfrm>
          </p:contentPart>
        </mc:Choice>
        <mc:Fallback xmlns="">
          <p:pic>
            <p:nvPicPr>
              <p:cNvPr id="366" name="Freihand 365">
                <a:extLst>
                  <a:ext uri="{FF2B5EF4-FFF2-40B4-BE49-F238E27FC236}">
                    <a16:creationId xmlns:a16="http://schemas.microsoft.com/office/drawing/2014/main" id="{57B7E688-4EB2-431A-BA3B-851C0CBEF334}"/>
                  </a:ext>
                </a:extLst>
              </p:cNvPr>
              <p:cNvPicPr/>
              <p:nvPr/>
            </p:nvPicPr>
            <p:blipFill>
              <a:blip r:embed="rId629"/>
              <a:stretch>
                <a:fillRect/>
              </a:stretch>
            </p:blipFill>
            <p:spPr>
              <a:xfrm>
                <a:off x="7738294" y="1633445"/>
                <a:ext cx="137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69" name="Freihand 368">
                <a:extLst>
                  <a:ext uri="{FF2B5EF4-FFF2-40B4-BE49-F238E27FC236}">
                    <a16:creationId xmlns:a16="http://schemas.microsoft.com/office/drawing/2014/main" id="{169B07CC-9D50-4073-A84A-3C6988C4A7A9}"/>
                  </a:ext>
                </a:extLst>
              </p14:cNvPr>
              <p14:cNvContentPartPr/>
              <p14:nvPr/>
            </p14:nvContentPartPr>
            <p14:xfrm>
              <a:off x="8023054" y="1616165"/>
              <a:ext cx="100440" cy="3600"/>
            </p14:xfrm>
          </p:contentPart>
        </mc:Choice>
        <mc:Fallback xmlns="">
          <p:pic>
            <p:nvPicPr>
              <p:cNvPr id="369" name="Freihand 368">
                <a:extLst>
                  <a:ext uri="{FF2B5EF4-FFF2-40B4-BE49-F238E27FC236}">
                    <a16:creationId xmlns:a16="http://schemas.microsoft.com/office/drawing/2014/main" id="{169B07CC-9D50-4073-A84A-3C6988C4A7A9}"/>
                  </a:ext>
                </a:extLst>
              </p:cNvPr>
              <p:cNvPicPr/>
              <p:nvPr/>
            </p:nvPicPr>
            <p:blipFill>
              <a:blip r:embed="rId631"/>
              <a:stretch>
                <a:fillRect/>
              </a:stretch>
            </p:blipFill>
            <p:spPr>
              <a:xfrm>
                <a:off x="8018734" y="1611845"/>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0" name="Freihand 369">
                <a:extLst>
                  <a:ext uri="{FF2B5EF4-FFF2-40B4-BE49-F238E27FC236}">
                    <a16:creationId xmlns:a16="http://schemas.microsoft.com/office/drawing/2014/main" id="{D3769842-63F5-41A3-A82F-C6A7C99A66F1}"/>
                  </a:ext>
                </a:extLst>
              </p14:cNvPr>
              <p14:cNvContentPartPr/>
              <p14:nvPr/>
            </p14:nvContentPartPr>
            <p14:xfrm>
              <a:off x="8289094" y="1461005"/>
              <a:ext cx="139320" cy="91440"/>
            </p14:xfrm>
          </p:contentPart>
        </mc:Choice>
        <mc:Fallback xmlns="">
          <p:pic>
            <p:nvPicPr>
              <p:cNvPr id="370" name="Freihand 369">
                <a:extLst>
                  <a:ext uri="{FF2B5EF4-FFF2-40B4-BE49-F238E27FC236}">
                    <a16:creationId xmlns:a16="http://schemas.microsoft.com/office/drawing/2014/main" id="{D3769842-63F5-41A3-A82F-C6A7C99A66F1}"/>
                  </a:ext>
                </a:extLst>
              </p:cNvPr>
              <p:cNvPicPr/>
              <p:nvPr/>
            </p:nvPicPr>
            <p:blipFill>
              <a:blip r:embed="rId633"/>
              <a:stretch>
                <a:fillRect/>
              </a:stretch>
            </p:blipFill>
            <p:spPr>
              <a:xfrm>
                <a:off x="8284774" y="1456685"/>
                <a:ext cx="147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1" name="Freihand 370">
                <a:extLst>
                  <a:ext uri="{FF2B5EF4-FFF2-40B4-BE49-F238E27FC236}">
                    <a16:creationId xmlns:a16="http://schemas.microsoft.com/office/drawing/2014/main" id="{A87F1688-4DD8-4380-ADFD-E6C76624B06A}"/>
                  </a:ext>
                </a:extLst>
              </p14:cNvPr>
              <p14:cNvContentPartPr/>
              <p14:nvPr/>
            </p14:nvContentPartPr>
            <p14:xfrm>
              <a:off x="8221054" y="1585925"/>
              <a:ext cx="345240" cy="14760"/>
            </p14:xfrm>
          </p:contentPart>
        </mc:Choice>
        <mc:Fallback xmlns="">
          <p:pic>
            <p:nvPicPr>
              <p:cNvPr id="371" name="Freihand 370">
                <a:extLst>
                  <a:ext uri="{FF2B5EF4-FFF2-40B4-BE49-F238E27FC236}">
                    <a16:creationId xmlns:a16="http://schemas.microsoft.com/office/drawing/2014/main" id="{A87F1688-4DD8-4380-ADFD-E6C76624B06A}"/>
                  </a:ext>
                </a:extLst>
              </p:cNvPr>
              <p:cNvPicPr/>
              <p:nvPr/>
            </p:nvPicPr>
            <p:blipFill>
              <a:blip r:embed="rId635"/>
              <a:stretch>
                <a:fillRect/>
              </a:stretch>
            </p:blipFill>
            <p:spPr>
              <a:xfrm>
                <a:off x="8216734" y="1581605"/>
                <a:ext cx="353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2" name="Freihand 371">
                <a:extLst>
                  <a:ext uri="{FF2B5EF4-FFF2-40B4-BE49-F238E27FC236}">
                    <a16:creationId xmlns:a16="http://schemas.microsoft.com/office/drawing/2014/main" id="{AB328BA9-DB0C-4DAD-AA9B-DF748BE26D42}"/>
                  </a:ext>
                </a:extLst>
              </p14:cNvPr>
              <p14:cNvContentPartPr/>
              <p14:nvPr/>
            </p14:nvContentPartPr>
            <p14:xfrm>
              <a:off x="8127454" y="1720925"/>
              <a:ext cx="130680" cy="109440"/>
            </p14:xfrm>
          </p:contentPart>
        </mc:Choice>
        <mc:Fallback xmlns="">
          <p:pic>
            <p:nvPicPr>
              <p:cNvPr id="372" name="Freihand 371">
                <a:extLst>
                  <a:ext uri="{FF2B5EF4-FFF2-40B4-BE49-F238E27FC236}">
                    <a16:creationId xmlns:a16="http://schemas.microsoft.com/office/drawing/2014/main" id="{AB328BA9-DB0C-4DAD-AA9B-DF748BE26D42}"/>
                  </a:ext>
                </a:extLst>
              </p:cNvPr>
              <p:cNvPicPr/>
              <p:nvPr/>
            </p:nvPicPr>
            <p:blipFill>
              <a:blip r:embed="rId637"/>
              <a:stretch>
                <a:fillRect/>
              </a:stretch>
            </p:blipFill>
            <p:spPr>
              <a:xfrm>
                <a:off x="8123134" y="1716605"/>
                <a:ext cx="139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3" name="Freihand 372">
                <a:extLst>
                  <a:ext uri="{FF2B5EF4-FFF2-40B4-BE49-F238E27FC236}">
                    <a16:creationId xmlns:a16="http://schemas.microsoft.com/office/drawing/2014/main" id="{FCE88607-306A-4FF0-BF80-28454C3004DE}"/>
                  </a:ext>
                </a:extLst>
              </p14:cNvPr>
              <p14:cNvContentPartPr/>
              <p14:nvPr/>
            </p14:nvContentPartPr>
            <p14:xfrm>
              <a:off x="8311054" y="1758005"/>
              <a:ext cx="108000" cy="14040"/>
            </p14:xfrm>
          </p:contentPart>
        </mc:Choice>
        <mc:Fallback xmlns="">
          <p:pic>
            <p:nvPicPr>
              <p:cNvPr id="373" name="Freihand 372">
                <a:extLst>
                  <a:ext uri="{FF2B5EF4-FFF2-40B4-BE49-F238E27FC236}">
                    <a16:creationId xmlns:a16="http://schemas.microsoft.com/office/drawing/2014/main" id="{FCE88607-306A-4FF0-BF80-28454C3004DE}"/>
                  </a:ext>
                </a:extLst>
              </p:cNvPr>
              <p:cNvPicPr/>
              <p:nvPr/>
            </p:nvPicPr>
            <p:blipFill>
              <a:blip r:embed="rId639"/>
              <a:stretch>
                <a:fillRect/>
              </a:stretch>
            </p:blipFill>
            <p:spPr>
              <a:xfrm>
                <a:off x="8306734" y="1753685"/>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74" name="Freihand 373">
                <a:extLst>
                  <a:ext uri="{FF2B5EF4-FFF2-40B4-BE49-F238E27FC236}">
                    <a16:creationId xmlns:a16="http://schemas.microsoft.com/office/drawing/2014/main" id="{58FA8647-13A0-4591-AB9F-2162920B803F}"/>
                  </a:ext>
                </a:extLst>
              </p14:cNvPr>
              <p14:cNvContentPartPr/>
              <p14:nvPr/>
            </p14:nvContentPartPr>
            <p14:xfrm>
              <a:off x="8420494" y="1717685"/>
              <a:ext cx="160920" cy="89640"/>
            </p14:xfrm>
          </p:contentPart>
        </mc:Choice>
        <mc:Fallback xmlns="">
          <p:pic>
            <p:nvPicPr>
              <p:cNvPr id="374" name="Freihand 373">
                <a:extLst>
                  <a:ext uri="{FF2B5EF4-FFF2-40B4-BE49-F238E27FC236}">
                    <a16:creationId xmlns:a16="http://schemas.microsoft.com/office/drawing/2014/main" id="{58FA8647-13A0-4591-AB9F-2162920B803F}"/>
                  </a:ext>
                </a:extLst>
              </p:cNvPr>
              <p:cNvPicPr/>
              <p:nvPr/>
            </p:nvPicPr>
            <p:blipFill>
              <a:blip r:embed="rId641"/>
              <a:stretch>
                <a:fillRect/>
              </a:stretch>
            </p:blipFill>
            <p:spPr>
              <a:xfrm>
                <a:off x="8416174" y="1713365"/>
                <a:ext cx="169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77" name="Freihand 376">
                <a:extLst>
                  <a:ext uri="{FF2B5EF4-FFF2-40B4-BE49-F238E27FC236}">
                    <a16:creationId xmlns:a16="http://schemas.microsoft.com/office/drawing/2014/main" id="{C9682D07-7D04-48C2-B33F-AB028CDDB292}"/>
                  </a:ext>
                </a:extLst>
              </p14:cNvPr>
              <p14:cNvContentPartPr/>
              <p14:nvPr/>
            </p14:nvContentPartPr>
            <p14:xfrm>
              <a:off x="8693014" y="1445525"/>
              <a:ext cx="102240" cy="295560"/>
            </p14:xfrm>
          </p:contentPart>
        </mc:Choice>
        <mc:Fallback xmlns="">
          <p:pic>
            <p:nvPicPr>
              <p:cNvPr id="377" name="Freihand 376">
                <a:extLst>
                  <a:ext uri="{FF2B5EF4-FFF2-40B4-BE49-F238E27FC236}">
                    <a16:creationId xmlns:a16="http://schemas.microsoft.com/office/drawing/2014/main" id="{C9682D07-7D04-48C2-B33F-AB028CDDB292}"/>
                  </a:ext>
                </a:extLst>
              </p:cNvPr>
              <p:cNvPicPr/>
              <p:nvPr/>
            </p:nvPicPr>
            <p:blipFill>
              <a:blip r:embed="rId643"/>
              <a:stretch>
                <a:fillRect/>
              </a:stretch>
            </p:blipFill>
            <p:spPr>
              <a:xfrm>
                <a:off x="8688694" y="1441205"/>
                <a:ext cx="1108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9" name="Freihand 378">
                <a:extLst>
                  <a:ext uri="{FF2B5EF4-FFF2-40B4-BE49-F238E27FC236}">
                    <a16:creationId xmlns:a16="http://schemas.microsoft.com/office/drawing/2014/main" id="{D41D5F4B-DA0C-4F11-AF92-948B639B420B}"/>
                  </a:ext>
                </a:extLst>
              </p14:cNvPr>
              <p14:cNvContentPartPr/>
              <p14:nvPr/>
            </p14:nvContentPartPr>
            <p14:xfrm>
              <a:off x="8891374" y="1444085"/>
              <a:ext cx="58320" cy="78120"/>
            </p14:xfrm>
          </p:contentPart>
        </mc:Choice>
        <mc:Fallback xmlns="">
          <p:pic>
            <p:nvPicPr>
              <p:cNvPr id="379" name="Freihand 378">
                <a:extLst>
                  <a:ext uri="{FF2B5EF4-FFF2-40B4-BE49-F238E27FC236}">
                    <a16:creationId xmlns:a16="http://schemas.microsoft.com/office/drawing/2014/main" id="{D41D5F4B-DA0C-4F11-AF92-948B639B420B}"/>
                  </a:ext>
                </a:extLst>
              </p:cNvPr>
              <p:cNvPicPr/>
              <p:nvPr/>
            </p:nvPicPr>
            <p:blipFill>
              <a:blip r:embed="rId645"/>
              <a:stretch>
                <a:fillRect/>
              </a:stretch>
            </p:blipFill>
            <p:spPr>
              <a:xfrm>
                <a:off x="8887054" y="1439765"/>
                <a:ext cx="66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0" name="Freihand 379">
                <a:extLst>
                  <a:ext uri="{FF2B5EF4-FFF2-40B4-BE49-F238E27FC236}">
                    <a16:creationId xmlns:a16="http://schemas.microsoft.com/office/drawing/2014/main" id="{767A4837-2293-4E95-826E-6D611339EAB2}"/>
                  </a:ext>
                </a:extLst>
              </p14:cNvPr>
              <p14:cNvContentPartPr/>
              <p14:nvPr/>
            </p14:nvContentPartPr>
            <p14:xfrm>
              <a:off x="8891374" y="1459205"/>
              <a:ext cx="86400" cy="70200"/>
            </p14:xfrm>
          </p:contentPart>
        </mc:Choice>
        <mc:Fallback xmlns="">
          <p:pic>
            <p:nvPicPr>
              <p:cNvPr id="380" name="Freihand 379">
                <a:extLst>
                  <a:ext uri="{FF2B5EF4-FFF2-40B4-BE49-F238E27FC236}">
                    <a16:creationId xmlns:a16="http://schemas.microsoft.com/office/drawing/2014/main" id="{767A4837-2293-4E95-826E-6D611339EAB2}"/>
                  </a:ext>
                </a:extLst>
              </p:cNvPr>
              <p:cNvPicPr/>
              <p:nvPr/>
            </p:nvPicPr>
            <p:blipFill>
              <a:blip r:embed="rId647"/>
              <a:stretch>
                <a:fillRect/>
              </a:stretch>
            </p:blipFill>
            <p:spPr>
              <a:xfrm>
                <a:off x="8887054" y="1454885"/>
                <a:ext cx="95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1" name="Freihand 380">
                <a:extLst>
                  <a:ext uri="{FF2B5EF4-FFF2-40B4-BE49-F238E27FC236}">
                    <a16:creationId xmlns:a16="http://schemas.microsoft.com/office/drawing/2014/main" id="{B2FB1E85-4CFF-44DE-81A3-A51B002588A4}"/>
                  </a:ext>
                </a:extLst>
              </p14:cNvPr>
              <p14:cNvContentPartPr/>
              <p14:nvPr/>
            </p14:nvContentPartPr>
            <p14:xfrm>
              <a:off x="8829454" y="1562885"/>
              <a:ext cx="169920" cy="11520"/>
            </p14:xfrm>
          </p:contentPart>
        </mc:Choice>
        <mc:Fallback xmlns="">
          <p:pic>
            <p:nvPicPr>
              <p:cNvPr id="381" name="Freihand 380">
                <a:extLst>
                  <a:ext uri="{FF2B5EF4-FFF2-40B4-BE49-F238E27FC236}">
                    <a16:creationId xmlns:a16="http://schemas.microsoft.com/office/drawing/2014/main" id="{B2FB1E85-4CFF-44DE-81A3-A51B002588A4}"/>
                  </a:ext>
                </a:extLst>
              </p:cNvPr>
              <p:cNvPicPr/>
              <p:nvPr/>
            </p:nvPicPr>
            <p:blipFill>
              <a:blip r:embed="rId649"/>
              <a:stretch>
                <a:fillRect/>
              </a:stretch>
            </p:blipFill>
            <p:spPr>
              <a:xfrm>
                <a:off x="8825134" y="1558565"/>
                <a:ext cx="178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2" name="Freihand 381">
                <a:extLst>
                  <a:ext uri="{FF2B5EF4-FFF2-40B4-BE49-F238E27FC236}">
                    <a16:creationId xmlns:a16="http://schemas.microsoft.com/office/drawing/2014/main" id="{C19B7944-A932-4875-A365-E551FDFF693F}"/>
                  </a:ext>
                </a:extLst>
              </p14:cNvPr>
              <p14:cNvContentPartPr/>
              <p14:nvPr/>
            </p14:nvContentPartPr>
            <p14:xfrm>
              <a:off x="8881294" y="1623725"/>
              <a:ext cx="62280" cy="30960"/>
            </p14:xfrm>
          </p:contentPart>
        </mc:Choice>
        <mc:Fallback xmlns="">
          <p:pic>
            <p:nvPicPr>
              <p:cNvPr id="382" name="Freihand 381">
                <a:extLst>
                  <a:ext uri="{FF2B5EF4-FFF2-40B4-BE49-F238E27FC236}">
                    <a16:creationId xmlns:a16="http://schemas.microsoft.com/office/drawing/2014/main" id="{C19B7944-A932-4875-A365-E551FDFF693F}"/>
                  </a:ext>
                </a:extLst>
              </p:cNvPr>
              <p:cNvPicPr/>
              <p:nvPr/>
            </p:nvPicPr>
            <p:blipFill>
              <a:blip r:embed="rId651"/>
              <a:stretch>
                <a:fillRect/>
              </a:stretch>
            </p:blipFill>
            <p:spPr>
              <a:xfrm>
                <a:off x="8876974" y="1619405"/>
                <a:ext cx="70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83" name="Freihand 382">
                <a:extLst>
                  <a:ext uri="{FF2B5EF4-FFF2-40B4-BE49-F238E27FC236}">
                    <a16:creationId xmlns:a16="http://schemas.microsoft.com/office/drawing/2014/main" id="{C9F71511-32A2-41AF-931D-B44309D01200}"/>
                  </a:ext>
                </a:extLst>
              </p14:cNvPr>
              <p14:cNvContentPartPr/>
              <p14:nvPr/>
            </p14:nvContentPartPr>
            <p14:xfrm>
              <a:off x="8931694" y="1628405"/>
              <a:ext cx="21960" cy="85680"/>
            </p14:xfrm>
          </p:contentPart>
        </mc:Choice>
        <mc:Fallback xmlns="">
          <p:pic>
            <p:nvPicPr>
              <p:cNvPr id="383" name="Freihand 382">
                <a:extLst>
                  <a:ext uri="{FF2B5EF4-FFF2-40B4-BE49-F238E27FC236}">
                    <a16:creationId xmlns:a16="http://schemas.microsoft.com/office/drawing/2014/main" id="{C9F71511-32A2-41AF-931D-B44309D01200}"/>
                  </a:ext>
                </a:extLst>
              </p:cNvPr>
              <p:cNvPicPr/>
              <p:nvPr/>
            </p:nvPicPr>
            <p:blipFill>
              <a:blip r:embed="rId653"/>
              <a:stretch>
                <a:fillRect/>
              </a:stretch>
            </p:blipFill>
            <p:spPr>
              <a:xfrm>
                <a:off x="8927374" y="1624085"/>
                <a:ext cx="30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84" name="Freihand 383">
                <a:extLst>
                  <a:ext uri="{FF2B5EF4-FFF2-40B4-BE49-F238E27FC236}">
                    <a16:creationId xmlns:a16="http://schemas.microsoft.com/office/drawing/2014/main" id="{AC97FF95-1427-4547-B551-817859C225C2}"/>
                  </a:ext>
                </a:extLst>
              </p14:cNvPr>
              <p14:cNvContentPartPr/>
              <p14:nvPr/>
            </p14:nvContentPartPr>
            <p14:xfrm>
              <a:off x="8993974" y="1451285"/>
              <a:ext cx="84960" cy="297720"/>
            </p14:xfrm>
          </p:contentPart>
        </mc:Choice>
        <mc:Fallback xmlns="">
          <p:pic>
            <p:nvPicPr>
              <p:cNvPr id="384" name="Freihand 383">
                <a:extLst>
                  <a:ext uri="{FF2B5EF4-FFF2-40B4-BE49-F238E27FC236}">
                    <a16:creationId xmlns:a16="http://schemas.microsoft.com/office/drawing/2014/main" id="{AC97FF95-1427-4547-B551-817859C225C2}"/>
                  </a:ext>
                </a:extLst>
              </p:cNvPr>
              <p:cNvPicPr/>
              <p:nvPr/>
            </p:nvPicPr>
            <p:blipFill>
              <a:blip r:embed="rId655"/>
              <a:stretch>
                <a:fillRect/>
              </a:stretch>
            </p:blipFill>
            <p:spPr>
              <a:xfrm>
                <a:off x="8989654" y="1446965"/>
                <a:ext cx="936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85" name="Freihand 384">
                <a:extLst>
                  <a:ext uri="{FF2B5EF4-FFF2-40B4-BE49-F238E27FC236}">
                    <a16:creationId xmlns:a16="http://schemas.microsoft.com/office/drawing/2014/main" id="{47C967E2-0FB1-4117-9817-201AB2E2936F}"/>
                  </a:ext>
                </a:extLst>
              </p14:cNvPr>
              <p14:cNvContentPartPr/>
              <p14:nvPr/>
            </p14:nvContentPartPr>
            <p14:xfrm>
              <a:off x="9046894" y="1344365"/>
              <a:ext cx="87480" cy="88920"/>
            </p14:xfrm>
          </p:contentPart>
        </mc:Choice>
        <mc:Fallback xmlns="">
          <p:pic>
            <p:nvPicPr>
              <p:cNvPr id="385" name="Freihand 384">
                <a:extLst>
                  <a:ext uri="{FF2B5EF4-FFF2-40B4-BE49-F238E27FC236}">
                    <a16:creationId xmlns:a16="http://schemas.microsoft.com/office/drawing/2014/main" id="{47C967E2-0FB1-4117-9817-201AB2E2936F}"/>
                  </a:ext>
                </a:extLst>
              </p:cNvPr>
              <p:cNvPicPr/>
              <p:nvPr/>
            </p:nvPicPr>
            <p:blipFill>
              <a:blip r:embed="rId657"/>
              <a:stretch>
                <a:fillRect/>
              </a:stretch>
            </p:blipFill>
            <p:spPr>
              <a:xfrm>
                <a:off x="9042574" y="1340045"/>
                <a:ext cx="96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86" name="Freihand 385">
                <a:extLst>
                  <a:ext uri="{FF2B5EF4-FFF2-40B4-BE49-F238E27FC236}">
                    <a16:creationId xmlns:a16="http://schemas.microsoft.com/office/drawing/2014/main" id="{7A79FEF9-854C-43E2-8AA5-C59B54839791}"/>
                  </a:ext>
                </a:extLst>
              </p14:cNvPr>
              <p14:cNvContentPartPr/>
              <p14:nvPr/>
            </p14:nvContentPartPr>
            <p14:xfrm>
              <a:off x="9183334" y="1389365"/>
              <a:ext cx="46800" cy="7200"/>
            </p14:xfrm>
          </p:contentPart>
        </mc:Choice>
        <mc:Fallback xmlns="">
          <p:pic>
            <p:nvPicPr>
              <p:cNvPr id="386" name="Freihand 385">
                <a:extLst>
                  <a:ext uri="{FF2B5EF4-FFF2-40B4-BE49-F238E27FC236}">
                    <a16:creationId xmlns:a16="http://schemas.microsoft.com/office/drawing/2014/main" id="{7A79FEF9-854C-43E2-8AA5-C59B54839791}"/>
                  </a:ext>
                </a:extLst>
              </p:cNvPr>
              <p:cNvPicPr/>
              <p:nvPr/>
            </p:nvPicPr>
            <p:blipFill>
              <a:blip r:embed="rId659"/>
              <a:stretch>
                <a:fillRect/>
              </a:stretch>
            </p:blipFill>
            <p:spPr>
              <a:xfrm>
                <a:off x="9179014" y="1385045"/>
                <a:ext cx="55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7" name="Freihand 386">
                <a:extLst>
                  <a:ext uri="{FF2B5EF4-FFF2-40B4-BE49-F238E27FC236}">
                    <a16:creationId xmlns:a16="http://schemas.microsoft.com/office/drawing/2014/main" id="{7AF2EECA-D1B9-4F6D-A89D-64ABDE30B332}"/>
                  </a:ext>
                </a:extLst>
              </p14:cNvPr>
              <p14:cNvContentPartPr/>
              <p14:nvPr/>
            </p14:nvContentPartPr>
            <p14:xfrm>
              <a:off x="9276214" y="1324565"/>
              <a:ext cx="92160" cy="92520"/>
            </p14:xfrm>
          </p:contentPart>
        </mc:Choice>
        <mc:Fallback xmlns="">
          <p:pic>
            <p:nvPicPr>
              <p:cNvPr id="387" name="Freihand 386">
                <a:extLst>
                  <a:ext uri="{FF2B5EF4-FFF2-40B4-BE49-F238E27FC236}">
                    <a16:creationId xmlns:a16="http://schemas.microsoft.com/office/drawing/2014/main" id="{7AF2EECA-D1B9-4F6D-A89D-64ABDE30B332}"/>
                  </a:ext>
                </a:extLst>
              </p:cNvPr>
              <p:cNvPicPr/>
              <p:nvPr/>
            </p:nvPicPr>
            <p:blipFill>
              <a:blip r:embed="rId661"/>
              <a:stretch>
                <a:fillRect/>
              </a:stretch>
            </p:blipFill>
            <p:spPr>
              <a:xfrm>
                <a:off x="9271894" y="1320245"/>
                <a:ext cx="100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9" name="Freihand 388">
                <a:extLst>
                  <a:ext uri="{FF2B5EF4-FFF2-40B4-BE49-F238E27FC236}">
                    <a16:creationId xmlns:a16="http://schemas.microsoft.com/office/drawing/2014/main" id="{54730CF3-E2C5-4844-AC85-7DB204E9AB5F}"/>
                  </a:ext>
                </a:extLst>
              </p14:cNvPr>
              <p14:cNvContentPartPr/>
              <p14:nvPr/>
            </p14:nvContentPartPr>
            <p14:xfrm>
              <a:off x="10675534" y="1790765"/>
              <a:ext cx="103680" cy="133560"/>
            </p14:xfrm>
          </p:contentPart>
        </mc:Choice>
        <mc:Fallback xmlns="">
          <p:pic>
            <p:nvPicPr>
              <p:cNvPr id="389" name="Freihand 388">
                <a:extLst>
                  <a:ext uri="{FF2B5EF4-FFF2-40B4-BE49-F238E27FC236}">
                    <a16:creationId xmlns:a16="http://schemas.microsoft.com/office/drawing/2014/main" id="{54730CF3-E2C5-4844-AC85-7DB204E9AB5F}"/>
                  </a:ext>
                </a:extLst>
              </p:cNvPr>
              <p:cNvPicPr/>
              <p:nvPr/>
            </p:nvPicPr>
            <p:blipFill>
              <a:blip r:embed="rId663"/>
              <a:stretch>
                <a:fillRect/>
              </a:stretch>
            </p:blipFill>
            <p:spPr>
              <a:xfrm>
                <a:off x="10671214" y="1786445"/>
                <a:ext cx="112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0" name="Freihand 389">
                <a:extLst>
                  <a:ext uri="{FF2B5EF4-FFF2-40B4-BE49-F238E27FC236}">
                    <a16:creationId xmlns:a16="http://schemas.microsoft.com/office/drawing/2014/main" id="{85880D5C-837A-41AC-A173-B41D695C2099}"/>
                  </a:ext>
                </a:extLst>
              </p14:cNvPr>
              <p14:cNvContentPartPr/>
              <p14:nvPr/>
            </p14:nvContentPartPr>
            <p14:xfrm>
              <a:off x="10592014" y="1948085"/>
              <a:ext cx="366840" cy="46800"/>
            </p14:xfrm>
          </p:contentPart>
        </mc:Choice>
        <mc:Fallback xmlns="">
          <p:pic>
            <p:nvPicPr>
              <p:cNvPr id="390" name="Freihand 389">
                <a:extLst>
                  <a:ext uri="{FF2B5EF4-FFF2-40B4-BE49-F238E27FC236}">
                    <a16:creationId xmlns:a16="http://schemas.microsoft.com/office/drawing/2014/main" id="{85880D5C-837A-41AC-A173-B41D695C2099}"/>
                  </a:ext>
                </a:extLst>
              </p:cNvPr>
              <p:cNvPicPr/>
              <p:nvPr/>
            </p:nvPicPr>
            <p:blipFill>
              <a:blip r:embed="rId665"/>
              <a:stretch>
                <a:fillRect/>
              </a:stretch>
            </p:blipFill>
            <p:spPr>
              <a:xfrm>
                <a:off x="10587694" y="1943765"/>
                <a:ext cx="375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1" name="Freihand 390">
                <a:extLst>
                  <a:ext uri="{FF2B5EF4-FFF2-40B4-BE49-F238E27FC236}">
                    <a16:creationId xmlns:a16="http://schemas.microsoft.com/office/drawing/2014/main" id="{93194932-F885-466D-8BC8-E84A451D6764}"/>
                  </a:ext>
                </a:extLst>
              </p14:cNvPr>
              <p14:cNvContentPartPr/>
              <p14:nvPr/>
            </p14:nvContentPartPr>
            <p14:xfrm>
              <a:off x="10713694" y="2072285"/>
              <a:ext cx="50760" cy="56160"/>
            </p14:xfrm>
          </p:contentPart>
        </mc:Choice>
        <mc:Fallback xmlns="">
          <p:pic>
            <p:nvPicPr>
              <p:cNvPr id="391" name="Freihand 390">
                <a:extLst>
                  <a:ext uri="{FF2B5EF4-FFF2-40B4-BE49-F238E27FC236}">
                    <a16:creationId xmlns:a16="http://schemas.microsoft.com/office/drawing/2014/main" id="{93194932-F885-466D-8BC8-E84A451D6764}"/>
                  </a:ext>
                </a:extLst>
              </p:cNvPr>
              <p:cNvPicPr/>
              <p:nvPr/>
            </p:nvPicPr>
            <p:blipFill>
              <a:blip r:embed="rId667"/>
              <a:stretch>
                <a:fillRect/>
              </a:stretch>
            </p:blipFill>
            <p:spPr>
              <a:xfrm>
                <a:off x="10709374" y="2067965"/>
                <a:ext cx="59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2" name="Freihand 391">
                <a:extLst>
                  <a:ext uri="{FF2B5EF4-FFF2-40B4-BE49-F238E27FC236}">
                    <a16:creationId xmlns:a16="http://schemas.microsoft.com/office/drawing/2014/main" id="{32D6F148-1E9E-4281-A054-752AD6579FF5}"/>
                  </a:ext>
                </a:extLst>
              </p14:cNvPr>
              <p14:cNvContentPartPr/>
              <p14:nvPr/>
            </p14:nvContentPartPr>
            <p14:xfrm>
              <a:off x="10722694" y="2058965"/>
              <a:ext cx="79200" cy="67320"/>
            </p14:xfrm>
          </p:contentPart>
        </mc:Choice>
        <mc:Fallback xmlns="">
          <p:pic>
            <p:nvPicPr>
              <p:cNvPr id="392" name="Freihand 391">
                <a:extLst>
                  <a:ext uri="{FF2B5EF4-FFF2-40B4-BE49-F238E27FC236}">
                    <a16:creationId xmlns:a16="http://schemas.microsoft.com/office/drawing/2014/main" id="{32D6F148-1E9E-4281-A054-752AD6579FF5}"/>
                  </a:ext>
                </a:extLst>
              </p:cNvPr>
              <p:cNvPicPr/>
              <p:nvPr/>
            </p:nvPicPr>
            <p:blipFill>
              <a:blip r:embed="rId669"/>
              <a:stretch>
                <a:fillRect/>
              </a:stretch>
            </p:blipFill>
            <p:spPr>
              <a:xfrm>
                <a:off x="10718374" y="2054645"/>
                <a:ext cx="87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 name="Freihand 392">
                <a:extLst>
                  <a:ext uri="{FF2B5EF4-FFF2-40B4-BE49-F238E27FC236}">
                    <a16:creationId xmlns:a16="http://schemas.microsoft.com/office/drawing/2014/main" id="{309D794B-B1D9-48FB-A978-9EC1525F6842}"/>
                  </a:ext>
                </a:extLst>
              </p14:cNvPr>
              <p14:cNvContentPartPr/>
              <p14:nvPr/>
            </p14:nvContentPartPr>
            <p14:xfrm>
              <a:off x="10664014" y="2169125"/>
              <a:ext cx="178200" cy="14040"/>
            </p14:xfrm>
          </p:contentPart>
        </mc:Choice>
        <mc:Fallback xmlns="">
          <p:pic>
            <p:nvPicPr>
              <p:cNvPr id="393" name="Freihand 392">
                <a:extLst>
                  <a:ext uri="{FF2B5EF4-FFF2-40B4-BE49-F238E27FC236}">
                    <a16:creationId xmlns:a16="http://schemas.microsoft.com/office/drawing/2014/main" id="{309D794B-B1D9-48FB-A978-9EC1525F6842}"/>
                  </a:ext>
                </a:extLst>
              </p:cNvPr>
              <p:cNvPicPr/>
              <p:nvPr/>
            </p:nvPicPr>
            <p:blipFill>
              <a:blip r:embed="rId671"/>
              <a:stretch>
                <a:fillRect/>
              </a:stretch>
            </p:blipFill>
            <p:spPr>
              <a:xfrm>
                <a:off x="10659694" y="2164805"/>
                <a:ext cx="186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4" name="Freihand 393">
                <a:extLst>
                  <a:ext uri="{FF2B5EF4-FFF2-40B4-BE49-F238E27FC236}">
                    <a16:creationId xmlns:a16="http://schemas.microsoft.com/office/drawing/2014/main" id="{757E5898-D529-445A-98EF-C85A09D16679}"/>
                  </a:ext>
                </a:extLst>
              </p14:cNvPr>
              <p14:cNvContentPartPr/>
              <p14:nvPr/>
            </p14:nvContentPartPr>
            <p14:xfrm>
              <a:off x="10728814" y="2222045"/>
              <a:ext cx="60840" cy="60480"/>
            </p14:xfrm>
          </p:contentPart>
        </mc:Choice>
        <mc:Fallback xmlns="">
          <p:pic>
            <p:nvPicPr>
              <p:cNvPr id="394" name="Freihand 393">
                <a:extLst>
                  <a:ext uri="{FF2B5EF4-FFF2-40B4-BE49-F238E27FC236}">
                    <a16:creationId xmlns:a16="http://schemas.microsoft.com/office/drawing/2014/main" id="{757E5898-D529-445A-98EF-C85A09D16679}"/>
                  </a:ext>
                </a:extLst>
              </p:cNvPr>
              <p:cNvPicPr/>
              <p:nvPr/>
            </p:nvPicPr>
            <p:blipFill>
              <a:blip r:embed="rId673"/>
              <a:stretch>
                <a:fillRect/>
              </a:stretch>
            </p:blipFill>
            <p:spPr>
              <a:xfrm>
                <a:off x="10724494" y="2217725"/>
                <a:ext cx="69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5" name="Freihand 394">
                <a:extLst>
                  <a:ext uri="{FF2B5EF4-FFF2-40B4-BE49-F238E27FC236}">
                    <a16:creationId xmlns:a16="http://schemas.microsoft.com/office/drawing/2014/main" id="{23A704FB-107D-4574-9D3B-9D6B9DC0ABB7}"/>
                  </a:ext>
                </a:extLst>
              </p14:cNvPr>
              <p14:cNvContentPartPr/>
              <p14:nvPr/>
            </p14:nvContentPartPr>
            <p14:xfrm>
              <a:off x="10784974" y="2089925"/>
              <a:ext cx="128520" cy="228600"/>
            </p14:xfrm>
          </p:contentPart>
        </mc:Choice>
        <mc:Fallback xmlns="">
          <p:pic>
            <p:nvPicPr>
              <p:cNvPr id="395" name="Freihand 394">
                <a:extLst>
                  <a:ext uri="{FF2B5EF4-FFF2-40B4-BE49-F238E27FC236}">
                    <a16:creationId xmlns:a16="http://schemas.microsoft.com/office/drawing/2014/main" id="{23A704FB-107D-4574-9D3B-9D6B9DC0ABB7}"/>
                  </a:ext>
                </a:extLst>
              </p:cNvPr>
              <p:cNvPicPr/>
              <p:nvPr/>
            </p:nvPicPr>
            <p:blipFill>
              <a:blip r:embed="rId675"/>
              <a:stretch>
                <a:fillRect/>
              </a:stretch>
            </p:blipFill>
            <p:spPr>
              <a:xfrm>
                <a:off x="10780654" y="2085605"/>
                <a:ext cx="137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6" name="Freihand 395">
                <a:extLst>
                  <a:ext uri="{FF2B5EF4-FFF2-40B4-BE49-F238E27FC236}">
                    <a16:creationId xmlns:a16="http://schemas.microsoft.com/office/drawing/2014/main" id="{1415E870-7FBA-47F5-BB63-6BEDF94D7077}"/>
                  </a:ext>
                </a:extLst>
              </p14:cNvPr>
              <p14:cNvContentPartPr/>
              <p14:nvPr/>
            </p14:nvContentPartPr>
            <p14:xfrm>
              <a:off x="10631974" y="2062565"/>
              <a:ext cx="104400" cy="219600"/>
            </p14:xfrm>
          </p:contentPart>
        </mc:Choice>
        <mc:Fallback xmlns="">
          <p:pic>
            <p:nvPicPr>
              <p:cNvPr id="396" name="Freihand 395">
                <a:extLst>
                  <a:ext uri="{FF2B5EF4-FFF2-40B4-BE49-F238E27FC236}">
                    <a16:creationId xmlns:a16="http://schemas.microsoft.com/office/drawing/2014/main" id="{1415E870-7FBA-47F5-BB63-6BEDF94D7077}"/>
                  </a:ext>
                </a:extLst>
              </p:cNvPr>
              <p:cNvPicPr/>
              <p:nvPr/>
            </p:nvPicPr>
            <p:blipFill>
              <a:blip r:embed="rId677"/>
              <a:stretch>
                <a:fillRect/>
              </a:stretch>
            </p:blipFill>
            <p:spPr>
              <a:xfrm>
                <a:off x="10627654" y="2058245"/>
                <a:ext cx="11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7" name="Freihand 396">
                <a:extLst>
                  <a:ext uri="{FF2B5EF4-FFF2-40B4-BE49-F238E27FC236}">
                    <a16:creationId xmlns:a16="http://schemas.microsoft.com/office/drawing/2014/main" id="{20AEBE0D-4A27-4F4C-A25F-4E9D85EDFC20}"/>
                  </a:ext>
                </a:extLst>
              </p14:cNvPr>
              <p14:cNvContentPartPr/>
              <p14:nvPr/>
            </p14:nvContentPartPr>
            <p14:xfrm>
              <a:off x="10917094" y="2020805"/>
              <a:ext cx="89280" cy="102960"/>
            </p14:xfrm>
          </p:contentPart>
        </mc:Choice>
        <mc:Fallback xmlns="">
          <p:pic>
            <p:nvPicPr>
              <p:cNvPr id="397" name="Freihand 396">
                <a:extLst>
                  <a:ext uri="{FF2B5EF4-FFF2-40B4-BE49-F238E27FC236}">
                    <a16:creationId xmlns:a16="http://schemas.microsoft.com/office/drawing/2014/main" id="{20AEBE0D-4A27-4F4C-A25F-4E9D85EDFC20}"/>
                  </a:ext>
                </a:extLst>
              </p:cNvPr>
              <p:cNvPicPr/>
              <p:nvPr/>
            </p:nvPicPr>
            <p:blipFill>
              <a:blip r:embed="rId679"/>
              <a:stretch>
                <a:fillRect/>
              </a:stretch>
            </p:blipFill>
            <p:spPr>
              <a:xfrm>
                <a:off x="10912774" y="2016485"/>
                <a:ext cx="97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8" name="Freihand 397">
                <a:extLst>
                  <a:ext uri="{FF2B5EF4-FFF2-40B4-BE49-F238E27FC236}">
                    <a16:creationId xmlns:a16="http://schemas.microsoft.com/office/drawing/2014/main" id="{2C6A3066-C990-4F83-9B73-F3CDCD05B961}"/>
                  </a:ext>
                </a:extLst>
              </p14:cNvPr>
              <p14:cNvContentPartPr/>
              <p14:nvPr/>
            </p14:nvContentPartPr>
            <p14:xfrm>
              <a:off x="11122654" y="1964645"/>
              <a:ext cx="114480" cy="6120"/>
            </p14:xfrm>
          </p:contentPart>
        </mc:Choice>
        <mc:Fallback xmlns="">
          <p:pic>
            <p:nvPicPr>
              <p:cNvPr id="398" name="Freihand 397">
                <a:extLst>
                  <a:ext uri="{FF2B5EF4-FFF2-40B4-BE49-F238E27FC236}">
                    <a16:creationId xmlns:a16="http://schemas.microsoft.com/office/drawing/2014/main" id="{2C6A3066-C990-4F83-9B73-F3CDCD05B961}"/>
                  </a:ext>
                </a:extLst>
              </p:cNvPr>
              <p:cNvPicPr/>
              <p:nvPr/>
            </p:nvPicPr>
            <p:blipFill>
              <a:blip r:embed="rId681"/>
              <a:stretch>
                <a:fillRect/>
              </a:stretch>
            </p:blipFill>
            <p:spPr>
              <a:xfrm>
                <a:off x="11118334" y="1960325"/>
                <a:ext cx="123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9" name="Freihand 398">
                <a:extLst>
                  <a:ext uri="{FF2B5EF4-FFF2-40B4-BE49-F238E27FC236}">
                    <a16:creationId xmlns:a16="http://schemas.microsoft.com/office/drawing/2014/main" id="{968C3106-81EA-4317-A8D9-4621B856DA41}"/>
                  </a:ext>
                </a:extLst>
              </p14:cNvPr>
              <p14:cNvContentPartPr/>
              <p14:nvPr/>
            </p14:nvContentPartPr>
            <p14:xfrm>
              <a:off x="11129134" y="1996325"/>
              <a:ext cx="101160" cy="7920"/>
            </p14:xfrm>
          </p:contentPart>
        </mc:Choice>
        <mc:Fallback xmlns="">
          <p:pic>
            <p:nvPicPr>
              <p:cNvPr id="399" name="Freihand 398">
                <a:extLst>
                  <a:ext uri="{FF2B5EF4-FFF2-40B4-BE49-F238E27FC236}">
                    <a16:creationId xmlns:a16="http://schemas.microsoft.com/office/drawing/2014/main" id="{968C3106-81EA-4317-A8D9-4621B856DA41}"/>
                  </a:ext>
                </a:extLst>
              </p:cNvPr>
              <p:cNvPicPr/>
              <p:nvPr/>
            </p:nvPicPr>
            <p:blipFill>
              <a:blip r:embed="rId683"/>
              <a:stretch>
                <a:fillRect/>
              </a:stretch>
            </p:blipFill>
            <p:spPr>
              <a:xfrm>
                <a:off x="11124814" y="1992005"/>
                <a:ext cx="109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0" name="Freihand 409">
                <a:extLst>
                  <a:ext uri="{FF2B5EF4-FFF2-40B4-BE49-F238E27FC236}">
                    <a16:creationId xmlns:a16="http://schemas.microsoft.com/office/drawing/2014/main" id="{6C23C413-32DC-486F-919F-29BAB56E48FB}"/>
                  </a:ext>
                </a:extLst>
              </p14:cNvPr>
              <p14:cNvContentPartPr/>
              <p14:nvPr/>
            </p14:nvContentPartPr>
            <p14:xfrm>
              <a:off x="9297814" y="1559645"/>
              <a:ext cx="27720" cy="17640"/>
            </p14:xfrm>
          </p:contentPart>
        </mc:Choice>
        <mc:Fallback xmlns="">
          <p:pic>
            <p:nvPicPr>
              <p:cNvPr id="410" name="Freihand 409">
                <a:extLst>
                  <a:ext uri="{FF2B5EF4-FFF2-40B4-BE49-F238E27FC236}">
                    <a16:creationId xmlns:a16="http://schemas.microsoft.com/office/drawing/2014/main" id="{6C23C413-32DC-486F-919F-29BAB56E48FB}"/>
                  </a:ext>
                </a:extLst>
              </p:cNvPr>
              <p:cNvPicPr/>
              <p:nvPr/>
            </p:nvPicPr>
            <p:blipFill>
              <a:blip r:embed="rId685"/>
              <a:stretch>
                <a:fillRect/>
              </a:stretch>
            </p:blipFill>
            <p:spPr>
              <a:xfrm>
                <a:off x="9293494" y="1555325"/>
                <a:ext cx="36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1" name="Freihand 410">
                <a:extLst>
                  <a:ext uri="{FF2B5EF4-FFF2-40B4-BE49-F238E27FC236}">
                    <a16:creationId xmlns:a16="http://schemas.microsoft.com/office/drawing/2014/main" id="{76388959-7D7C-40F9-8EC3-69D425A9DEB8}"/>
                  </a:ext>
                </a:extLst>
              </p14:cNvPr>
              <p14:cNvContentPartPr/>
              <p14:nvPr/>
            </p14:nvContentPartPr>
            <p14:xfrm>
              <a:off x="9573214" y="1427165"/>
              <a:ext cx="82080" cy="91440"/>
            </p14:xfrm>
          </p:contentPart>
        </mc:Choice>
        <mc:Fallback xmlns="">
          <p:pic>
            <p:nvPicPr>
              <p:cNvPr id="411" name="Freihand 410">
                <a:extLst>
                  <a:ext uri="{FF2B5EF4-FFF2-40B4-BE49-F238E27FC236}">
                    <a16:creationId xmlns:a16="http://schemas.microsoft.com/office/drawing/2014/main" id="{76388959-7D7C-40F9-8EC3-69D425A9DEB8}"/>
                  </a:ext>
                </a:extLst>
              </p:cNvPr>
              <p:cNvPicPr/>
              <p:nvPr/>
            </p:nvPicPr>
            <p:blipFill>
              <a:blip r:embed="rId687"/>
              <a:stretch>
                <a:fillRect/>
              </a:stretch>
            </p:blipFill>
            <p:spPr>
              <a:xfrm>
                <a:off x="9568894" y="1422845"/>
                <a:ext cx="90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2" name="Freihand 411">
                <a:extLst>
                  <a:ext uri="{FF2B5EF4-FFF2-40B4-BE49-F238E27FC236}">
                    <a16:creationId xmlns:a16="http://schemas.microsoft.com/office/drawing/2014/main" id="{EB7A1519-413F-41C9-B14E-1AEF6490F1FD}"/>
                  </a:ext>
                </a:extLst>
              </p14:cNvPr>
              <p14:cNvContentPartPr/>
              <p14:nvPr/>
            </p14:nvContentPartPr>
            <p14:xfrm>
              <a:off x="9568174" y="1443725"/>
              <a:ext cx="93240" cy="47880"/>
            </p14:xfrm>
          </p:contentPart>
        </mc:Choice>
        <mc:Fallback xmlns="">
          <p:pic>
            <p:nvPicPr>
              <p:cNvPr id="412" name="Freihand 411">
                <a:extLst>
                  <a:ext uri="{FF2B5EF4-FFF2-40B4-BE49-F238E27FC236}">
                    <a16:creationId xmlns:a16="http://schemas.microsoft.com/office/drawing/2014/main" id="{EB7A1519-413F-41C9-B14E-1AEF6490F1FD}"/>
                  </a:ext>
                </a:extLst>
              </p:cNvPr>
              <p:cNvPicPr/>
              <p:nvPr/>
            </p:nvPicPr>
            <p:blipFill>
              <a:blip r:embed="rId689"/>
              <a:stretch>
                <a:fillRect/>
              </a:stretch>
            </p:blipFill>
            <p:spPr>
              <a:xfrm>
                <a:off x="9563854" y="1439405"/>
                <a:ext cx="101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3" name="Freihand 412">
                <a:extLst>
                  <a:ext uri="{FF2B5EF4-FFF2-40B4-BE49-F238E27FC236}">
                    <a16:creationId xmlns:a16="http://schemas.microsoft.com/office/drawing/2014/main" id="{4F1CD189-F496-4810-B67F-D44823E0396C}"/>
                  </a:ext>
                </a:extLst>
              </p14:cNvPr>
              <p14:cNvContentPartPr/>
              <p14:nvPr/>
            </p14:nvContentPartPr>
            <p14:xfrm>
              <a:off x="9535054" y="1529405"/>
              <a:ext cx="218880" cy="15120"/>
            </p14:xfrm>
          </p:contentPart>
        </mc:Choice>
        <mc:Fallback xmlns="">
          <p:pic>
            <p:nvPicPr>
              <p:cNvPr id="413" name="Freihand 412">
                <a:extLst>
                  <a:ext uri="{FF2B5EF4-FFF2-40B4-BE49-F238E27FC236}">
                    <a16:creationId xmlns:a16="http://schemas.microsoft.com/office/drawing/2014/main" id="{4F1CD189-F496-4810-B67F-D44823E0396C}"/>
                  </a:ext>
                </a:extLst>
              </p:cNvPr>
              <p:cNvPicPr/>
              <p:nvPr/>
            </p:nvPicPr>
            <p:blipFill>
              <a:blip r:embed="rId691"/>
              <a:stretch>
                <a:fillRect/>
              </a:stretch>
            </p:blipFill>
            <p:spPr>
              <a:xfrm>
                <a:off x="9530734" y="1525085"/>
                <a:ext cx="227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4" name="Freihand 413">
                <a:extLst>
                  <a:ext uri="{FF2B5EF4-FFF2-40B4-BE49-F238E27FC236}">
                    <a16:creationId xmlns:a16="http://schemas.microsoft.com/office/drawing/2014/main" id="{FD3EDDDB-BB82-4301-9964-9FB24714D60F}"/>
                  </a:ext>
                </a:extLst>
              </p14:cNvPr>
              <p14:cNvContentPartPr/>
              <p14:nvPr/>
            </p14:nvContentPartPr>
            <p14:xfrm>
              <a:off x="9567454" y="1607165"/>
              <a:ext cx="108000" cy="74880"/>
            </p14:xfrm>
          </p:contentPart>
        </mc:Choice>
        <mc:Fallback xmlns="">
          <p:pic>
            <p:nvPicPr>
              <p:cNvPr id="414" name="Freihand 413">
                <a:extLst>
                  <a:ext uri="{FF2B5EF4-FFF2-40B4-BE49-F238E27FC236}">
                    <a16:creationId xmlns:a16="http://schemas.microsoft.com/office/drawing/2014/main" id="{FD3EDDDB-BB82-4301-9964-9FB24714D60F}"/>
                  </a:ext>
                </a:extLst>
              </p:cNvPr>
              <p:cNvPicPr/>
              <p:nvPr/>
            </p:nvPicPr>
            <p:blipFill>
              <a:blip r:embed="rId693"/>
              <a:stretch>
                <a:fillRect/>
              </a:stretch>
            </p:blipFill>
            <p:spPr>
              <a:xfrm>
                <a:off x="9563134" y="1602845"/>
                <a:ext cx="116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5" name="Freihand 414">
                <a:extLst>
                  <a:ext uri="{FF2B5EF4-FFF2-40B4-BE49-F238E27FC236}">
                    <a16:creationId xmlns:a16="http://schemas.microsoft.com/office/drawing/2014/main" id="{5B266F13-3102-45B3-BB99-A9B8D5937FFE}"/>
                  </a:ext>
                </a:extLst>
              </p14:cNvPr>
              <p14:cNvContentPartPr/>
              <p14:nvPr/>
            </p14:nvContentPartPr>
            <p14:xfrm>
              <a:off x="9692374" y="1448045"/>
              <a:ext cx="127080" cy="241560"/>
            </p14:xfrm>
          </p:contentPart>
        </mc:Choice>
        <mc:Fallback xmlns="">
          <p:pic>
            <p:nvPicPr>
              <p:cNvPr id="415" name="Freihand 414">
                <a:extLst>
                  <a:ext uri="{FF2B5EF4-FFF2-40B4-BE49-F238E27FC236}">
                    <a16:creationId xmlns:a16="http://schemas.microsoft.com/office/drawing/2014/main" id="{5B266F13-3102-45B3-BB99-A9B8D5937FFE}"/>
                  </a:ext>
                </a:extLst>
              </p:cNvPr>
              <p:cNvPicPr/>
              <p:nvPr/>
            </p:nvPicPr>
            <p:blipFill>
              <a:blip r:embed="rId695"/>
              <a:stretch>
                <a:fillRect/>
              </a:stretch>
            </p:blipFill>
            <p:spPr>
              <a:xfrm>
                <a:off x="9688054" y="1443725"/>
                <a:ext cx="135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6" name="Freihand 415">
                <a:extLst>
                  <a:ext uri="{FF2B5EF4-FFF2-40B4-BE49-F238E27FC236}">
                    <a16:creationId xmlns:a16="http://schemas.microsoft.com/office/drawing/2014/main" id="{C76D48C1-A755-49A6-87B7-51C7C5932C98}"/>
                  </a:ext>
                </a:extLst>
              </p14:cNvPr>
              <p14:cNvContentPartPr/>
              <p14:nvPr/>
            </p14:nvContentPartPr>
            <p14:xfrm>
              <a:off x="9422014" y="1424285"/>
              <a:ext cx="108360" cy="247320"/>
            </p14:xfrm>
          </p:contentPart>
        </mc:Choice>
        <mc:Fallback xmlns="">
          <p:pic>
            <p:nvPicPr>
              <p:cNvPr id="416" name="Freihand 415">
                <a:extLst>
                  <a:ext uri="{FF2B5EF4-FFF2-40B4-BE49-F238E27FC236}">
                    <a16:creationId xmlns:a16="http://schemas.microsoft.com/office/drawing/2014/main" id="{C76D48C1-A755-49A6-87B7-51C7C5932C98}"/>
                  </a:ext>
                </a:extLst>
              </p:cNvPr>
              <p:cNvPicPr/>
              <p:nvPr/>
            </p:nvPicPr>
            <p:blipFill>
              <a:blip r:embed="rId697"/>
              <a:stretch>
                <a:fillRect/>
              </a:stretch>
            </p:blipFill>
            <p:spPr>
              <a:xfrm>
                <a:off x="9417694" y="1419965"/>
                <a:ext cx="1170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7" name="Freihand 416">
                <a:extLst>
                  <a:ext uri="{FF2B5EF4-FFF2-40B4-BE49-F238E27FC236}">
                    <a16:creationId xmlns:a16="http://schemas.microsoft.com/office/drawing/2014/main" id="{86B14E01-F5B8-4C83-ABF2-7B9698C0EF42}"/>
                  </a:ext>
                </a:extLst>
              </p14:cNvPr>
              <p14:cNvContentPartPr/>
              <p14:nvPr/>
            </p14:nvContentPartPr>
            <p14:xfrm>
              <a:off x="9839614" y="1371005"/>
              <a:ext cx="93960" cy="6480"/>
            </p14:xfrm>
          </p:contentPart>
        </mc:Choice>
        <mc:Fallback xmlns="">
          <p:pic>
            <p:nvPicPr>
              <p:cNvPr id="417" name="Freihand 416">
                <a:extLst>
                  <a:ext uri="{FF2B5EF4-FFF2-40B4-BE49-F238E27FC236}">
                    <a16:creationId xmlns:a16="http://schemas.microsoft.com/office/drawing/2014/main" id="{86B14E01-F5B8-4C83-ABF2-7B9698C0EF42}"/>
                  </a:ext>
                </a:extLst>
              </p:cNvPr>
              <p:cNvPicPr/>
              <p:nvPr/>
            </p:nvPicPr>
            <p:blipFill>
              <a:blip r:embed="rId699"/>
              <a:stretch>
                <a:fillRect/>
              </a:stretch>
            </p:blipFill>
            <p:spPr>
              <a:xfrm>
                <a:off x="9835294" y="1366685"/>
                <a:ext cx="102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8" name="Freihand 417">
                <a:extLst>
                  <a:ext uri="{FF2B5EF4-FFF2-40B4-BE49-F238E27FC236}">
                    <a16:creationId xmlns:a16="http://schemas.microsoft.com/office/drawing/2014/main" id="{491D379A-42F2-4940-9D6A-E99E65319422}"/>
                  </a:ext>
                </a:extLst>
              </p14:cNvPr>
              <p14:cNvContentPartPr/>
              <p14:nvPr/>
            </p14:nvContentPartPr>
            <p14:xfrm>
              <a:off x="9973894" y="1296125"/>
              <a:ext cx="124920" cy="105840"/>
            </p14:xfrm>
          </p:contentPart>
        </mc:Choice>
        <mc:Fallback xmlns="">
          <p:pic>
            <p:nvPicPr>
              <p:cNvPr id="418" name="Freihand 417">
                <a:extLst>
                  <a:ext uri="{FF2B5EF4-FFF2-40B4-BE49-F238E27FC236}">
                    <a16:creationId xmlns:a16="http://schemas.microsoft.com/office/drawing/2014/main" id="{491D379A-42F2-4940-9D6A-E99E65319422}"/>
                  </a:ext>
                </a:extLst>
              </p:cNvPr>
              <p:cNvPicPr/>
              <p:nvPr/>
            </p:nvPicPr>
            <p:blipFill>
              <a:blip r:embed="rId701"/>
              <a:stretch>
                <a:fillRect/>
              </a:stretch>
            </p:blipFill>
            <p:spPr>
              <a:xfrm>
                <a:off x="9969574" y="1291805"/>
                <a:ext cx="133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0" name="Freihand 419">
                <a:extLst>
                  <a:ext uri="{FF2B5EF4-FFF2-40B4-BE49-F238E27FC236}">
                    <a16:creationId xmlns:a16="http://schemas.microsoft.com/office/drawing/2014/main" id="{552B47BB-6203-4CE1-BAC2-A63AEB757B02}"/>
                  </a:ext>
                </a:extLst>
              </p14:cNvPr>
              <p14:cNvContentPartPr/>
              <p14:nvPr/>
            </p14:nvContentPartPr>
            <p14:xfrm>
              <a:off x="8886334" y="1743605"/>
              <a:ext cx="113760" cy="8640"/>
            </p14:xfrm>
          </p:contentPart>
        </mc:Choice>
        <mc:Fallback xmlns="">
          <p:pic>
            <p:nvPicPr>
              <p:cNvPr id="420" name="Freihand 419">
                <a:extLst>
                  <a:ext uri="{FF2B5EF4-FFF2-40B4-BE49-F238E27FC236}">
                    <a16:creationId xmlns:a16="http://schemas.microsoft.com/office/drawing/2014/main" id="{552B47BB-6203-4CE1-BAC2-A63AEB757B02}"/>
                  </a:ext>
                </a:extLst>
              </p:cNvPr>
              <p:cNvPicPr/>
              <p:nvPr/>
            </p:nvPicPr>
            <p:blipFill>
              <a:blip r:embed="rId703"/>
              <a:stretch>
                <a:fillRect/>
              </a:stretch>
            </p:blipFill>
            <p:spPr>
              <a:xfrm>
                <a:off x="8882014" y="1739285"/>
                <a:ext cx="122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1" name="Freihand 420">
                <a:extLst>
                  <a:ext uri="{FF2B5EF4-FFF2-40B4-BE49-F238E27FC236}">
                    <a16:creationId xmlns:a16="http://schemas.microsoft.com/office/drawing/2014/main" id="{468F96A3-13BE-4EE7-859D-15585D5850D2}"/>
                  </a:ext>
                </a:extLst>
              </p14:cNvPr>
              <p14:cNvContentPartPr/>
              <p14:nvPr/>
            </p14:nvContentPartPr>
            <p14:xfrm>
              <a:off x="9594094" y="1698605"/>
              <a:ext cx="119520" cy="9360"/>
            </p14:xfrm>
          </p:contentPart>
        </mc:Choice>
        <mc:Fallback xmlns="">
          <p:pic>
            <p:nvPicPr>
              <p:cNvPr id="421" name="Freihand 420">
                <a:extLst>
                  <a:ext uri="{FF2B5EF4-FFF2-40B4-BE49-F238E27FC236}">
                    <a16:creationId xmlns:a16="http://schemas.microsoft.com/office/drawing/2014/main" id="{468F96A3-13BE-4EE7-859D-15585D5850D2}"/>
                  </a:ext>
                </a:extLst>
              </p:cNvPr>
              <p:cNvPicPr/>
              <p:nvPr/>
            </p:nvPicPr>
            <p:blipFill>
              <a:blip r:embed="rId705"/>
              <a:stretch>
                <a:fillRect/>
              </a:stretch>
            </p:blipFill>
            <p:spPr>
              <a:xfrm>
                <a:off x="9589774" y="1694285"/>
                <a:ext cx="12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3" name="Freihand 422">
                <a:extLst>
                  <a:ext uri="{FF2B5EF4-FFF2-40B4-BE49-F238E27FC236}">
                    <a16:creationId xmlns:a16="http://schemas.microsoft.com/office/drawing/2014/main" id="{0378F82C-CB7C-416F-A24A-1A0794210830}"/>
                  </a:ext>
                </a:extLst>
              </p14:cNvPr>
              <p14:cNvContentPartPr/>
              <p14:nvPr/>
            </p14:nvContentPartPr>
            <p14:xfrm>
              <a:off x="7793014" y="2098925"/>
              <a:ext cx="126360" cy="3600"/>
            </p14:xfrm>
          </p:contentPart>
        </mc:Choice>
        <mc:Fallback xmlns="">
          <p:pic>
            <p:nvPicPr>
              <p:cNvPr id="423" name="Freihand 422">
                <a:extLst>
                  <a:ext uri="{FF2B5EF4-FFF2-40B4-BE49-F238E27FC236}">
                    <a16:creationId xmlns:a16="http://schemas.microsoft.com/office/drawing/2014/main" id="{0378F82C-CB7C-416F-A24A-1A0794210830}"/>
                  </a:ext>
                </a:extLst>
              </p:cNvPr>
              <p:cNvPicPr/>
              <p:nvPr/>
            </p:nvPicPr>
            <p:blipFill>
              <a:blip r:embed="rId707"/>
              <a:stretch>
                <a:fillRect/>
              </a:stretch>
            </p:blipFill>
            <p:spPr>
              <a:xfrm>
                <a:off x="7788694" y="2094605"/>
                <a:ext cx="135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4" name="Freihand 423">
                <a:extLst>
                  <a:ext uri="{FF2B5EF4-FFF2-40B4-BE49-F238E27FC236}">
                    <a16:creationId xmlns:a16="http://schemas.microsoft.com/office/drawing/2014/main" id="{D7DAD358-A60E-4BDB-9C71-A6E22878C004}"/>
                  </a:ext>
                </a:extLst>
              </p14:cNvPr>
              <p14:cNvContentPartPr/>
              <p14:nvPr/>
            </p14:nvContentPartPr>
            <p14:xfrm>
              <a:off x="7808134" y="2130965"/>
              <a:ext cx="139320" cy="2880"/>
            </p14:xfrm>
          </p:contentPart>
        </mc:Choice>
        <mc:Fallback xmlns="">
          <p:pic>
            <p:nvPicPr>
              <p:cNvPr id="424" name="Freihand 423">
                <a:extLst>
                  <a:ext uri="{FF2B5EF4-FFF2-40B4-BE49-F238E27FC236}">
                    <a16:creationId xmlns:a16="http://schemas.microsoft.com/office/drawing/2014/main" id="{D7DAD358-A60E-4BDB-9C71-A6E22878C004}"/>
                  </a:ext>
                </a:extLst>
              </p:cNvPr>
              <p:cNvPicPr/>
              <p:nvPr/>
            </p:nvPicPr>
            <p:blipFill>
              <a:blip r:embed="rId709"/>
              <a:stretch>
                <a:fillRect/>
              </a:stretch>
            </p:blipFill>
            <p:spPr>
              <a:xfrm>
                <a:off x="7803814" y="2126645"/>
                <a:ext cx="147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5" name="Freihand 424">
                <a:extLst>
                  <a:ext uri="{FF2B5EF4-FFF2-40B4-BE49-F238E27FC236}">
                    <a16:creationId xmlns:a16="http://schemas.microsoft.com/office/drawing/2014/main" id="{728EAB0C-6B25-4DD5-BE35-803212728D8E}"/>
                  </a:ext>
                </a:extLst>
              </p14:cNvPr>
              <p14:cNvContentPartPr/>
              <p14:nvPr/>
            </p14:nvContentPartPr>
            <p14:xfrm>
              <a:off x="8054734" y="2113685"/>
              <a:ext cx="109440" cy="360"/>
            </p14:xfrm>
          </p:contentPart>
        </mc:Choice>
        <mc:Fallback xmlns="">
          <p:pic>
            <p:nvPicPr>
              <p:cNvPr id="425" name="Freihand 424">
                <a:extLst>
                  <a:ext uri="{FF2B5EF4-FFF2-40B4-BE49-F238E27FC236}">
                    <a16:creationId xmlns:a16="http://schemas.microsoft.com/office/drawing/2014/main" id="{728EAB0C-6B25-4DD5-BE35-803212728D8E}"/>
                  </a:ext>
                </a:extLst>
              </p:cNvPr>
              <p:cNvPicPr/>
              <p:nvPr/>
            </p:nvPicPr>
            <p:blipFill>
              <a:blip r:embed="rId711"/>
              <a:stretch>
                <a:fillRect/>
              </a:stretch>
            </p:blipFill>
            <p:spPr>
              <a:xfrm>
                <a:off x="8050414" y="2109365"/>
                <a:ext cx="1180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6" name="Freihand 425">
                <a:extLst>
                  <a:ext uri="{FF2B5EF4-FFF2-40B4-BE49-F238E27FC236}">
                    <a16:creationId xmlns:a16="http://schemas.microsoft.com/office/drawing/2014/main" id="{A2CDA1CF-22B4-4F14-B77F-5A2C8DF4553F}"/>
                  </a:ext>
                </a:extLst>
              </p14:cNvPr>
              <p14:cNvContentPartPr/>
              <p14:nvPr/>
            </p14:nvContentPartPr>
            <p14:xfrm>
              <a:off x="8356054" y="1978685"/>
              <a:ext cx="131760" cy="93960"/>
            </p14:xfrm>
          </p:contentPart>
        </mc:Choice>
        <mc:Fallback xmlns="">
          <p:pic>
            <p:nvPicPr>
              <p:cNvPr id="426" name="Freihand 425">
                <a:extLst>
                  <a:ext uri="{FF2B5EF4-FFF2-40B4-BE49-F238E27FC236}">
                    <a16:creationId xmlns:a16="http://schemas.microsoft.com/office/drawing/2014/main" id="{A2CDA1CF-22B4-4F14-B77F-5A2C8DF4553F}"/>
                  </a:ext>
                </a:extLst>
              </p:cNvPr>
              <p:cNvPicPr/>
              <p:nvPr/>
            </p:nvPicPr>
            <p:blipFill>
              <a:blip r:embed="rId713"/>
              <a:stretch>
                <a:fillRect/>
              </a:stretch>
            </p:blipFill>
            <p:spPr>
              <a:xfrm>
                <a:off x="8351734" y="1974365"/>
                <a:ext cx="140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7" name="Freihand 426">
                <a:extLst>
                  <a:ext uri="{FF2B5EF4-FFF2-40B4-BE49-F238E27FC236}">
                    <a16:creationId xmlns:a16="http://schemas.microsoft.com/office/drawing/2014/main" id="{C30ED29E-EE4D-4867-9D1F-C7642BFF1975}"/>
                  </a:ext>
                </a:extLst>
              </p14:cNvPr>
              <p14:cNvContentPartPr/>
              <p14:nvPr/>
            </p14:nvContentPartPr>
            <p14:xfrm>
              <a:off x="8277934" y="2108645"/>
              <a:ext cx="339840" cy="20520"/>
            </p14:xfrm>
          </p:contentPart>
        </mc:Choice>
        <mc:Fallback xmlns="">
          <p:pic>
            <p:nvPicPr>
              <p:cNvPr id="427" name="Freihand 426">
                <a:extLst>
                  <a:ext uri="{FF2B5EF4-FFF2-40B4-BE49-F238E27FC236}">
                    <a16:creationId xmlns:a16="http://schemas.microsoft.com/office/drawing/2014/main" id="{C30ED29E-EE4D-4867-9D1F-C7642BFF1975}"/>
                  </a:ext>
                </a:extLst>
              </p:cNvPr>
              <p:cNvPicPr/>
              <p:nvPr/>
            </p:nvPicPr>
            <p:blipFill>
              <a:blip r:embed="rId715"/>
              <a:stretch>
                <a:fillRect/>
              </a:stretch>
            </p:blipFill>
            <p:spPr>
              <a:xfrm>
                <a:off x="8273614" y="2104325"/>
                <a:ext cx="348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8" name="Freihand 427">
                <a:extLst>
                  <a:ext uri="{FF2B5EF4-FFF2-40B4-BE49-F238E27FC236}">
                    <a16:creationId xmlns:a16="http://schemas.microsoft.com/office/drawing/2014/main" id="{6107685B-7F61-4D79-85AA-33E0D190D6E7}"/>
                  </a:ext>
                </a:extLst>
              </p14:cNvPr>
              <p14:cNvContentPartPr/>
              <p14:nvPr/>
            </p14:nvContentPartPr>
            <p14:xfrm>
              <a:off x="8325094" y="2229965"/>
              <a:ext cx="19440" cy="20160"/>
            </p14:xfrm>
          </p:contentPart>
        </mc:Choice>
        <mc:Fallback xmlns="">
          <p:pic>
            <p:nvPicPr>
              <p:cNvPr id="428" name="Freihand 427">
                <a:extLst>
                  <a:ext uri="{FF2B5EF4-FFF2-40B4-BE49-F238E27FC236}">
                    <a16:creationId xmlns:a16="http://schemas.microsoft.com/office/drawing/2014/main" id="{6107685B-7F61-4D79-85AA-33E0D190D6E7}"/>
                  </a:ext>
                </a:extLst>
              </p:cNvPr>
              <p:cNvPicPr/>
              <p:nvPr/>
            </p:nvPicPr>
            <p:blipFill>
              <a:blip r:embed="rId717"/>
              <a:stretch>
                <a:fillRect/>
              </a:stretch>
            </p:blipFill>
            <p:spPr>
              <a:xfrm>
                <a:off x="8320774" y="2225645"/>
                <a:ext cx="28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9" name="Freihand 428">
                <a:extLst>
                  <a:ext uri="{FF2B5EF4-FFF2-40B4-BE49-F238E27FC236}">
                    <a16:creationId xmlns:a16="http://schemas.microsoft.com/office/drawing/2014/main" id="{9EB3DED7-F60C-4BF6-9AEB-A7137C4EBBA7}"/>
                  </a:ext>
                </a:extLst>
              </p14:cNvPr>
              <p14:cNvContentPartPr/>
              <p14:nvPr/>
            </p14:nvContentPartPr>
            <p14:xfrm>
              <a:off x="8173534" y="2214845"/>
              <a:ext cx="149040" cy="136080"/>
            </p14:xfrm>
          </p:contentPart>
        </mc:Choice>
        <mc:Fallback xmlns="">
          <p:pic>
            <p:nvPicPr>
              <p:cNvPr id="429" name="Freihand 428">
                <a:extLst>
                  <a:ext uri="{FF2B5EF4-FFF2-40B4-BE49-F238E27FC236}">
                    <a16:creationId xmlns:a16="http://schemas.microsoft.com/office/drawing/2014/main" id="{9EB3DED7-F60C-4BF6-9AEB-A7137C4EBBA7}"/>
                  </a:ext>
                </a:extLst>
              </p:cNvPr>
              <p:cNvPicPr/>
              <p:nvPr/>
            </p:nvPicPr>
            <p:blipFill>
              <a:blip r:embed="rId719"/>
              <a:stretch>
                <a:fillRect/>
              </a:stretch>
            </p:blipFill>
            <p:spPr>
              <a:xfrm>
                <a:off x="8169214" y="2210525"/>
                <a:ext cx="15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0" name="Freihand 429">
                <a:extLst>
                  <a:ext uri="{FF2B5EF4-FFF2-40B4-BE49-F238E27FC236}">
                    <a16:creationId xmlns:a16="http://schemas.microsoft.com/office/drawing/2014/main" id="{5203FD66-786C-441C-A5A3-291555609F86}"/>
                  </a:ext>
                </a:extLst>
              </p14:cNvPr>
              <p14:cNvContentPartPr/>
              <p14:nvPr/>
            </p14:nvContentPartPr>
            <p14:xfrm>
              <a:off x="8369014" y="2268125"/>
              <a:ext cx="92880" cy="7560"/>
            </p14:xfrm>
          </p:contentPart>
        </mc:Choice>
        <mc:Fallback xmlns="">
          <p:pic>
            <p:nvPicPr>
              <p:cNvPr id="430" name="Freihand 429">
                <a:extLst>
                  <a:ext uri="{FF2B5EF4-FFF2-40B4-BE49-F238E27FC236}">
                    <a16:creationId xmlns:a16="http://schemas.microsoft.com/office/drawing/2014/main" id="{5203FD66-786C-441C-A5A3-291555609F86}"/>
                  </a:ext>
                </a:extLst>
              </p:cNvPr>
              <p:cNvPicPr/>
              <p:nvPr/>
            </p:nvPicPr>
            <p:blipFill>
              <a:blip r:embed="rId721"/>
              <a:stretch>
                <a:fillRect/>
              </a:stretch>
            </p:blipFill>
            <p:spPr>
              <a:xfrm>
                <a:off x="8364694" y="2263805"/>
                <a:ext cx="101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1" name="Freihand 430">
                <a:extLst>
                  <a:ext uri="{FF2B5EF4-FFF2-40B4-BE49-F238E27FC236}">
                    <a16:creationId xmlns:a16="http://schemas.microsoft.com/office/drawing/2014/main" id="{6EFDDAFF-348F-43D1-B068-FDF61F99D779}"/>
                  </a:ext>
                </a:extLst>
              </p14:cNvPr>
              <p14:cNvContentPartPr/>
              <p14:nvPr/>
            </p14:nvContentPartPr>
            <p14:xfrm>
              <a:off x="8491054" y="2222405"/>
              <a:ext cx="105480" cy="96480"/>
            </p14:xfrm>
          </p:contentPart>
        </mc:Choice>
        <mc:Fallback xmlns="">
          <p:pic>
            <p:nvPicPr>
              <p:cNvPr id="431" name="Freihand 430">
                <a:extLst>
                  <a:ext uri="{FF2B5EF4-FFF2-40B4-BE49-F238E27FC236}">
                    <a16:creationId xmlns:a16="http://schemas.microsoft.com/office/drawing/2014/main" id="{6EFDDAFF-348F-43D1-B068-FDF61F99D779}"/>
                  </a:ext>
                </a:extLst>
              </p:cNvPr>
              <p:cNvPicPr/>
              <p:nvPr/>
            </p:nvPicPr>
            <p:blipFill>
              <a:blip r:embed="rId723"/>
              <a:stretch>
                <a:fillRect/>
              </a:stretch>
            </p:blipFill>
            <p:spPr>
              <a:xfrm>
                <a:off x="8486734" y="2218085"/>
                <a:ext cx="114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2" name="Freihand 431">
                <a:extLst>
                  <a:ext uri="{FF2B5EF4-FFF2-40B4-BE49-F238E27FC236}">
                    <a16:creationId xmlns:a16="http://schemas.microsoft.com/office/drawing/2014/main" id="{20432E8B-EBBC-489A-89A1-79BBF7D7AFED}"/>
                  </a:ext>
                </a:extLst>
              </p14:cNvPr>
              <p14:cNvContentPartPr/>
              <p14:nvPr/>
            </p14:nvContentPartPr>
            <p14:xfrm>
              <a:off x="8748814" y="1990565"/>
              <a:ext cx="93240" cy="279360"/>
            </p14:xfrm>
          </p:contentPart>
        </mc:Choice>
        <mc:Fallback xmlns="">
          <p:pic>
            <p:nvPicPr>
              <p:cNvPr id="432" name="Freihand 431">
                <a:extLst>
                  <a:ext uri="{FF2B5EF4-FFF2-40B4-BE49-F238E27FC236}">
                    <a16:creationId xmlns:a16="http://schemas.microsoft.com/office/drawing/2014/main" id="{20432E8B-EBBC-489A-89A1-79BBF7D7AFED}"/>
                  </a:ext>
                </a:extLst>
              </p:cNvPr>
              <p:cNvPicPr/>
              <p:nvPr/>
            </p:nvPicPr>
            <p:blipFill>
              <a:blip r:embed="rId725"/>
              <a:stretch>
                <a:fillRect/>
              </a:stretch>
            </p:blipFill>
            <p:spPr>
              <a:xfrm>
                <a:off x="8744494" y="1986245"/>
                <a:ext cx="1018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3" name="Freihand 432">
                <a:extLst>
                  <a:ext uri="{FF2B5EF4-FFF2-40B4-BE49-F238E27FC236}">
                    <a16:creationId xmlns:a16="http://schemas.microsoft.com/office/drawing/2014/main" id="{E31B1C45-80B1-436D-99C4-AD2775EE335F}"/>
                  </a:ext>
                </a:extLst>
              </p14:cNvPr>
              <p14:cNvContentPartPr/>
              <p14:nvPr/>
            </p14:nvContentPartPr>
            <p14:xfrm>
              <a:off x="8933494" y="1940165"/>
              <a:ext cx="116280" cy="142560"/>
            </p14:xfrm>
          </p:contentPart>
        </mc:Choice>
        <mc:Fallback xmlns="">
          <p:pic>
            <p:nvPicPr>
              <p:cNvPr id="433" name="Freihand 432">
                <a:extLst>
                  <a:ext uri="{FF2B5EF4-FFF2-40B4-BE49-F238E27FC236}">
                    <a16:creationId xmlns:a16="http://schemas.microsoft.com/office/drawing/2014/main" id="{E31B1C45-80B1-436D-99C4-AD2775EE335F}"/>
                  </a:ext>
                </a:extLst>
              </p:cNvPr>
              <p:cNvPicPr/>
              <p:nvPr/>
            </p:nvPicPr>
            <p:blipFill>
              <a:blip r:embed="rId727"/>
              <a:stretch>
                <a:fillRect/>
              </a:stretch>
            </p:blipFill>
            <p:spPr>
              <a:xfrm>
                <a:off x="8929174" y="1935845"/>
                <a:ext cx="12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4" name="Freihand 433">
                <a:extLst>
                  <a:ext uri="{FF2B5EF4-FFF2-40B4-BE49-F238E27FC236}">
                    <a16:creationId xmlns:a16="http://schemas.microsoft.com/office/drawing/2014/main" id="{C3118F0A-D231-4909-9A63-F7349CC24CF0}"/>
                  </a:ext>
                </a:extLst>
              </p14:cNvPr>
              <p14:cNvContentPartPr/>
              <p14:nvPr/>
            </p14:nvContentPartPr>
            <p14:xfrm>
              <a:off x="8935294" y="1988765"/>
              <a:ext cx="113040" cy="57240"/>
            </p14:xfrm>
          </p:contentPart>
        </mc:Choice>
        <mc:Fallback xmlns="">
          <p:pic>
            <p:nvPicPr>
              <p:cNvPr id="434" name="Freihand 433">
                <a:extLst>
                  <a:ext uri="{FF2B5EF4-FFF2-40B4-BE49-F238E27FC236}">
                    <a16:creationId xmlns:a16="http://schemas.microsoft.com/office/drawing/2014/main" id="{C3118F0A-D231-4909-9A63-F7349CC24CF0}"/>
                  </a:ext>
                </a:extLst>
              </p:cNvPr>
              <p:cNvPicPr/>
              <p:nvPr/>
            </p:nvPicPr>
            <p:blipFill>
              <a:blip r:embed="rId729"/>
              <a:stretch>
                <a:fillRect/>
              </a:stretch>
            </p:blipFill>
            <p:spPr>
              <a:xfrm>
                <a:off x="8930974" y="1984445"/>
                <a:ext cx="121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11E5195D-0DB7-4A86-B44D-96A5798D27A9}"/>
                  </a:ext>
                </a:extLst>
              </p14:cNvPr>
              <p14:cNvContentPartPr/>
              <p14:nvPr/>
            </p14:nvContentPartPr>
            <p14:xfrm>
              <a:off x="8919454" y="2090645"/>
              <a:ext cx="165240" cy="101520"/>
            </p14:xfrm>
          </p:contentPart>
        </mc:Choice>
        <mc:Fallback xmlns="">
          <p:pic>
            <p:nvPicPr>
              <p:cNvPr id="435" name="Freihand 434">
                <a:extLst>
                  <a:ext uri="{FF2B5EF4-FFF2-40B4-BE49-F238E27FC236}">
                    <a16:creationId xmlns:a16="http://schemas.microsoft.com/office/drawing/2014/main" id="{11E5195D-0DB7-4A86-B44D-96A5798D27A9}"/>
                  </a:ext>
                </a:extLst>
              </p:cNvPr>
              <p:cNvPicPr/>
              <p:nvPr/>
            </p:nvPicPr>
            <p:blipFill>
              <a:blip r:embed="rId731"/>
              <a:stretch>
                <a:fillRect/>
              </a:stretch>
            </p:blipFill>
            <p:spPr>
              <a:xfrm>
                <a:off x="8915134" y="2086325"/>
                <a:ext cx="173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5F068447-688D-4303-AA2A-3917CB74F859}"/>
                  </a:ext>
                </a:extLst>
              </p14:cNvPr>
              <p14:cNvContentPartPr/>
              <p14:nvPr/>
            </p14:nvContentPartPr>
            <p14:xfrm>
              <a:off x="9022054" y="2153285"/>
              <a:ext cx="36000" cy="107640"/>
            </p14:xfrm>
          </p:contentPart>
        </mc:Choice>
        <mc:Fallback xmlns="">
          <p:pic>
            <p:nvPicPr>
              <p:cNvPr id="436" name="Freihand 435">
                <a:extLst>
                  <a:ext uri="{FF2B5EF4-FFF2-40B4-BE49-F238E27FC236}">
                    <a16:creationId xmlns:a16="http://schemas.microsoft.com/office/drawing/2014/main" id="{5F068447-688D-4303-AA2A-3917CB74F859}"/>
                  </a:ext>
                </a:extLst>
              </p:cNvPr>
              <p:cNvPicPr/>
              <p:nvPr/>
            </p:nvPicPr>
            <p:blipFill>
              <a:blip r:embed="rId733"/>
              <a:stretch>
                <a:fillRect/>
              </a:stretch>
            </p:blipFill>
            <p:spPr>
              <a:xfrm>
                <a:off x="9017734" y="2148965"/>
                <a:ext cx="44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5C528A71-A96D-4808-9BDD-EFF81682B494}"/>
                  </a:ext>
                </a:extLst>
              </p14:cNvPr>
              <p14:cNvContentPartPr/>
              <p14:nvPr/>
            </p14:nvContentPartPr>
            <p14:xfrm>
              <a:off x="9120334" y="2004965"/>
              <a:ext cx="72360" cy="240840"/>
            </p14:xfrm>
          </p:contentPart>
        </mc:Choice>
        <mc:Fallback xmlns="">
          <p:pic>
            <p:nvPicPr>
              <p:cNvPr id="437" name="Freihand 436">
                <a:extLst>
                  <a:ext uri="{FF2B5EF4-FFF2-40B4-BE49-F238E27FC236}">
                    <a16:creationId xmlns:a16="http://schemas.microsoft.com/office/drawing/2014/main" id="{5C528A71-A96D-4808-9BDD-EFF81682B494}"/>
                  </a:ext>
                </a:extLst>
              </p:cNvPr>
              <p:cNvPicPr/>
              <p:nvPr/>
            </p:nvPicPr>
            <p:blipFill>
              <a:blip r:embed="rId735"/>
              <a:stretch>
                <a:fillRect/>
              </a:stretch>
            </p:blipFill>
            <p:spPr>
              <a:xfrm>
                <a:off x="9116014" y="2000645"/>
                <a:ext cx="81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2C184592-53E3-40DC-A014-B467B55C2317}"/>
                  </a:ext>
                </a:extLst>
              </p14:cNvPr>
              <p14:cNvContentPartPr/>
              <p14:nvPr/>
            </p14:nvContentPartPr>
            <p14:xfrm>
              <a:off x="9204214" y="1878245"/>
              <a:ext cx="102600" cy="79560"/>
            </p14:xfrm>
          </p:contentPart>
        </mc:Choice>
        <mc:Fallback xmlns="">
          <p:pic>
            <p:nvPicPr>
              <p:cNvPr id="438" name="Freihand 437">
                <a:extLst>
                  <a:ext uri="{FF2B5EF4-FFF2-40B4-BE49-F238E27FC236}">
                    <a16:creationId xmlns:a16="http://schemas.microsoft.com/office/drawing/2014/main" id="{2C184592-53E3-40DC-A014-B467B55C2317}"/>
                  </a:ext>
                </a:extLst>
              </p:cNvPr>
              <p:cNvPicPr/>
              <p:nvPr/>
            </p:nvPicPr>
            <p:blipFill>
              <a:blip r:embed="rId737"/>
              <a:stretch>
                <a:fillRect/>
              </a:stretch>
            </p:blipFill>
            <p:spPr>
              <a:xfrm>
                <a:off x="9199894" y="1873925"/>
                <a:ext cx="111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C18E001D-0892-450A-B777-0ABB92C64F5E}"/>
                  </a:ext>
                </a:extLst>
              </p14:cNvPr>
              <p14:cNvContentPartPr/>
              <p14:nvPr/>
            </p14:nvContentPartPr>
            <p14:xfrm>
              <a:off x="9368014" y="1898045"/>
              <a:ext cx="84960" cy="4320"/>
            </p14:xfrm>
          </p:contentPart>
        </mc:Choice>
        <mc:Fallback xmlns="">
          <p:pic>
            <p:nvPicPr>
              <p:cNvPr id="439" name="Freihand 438">
                <a:extLst>
                  <a:ext uri="{FF2B5EF4-FFF2-40B4-BE49-F238E27FC236}">
                    <a16:creationId xmlns:a16="http://schemas.microsoft.com/office/drawing/2014/main" id="{C18E001D-0892-450A-B777-0ABB92C64F5E}"/>
                  </a:ext>
                </a:extLst>
              </p:cNvPr>
              <p:cNvPicPr/>
              <p:nvPr/>
            </p:nvPicPr>
            <p:blipFill>
              <a:blip r:embed="rId739"/>
              <a:stretch>
                <a:fillRect/>
              </a:stretch>
            </p:blipFill>
            <p:spPr>
              <a:xfrm>
                <a:off x="9363694" y="1893725"/>
                <a:ext cx="93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648E215C-DFFF-4CA6-AB19-417A6609572B}"/>
                  </a:ext>
                </a:extLst>
              </p14:cNvPr>
              <p14:cNvContentPartPr/>
              <p14:nvPr/>
            </p14:nvContentPartPr>
            <p14:xfrm>
              <a:off x="9498694" y="1859885"/>
              <a:ext cx="115200" cy="62280"/>
            </p14:xfrm>
          </p:contentPart>
        </mc:Choice>
        <mc:Fallback xmlns="">
          <p:pic>
            <p:nvPicPr>
              <p:cNvPr id="440" name="Freihand 439">
                <a:extLst>
                  <a:ext uri="{FF2B5EF4-FFF2-40B4-BE49-F238E27FC236}">
                    <a16:creationId xmlns:a16="http://schemas.microsoft.com/office/drawing/2014/main" id="{648E215C-DFFF-4CA6-AB19-417A6609572B}"/>
                  </a:ext>
                </a:extLst>
              </p:cNvPr>
              <p:cNvPicPr/>
              <p:nvPr/>
            </p:nvPicPr>
            <p:blipFill>
              <a:blip r:embed="rId741"/>
              <a:stretch>
                <a:fillRect/>
              </a:stretch>
            </p:blipFill>
            <p:spPr>
              <a:xfrm>
                <a:off x="9494374" y="1855565"/>
                <a:ext cx="123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8637457E-9105-4D86-8BDA-80814FCA53E8}"/>
                  </a:ext>
                </a:extLst>
              </p14:cNvPr>
              <p14:cNvContentPartPr/>
              <p14:nvPr/>
            </p14:nvContentPartPr>
            <p14:xfrm>
              <a:off x="9761134" y="1849085"/>
              <a:ext cx="12960" cy="91800"/>
            </p14:xfrm>
          </p:contentPart>
        </mc:Choice>
        <mc:Fallback xmlns="">
          <p:pic>
            <p:nvPicPr>
              <p:cNvPr id="441" name="Freihand 440">
                <a:extLst>
                  <a:ext uri="{FF2B5EF4-FFF2-40B4-BE49-F238E27FC236}">
                    <a16:creationId xmlns:a16="http://schemas.microsoft.com/office/drawing/2014/main" id="{8637457E-9105-4D86-8BDA-80814FCA53E8}"/>
                  </a:ext>
                </a:extLst>
              </p:cNvPr>
              <p:cNvPicPr/>
              <p:nvPr/>
            </p:nvPicPr>
            <p:blipFill>
              <a:blip r:embed="rId743"/>
              <a:stretch>
                <a:fillRect/>
              </a:stretch>
            </p:blipFill>
            <p:spPr>
              <a:xfrm>
                <a:off x="9756814" y="1844765"/>
                <a:ext cx="21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C32D4669-C130-4991-A7B2-34970CABF880}"/>
                  </a:ext>
                </a:extLst>
              </p14:cNvPr>
              <p14:cNvContentPartPr/>
              <p14:nvPr/>
            </p14:nvContentPartPr>
            <p14:xfrm>
              <a:off x="9727294" y="1893005"/>
              <a:ext cx="82440" cy="5040"/>
            </p14:xfrm>
          </p:contentPart>
        </mc:Choice>
        <mc:Fallback xmlns="">
          <p:pic>
            <p:nvPicPr>
              <p:cNvPr id="442" name="Freihand 441">
                <a:extLst>
                  <a:ext uri="{FF2B5EF4-FFF2-40B4-BE49-F238E27FC236}">
                    <a16:creationId xmlns:a16="http://schemas.microsoft.com/office/drawing/2014/main" id="{C32D4669-C130-4991-A7B2-34970CABF880}"/>
                  </a:ext>
                </a:extLst>
              </p:cNvPr>
              <p:cNvPicPr/>
              <p:nvPr/>
            </p:nvPicPr>
            <p:blipFill>
              <a:blip r:embed="rId745"/>
              <a:stretch>
                <a:fillRect/>
              </a:stretch>
            </p:blipFill>
            <p:spPr>
              <a:xfrm>
                <a:off x="9722974" y="1888685"/>
                <a:ext cx="91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4" name="Freihand 443">
                <a:extLst>
                  <a:ext uri="{FF2B5EF4-FFF2-40B4-BE49-F238E27FC236}">
                    <a16:creationId xmlns:a16="http://schemas.microsoft.com/office/drawing/2014/main" id="{C4FECA17-8FB9-4DFA-AE9C-FFF8E04CE12C}"/>
                  </a:ext>
                </a:extLst>
              </p14:cNvPr>
              <p14:cNvContentPartPr/>
              <p14:nvPr/>
            </p14:nvContentPartPr>
            <p14:xfrm>
              <a:off x="9693454" y="1859165"/>
              <a:ext cx="174240" cy="42120"/>
            </p14:xfrm>
          </p:contentPart>
        </mc:Choice>
        <mc:Fallback xmlns="">
          <p:pic>
            <p:nvPicPr>
              <p:cNvPr id="444" name="Freihand 443">
                <a:extLst>
                  <a:ext uri="{FF2B5EF4-FFF2-40B4-BE49-F238E27FC236}">
                    <a16:creationId xmlns:a16="http://schemas.microsoft.com/office/drawing/2014/main" id="{C4FECA17-8FB9-4DFA-AE9C-FFF8E04CE12C}"/>
                  </a:ext>
                </a:extLst>
              </p:cNvPr>
              <p:cNvPicPr/>
              <p:nvPr/>
            </p:nvPicPr>
            <p:blipFill>
              <a:blip r:embed="rId747"/>
              <a:stretch>
                <a:fillRect/>
              </a:stretch>
            </p:blipFill>
            <p:spPr>
              <a:xfrm>
                <a:off x="9689134" y="1854845"/>
                <a:ext cx="182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5" name="Freihand 444">
                <a:extLst>
                  <a:ext uri="{FF2B5EF4-FFF2-40B4-BE49-F238E27FC236}">
                    <a16:creationId xmlns:a16="http://schemas.microsoft.com/office/drawing/2014/main" id="{5C42763C-AF9C-4636-A028-B430996D8B7C}"/>
                  </a:ext>
                </a:extLst>
              </p14:cNvPr>
              <p14:cNvContentPartPr/>
              <p14:nvPr/>
            </p14:nvContentPartPr>
            <p14:xfrm>
              <a:off x="9902974" y="1797965"/>
              <a:ext cx="159120" cy="117000"/>
            </p14:xfrm>
          </p:contentPart>
        </mc:Choice>
        <mc:Fallback xmlns="">
          <p:pic>
            <p:nvPicPr>
              <p:cNvPr id="445" name="Freihand 444">
                <a:extLst>
                  <a:ext uri="{FF2B5EF4-FFF2-40B4-BE49-F238E27FC236}">
                    <a16:creationId xmlns:a16="http://schemas.microsoft.com/office/drawing/2014/main" id="{5C42763C-AF9C-4636-A028-B430996D8B7C}"/>
                  </a:ext>
                </a:extLst>
              </p:cNvPr>
              <p:cNvPicPr/>
              <p:nvPr/>
            </p:nvPicPr>
            <p:blipFill>
              <a:blip r:embed="rId749"/>
              <a:stretch>
                <a:fillRect/>
              </a:stretch>
            </p:blipFill>
            <p:spPr>
              <a:xfrm>
                <a:off x="9898654" y="1793645"/>
                <a:ext cx="167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7" name="Freihand 446">
                <a:extLst>
                  <a:ext uri="{FF2B5EF4-FFF2-40B4-BE49-F238E27FC236}">
                    <a16:creationId xmlns:a16="http://schemas.microsoft.com/office/drawing/2014/main" id="{F3FADE88-95F0-4F3E-BA42-1DE266D0D191}"/>
                  </a:ext>
                </a:extLst>
              </p14:cNvPr>
              <p14:cNvContentPartPr/>
              <p14:nvPr/>
            </p14:nvContentPartPr>
            <p14:xfrm>
              <a:off x="9224734" y="1829285"/>
              <a:ext cx="89640" cy="201600"/>
            </p14:xfrm>
          </p:contentPart>
        </mc:Choice>
        <mc:Fallback xmlns="">
          <p:pic>
            <p:nvPicPr>
              <p:cNvPr id="447" name="Freihand 446">
                <a:extLst>
                  <a:ext uri="{FF2B5EF4-FFF2-40B4-BE49-F238E27FC236}">
                    <a16:creationId xmlns:a16="http://schemas.microsoft.com/office/drawing/2014/main" id="{F3FADE88-95F0-4F3E-BA42-1DE266D0D191}"/>
                  </a:ext>
                </a:extLst>
              </p:cNvPr>
              <p:cNvPicPr/>
              <p:nvPr/>
            </p:nvPicPr>
            <p:blipFill>
              <a:blip r:embed="rId751"/>
              <a:stretch>
                <a:fillRect/>
              </a:stretch>
            </p:blipFill>
            <p:spPr>
              <a:xfrm>
                <a:off x="9220414" y="1824965"/>
                <a:ext cx="98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8" name="Freihand 447">
                <a:extLst>
                  <a:ext uri="{FF2B5EF4-FFF2-40B4-BE49-F238E27FC236}">
                    <a16:creationId xmlns:a16="http://schemas.microsoft.com/office/drawing/2014/main" id="{2B091CF1-314A-4559-ABCE-3B9E51653115}"/>
                  </a:ext>
                </a:extLst>
              </p14:cNvPr>
              <p14:cNvContentPartPr/>
              <p14:nvPr/>
            </p14:nvContentPartPr>
            <p14:xfrm>
              <a:off x="9924214" y="1757645"/>
              <a:ext cx="95760" cy="207360"/>
            </p14:xfrm>
          </p:contentPart>
        </mc:Choice>
        <mc:Fallback xmlns="">
          <p:pic>
            <p:nvPicPr>
              <p:cNvPr id="448" name="Freihand 447">
                <a:extLst>
                  <a:ext uri="{FF2B5EF4-FFF2-40B4-BE49-F238E27FC236}">
                    <a16:creationId xmlns:a16="http://schemas.microsoft.com/office/drawing/2014/main" id="{2B091CF1-314A-4559-ABCE-3B9E51653115}"/>
                  </a:ext>
                </a:extLst>
              </p:cNvPr>
              <p:cNvPicPr/>
              <p:nvPr/>
            </p:nvPicPr>
            <p:blipFill>
              <a:blip r:embed="rId753"/>
              <a:stretch>
                <a:fillRect/>
              </a:stretch>
            </p:blipFill>
            <p:spPr>
              <a:xfrm>
                <a:off x="9919894" y="1753325"/>
                <a:ext cx="104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5" name="Freihand 474">
                <a:extLst>
                  <a:ext uri="{FF2B5EF4-FFF2-40B4-BE49-F238E27FC236}">
                    <a16:creationId xmlns:a16="http://schemas.microsoft.com/office/drawing/2014/main" id="{3875EA63-1B7A-4F08-90A3-A5FBF70284A7}"/>
                  </a:ext>
                </a:extLst>
              </p14:cNvPr>
              <p14:cNvContentPartPr/>
              <p14:nvPr/>
            </p14:nvContentPartPr>
            <p14:xfrm>
              <a:off x="519934" y="1097045"/>
              <a:ext cx="37800" cy="10080"/>
            </p14:xfrm>
          </p:contentPart>
        </mc:Choice>
        <mc:Fallback xmlns="">
          <p:pic>
            <p:nvPicPr>
              <p:cNvPr id="475" name="Freihand 474">
                <a:extLst>
                  <a:ext uri="{FF2B5EF4-FFF2-40B4-BE49-F238E27FC236}">
                    <a16:creationId xmlns:a16="http://schemas.microsoft.com/office/drawing/2014/main" id="{3875EA63-1B7A-4F08-90A3-A5FBF70284A7}"/>
                  </a:ext>
                </a:extLst>
              </p:cNvPr>
              <p:cNvPicPr/>
              <p:nvPr/>
            </p:nvPicPr>
            <p:blipFill>
              <a:blip r:embed="rId755"/>
              <a:stretch>
                <a:fillRect/>
              </a:stretch>
            </p:blipFill>
            <p:spPr>
              <a:xfrm>
                <a:off x="515614" y="1092725"/>
                <a:ext cx="46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6" name="Freihand 475">
                <a:extLst>
                  <a:ext uri="{FF2B5EF4-FFF2-40B4-BE49-F238E27FC236}">
                    <a16:creationId xmlns:a16="http://schemas.microsoft.com/office/drawing/2014/main" id="{1777FBB2-0CD9-4D05-8B04-CB891693F1CF}"/>
                  </a:ext>
                </a:extLst>
              </p14:cNvPr>
              <p14:cNvContentPartPr/>
              <p14:nvPr/>
            </p14:nvContentPartPr>
            <p14:xfrm>
              <a:off x="478894" y="1096685"/>
              <a:ext cx="2413440" cy="36360"/>
            </p14:xfrm>
          </p:contentPart>
        </mc:Choice>
        <mc:Fallback xmlns="">
          <p:pic>
            <p:nvPicPr>
              <p:cNvPr id="476" name="Freihand 475">
                <a:extLst>
                  <a:ext uri="{FF2B5EF4-FFF2-40B4-BE49-F238E27FC236}">
                    <a16:creationId xmlns:a16="http://schemas.microsoft.com/office/drawing/2014/main" id="{1777FBB2-0CD9-4D05-8B04-CB891693F1CF}"/>
                  </a:ext>
                </a:extLst>
              </p:cNvPr>
              <p:cNvPicPr/>
              <p:nvPr/>
            </p:nvPicPr>
            <p:blipFill>
              <a:blip r:embed="rId757"/>
              <a:stretch>
                <a:fillRect/>
              </a:stretch>
            </p:blipFill>
            <p:spPr>
              <a:xfrm>
                <a:off x="474574" y="1092365"/>
                <a:ext cx="2422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92" name="Freihand 591">
                <a:extLst>
                  <a:ext uri="{FF2B5EF4-FFF2-40B4-BE49-F238E27FC236}">
                    <a16:creationId xmlns:a16="http://schemas.microsoft.com/office/drawing/2014/main" id="{0FCABFD0-29DE-4EB0-A2A0-8C31D7344FE2}"/>
                  </a:ext>
                </a:extLst>
              </p14:cNvPr>
              <p14:cNvContentPartPr/>
              <p14:nvPr/>
            </p14:nvContentPartPr>
            <p14:xfrm>
              <a:off x="10441174" y="3157685"/>
              <a:ext cx="55800" cy="770760"/>
            </p14:xfrm>
          </p:contentPart>
        </mc:Choice>
        <mc:Fallback xmlns="">
          <p:pic>
            <p:nvPicPr>
              <p:cNvPr id="592" name="Freihand 591">
                <a:extLst>
                  <a:ext uri="{FF2B5EF4-FFF2-40B4-BE49-F238E27FC236}">
                    <a16:creationId xmlns:a16="http://schemas.microsoft.com/office/drawing/2014/main" id="{0FCABFD0-29DE-4EB0-A2A0-8C31D7344FE2}"/>
                  </a:ext>
                </a:extLst>
              </p:cNvPr>
              <p:cNvPicPr/>
              <p:nvPr/>
            </p:nvPicPr>
            <p:blipFill>
              <a:blip r:embed="rId759"/>
              <a:stretch>
                <a:fillRect/>
              </a:stretch>
            </p:blipFill>
            <p:spPr>
              <a:xfrm>
                <a:off x="10436854" y="3153365"/>
                <a:ext cx="64440" cy="7794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93" name="Freihand 592">
                <a:extLst>
                  <a:ext uri="{FF2B5EF4-FFF2-40B4-BE49-F238E27FC236}">
                    <a16:creationId xmlns:a16="http://schemas.microsoft.com/office/drawing/2014/main" id="{E066B8DE-53D2-46DF-96E1-DD67AAAD520E}"/>
                  </a:ext>
                </a:extLst>
              </p14:cNvPr>
              <p14:cNvContentPartPr/>
              <p14:nvPr/>
            </p14:nvContentPartPr>
            <p14:xfrm>
              <a:off x="10309774" y="3884525"/>
              <a:ext cx="1560600" cy="82800"/>
            </p14:xfrm>
          </p:contentPart>
        </mc:Choice>
        <mc:Fallback xmlns="">
          <p:pic>
            <p:nvPicPr>
              <p:cNvPr id="593" name="Freihand 592">
                <a:extLst>
                  <a:ext uri="{FF2B5EF4-FFF2-40B4-BE49-F238E27FC236}">
                    <a16:creationId xmlns:a16="http://schemas.microsoft.com/office/drawing/2014/main" id="{E066B8DE-53D2-46DF-96E1-DD67AAAD520E}"/>
                  </a:ext>
                </a:extLst>
              </p:cNvPr>
              <p:cNvPicPr/>
              <p:nvPr/>
            </p:nvPicPr>
            <p:blipFill>
              <a:blip r:embed="rId761"/>
              <a:stretch>
                <a:fillRect/>
              </a:stretch>
            </p:blipFill>
            <p:spPr>
              <a:xfrm>
                <a:off x="10305454" y="3880205"/>
                <a:ext cx="1569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94" name="Freihand 593">
                <a:extLst>
                  <a:ext uri="{FF2B5EF4-FFF2-40B4-BE49-F238E27FC236}">
                    <a16:creationId xmlns:a16="http://schemas.microsoft.com/office/drawing/2014/main" id="{DC129E87-564B-4925-9B64-D0A900A3C8F1}"/>
                  </a:ext>
                </a:extLst>
              </p14:cNvPr>
              <p14:cNvContentPartPr/>
              <p14:nvPr/>
            </p14:nvContentPartPr>
            <p14:xfrm>
              <a:off x="11784694" y="3822605"/>
              <a:ext cx="108720" cy="178200"/>
            </p14:xfrm>
          </p:contentPart>
        </mc:Choice>
        <mc:Fallback xmlns="">
          <p:pic>
            <p:nvPicPr>
              <p:cNvPr id="594" name="Freihand 593">
                <a:extLst>
                  <a:ext uri="{FF2B5EF4-FFF2-40B4-BE49-F238E27FC236}">
                    <a16:creationId xmlns:a16="http://schemas.microsoft.com/office/drawing/2014/main" id="{DC129E87-564B-4925-9B64-D0A900A3C8F1}"/>
                  </a:ext>
                </a:extLst>
              </p:cNvPr>
              <p:cNvPicPr/>
              <p:nvPr/>
            </p:nvPicPr>
            <p:blipFill>
              <a:blip r:embed="rId763"/>
              <a:stretch>
                <a:fillRect/>
              </a:stretch>
            </p:blipFill>
            <p:spPr>
              <a:xfrm>
                <a:off x="11780374" y="3818285"/>
                <a:ext cx="11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95" name="Freihand 594">
                <a:extLst>
                  <a:ext uri="{FF2B5EF4-FFF2-40B4-BE49-F238E27FC236}">
                    <a16:creationId xmlns:a16="http://schemas.microsoft.com/office/drawing/2014/main" id="{0D86AACF-9783-41B6-A6D3-C1245FB5270B}"/>
                  </a:ext>
                </a:extLst>
              </p14:cNvPr>
              <p14:cNvContentPartPr/>
              <p14:nvPr/>
            </p14:nvContentPartPr>
            <p14:xfrm>
              <a:off x="10304734" y="3027365"/>
              <a:ext cx="287640" cy="263160"/>
            </p14:xfrm>
          </p:contentPart>
        </mc:Choice>
        <mc:Fallback xmlns="">
          <p:pic>
            <p:nvPicPr>
              <p:cNvPr id="595" name="Freihand 594">
                <a:extLst>
                  <a:ext uri="{FF2B5EF4-FFF2-40B4-BE49-F238E27FC236}">
                    <a16:creationId xmlns:a16="http://schemas.microsoft.com/office/drawing/2014/main" id="{0D86AACF-9783-41B6-A6D3-C1245FB5270B}"/>
                  </a:ext>
                </a:extLst>
              </p:cNvPr>
              <p:cNvPicPr/>
              <p:nvPr/>
            </p:nvPicPr>
            <p:blipFill>
              <a:blip r:embed="rId765"/>
              <a:stretch>
                <a:fillRect/>
              </a:stretch>
            </p:blipFill>
            <p:spPr>
              <a:xfrm>
                <a:off x="10300414" y="3023045"/>
                <a:ext cx="2962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96" name="Freihand 595">
                <a:extLst>
                  <a:ext uri="{FF2B5EF4-FFF2-40B4-BE49-F238E27FC236}">
                    <a16:creationId xmlns:a16="http://schemas.microsoft.com/office/drawing/2014/main" id="{B62D804B-F365-4EC2-AC89-21D552AC2D9C}"/>
                  </a:ext>
                </a:extLst>
              </p14:cNvPr>
              <p14:cNvContentPartPr/>
              <p14:nvPr/>
            </p14:nvContentPartPr>
            <p14:xfrm>
              <a:off x="11484814" y="3047885"/>
              <a:ext cx="88920" cy="987120"/>
            </p14:xfrm>
          </p:contentPart>
        </mc:Choice>
        <mc:Fallback xmlns="">
          <p:pic>
            <p:nvPicPr>
              <p:cNvPr id="596" name="Freihand 595">
                <a:extLst>
                  <a:ext uri="{FF2B5EF4-FFF2-40B4-BE49-F238E27FC236}">
                    <a16:creationId xmlns:a16="http://schemas.microsoft.com/office/drawing/2014/main" id="{B62D804B-F365-4EC2-AC89-21D552AC2D9C}"/>
                  </a:ext>
                </a:extLst>
              </p:cNvPr>
              <p:cNvPicPr/>
              <p:nvPr/>
            </p:nvPicPr>
            <p:blipFill>
              <a:blip r:embed="rId767"/>
              <a:stretch>
                <a:fillRect/>
              </a:stretch>
            </p:blipFill>
            <p:spPr>
              <a:xfrm>
                <a:off x="11480494" y="3043565"/>
                <a:ext cx="9756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97" name="Freihand 596">
                <a:extLst>
                  <a:ext uri="{FF2B5EF4-FFF2-40B4-BE49-F238E27FC236}">
                    <a16:creationId xmlns:a16="http://schemas.microsoft.com/office/drawing/2014/main" id="{98EBE7EB-F253-4B89-AA9E-2830EF0E84D7}"/>
                  </a:ext>
                </a:extLst>
              </p14:cNvPr>
              <p14:cNvContentPartPr/>
              <p14:nvPr/>
            </p14:nvContentPartPr>
            <p14:xfrm>
              <a:off x="10199974" y="3255245"/>
              <a:ext cx="1485360" cy="155520"/>
            </p14:xfrm>
          </p:contentPart>
        </mc:Choice>
        <mc:Fallback xmlns="">
          <p:pic>
            <p:nvPicPr>
              <p:cNvPr id="597" name="Freihand 596">
                <a:extLst>
                  <a:ext uri="{FF2B5EF4-FFF2-40B4-BE49-F238E27FC236}">
                    <a16:creationId xmlns:a16="http://schemas.microsoft.com/office/drawing/2014/main" id="{98EBE7EB-F253-4B89-AA9E-2830EF0E84D7}"/>
                  </a:ext>
                </a:extLst>
              </p:cNvPr>
              <p:cNvPicPr/>
              <p:nvPr/>
            </p:nvPicPr>
            <p:blipFill>
              <a:blip r:embed="rId769"/>
              <a:stretch>
                <a:fillRect/>
              </a:stretch>
            </p:blipFill>
            <p:spPr>
              <a:xfrm>
                <a:off x="10195654" y="3250925"/>
                <a:ext cx="1494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98" name="Freihand 597">
                <a:extLst>
                  <a:ext uri="{FF2B5EF4-FFF2-40B4-BE49-F238E27FC236}">
                    <a16:creationId xmlns:a16="http://schemas.microsoft.com/office/drawing/2014/main" id="{4FCB592D-448F-436F-908B-57AACB6AD641}"/>
                  </a:ext>
                </a:extLst>
              </p14:cNvPr>
              <p14:cNvContentPartPr/>
              <p14:nvPr/>
            </p14:nvContentPartPr>
            <p14:xfrm>
              <a:off x="10057774" y="3273605"/>
              <a:ext cx="339120" cy="244080"/>
            </p14:xfrm>
          </p:contentPart>
        </mc:Choice>
        <mc:Fallback xmlns="">
          <p:pic>
            <p:nvPicPr>
              <p:cNvPr id="598" name="Freihand 597">
                <a:extLst>
                  <a:ext uri="{FF2B5EF4-FFF2-40B4-BE49-F238E27FC236}">
                    <a16:creationId xmlns:a16="http://schemas.microsoft.com/office/drawing/2014/main" id="{4FCB592D-448F-436F-908B-57AACB6AD641}"/>
                  </a:ext>
                </a:extLst>
              </p:cNvPr>
              <p:cNvPicPr/>
              <p:nvPr/>
            </p:nvPicPr>
            <p:blipFill>
              <a:blip r:embed="rId771"/>
              <a:stretch>
                <a:fillRect/>
              </a:stretch>
            </p:blipFill>
            <p:spPr>
              <a:xfrm>
                <a:off x="10053454" y="3269285"/>
                <a:ext cx="347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600" name="Freihand 599">
                <a:extLst>
                  <a:ext uri="{FF2B5EF4-FFF2-40B4-BE49-F238E27FC236}">
                    <a16:creationId xmlns:a16="http://schemas.microsoft.com/office/drawing/2014/main" id="{A76950FC-22C0-4CF6-BF75-D7E084002C48}"/>
                  </a:ext>
                </a:extLst>
              </p14:cNvPr>
              <p14:cNvContentPartPr/>
              <p14:nvPr/>
            </p14:nvContentPartPr>
            <p14:xfrm>
              <a:off x="10957414" y="3155165"/>
              <a:ext cx="527040" cy="498240"/>
            </p14:xfrm>
          </p:contentPart>
        </mc:Choice>
        <mc:Fallback xmlns="">
          <p:pic>
            <p:nvPicPr>
              <p:cNvPr id="600" name="Freihand 599">
                <a:extLst>
                  <a:ext uri="{FF2B5EF4-FFF2-40B4-BE49-F238E27FC236}">
                    <a16:creationId xmlns:a16="http://schemas.microsoft.com/office/drawing/2014/main" id="{A76950FC-22C0-4CF6-BF75-D7E084002C48}"/>
                  </a:ext>
                </a:extLst>
              </p:cNvPr>
              <p:cNvPicPr/>
              <p:nvPr/>
            </p:nvPicPr>
            <p:blipFill>
              <a:blip r:embed="rId773"/>
              <a:stretch>
                <a:fillRect/>
              </a:stretch>
            </p:blipFill>
            <p:spPr>
              <a:xfrm>
                <a:off x="10953094" y="3150845"/>
                <a:ext cx="53568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601" name="Freihand 600">
                <a:extLst>
                  <a:ext uri="{FF2B5EF4-FFF2-40B4-BE49-F238E27FC236}">
                    <a16:creationId xmlns:a16="http://schemas.microsoft.com/office/drawing/2014/main" id="{CF625C2F-A845-49D7-B3F8-570597CDAB6F}"/>
                  </a:ext>
                </a:extLst>
              </p14:cNvPr>
              <p14:cNvContentPartPr/>
              <p14:nvPr/>
            </p14:nvContentPartPr>
            <p14:xfrm>
              <a:off x="10783174" y="3415445"/>
              <a:ext cx="540360" cy="307800"/>
            </p14:xfrm>
          </p:contentPart>
        </mc:Choice>
        <mc:Fallback xmlns="">
          <p:pic>
            <p:nvPicPr>
              <p:cNvPr id="601" name="Freihand 600">
                <a:extLst>
                  <a:ext uri="{FF2B5EF4-FFF2-40B4-BE49-F238E27FC236}">
                    <a16:creationId xmlns:a16="http://schemas.microsoft.com/office/drawing/2014/main" id="{CF625C2F-A845-49D7-B3F8-570597CDAB6F}"/>
                  </a:ext>
                </a:extLst>
              </p:cNvPr>
              <p:cNvPicPr/>
              <p:nvPr/>
            </p:nvPicPr>
            <p:blipFill>
              <a:blip r:embed="rId775"/>
              <a:stretch>
                <a:fillRect/>
              </a:stretch>
            </p:blipFill>
            <p:spPr>
              <a:xfrm>
                <a:off x="10778854" y="3411125"/>
                <a:ext cx="5490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602" name="Freihand 601">
                <a:extLst>
                  <a:ext uri="{FF2B5EF4-FFF2-40B4-BE49-F238E27FC236}">
                    <a16:creationId xmlns:a16="http://schemas.microsoft.com/office/drawing/2014/main" id="{0EACF8A3-4108-497A-BBFC-79318382C42B}"/>
                  </a:ext>
                </a:extLst>
              </p14:cNvPr>
              <p14:cNvContentPartPr/>
              <p14:nvPr/>
            </p14:nvContentPartPr>
            <p14:xfrm>
              <a:off x="10966774" y="2966525"/>
              <a:ext cx="34920" cy="104400"/>
            </p14:xfrm>
          </p:contentPart>
        </mc:Choice>
        <mc:Fallback xmlns="">
          <p:pic>
            <p:nvPicPr>
              <p:cNvPr id="602" name="Freihand 601">
                <a:extLst>
                  <a:ext uri="{FF2B5EF4-FFF2-40B4-BE49-F238E27FC236}">
                    <a16:creationId xmlns:a16="http://schemas.microsoft.com/office/drawing/2014/main" id="{0EACF8A3-4108-497A-BBFC-79318382C42B}"/>
                  </a:ext>
                </a:extLst>
              </p:cNvPr>
              <p:cNvPicPr/>
              <p:nvPr/>
            </p:nvPicPr>
            <p:blipFill>
              <a:blip r:embed="rId777"/>
              <a:stretch>
                <a:fillRect/>
              </a:stretch>
            </p:blipFill>
            <p:spPr>
              <a:xfrm>
                <a:off x="10962454" y="2962205"/>
                <a:ext cx="43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603" name="Freihand 602">
                <a:extLst>
                  <a:ext uri="{FF2B5EF4-FFF2-40B4-BE49-F238E27FC236}">
                    <a16:creationId xmlns:a16="http://schemas.microsoft.com/office/drawing/2014/main" id="{6D73E873-BECC-496B-B6D0-BE7C134CCAD6}"/>
                  </a:ext>
                </a:extLst>
              </p14:cNvPr>
              <p14:cNvContentPartPr/>
              <p14:nvPr/>
            </p14:nvContentPartPr>
            <p14:xfrm>
              <a:off x="10926454" y="3046085"/>
              <a:ext cx="135360" cy="41040"/>
            </p14:xfrm>
          </p:contentPart>
        </mc:Choice>
        <mc:Fallback xmlns="">
          <p:pic>
            <p:nvPicPr>
              <p:cNvPr id="603" name="Freihand 602">
                <a:extLst>
                  <a:ext uri="{FF2B5EF4-FFF2-40B4-BE49-F238E27FC236}">
                    <a16:creationId xmlns:a16="http://schemas.microsoft.com/office/drawing/2014/main" id="{6D73E873-BECC-496B-B6D0-BE7C134CCAD6}"/>
                  </a:ext>
                </a:extLst>
              </p:cNvPr>
              <p:cNvPicPr/>
              <p:nvPr/>
            </p:nvPicPr>
            <p:blipFill>
              <a:blip r:embed="rId779"/>
              <a:stretch>
                <a:fillRect/>
              </a:stretch>
            </p:blipFill>
            <p:spPr>
              <a:xfrm>
                <a:off x="10922134" y="3041765"/>
                <a:ext cx="144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604" name="Freihand 603">
                <a:extLst>
                  <a:ext uri="{FF2B5EF4-FFF2-40B4-BE49-F238E27FC236}">
                    <a16:creationId xmlns:a16="http://schemas.microsoft.com/office/drawing/2014/main" id="{45290836-769F-4841-9694-DBC84D66EB9A}"/>
                  </a:ext>
                </a:extLst>
              </p14:cNvPr>
              <p14:cNvContentPartPr/>
              <p14:nvPr/>
            </p14:nvContentPartPr>
            <p14:xfrm>
              <a:off x="10909174" y="2924765"/>
              <a:ext cx="127080" cy="33120"/>
            </p14:xfrm>
          </p:contentPart>
        </mc:Choice>
        <mc:Fallback xmlns="">
          <p:pic>
            <p:nvPicPr>
              <p:cNvPr id="604" name="Freihand 603">
                <a:extLst>
                  <a:ext uri="{FF2B5EF4-FFF2-40B4-BE49-F238E27FC236}">
                    <a16:creationId xmlns:a16="http://schemas.microsoft.com/office/drawing/2014/main" id="{45290836-769F-4841-9694-DBC84D66EB9A}"/>
                  </a:ext>
                </a:extLst>
              </p:cNvPr>
              <p:cNvPicPr/>
              <p:nvPr/>
            </p:nvPicPr>
            <p:blipFill>
              <a:blip r:embed="rId781"/>
              <a:stretch>
                <a:fillRect/>
              </a:stretch>
            </p:blipFill>
            <p:spPr>
              <a:xfrm>
                <a:off x="10904854" y="2920445"/>
                <a:ext cx="135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605" name="Freihand 604">
                <a:extLst>
                  <a:ext uri="{FF2B5EF4-FFF2-40B4-BE49-F238E27FC236}">
                    <a16:creationId xmlns:a16="http://schemas.microsoft.com/office/drawing/2014/main" id="{7BB4A7BC-F971-40A4-AE5D-8039ADF97E5D}"/>
                  </a:ext>
                </a:extLst>
              </p14:cNvPr>
              <p14:cNvContentPartPr/>
              <p14:nvPr/>
            </p14:nvContentPartPr>
            <p14:xfrm>
              <a:off x="11099974" y="3006485"/>
              <a:ext cx="24480" cy="83160"/>
            </p14:xfrm>
          </p:contentPart>
        </mc:Choice>
        <mc:Fallback xmlns="">
          <p:pic>
            <p:nvPicPr>
              <p:cNvPr id="605" name="Freihand 604">
                <a:extLst>
                  <a:ext uri="{FF2B5EF4-FFF2-40B4-BE49-F238E27FC236}">
                    <a16:creationId xmlns:a16="http://schemas.microsoft.com/office/drawing/2014/main" id="{7BB4A7BC-F971-40A4-AE5D-8039ADF97E5D}"/>
                  </a:ext>
                </a:extLst>
              </p:cNvPr>
              <p:cNvPicPr/>
              <p:nvPr/>
            </p:nvPicPr>
            <p:blipFill>
              <a:blip r:embed="rId783"/>
              <a:stretch>
                <a:fillRect/>
              </a:stretch>
            </p:blipFill>
            <p:spPr>
              <a:xfrm>
                <a:off x="11095654" y="3002165"/>
                <a:ext cx="33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606" name="Freihand 605">
                <a:extLst>
                  <a:ext uri="{FF2B5EF4-FFF2-40B4-BE49-F238E27FC236}">
                    <a16:creationId xmlns:a16="http://schemas.microsoft.com/office/drawing/2014/main" id="{358B6A09-4C28-4B2A-BF53-22DC3D566713}"/>
                  </a:ext>
                </a:extLst>
              </p14:cNvPr>
              <p14:cNvContentPartPr/>
              <p14:nvPr/>
            </p14:nvContentPartPr>
            <p14:xfrm>
              <a:off x="11101054" y="3010085"/>
              <a:ext cx="105480" cy="86400"/>
            </p14:xfrm>
          </p:contentPart>
        </mc:Choice>
        <mc:Fallback xmlns="">
          <p:pic>
            <p:nvPicPr>
              <p:cNvPr id="606" name="Freihand 605">
                <a:extLst>
                  <a:ext uri="{FF2B5EF4-FFF2-40B4-BE49-F238E27FC236}">
                    <a16:creationId xmlns:a16="http://schemas.microsoft.com/office/drawing/2014/main" id="{358B6A09-4C28-4B2A-BF53-22DC3D566713}"/>
                  </a:ext>
                </a:extLst>
              </p:cNvPr>
              <p:cNvPicPr/>
              <p:nvPr/>
            </p:nvPicPr>
            <p:blipFill>
              <a:blip r:embed="rId785"/>
              <a:stretch>
                <a:fillRect/>
              </a:stretch>
            </p:blipFill>
            <p:spPr>
              <a:xfrm>
                <a:off x="11096734" y="3005765"/>
                <a:ext cx="114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607" name="Freihand 606">
                <a:extLst>
                  <a:ext uri="{FF2B5EF4-FFF2-40B4-BE49-F238E27FC236}">
                    <a16:creationId xmlns:a16="http://schemas.microsoft.com/office/drawing/2014/main" id="{5FF70C4A-8976-4FF2-95D6-3341C9620125}"/>
                  </a:ext>
                </a:extLst>
              </p14:cNvPr>
              <p14:cNvContentPartPr/>
              <p14:nvPr/>
            </p14:nvContentPartPr>
            <p14:xfrm>
              <a:off x="11376814" y="3754205"/>
              <a:ext cx="20160" cy="80280"/>
            </p14:xfrm>
          </p:contentPart>
        </mc:Choice>
        <mc:Fallback xmlns="">
          <p:pic>
            <p:nvPicPr>
              <p:cNvPr id="607" name="Freihand 606">
                <a:extLst>
                  <a:ext uri="{FF2B5EF4-FFF2-40B4-BE49-F238E27FC236}">
                    <a16:creationId xmlns:a16="http://schemas.microsoft.com/office/drawing/2014/main" id="{5FF70C4A-8976-4FF2-95D6-3341C9620125}"/>
                  </a:ext>
                </a:extLst>
              </p:cNvPr>
              <p:cNvPicPr/>
              <p:nvPr/>
            </p:nvPicPr>
            <p:blipFill>
              <a:blip r:embed="rId787"/>
              <a:stretch>
                <a:fillRect/>
              </a:stretch>
            </p:blipFill>
            <p:spPr>
              <a:xfrm>
                <a:off x="11372494" y="3749885"/>
                <a:ext cx="2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608" name="Freihand 607">
                <a:extLst>
                  <a:ext uri="{FF2B5EF4-FFF2-40B4-BE49-F238E27FC236}">
                    <a16:creationId xmlns:a16="http://schemas.microsoft.com/office/drawing/2014/main" id="{160038F3-5ADD-4F4F-AF68-14B6E281BB9B}"/>
                  </a:ext>
                </a:extLst>
              </p14:cNvPr>
              <p14:cNvContentPartPr/>
              <p14:nvPr/>
            </p14:nvContentPartPr>
            <p14:xfrm>
              <a:off x="11343334" y="3816845"/>
              <a:ext cx="95400" cy="29880"/>
            </p14:xfrm>
          </p:contentPart>
        </mc:Choice>
        <mc:Fallback xmlns="">
          <p:pic>
            <p:nvPicPr>
              <p:cNvPr id="608" name="Freihand 607">
                <a:extLst>
                  <a:ext uri="{FF2B5EF4-FFF2-40B4-BE49-F238E27FC236}">
                    <a16:creationId xmlns:a16="http://schemas.microsoft.com/office/drawing/2014/main" id="{160038F3-5ADD-4F4F-AF68-14B6E281BB9B}"/>
                  </a:ext>
                </a:extLst>
              </p:cNvPr>
              <p:cNvPicPr/>
              <p:nvPr/>
            </p:nvPicPr>
            <p:blipFill>
              <a:blip r:embed="rId789"/>
              <a:stretch>
                <a:fillRect/>
              </a:stretch>
            </p:blipFill>
            <p:spPr>
              <a:xfrm>
                <a:off x="11339014" y="3812525"/>
                <a:ext cx="104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609" name="Freihand 608">
                <a:extLst>
                  <a:ext uri="{FF2B5EF4-FFF2-40B4-BE49-F238E27FC236}">
                    <a16:creationId xmlns:a16="http://schemas.microsoft.com/office/drawing/2014/main" id="{FC3CD25A-0B1E-4787-A0E8-623C5FB32F53}"/>
                  </a:ext>
                </a:extLst>
              </p14:cNvPr>
              <p14:cNvContentPartPr/>
              <p14:nvPr/>
            </p14:nvContentPartPr>
            <p14:xfrm>
              <a:off x="11331094" y="3745925"/>
              <a:ext cx="142920" cy="117720"/>
            </p14:xfrm>
          </p:contentPart>
        </mc:Choice>
        <mc:Fallback xmlns="">
          <p:pic>
            <p:nvPicPr>
              <p:cNvPr id="609" name="Freihand 608">
                <a:extLst>
                  <a:ext uri="{FF2B5EF4-FFF2-40B4-BE49-F238E27FC236}">
                    <a16:creationId xmlns:a16="http://schemas.microsoft.com/office/drawing/2014/main" id="{FC3CD25A-0B1E-4787-A0E8-623C5FB32F53}"/>
                  </a:ext>
                </a:extLst>
              </p:cNvPr>
              <p:cNvPicPr/>
              <p:nvPr/>
            </p:nvPicPr>
            <p:blipFill>
              <a:blip r:embed="rId791"/>
              <a:stretch>
                <a:fillRect/>
              </a:stretch>
            </p:blipFill>
            <p:spPr>
              <a:xfrm>
                <a:off x="11326774" y="3741605"/>
                <a:ext cx="151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610" name="Freihand 609">
                <a:extLst>
                  <a:ext uri="{FF2B5EF4-FFF2-40B4-BE49-F238E27FC236}">
                    <a16:creationId xmlns:a16="http://schemas.microsoft.com/office/drawing/2014/main" id="{2CC5EF7D-64A3-4732-8641-030275697ADB}"/>
                  </a:ext>
                </a:extLst>
              </p14:cNvPr>
              <p14:cNvContentPartPr/>
              <p14:nvPr/>
            </p14:nvContentPartPr>
            <p14:xfrm>
              <a:off x="11419294" y="3775445"/>
              <a:ext cx="104040" cy="135000"/>
            </p14:xfrm>
          </p:contentPart>
        </mc:Choice>
        <mc:Fallback xmlns="">
          <p:pic>
            <p:nvPicPr>
              <p:cNvPr id="610" name="Freihand 609">
                <a:extLst>
                  <a:ext uri="{FF2B5EF4-FFF2-40B4-BE49-F238E27FC236}">
                    <a16:creationId xmlns:a16="http://schemas.microsoft.com/office/drawing/2014/main" id="{2CC5EF7D-64A3-4732-8641-030275697ADB}"/>
                  </a:ext>
                </a:extLst>
              </p:cNvPr>
              <p:cNvPicPr/>
              <p:nvPr/>
            </p:nvPicPr>
            <p:blipFill>
              <a:blip r:embed="rId793"/>
              <a:stretch>
                <a:fillRect/>
              </a:stretch>
            </p:blipFill>
            <p:spPr>
              <a:xfrm>
                <a:off x="11414974" y="3771125"/>
                <a:ext cx="112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612" name="Freihand 611">
                <a:extLst>
                  <a:ext uri="{FF2B5EF4-FFF2-40B4-BE49-F238E27FC236}">
                    <a16:creationId xmlns:a16="http://schemas.microsoft.com/office/drawing/2014/main" id="{39969616-A129-4B71-BEC7-D92ADD5FCD62}"/>
                  </a:ext>
                </a:extLst>
              </p14:cNvPr>
              <p14:cNvContentPartPr/>
              <p14:nvPr/>
            </p14:nvContentPartPr>
            <p14:xfrm>
              <a:off x="11129854" y="3517685"/>
              <a:ext cx="44640" cy="57600"/>
            </p14:xfrm>
          </p:contentPart>
        </mc:Choice>
        <mc:Fallback xmlns="">
          <p:pic>
            <p:nvPicPr>
              <p:cNvPr id="612" name="Freihand 611">
                <a:extLst>
                  <a:ext uri="{FF2B5EF4-FFF2-40B4-BE49-F238E27FC236}">
                    <a16:creationId xmlns:a16="http://schemas.microsoft.com/office/drawing/2014/main" id="{39969616-A129-4B71-BEC7-D92ADD5FCD62}"/>
                  </a:ext>
                </a:extLst>
              </p:cNvPr>
              <p:cNvPicPr/>
              <p:nvPr/>
            </p:nvPicPr>
            <p:blipFill>
              <a:blip r:embed="rId795"/>
              <a:stretch>
                <a:fillRect/>
              </a:stretch>
            </p:blipFill>
            <p:spPr>
              <a:xfrm>
                <a:off x="11125534" y="3513365"/>
                <a:ext cx="53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14" name="Freihand 613">
                <a:extLst>
                  <a:ext uri="{FF2B5EF4-FFF2-40B4-BE49-F238E27FC236}">
                    <a16:creationId xmlns:a16="http://schemas.microsoft.com/office/drawing/2014/main" id="{74F28582-9AAD-4975-8E26-E7E81BC4876C}"/>
                  </a:ext>
                </a:extLst>
              </p14:cNvPr>
              <p14:cNvContentPartPr/>
              <p14:nvPr/>
            </p14:nvContentPartPr>
            <p14:xfrm>
              <a:off x="5924254" y="2572325"/>
              <a:ext cx="127440" cy="187560"/>
            </p14:xfrm>
          </p:contentPart>
        </mc:Choice>
        <mc:Fallback xmlns="">
          <p:pic>
            <p:nvPicPr>
              <p:cNvPr id="614" name="Freihand 613">
                <a:extLst>
                  <a:ext uri="{FF2B5EF4-FFF2-40B4-BE49-F238E27FC236}">
                    <a16:creationId xmlns:a16="http://schemas.microsoft.com/office/drawing/2014/main" id="{74F28582-9AAD-4975-8E26-E7E81BC4876C}"/>
                  </a:ext>
                </a:extLst>
              </p:cNvPr>
              <p:cNvPicPr/>
              <p:nvPr/>
            </p:nvPicPr>
            <p:blipFill>
              <a:blip r:embed="rId797"/>
              <a:stretch>
                <a:fillRect/>
              </a:stretch>
            </p:blipFill>
            <p:spPr>
              <a:xfrm>
                <a:off x="5919934" y="2568005"/>
                <a:ext cx="136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615" name="Freihand 614">
                <a:extLst>
                  <a:ext uri="{FF2B5EF4-FFF2-40B4-BE49-F238E27FC236}">
                    <a16:creationId xmlns:a16="http://schemas.microsoft.com/office/drawing/2014/main" id="{D4FA50AF-4EF4-4FC2-A78B-0BFF245356A8}"/>
                  </a:ext>
                </a:extLst>
              </p14:cNvPr>
              <p14:cNvContentPartPr/>
              <p14:nvPr/>
            </p14:nvContentPartPr>
            <p14:xfrm>
              <a:off x="6144574" y="2571245"/>
              <a:ext cx="30960" cy="134640"/>
            </p14:xfrm>
          </p:contentPart>
        </mc:Choice>
        <mc:Fallback xmlns="">
          <p:pic>
            <p:nvPicPr>
              <p:cNvPr id="615" name="Freihand 614">
                <a:extLst>
                  <a:ext uri="{FF2B5EF4-FFF2-40B4-BE49-F238E27FC236}">
                    <a16:creationId xmlns:a16="http://schemas.microsoft.com/office/drawing/2014/main" id="{D4FA50AF-4EF4-4FC2-A78B-0BFF245356A8}"/>
                  </a:ext>
                </a:extLst>
              </p:cNvPr>
              <p:cNvPicPr/>
              <p:nvPr/>
            </p:nvPicPr>
            <p:blipFill>
              <a:blip r:embed="rId799"/>
              <a:stretch>
                <a:fillRect/>
              </a:stretch>
            </p:blipFill>
            <p:spPr>
              <a:xfrm>
                <a:off x="6140254" y="2566925"/>
                <a:ext cx="39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616" name="Freihand 615">
                <a:extLst>
                  <a:ext uri="{FF2B5EF4-FFF2-40B4-BE49-F238E27FC236}">
                    <a16:creationId xmlns:a16="http://schemas.microsoft.com/office/drawing/2014/main" id="{EE2D19BB-6446-41BE-A7B2-CDFC5E2CA48A}"/>
                  </a:ext>
                </a:extLst>
              </p14:cNvPr>
              <p14:cNvContentPartPr/>
              <p14:nvPr/>
            </p14:nvContentPartPr>
            <p14:xfrm>
              <a:off x="6125494" y="2557925"/>
              <a:ext cx="103680" cy="132480"/>
            </p14:xfrm>
          </p:contentPart>
        </mc:Choice>
        <mc:Fallback xmlns="">
          <p:pic>
            <p:nvPicPr>
              <p:cNvPr id="616" name="Freihand 615">
                <a:extLst>
                  <a:ext uri="{FF2B5EF4-FFF2-40B4-BE49-F238E27FC236}">
                    <a16:creationId xmlns:a16="http://schemas.microsoft.com/office/drawing/2014/main" id="{EE2D19BB-6446-41BE-A7B2-CDFC5E2CA48A}"/>
                  </a:ext>
                </a:extLst>
              </p:cNvPr>
              <p:cNvPicPr/>
              <p:nvPr/>
            </p:nvPicPr>
            <p:blipFill>
              <a:blip r:embed="rId801"/>
              <a:stretch>
                <a:fillRect/>
              </a:stretch>
            </p:blipFill>
            <p:spPr>
              <a:xfrm>
                <a:off x="6121174" y="2553605"/>
                <a:ext cx="112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617" name="Freihand 616">
                <a:extLst>
                  <a:ext uri="{FF2B5EF4-FFF2-40B4-BE49-F238E27FC236}">
                    <a16:creationId xmlns:a16="http://schemas.microsoft.com/office/drawing/2014/main" id="{CD586C7C-864B-4DDE-93D8-F1A6B489C7E0}"/>
                  </a:ext>
                </a:extLst>
              </p14:cNvPr>
              <p14:cNvContentPartPr/>
              <p14:nvPr/>
            </p14:nvContentPartPr>
            <p14:xfrm>
              <a:off x="6265534" y="2552525"/>
              <a:ext cx="114840" cy="156240"/>
            </p14:xfrm>
          </p:contentPart>
        </mc:Choice>
        <mc:Fallback xmlns="">
          <p:pic>
            <p:nvPicPr>
              <p:cNvPr id="617" name="Freihand 616">
                <a:extLst>
                  <a:ext uri="{FF2B5EF4-FFF2-40B4-BE49-F238E27FC236}">
                    <a16:creationId xmlns:a16="http://schemas.microsoft.com/office/drawing/2014/main" id="{CD586C7C-864B-4DDE-93D8-F1A6B489C7E0}"/>
                  </a:ext>
                </a:extLst>
              </p:cNvPr>
              <p:cNvPicPr/>
              <p:nvPr/>
            </p:nvPicPr>
            <p:blipFill>
              <a:blip r:embed="rId803"/>
              <a:stretch>
                <a:fillRect/>
              </a:stretch>
            </p:blipFill>
            <p:spPr>
              <a:xfrm>
                <a:off x="6261214" y="2548205"/>
                <a:ext cx="123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618" name="Freihand 617">
                <a:extLst>
                  <a:ext uri="{FF2B5EF4-FFF2-40B4-BE49-F238E27FC236}">
                    <a16:creationId xmlns:a16="http://schemas.microsoft.com/office/drawing/2014/main" id="{B274F77C-7DE7-4BA9-B181-B052DDC532B2}"/>
                  </a:ext>
                </a:extLst>
              </p14:cNvPr>
              <p14:cNvContentPartPr/>
              <p14:nvPr/>
            </p14:nvContentPartPr>
            <p14:xfrm>
              <a:off x="6345454" y="2636045"/>
              <a:ext cx="95760" cy="128880"/>
            </p14:xfrm>
          </p:contentPart>
        </mc:Choice>
        <mc:Fallback xmlns="">
          <p:pic>
            <p:nvPicPr>
              <p:cNvPr id="618" name="Freihand 617">
                <a:extLst>
                  <a:ext uri="{FF2B5EF4-FFF2-40B4-BE49-F238E27FC236}">
                    <a16:creationId xmlns:a16="http://schemas.microsoft.com/office/drawing/2014/main" id="{B274F77C-7DE7-4BA9-B181-B052DDC532B2}"/>
                  </a:ext>
                </a:extLst>
              </p:cNvPr>
              <p:cNvPicPr/>
              <p:nvPr/>
            </p:nvPicPr>
            <p:blipFill>
              <a:blip r:embed="rId805"/>
              <a:stretch>
                <a:fillRect/>
              </a:stretch>
            </p:blipFill>
            <p:spPr>
              <a:xfrm>
                <a:off x="6341134" y="2631725"/>
                <a:ext cx="104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19" name="Freihand 618">
                <a:extLst>
                  <a:ext uri="{FF2B5EF4-FFF2-40B4-BE49-F238E27FC236}">
                    <a16:creationId xmlns:a16="http://schemas.microsoft.com/office/drawing/2014/main" id="{AB69B06E-01DD-4008-980B-B953A3A3CB40}"/>
                  </a:ext>
                </a:extLst>
              </p14:cNvPr>
              <p14:cNvContentPartPr/>
              <p14:nvPr/>
            </p14:nvContentPartPr>
            <p14:xfrm>
              <a:off x="6367774" y="2618765"/>
              <a:ext cx="241920" cy="102240"/>
            </p14:xfrm>
          </p:contentPart>
        </mc:Choice>
        <mc:Fallback xmlns="">
          <p:pic>
            <p:nvPicPr>
              <p:cNvPr id="619" name="Freihand 618">
                <a:extLst>
                  <a:ext uri="{FF2B5EF4-FFF2-40B4-BE49-F238E27FC236}">
                    <a16:creationId xmlns:a16="http://schemas.microsoft.com/office/drawing/2014/main" id="{AB69B06E-01DD-4008-980B-B953A3A3CB40}"/>
                  </a:ext>
                </a:extLst>
              </p:cNvPr>
              <p:cNvPicPr/>
              <p:nvPr/>
            </p:nvPicPr>
            <p:blipFill>
              <a:blip r:embed="rId807"/>
              <a:stretch>
                <a:fillRect/>
              </a:stretch>
            </p:blipFill>
            <p:spPr>
              <a:xfrm>
                <a:off x="6363454" y="2614445"/>
                <a:ext cx="250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20" name="Freihand 619">
                <a:extLst>
                  <a:ext uri="{FF2B5EF4-FFF2-40B4-BE49-F238E27FC236}">
                    <a16:creationId xmlns:a16="http://schemas.microsoft.com/office/drawing/2014/main" id="{D6EF1297-3E4D-4522-BF56-B83924B750B1}"/>
                  </a:ext>
                </a:extLst>
              </p14:cNvPr>
              <p14:cNvContentPartPr/>
              <p14:nvPr/>
            </p14:nvContentPartPr>
            <p14:xfrm>
              <a:off x="6532654" y="2649725"/>
              <a:ext cx="95400" cy="5400"/>
            </p14:xfrm>
          </p:contentPart>
        </mc:Choice>
        <mc:Fallback xmlns="">
          <p:pic>
            <p:nvPicPr>
              <p:cNvPr id="620" name="Freihand 619">
                <a:extLst>
                  <a:ext uri="{FF2B5EF4-FFF2-40B4-BE49-F238E27FC236}">
                    <a16:creationId xmlns:a16="http://schemas.microsoft.com/office/drawing/2014/main" id="{D6EF1297-3E4D-4522-BF56-B83924B750B1}"/>
                  </a:ext>
                </a:extLst>
              </p:cNvPr>
              <p:cNvPicPr/>
              <p:nvPr/>
            </p:nvPicPr>
            <p:blipFill>
              <a:blip r:embed="rId809"/>
              <a:stretch>
                <a:fillRect/>
              </a:stretch>
            </p:blipFill>
            <p:spPr>
              <a:xfrm>
                <a:off x="6528334" y="2645405"/>
                <a:ext cx="104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621" name="Freihand 620">
                <a:extLst>
                  <a:ext uri="{FF2B5EF4-FFF2-40B4-BE49-F238E27FC236}">
                    <a16:creationId xmlns:a16="http://schemas.microsoft.com/office/drawing/2014/main" id="{F3843556-668B-40C3-A551-E1F77BE27DF0}"/>
                  </a:ext>
                </a:extLst>
              </p14:cNvPr>
              <p14:cNvContentPartPr/>
              <p14:nvPr/>
            </p14:nvContentPartPr>
            <p14:xfrm>
              <a:off x="6732814" y="2517965"/>
              <a:ext cx="149760" cy="160200"/>
            </p14:xfrm>
          </p:contentPart>
        </mc:Choice>
        <mc:Fallback xmlns="">
          <p:pic>
            <p:nvPicPr>
              <p:cNvPr id="621" name="Freihand 620">
                <a:extLst>
                  <a:ext uri="{FF2B5EF4-FFF2-40B4-BE49-F238E27FC236}">
                    <a16:creationId xmlns:a16="http://schemas.microsoft.com/office/drawing/2014/main" id="{F3843556-668B-40C3-A551-E1F77BE27DF0}"/>
                  </a:ext>
                </a:extLst>
              </p:cNvPr>
              <p:cNvPicPr/>
              <p:nvPr/>
            </p:nvPicPr>
            <p:blipFill>
              <a:blip r:embed="rId811"/>
              <a:stretch>
                <a:fillRect/>
              </a:stretch>
            </p:blipFill>
            <p:spPr>
              <a:xfrm>
                <a:off x="6728494" y="2513645"/>
                <a:ext cx="158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22" name="Freihand 621">
                <a:extLst>
                  <a:ext uri="{FF2B5EF4-FFF2-40B4-BE49-F238E27FC236}">
                    <a16:creationId xmlns:a16="http://schemas.microsoft.com/office/drawing/2014/main" id="{2D577AC0-9BA4-4C96-B29B-1468A944EC99}"/>
                  </a:ext>
                </a:extLst>
              </p14:cNvPr>
              <p14:cNvContentPartPr/>
              <p14:nvPr/>
            </p14:nvContentPartPr>
            <p14:xfrm>
              <a:off x="6912454" y="2531285"/>
              <a:ext cx="22680" cy="105120"/>
            </p14:xfrm>
          </p:contentPart>
        </mc:Choice>
        <mc:Fallback xmlns="">
          <p:pic>
            <p:nvPicPr>
              <p:cNvPr id="622" name="Freihand 621">
                <a:extLst>
                  <a:ext uri="{FF2B5EF4-FFF2-40B4-BE49-F238E27FC236}">
                    <a16:creationId xmlns:a16="http://schemas.microsoft.com/office/drawing/2014/main" id="{2D577AC0-9BA4-4C96-B29B-1468A944EC99}"/>
                  </a:ext>
                </a:extLst>
              </p:cNvPr>
              <p:cNvPicPr/>
              <p:nvPr/>
            </p:nvPicPr>
            <p:blipFill>
              <a:blip r:embed="rId813"/>
              <a:stretch>
                <a:fillRect/>
              </a:stretch>
            </p:blipFill>
            <p:spPr>
              <a:xfrm>
                <a:off x="6908134" y="2526965"/>
                <a:ext cx="31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623" name="Freihand 622">
                <a:extLst>
                  <a:ext uri="{FF2B5EF4-FFF2-40B4-BE49-F238E27FC236}">
                    <a16:creationId xmlns:a16="http://schemas.microsoft.com/office/drawing/2014/main" id="{80046161-55B7-4A7E-B7A9-4C9ED55636E7}"/>
                  </a:ext>
                </a:extLst>
              </p14:cNvPr>
              <p14:cNvContentPartPr/>
              <p14:nvPr/>
            </p14:nvContentPartPr>
            <p14:xfrm>
              <a:off x="6891934" y="2511125"/>
              <a:ext cx="109080" cy="131040"/>
            </p14:xfrm>
          </p:contentPart>
        </mc:Choice>
        <mc:Fallback xmlns="">
          <p:pic>
            <p:nvPicPr>
              <p:cNvPr id="623" name="Freihand 622">
                <a:extLst>
                  <a:ext uri="{FF2B5EF4-FFF2-40B4-BE49-F238E27FC236}">
                    <a16:creationId xmlns:a16="http://schemas.microsoft.com/office/drawing/2014/main" id="{80046161-55B7-4A7E-B7A9-4C9ED55636E7}"/>
                  </a:ext>
                </a:extLst>
              </p:cNvPr>
              <p:cNvPicPr/>
              <p:nvPr/>
            </p:nvPicPr>
            <p:blipFill>
              <a:blip r:embed="rId815"/>
              <a:stretch>
                <a:fillRect/>
              </a:stretch>
            </p:blipFill>
            <p:spPr>
              <a:xfrm>
                <a:off x="6887614" y="2506805"/>
                <a:ext cx="117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624" name="Freihand 623">
                <a:extLst>
                  <a:ext uri="{FF2B5EF4-FFF2-40B4-BE49-F238E27FC236}">
                    <a16:creationId xmlns:a16="http://schemas.microsoft.com/office/drawing/2014/main" id="{DC53B4BB-BE05-45DA-82D2-274B6B082E6F}"/>
                  </a:ext>
                </a:extLst>
              </p14:cNvPr>
              <p14:cNvContentPartPr/>
              <p14:nvPr/>
            </p14:nvContentPartPr>
            <p14:xfrm>
              <a:off x="7030534" y="2525885"/>
              <a:ext cx="91440" cy="119880"/>
            </p14:xfrm>
          </p:contentPart>
        </mc:Choice>
        <mc:Fallback xmlns="">
          <p:pic>
            <p:nvPicPr>
              <p:cNvPr id="624" name="Freihand 623">
                <a:extLst>
                  <a:ext uri="{FF2B5EF4-FFF2-40B4-BE49-F238E27FC236}">
                    <a16:creationId xmlns:a16="http://schemas.microsoft.com/office/drawing/2014/main" id="{DC53B4BB-BE05-45DA-82D2-274B6B082E6F}"/>
                  </a:ext>
                </a:extLst>
              </p:cNvPr>
              <p:cNvPicPr/>
              <p:nvPr/>
            </p:nvPicPr>
            <p:blipFill>
              <a:blip r:embed="rId817"/>
              <a:stretch>
                <a:fillRect/>
              </a:stretch>
            </p:blipFill>
            <p:spPr>
              <a:xfrm>
                <a:off x="7026214" y="2521565"/>
                <a:ext cx="100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625" name="Freihand 624">
                <a:extLst>
                  <a:ext uri="{FF2B5EF4-FFF2-40B4-BE49-F238E27FC236}">
                    <a16:creationId xmlns:a16="http://schemas.microsoft.com/office/drawing/2014/main" id="{B4D86C46-60F6-44EE-B7FC-1E593F6DDB87}"/>
                  </a:ext>
                </a:extLst>
              </p14:cNvPr>
              <p14:cNvContentPartPr/>
              <p14:nvPr/>
            </p14:nvContentPartPr>
            <p14:xfrm>
              <a:off x="7172374" y="2520485"/>
              <a:ext cx="10080" cy="115200"/>
            </p14:xfrm>
          </p:contentPart>
        </mc:Choice>
        <mc:Fallback xmlns="">
          <p:pic>
            <p:nvPicPr>
              <p:cNvPr id="625" name="Freihand 624">
                <a:extLst>
                  <a:ext uri="{FF2B5EF4-FFF2-40B4-BE49-F238E27FC236}">
                    <a16:creationId xmlns:a16="http://schemas.microsoft.com/office/drawing/2014/main" id="{B4D86C46-60F6-44EE-B7FC-1E593F6DDB87}"/>
                  </a:ext>
                </a:extLst>
              </p:cNvPr>
              <p:cNvPicPr/>
              <p:nvPr/>
            </p:nvPicPr>
            <p:blipFill>
              <a:blip r:embed="rId819"/>
              <a:stretch>
                <a:fillRect/>
              </a:stretch>
            </p:blipFill>
            <p:spPr>
              <a:xfrm>
                <a:off x="7168054" y="2516165"/>
                <a:ext cx="18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626" name="Freihand 625">
                <a:extLst>
                  <a:ext uri="{FF2B5EF4-FFF2-40B4-BE49-F238E27FC236}">
                    <a16:creationId xmlns:a16="http://schemas.microsoft.com/office/drawing/2014/main" id="{BF1FA5C6-DE01-4BB8-A197-EAC81D97EADB}"/>
                  </a:ext>
                </a:extLst>
              </p14:cNvPr>
              <p14:cNvContentPartPr/>
              <p14:nvPr/>
            </p14:nvContentPartPr>
            <p14:xfrm>
              <a:off x="7115134" y="2519765"/>
              <a:ext cx="161640" cy="157320"/>
            </p14:xfrm>
          </p:contentPart>
        </mc:Choice>
        <mc:Fallback xmlns="">
          <p:pic>
            <p:nvPicPr>
              <p:cNvPr id="626" name="Freihand 625">
                <a:extLst>
                  <a:ext uri="{FF2B5EF4-FFF2-40B4-BE49-F238E27FC236}">
                    <a16:creationId xmlns:a16="http://schemas.microsoft.com/office/drawing/2014/main" id="{BF1FA5C6-DE01-4BB8-A197-EAC81D97EADB}"/>
                  </a:ext>
                </a:extLst>
              </p:cNvPr>
              <p:cNvPicPr/>
              <p:nvPr/>
            </p:nvPicPr>
            <p:blipFill>
              <a:blip r:embed="rId821"/>
              <a:stretch>
                <a:fillRect/>
              </a:stretch>
            </p:blipFill>
            <p:spPr>
              <a:xfrm>
                <a:off x="7110814" y="2515445"/>
                <a:ext cx="170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50" name="Freihand 449">
                <a:extLst>
                  <a:ext uri="{FF2B5EF4-FFF2-40B4-BE49-F238E27FC236}">
                    <a16:creationId xmlns:a16="http://schemas.microsoft.com/office/drawing/2014/main" id="{6D8DC5B3-83C2-48A6-8F6E-81206FE8D05B}"/>
                  </a:ext>
                </a:extLst>
              </p14:cNvPr>
              <p14:cNvContentPartPr/>
              <p14:nvPr/>
            </p14:nvContentPartPr>
            <p14:xfrm>
              <a:off x="7799854" y="2629205"/>
              <a:ext cx="160200" cy="5040"/>
            </p14:xfrm>
          </p:contentPart>
        </mc:Choice>
        <mc:Fallback xmlns="">
          <p:pic>
            <p:nvPicPr>
              <p:cNvPr id="450" name="Freihand 449">
                <a:extLst>
                  <a:ext uri="{FF2B5EF4-FFF2-40B4-BE49-F238E27FC236}">
                    <a16:creationId xmlns:a16="http://schemas.microsoft.com/office/drawing/2014/main" id="{6D8DC5B3-83C2-48A6-8F6E-81206FE8D05B}"/>
                  </a:ext>
                </a:extLst>
              </p:cNvPr>
              <p:cNvPicPr/>
              <p:nvPr/>
            </p:nvPicPr>
            <p:blipFill>
              <a:blip r:embed="rId823"/>
              <a:stretch>
                <a:fillRect/>
              </a:stretch>
            </p:blipFill>
            <p:spPr>
              <a:xfrm>
                <a:off x="7795534" y="2624885"/>
                <a:ext cx="168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51" name="Freihand 450">
                <a:extLst>
                  <a:ext uri="{FF2B5EF4-FFF2-40B4-BE49-F238E27FC236}">
                    <a16:creationId xmlns:a16="http://schemas.microsoft.com/office/drawing/2014/main" id="{76C282B3-8669-40BA-98F4-3F66EBFE483A}"/>
                  </a:ext>
                </a:extLst>
              </p14:cNvPr>
              <p14:cNvContentPartPr/>
              <p14:nvPr/>
            </p14:nvContentPartPr>
            <p14:xfrm>
              <a:off x="7828654" y="2664125"/>
              <a:ext cx="129240" cy="7920"/>
            </p14:xfrm>
          </p:contentPart>
        </mc:Choice>
        <mc:Fallback xmlns="">
          <p:pic>
            <p:nvPicPr>
              <p:cNvPr id="451" name="Freihand 450">
                <a:extLst>
                  <a:ext uri="{FF2B5EF4-FFF2-40B4-BE49-F238E27FC236}">
                    <a16:creationId xmlns:a16="http://schemas.microsoft.com/office/drawing/2014/main" id="{76C282B3-8669-40BA-98F4-3F66EBFE483A}"/>
                  </a:ext>
                </a:extLst>
              </p:cNvPr>
              <p:cNvPicPr/>
              <p:nvPr/>
            </p:nvPicPr>
            <p:blipFill>
              <a:blip r:embed="rId825"/>
              <a:stretch>
                <a:fillRect/>
              </a:stretch>
            </p:blipFill>
            <p:spPr>
              <a:xfrm>
                <a:off x="7824334" y="2659805"/>
                <a:ext cx="137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52" name="Freihand 451">
                <a:extLst>
                  <a:ext uri="{FF2B5EF4-FFF2-40B4-BE49-F238E27FC236}">
                    <a16:creationId xmlns:a16="http://schemas.microsoft.com/office/drawing/2014/main" id="{23A42689-CBBC-4965-B6E0-804D21846F58}"/>
                  </a:ext>
                </a:extLst>
              </p14:cNvPr>
              <p14:cNvContentPartPr/>
              <p14:nvPr/>
            </p14:nvContentPartPr>
            <p14:xfrm>
              <a:off x="8127454" y="2639645"/>
              <a:ext cx="100440" cy="9360"/>
            </p14:xfrm>
          </p:contentPart>
        </mc:Choice>
        <mc:Fallback xmlns="">
          <p:pic>
            <p:nvPicPr>
              <p:cNvPr id="452" name="Freihand 451">
                <a:extLst>
                  <a:ext uri="{FF2B5EF4-FFF2-40B4-BE49-F238E27FC236}">
                    <a16:creationId xmlns:a16="http://schemas.microsoft.com/office/drawing/2014/main" id="{23A42689-CBBC-4965-B6E0-804D21846F58}"/>
                  </a:ext>
                </a:extLst>
              </p:cNvPr>
              <p:cNvPicPr/>
              <p:nvPr/>
            </p:nvPicPr>
            <p:blipFill>
              <a:blip r:embed="rId827"/>
              <a:stretch>
                <a:fillRect/>
              </a:stretch>
            </p:blipFill>
            <p:spPr>
              <a:xfrm>
                <a:off x="8123134" y="2635325"/>
                <a:ext cx="10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53" name="Freihand 452">
                <a:extLst>
                  <a:ext uri="{FF2B5EF4-FFF2-40B4-BE49-F238E27FC236}">
                    <a16:creationId xmlns:a16="http://schemas.microsoft.com/office/drawing/2014/main" id="{29051622-C032-420D-A933-659602C22E94}"/>
                  </a:ext>
                </a:extLst>
              </p14:cNvPr>
              <p14:cNvContentPartPr/>
              <p14:nvPr/>
            </p14:nvContentPartPr>
            <p14:xfrm>
              <a:off x="8460094" y="2560805"/>
              <a:ext cx="128160" cy="76680"/>
            </p14:xfrm>
          </p:contentPart>
        </mc:Choice>
        <mc:Fallback xmlns="">
          <p:pic>
            <p:nvPicPr>
              <p:cNvPr id="453" name="Freihand 452">
                <a:extLst>
                  <a:ext uri="{FF2B5EF4-FFF2-40B4-BE49-F238E27FC236}">
                    <a16:creationId xmlns:a16="http://schemas.microsoft.com/office/drawing/2014/main" id="{29051622-C032-420D-A933-659602C22E94}"/>
                  </a:ext>
                </a:extLst>
              </p:cNvPr>
              <p:cNvPicPr/>
              <p:nvPr/>
            </p:nvPicPr>
            <p:blipFill>
              <a:blip r:embed="rId829"/>
              <a:stretch>
                <a:fillRect/>
              </a:stretch>
            </p:blipFill>
            <p:spPr>
              <a:xfrm>
                <a:off x="8455774" y="2556485"/>
                <a:ext cx="136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54" name="Freihand 453">
                <a:extLst>
                  <a:ext uri="{FF2B5EF4-FFF2-40B4-BE49-F238E27FC236}">
                    <a16:creationId xmlns:a16="http://schemas.microsoft.com/office/drawing/2014/main" id="{7B200693-8D99-404C-A76D-B9BEAEED82D6}"/>
                  </a:ext>
                </a:extLst>
              </p14:cNvPr>
              <p14:cNvContentPartPr/>
              <p14:nvPr/>
            </p14:nvContentPartPr>
            <p14:xfrm>
              <a:off x="8406454" y="2662685"/>
              <a:ext cx="339480" cy="30960"/>
            </p14:xfrm>
          </p:contentPart>
        </mc:Choice>
        <mc:Fallback xmlns="">
          <p:pic>
            <p:nvPicPr>
              <p:cNvPr id="454" name="Freihand 453">
                <a:extLst>
                  <a:ext uri="{FF2B5EF4-FFF2-40B4-BE49-F238E27FC236}">
                    <a16:creationId xmlns:a16="http://schemas.microsoft.com/office/drawing/2014/main" id="{7B200693-8D99-404C-A76D-B9BEAEED82D6}"/>
                  </a:ext>
                </a:extLst>
              </p:cNvPr>
              <p:cNvPicPr/>
              <p:nvPr/>
            </p:nvPicPr>
            <p:blipFill>
              <a:blip r:embed="rId831"/>
              <a:stretch>
                <a:fillRect/>
              </a:stretch>
            </p:blipFill>
            <p:spPr>
              <a:xfrm>
                <a:off x="8402134" y="2658365"/>
                <a:ext cx="348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55" name="Freihand 454">
                <a:extLst>
                  <a:ext uri="{FF2B5EF4-FFF2-40B4-BE49-F238E27FC236}">
                    <a16:creationId xmlns:a16="http://schemas.microsoft.com/office/drawing/2014/main" id="{DC4E15DB-EDF9-4DBA-924F-8C034FE3374D}"/>
                  </a:ext>
                </a:extLst>
              </p14:cNvPr>
              <p14:cNvContentPartPr/>
              <p14:nvPr/>
            </p14:nvContentPartPr>
            <p14:xfrm>
              <a:off x="8320054" y="2752685"/>
              <a:ext cx="127440" cy="106200"/>
            </p14:xfrm>
          </p:contentPart>
        </mc:Choice>
        <mc:Fallback xmlns="">
          <p:pic>
            <p:nvPicPr>
              <p:cNvPr id="455" name="Freihand 454">
                <a:extLst>
                  <a:ext uri="{FF2B5EF4-FFF2-40B4-BE49-F238E27FC236}">
                    <a16:creationId xmlns:a16="http://schemas.microsoft.com/office/drawing/2014/main" id="{DC4E15DB-EDF9-4DBA-924F-8C034FE3374D}"/>
                  </a:ext>
                </a:extLst>
              </p:cNvPr>
              <p:cNvPicPr/>
              <p:nvPr/>
            </p:nvPicPr>
            <p:blipFill>
              <a:blip r:embed="rId833"/>
              <a:stretch>
                <a:fillRect/>
              </a:stretch>
            </p:blipFill>
            <p:spPr>
              <a:xfrm>
                <a:off x="8315734" y="2748365"/>
                <a:ext cx="136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56" name="Freihand 455">
                <a:extLst>
                  <a:ext uri="{FF2B5EF4-FFF2-40B4-BE49-F238E27FC236}">
                    <a16:creationId xmlns:a16="http://schemas.microsoft.com/office/drawing/2014/main" id="{EDFCFC02-4B60-4E3F-A1AC-3AC25A23F425}"/>
                  </a:ext>
                </a:extLst>
              </p14:cNvPr>
              <p14:cNvContentPartPr/>
              <p14:nvPr/>
            </p14:nvContentPartPr>
            <p14:xfrm>
              <a:off x="8501494" y="2791925"/>
              <a:ext cx="79200" cy="9720"/>
            </p14:xfrm>
          </p:contentPart>
        </mc:Choice>
        <mc:Fallback xmlns="">
          <p:pic>
            <p:nvPicPr>
              <p:cNvPr id="456" name="Freihand 455">
                <a:extLst>
                  <a:ext uri="{FF2B5EF4-FFF2-40B4-BE49-F238E27FC236}">
                    <a16:creationId xmlns:a16="http://schemas.microsoft.com/office/drawing/2014/main" id="{EDFCFC02-4B60-4E3F-A1AC-3AC25A23F425}"/>
                  </a:ext>
                </a:extLst>
              </p:cNvPr>
              <p:cNvPicPr/>
              <p:nvPr/>
            </p:nvPicPr>
            <p:blipFill>
              <a:blip r:embed="rId835"/>
              <a:stretch>
                <a:fillRect/>
              </a:stretch>
            </p:blipFill>
            <p:spPr>
              <a:xfrm>
                <a:off x="8497174" y="2787605"/>
                <a:ext cx="87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57" name="Freihand 456">
                <a:extLst>
                  <a:ext uri="{FF2B5EF4-FFF2-40B4-BE49-F238E27FC236}">
                    <a16:creationId xmlns:a16="http://schemas.microsoft.com/office/drawing/2014/main" id="{73C50B77-74A0-4CBC-AB76-80F093DEE77B}"/>
                  </a:ext>
                </a:extLst>
              </p14:cNvPr>
              <p14:cNvContentPartPr/>
              <p14:nvPr/>
            </p14:nvContentPartPr>
            <p14:xfrm>
              <a:off x="8608054" y="2760245"/>
              <a:ext cx="115920" cy="80280"/>
            </p14:xfrm>
          </p:contentPart>
        </mc:Choice>
        <mc:Fallback xmlns="">
          <p:pic>
            <p:nvPicPr>
              <p:cNvPr id="457" name="Freihand 456">
                <a:extLst>
                  <a:ext uri="{FF2B5EF4-FFF2-40B4-BE49-F238E27FC236}">
                    <a16:creationId xmlns:a16="http://schemas.microsoft.com/office/drawing/2014/main" id="{73C50B77-74A0-4CBC-AB76-80F093DEE77B}"/>
                  </a:ext>
                </a:extLst>
              </p:cNvPr>
              <p:cNvPicPr/>
              <p:nvPr/>
            </p:nvPicPr>
            <p:blipFill>
              <a:blip r:embed="rId837"/>
              <a:stretch>
                <a:fillRect/>
              </a:stretch>
            </p:blipFill>
            <p:spPr>
              <a:xfrm>
                <a:off x="8603734" y="2755925"/>
                <a:ext cx="124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59" name="Freihand 458">
                <a:extLst>
                  <a:ext uri="{FF2B5EF4-FFF2-40B4-BE49-F238E27FC236}">
                    <a16:creationId xmlns:a16="http://schemas.microsoft.com/office/drawing/2014/main" id="{6E2F01FD-D3F5-47C4-A1FD-A3359317EAE9}"/>
                  </a:ext>
                </a:extLst>
              </p14:cNvPr>
              <p14:cNvContentPartPr/>
              <p14:nvPr/>
            </p14:nvContentPartPr>
            <p14:xfrm>
              <a:off x="8912974" y="2540645"/>
              <a:ext cx="103680" cy="56520"/>
            </p14:xfrm>
          </p:contentPart>
        </mc:Choice>
        <mc:Fallback xmlns="">
          <p:pic>
            <p:nvPicPr>
              <p:cNvPr id="459" name="Freihand 458">
                <a:extLst>
                  <a:ext uri="{FF2B5EF4-FFF2-40B4-BE49-F238E27FC236}">
                    <a16:creationId xmlns:a16="http://schemas.microsoft.com/office/drawing/2014/main" id="{6E2F01FD-D3F5-47C4-A1FD-A3359317EAE9}"/>
                  </a:ext>
                </a:extLst>
              </p:cNvPr>
              <p:cNvPicPr/>
              <p:nvPr/>
            </p:nvPicPr>
            <p:blipFill>
              <a:blip r:embed="rId839"/>
              <a:stretch>
                <a:fillRect/>
              </a:stretch>
            </p:blipFill>
            <p:spPr>
              <a:xfrm>
                <a:off x="8908654" y="2536325"/>
                <a:ext cx="112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0" name="Freihand 459">
                <a:extLst>
                  <a:ext uri="{FF2B5EF4-FFF2-40B4-BE49-F238E27FC236}">
                    <a16:creationId xmlns:a16="http://schemas.microsoft.com/office/drawing/2014/main" id="{1D2D27DD-D22D-45BA-8E61-5421D7C5B5F2}"/>
                  </a:ext>
                </a:extLst>
              </p14:cNvPr>
              <p14:cNvContentPartPr/>
              <p14:nvPr/>
            </p14:nvContentPartPr>
            <p14:xfrm>
              <a:off x="8988934" y="2535605"/>
              <a:ext cx="38520" cy="127080"/>
            </p14:xfrm>
          </p:contentPart>
        </mc:Choice>
        <mc:Fallback xmlns="">
          <p:pic>
            <p:nvPicPr>
              <p:cNvPr id="460" name="Freihand 459">
                <a:extLst>
                  <a:ext uri="{FF2B5EF4-FFF2-40B4-BE49-F238E27FC236}">
                    <a16:creationId xmlns:a16="http://schemas.microsoft.com/office/drawing/2014/main" id="{1D2D27DD-D22D-45BA-8E61-5421D7C5B5F2}"/>
                  </a:ext>
                </a:extLst>
              </p:cNvPr>
              <p:cNvPicPr/>
              <p:nvPr/>
            </p:nvPicPr>
            <p:blipFill>
              <a:blip r:embed="rId841"/>
              <a:stretch>
                <a:fillRect/>
              </a:stretch>
            </p:blipFill>
            <p:spPr>
              <a:xfrm>
                <a:off x="8984614" y="2531285"/>
                <a:ext cx="47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1" name="Freihand 460">
                <a:extLst>
                  <a:ext uri="{FF2B5EF4-FFF2-40B4-BE49-F238E27FC236}">
                    <a16:creationId xmlns:a16="http://schemas.microsoft.com/office/drawing/2014/main" id="{2DC3BCCF-1930-4E55-BED8-DE565CB08F9B}"/>
                  </a:ext>
                </a:extLst>
              </p14:cNvPr>
              <p14:cNvContentPartPr/>
              <p14:nvPr/>
            </p14:nvContentPartPr>
            <p14:xfrm>
              <a:off x="8887054" y="2662325"/>
              <a:ext cx="242640" cy="23760"/>
            </p14:xfrm>
          </p:contentPart>
        </mc:Choice>
        <mc:Fallback xmlns="">
          <p:pic>
            <p:nvPicPr>
              <p:cNvPr id="461" name="Freihand 460">
                <a:extLst>
                  <a:ext uri="{FF2B5EF4-FFF2-40B4-BE49-F238E27FC236}">
                    <a16:creationId xmlns:a16="http://schemas.microsoft.com/office/drawing/2014/main" id="{2DC3BCCF-1930-4E55-BED8-DE565CB08F9B}"/>
                  </a:ext>
                </a:extLst>
              </p:cNvPr>
              <p:cNvPicPr/>
              <p:nvPr/>
            </p:nvPicPr>
            <p:blipFill>
              <a:blip r:embed="rId843"/>
              <a:stretch>
                <a:fillRect/>
              </a:stretch>
            </p:blipFill>
            <p:spPr>
              <a:xfrm>
                <a:off x="8882734" y="2658005"/>
                <a:ext cx="251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2" name="Freihand 461">
                <a:extLst>
                  <a:ext uri="{FF2B5EF4-FFF2-40B4-BE49-F238E27FC236}">
                    <a16:creationId xmlns:a16="http://schemas.microsoft.com/office/drawing/2014/main" id="{36DAC7A4-17B0-41E9-AFE7-B57F864EB398}"/>
                  </a:ext>
                </a:extLst>
              </p14:cNvPr>
              <p14:cNvContentPartPr/>
              <p14:nvPr/>
            </p14:nvContentPartPr>
            <p14:xfrm>
              <a:off x="8919454" y="2721005"/>
              <a:ext cx="120240" cy="104040"/>
            </p14:xfrm>
          </p:contentPart>
        </mc:Choice>
        <mc:Fallback xmlns="">
          <p:pic>
            <p:nvPicPr>
              <p:cNvPr id="462" name="Freihand 461">
                <a:extLst>
                  <a:ext uri="{FF2B5EF4-FFF2-40B4-BE49-F238E27FC236}">
                    <a16:creationId xmlns:a16="http://schemas.microsoft.com/office/drawing/2014/main" id="{36DAC7A4-17B0-41E9-AFE7-B57F864EB398}"/>
                  </a:ext>
                </a:extLst>
              </p:cNvPr>
              <p:cNvPicPr/>
              <p:nvPr/>
            </p:nvPicPr>
            <p:blipFill>
              <a:blip r:embed="rId845"/>
              <a:stretch>
                <a:fillRect/>
              </a:stretch>
            </p:blipFill>
            <p:spPr>
              <a:xfrm>
                <a:off x="8915134" y="2716685"/>
                <a:ext cx="128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3" name="Freihand 462">
                <a:extLst>
                  <a:ext uri="{FF2B5EF4-FFF2-40B4-BE49-F238E27FC236}">
                    <a16:creationId xmlns:a16="http://schemas.microsoft.com/office/drawing/2014/main" id="{56200C7C-84B1-4AD9-94D7-EC0EC8E0DD05}"/>
                  </a:ext>
                </a:extLst>
              </p14:cNvPr>
              <p14:cNvContentPartPr/>
              <p14:nvPr/>
            </p14:nvContentPartPr>
            <p14:xfrm>
              <a:off x="8953294" y="2721005"/>
              <a:ext cx="113760" cy="77760"/>
            </p14:xfrm>
          </p:contentPart>
        </mc:Choice>
        <mc:Fallback xmlns="">
          <p:pic>
            <p:nvPicPr>
              <p:cNvPr id="463" name="Freihand 462">
                <a:extLst>
                  <a:ext uri="{FF2B5EF4-FFF2-40B4-BE49-F238E27FC236}">
                    <a16:creationId xmlns:a16="http://schemas.microsoft.com/office/drawing/2014/main" id="{56200C7C-84B1-4AD9-94D7-EC0EC8E0DD05}"/>
                  </a:ext>
                </a:extLst>
              </p:cNvPr>
              <p:cNvPicPr/>
              <p:nvPr/>
            </p:nvPicPr>
            <p:blipFill>
              <a:blip r:embed="rId847"/>
              <a:stretch>
                <a:fillRect/>
              </a:stretch>
            </p:blipFill>
            <p:spPr>
              <a:xfrm>
                <a:off x="8948974" y="2716685"/>
                <a:ext cx="122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5" name="Freihand 464">
                <a:extLst>
                  <a:ext uri="{FF2B5EF4-FFF2-40B4-BE49-F238E27FC236}">
                    <a16:creationId xmlns:a16="http://schemas.microsoft.com/office/drawing/2014/main" id="{1C94FCAD-274D-4BF6-B2C9-B3466B3FB6DA}"/>
                  </a:ext>
                </a:extLst>
              </p14:cNvPr>
              <p14:cNvContentPartPr/>
              <p14:nvPr/>
            </p14:nvContentPartPr>
            <p14:xfrm>
              <a:off x="9299254" y="2651885"/>
              <a:ext cx="132120" cy="2880"/>
            </p14:xfrm>
          </p:contentPart>
        </mc:Choice>
        <mc:Fallback xmlns="">
          <p:pic>
            <p:nvPicPr>
              <p:cNvPr id="465" name="Freihand 464">
                <a:extLst>
                  <a:ext uri="{FF2B5EF4-FFF2-40B4-BE49-F238E27FC236}">
                    <a16:creationId xmlns:a16="http://schemas.microsoft.com/office/drawing/2014/main" id="{1C94FCAD-274D-4BF6-B2C9-B3466B3FB6DA}"/>
                  </a:ext>
                </a:extLst>
              </p:cNvPr>
              <p:cNvPicPr/>
              <p:nvPr/>
            </p:nvPicPr>
            <p:blipFill>
              <a:blip r:embed="rId849"/>
              <a:stretch>
                <a:fillRect/>
              </a:stretch>
            </p:blipFill>
            <p:spPr>
              <a:xfrm>
                <a:off x="9294934" y="2647565"/>
                <a:ext cx="140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6" name="Freihand 465">
                <a:extLst>
                  <a:ext uri="{FF2B5EF4-FFF2-40B4-BE49-F238E27FC236}">
                    <a16:creationId xmlns:a16="http://schemas.microsoft.com/office/drawing/2014/main" id="{B1AF8813-A52C-4CD0-9328-8B0CBD981867}"/>
                  </a:ext>
                </a:extLst>
              </p14:cNvPr>
              <p14:cNvContentPartPr/>
              <p14:nvPr/>
            </p14:nvContentPartPr>
            <p14:xfrm>
              <a:off x="9316534" y="2680325"/>
              <a:ext cx="160920" cy="12600"/>
            </p14:xfrm>
          </p:contentPart>
        </mc:Choice>
        <mc:Fallback xmlns="">
          <p:pic>
            <p:nvPicPr>
              <p:cNvPr id="466" name="Freihand 465">
                <a:extLst>
                  <a:ext uri="{FF2B5EF4-FFF2-40B4-BE49-F238E27FC236}">
                    <a16:creationId xmlns:a16="http://schemas.microsoft.com/office/drawing/2014/main" id="{B1AF8813-A52C-4CD0-9328-8B0CBD981867}"/>
                  </a:ext>
                </a:extLst>
              </p:cNvPr>
              <p:cNvPicPr/>
              <p:nvPr/>
            </p:nvPicPr>
            <p:blipFill>
              <a:blip r:embed="rId851"/>
              <a:stretch>
                <a:fillRect/>
              </a:stretch>
            </p:blipFill>
            <p:spPr>
              <a:xfrm>
                <a:off x="9312214" y="2676005"/>
                <a:ext cx="169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7" name="Freihand 466">
                <a:extLst>
                  <a:ext uri="{FF2B5EF4-FFF2-40B4-BE49-F238E27FC236}">
                    <a16:creationId xmlns:a16="http://schemas.microsoft.com/office/drawing/2014/main" id="{79509A3D-528B-4253-8D75-4A5010A0C171}"/>
                  </a:ext>
                </a:extLst>
              </p14:cNvPr>
              <p14:cNvContentPartPr/>
              <p14:nvPr/>
            </p14:nvContentPartPr>
            <p14:xfrm>
              <a:off x="9599134" y="2523725"/>
              <a:ext cx="138960" cy="169920"/>
            </p14:xfrm>
          </p:contentPart>
        </mc:Choice>
        <mc:Fallback xmlns="">
          <p:pic>
            <p:nvPicPr>
              <p:cNvPr id="467" name="Freihand 466">
                <a:extLst>
                  <a:ext uri="{FF2B5EF4-FFF2-40B4-BE49-F238E27FC236}">
                    <a16:creationId xmlns:a16="http://schemas.microsoft.com/office/drawing/2014/main" id="{79509A3D-528B-4253-8D75-4A5010A0C171}"/>
                  </a:ext>
                </a:extLst>
              </p:cNvPr>
              <p:cNvPicPr/>
              <p:nvPr/>
            </p:nvPicPr>
            <p:blipFill>
              <a:blip r:embed="rId853"/>
              <a:stretch>
                <a:fillRect/>
              </a:stretch>
            </p:blipFill>
            <p:spPr>
              <a:xfrm>
                <a:off x="9594814" y="2519405"/>
                <a:ext cx="147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68" name="Freihand 467">
                <a:extLst>
                  <a:ext uri="{FF2B5EF4-FFF2-40B4-BE49-F238E27FC236}">
                    <a16:creationId xmlns:a16="http://schemas.microsoft.com/office/drawing/2014/main" id="{976A75D3-5E1E-499A-A9CE-DF3965BB41E8}"/>
                  </a:ext>
                </a:extLst>
              </p14:cNvPr>
              <p14:cNvContentPartPr/>
              <p14:nvPr/>
            </p14:nvContentPartPr>
            <p14:xfrm>
              <a:off x="9789214" y="2554685"/>
              <a:ext cx="35280" cy="109440"/>
            </p14:xfrm>
          </p:contentPart>
        </mc:Choice>
        <mc:Fallback xmlns="">
          <p:pic>
            <p:nvPicPr>
              <p:cNvPr id="468" name="Freihand 467">
                <a:extLst>
                  <a:ext uri="{FF2B5EF4-FFF2-40B4-BE49-F238E27FC236}">
                    <a16:creationId xmlns:a16="http://schemas.microsoft.com/office/drawing/2014/main" id="{976A75D3-5E1E-499A-A9CE-DF3965BB41E8}"/>
                  </a:ext>
                </a:extLst>
              </p:cNvPr>
              <p:cNvPicPr/>
              <p:nvPr/>
            </p:nvPicPr>
            <p:blipFill>
              <a:blip r:embed="rId855"/>
              <a:stretch>
                <a:fillRect/>
              </a:stretch>
            </p:blipFill>
            <p:spPr>
              <a:xfrm>
                <a:off x="9784894" y="2550365"/>
                <a:ext cx="43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69" name="Freihand 468">
                <a:extLst>
                  <a:ext uri="{FF2B5EF4-FFF2-40B4-BE49-F238E27FC236}">
                    <a16:creationId xmlns:a16="http://schemas.microsoft.com/office/drawing/2014/main" id="{54E3E73E-D3CF-4357-9292-9B1B789858ED}"/>
                  </a:ext>
                </a:extLst>
              </p14:cNvPr>
              <p14:cNvContentPartPr/>
              <p14:nvPr/>
            </p14:nvContentPartPr>
            <p14:xfrm>
              <a:off x="9793174" y="2523725"/>
              <a:ext cx="127080" cy="139680"/>
            </p14:xfrm>
          </p:contentPart>
        </mc:Choice>
        <mc:Fallback xmlns="">
          <p:pic>
            <p:nvPicPr>
              <p:cNvPr id="469" name="Freihand 468">
                <a:extLst>
                  <a:ext uri="{FF2B5EF4-FFF2-40B4-BE49-F238E27FC236}">
                    <a16:creationId xmlns:a16="http://schemas.microsoft.com/office/drawing/2014/main" id="{54E3E73E-D3CF-4357-9292-9B1B789858ED}"/>
                  </a:ext>
                </a:extLst>
              </p:cNvPr>
              <p:cNvPicPr/>
              <p:nvPr/>
            </p:nvPicPr>
            <p:blipFill>
              <a:blip r:embed="rId857"/>
              <a:stretch>
                <a:fillRect/>
              </a:stretch>
            </p:blipFill>
            <p:spPr>
              <a:xfrm>
                <a:off x="9788854" y="2519405"/>
                <a:ext cx="135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70" name="Freihand 469">
                <a:extLst>
                  <a:ext uri="{FF2B5EF4-FFF2-40B4-BE49-F238E27FC236}">
                    <a16:creationId xmlns:a16="http://schemas.microsoft.com/office/drawing/2014/main" id="{50CD396E-AE51-4835-8F07-A5A5432B0E3D}"/>
                  </a:ext>
                </a:extLst>
              </p14:cNvPr>
              <p14:cNvContentPartPr/>
              <p14:nvPr/>
            </p14:nvContentPartPr>
            <p14:xfrm>
              <a:off x="10000894" y="2521925"/>
              <a:ext cx="122400" cy="143280"/>
            </p14:xfrm>
          </p:contentPart>
        </mc:Choice>
        <mc:Fallback xmlns="">
          <p:pic>
            <p:nvPicPr>
              <p:cNvPr id="470" name="Freihand 469">
                <a:extLst>
                  <a:ext uri="{FF2B5EF4-FFF2-40B4-BE49-F238E27FC236}">
                    <a16:creationId xmlns:a16="http://schemas.microsoft.com/office/drawing/2014/main" id="{50CD396E-AE51-4835-8F07-A5A5432B0E3D}"/>
                  </a:ext>
                </a:extLst>
              </p:cNvPr>
              <p:cNvPicPr/>
              <p:nvPr/>
            </p:nvPicPr>
            <p:blipFill>
              <a:blip r:embed="rId859"/>
              <a:stretch>
                <a:fillRect/>
              </a:stretch>
            </p:blipFill>
            <p:spPr>
              <a:xfrm>
                <a:off x="9996574" y="2517605"/>
                <a:ext cx="131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62" name="Freihand 661">
                <a:extLst>
                  <a:ext uri="{FF2B5EF4-FFF2-40B4-BE49-F238E27FC236}">
                    <a16:creationId xmlns:a16="http://schemas.microsoft.com/office/drawing/2014/main" id="{3B999D29-F2E0-4424-9286-160BAC18649B}"/>
                  </a:ext>
                </a:extLst>
              </p14:cNvPr>
              <p14:cNvContentPartPr/>
              <p14:nvPr/>
            </p14:nvContentPartPr>
            <p14:xfrm>
              <a:off x="8874814" y="2923325"/>
              <a:ext cx="234360" cy="5760"/>
            </p14:xfrm>
          </p:contentPart>
        </mc:Choice>
        <mc:Fallback xmlns="">
          <p:pic>
            <p:nvPicPr>
              <p:cNvPr id="662" name="Freihand 661">
                <a:extLst>
                  <a:ext uri="{FF2B5EF4-FFF2-40B4-BE49-F238E27FC236}">
                    <a16:creationId xmlns:a16="http://schemas.microsoft.com/office/drawing/2014/main" id="{3B999D29-F2E0-4424-9286-160BAC18649B}"/>
                  </a:ext>
                </a:extLst>
              </p:cNvPr>
              <p:cNvPicPr/>
              <p:nvPr/>
            </p:nvPicPr>
            <p:blipFill>
              <a:blip r:embed="rId861"/>
              <a:stretch>
                <a:fillRect/>
              </a:stretch>
            </p:blipFill>
            <p:spPr>
              <a:xfrm>
                <a:off x="8870494" y="2919005"/>
                <a:ext cx="243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663" name="Freihand 662">
                <a:extLst>
                  <a:ext uri="{FF2B5EF4-FFF2-40B4-BE49-F238E27FC236}">
                    <a16:creationId xmlns:a16="http://schemas.microsoft.com/office/drawing/2014/main" id="{265AB1E9-826D-4963-A448-0A1BAB2485F0}"/>
                  </a:ext>
                </a:extLst>
              </p14:cNvPr>
              <p14:cNvContentPartPr/>
              <p14:nvPr/>
            </p14:nvContentPartPr>
            <p14:xfrm>
              <a:off x="5969614" y="3345245"/>
              <a:ext cx="211680" cy="25920"/>
            </p14:xfrm>
          </p:contentPart>
        </mc:Choice>
        <mc:Fallback xmlns="">
          <p:pic>
            <p:nvPicPr>
              <p:cNvPr id="663" name="Freihand 662">
                <a:extLst>
                  <a:ext uri="{FF2B5EF4-FFF2-40B4-BE49-F238E27FC236}">
                    <a16:creationId xmlns:a16="http://schemas.microsoft.com/office/drawing/2014/main" id="{265AB1E9-826D-4963-A448-0A1BAB2485F0}"/>
                  </a:ext>
                </a:extLst>
              </p:cNvPr>
              <p:cNvPicPr/>
              <p:nvPr/>
            </p:nvPicPr>
            <p:blipFill>
              <a:blip r:embed="rId863"/>
              <a:stretch>
                <a:fillRect/>
              </a:stretch>
            </p:blipFill>
            <p:spPr>
              <a:xfrm>
                <a:off x="5965294" y="3340925"/>
                <a:ext cx="220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664" name="Freihand 663">
                <a:extLst>
                  <a:ext uri="{FF2B5EF4-FFF2-40B4-BE49-F238E27FC236}">
                    <a16:creationId xmlns:a16="http://schemas.microsoft.com/office/drawing/2014/main" id="{821A85CF-0AFA-445D-9A23-7FF25E5EE9DC}"/>
                  </a:ext>
                </a:extLst>
              </p14:cNvPr>
              <p14:cNvContentPartPr/>
              <p14:nvPr/>
            </p14:nvContentPartPr>
            <p14:xfrm>
              <a:off x="8627134" y="3248765"/>
              <a:ext cx="121320" cy="54360"/>
            </p14:xfrm>
          </p:contentPart>
        </mc:Choice>
        <mc:Fallback xmlns="">
          <p:pic>
            <p:nvPicPr>
              <p:cNvPr id="664" name="Freihand 663">
                <a:extLst>
                  <a:ext uri="{FF2B5EF4-FFF2-40B4-BE49-F238E27FC236}">
                    <a16:creationId xmlns:a16="http://schemas.microsoft.com/office/drawing/2014/main" id="{821A85CF-0AFA-445D-9A23-7FF25E5EE9DC}"/>
                  </a:ext>
                </a:extLst>
              </p:cNvPr>
              <p:cNvPicPr/>
              <p:nvPr/>
            </p:nvPicPr>
            <p:blipFill>
              <a:blip r:embed="rId865"/>
              <a:stretch>
                <a:fillRect/>
              </a:stretch>
            </p:blipFill>
            <p:spPr>
              <a:xfrm>
                <a:off x="8622814" y="3244445"/>
                <a:ext cx="129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65" name="Freihand 664">
                <a:extLst>
                  <a:ext uri="{FF2B5EF4-FFF2-40B4-BE49-F238E27FC236}">
                    <a16:creationId xmlns:a16="http://schemas.microsoft.com/office/drawing/2014/main" id="{7A3D1C0F-9218-474A-8124-073CCD41B7F1}"/>
                  </a:ext>
                </a:extLst>
              </p14:cNvPr>
              <p14:cNvContentPartPr/>
              <p14:nvPr/>
            </p14:nvContentPartPr>
            <p14:xfrm>
              <a:off x="8669614" y="3235445"/>
              <a:ext cx="88920" cy="179640"/>
            </p14:xfrm>
          </p:contentPart>
        </mc:Choice>
        <mc:Fallback xmlns="">
          <p:pic>
            <p:nvPicPr>
              <p:cNvPr id="665" name="Freihand 664">
                <a:extLst>
                  <a:ext uri="{FF2B5EF4-FFF2-40B4-BE49-F238E27FC236}">
                    <a16:creationId xmlns:a16="http://schemas.microsoft.com/office/drawing/2014/main" id="{7A3D1C0F-9218-474A-8124-073CCD41B7F1}"/>
                  </a:ext>
                </a:extLst>
              </p:cNvPr>
              <p:cNvPicPr/>
              <p:nvPr/>
            </p:nvPicPr>
            <p:blipFill>
              <a:blip r:embed="rId867"/>
              <a:stretch>
                <a:fillRect/>
              </a:stretch>
            </p:blipFill>
            <p:spPr>
              <a:xfrm>
                <a:off x="8665294" y="3231125"/>
                <a:ext cx="97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66" name="Freihand 665">
                <a:extLst>
                  <a:ext uri="{FF2B5EF4-FFF2-40B4-BE49-F238E27FC236}">
                    <a16:creationId xmlns:a16="http://schemas.microsoft.com/office/drawing/2014/main" id="{B0ED0608-FC72-48A4-B4D3-3FF6639BC4BD}"/>
                  </a:ext>
                </a:extLst>
              </p14:cNvPr>
              <p14:cNvContentPartPr/>
              <p14:nvPr/>
            </p14:nvContentPartPr>
            <p14:xfrm>
              <a:off x="8770054" y="3308525"/>
              <a:ext cx="65160" cy="95760"/>
            </p14:xfrm>
          </p:contentPart>
        </mc:Choice>
        <mc:Fallback xmlns="">
          <p:pic>
            <p:nvPicPr>
              <p:cNvPr id="666" name="Freihand 665">
                <a:extLst>
                  <a:ext uri="{FF2B5EF4-FFF2-40B4-BE49-F238E27FC236}">
                    <a16:creationId xmlns:a16="http://schemas.microsoft.com/office/drawing/2014/main" id="{B0ED0608-FC72-48A4-B4D3-3FF6639BC4BD}"/>
                  </a:ext>
                </a:extLst>
              </p:cNvPr>
              <p:cNvPicPr/>
              <p:nvPr/>
            </p:nvPicPr>
            <p:blipFill>
              <a:blip r:embed="rId869"/>
              <a:stretch>
                <a:fillRect/>
              </a:stretch>
            </p:blipFill>
            <p:spPr>
              <a:xfrm>
                <a:off x="8765734" y="3304205"/>
                <a:ext cx="73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67" name="Freihand 666">
                <a:extLst>
                  <a:ext uri="{FF2B5EF4-FFF2-40B4-BE49-F238E27FC236}">
                    <a16:creationId xmlns:a16="http://schemas.microsoft.com/office/drawing/2014/main" id="{CAB2C5AC-AE3F-440C-A4B0-C478C3AFAFC2}"/>
                  </a:ext>
                </a:extLst>
              </p14:cNvPr>
              <p14:cNvContentPartPr/>
              <p14:nvPr/>
            </p14:nvContentPartPr>
            <p14:xfrm>
              <a:off x="8774374" y="3238685"/>
              <a:ext cx="190800" cy="138600"/>
            </p14:xfrm>
          </p:contentPart>
        </mc:Choice>
        <mc:Fallback xmlns="">
          <p:pic>
            <p:nvPicPr>
              <p:cNvPr id="667" name="Freihand 666">
                <a:extLst>
                  <a:ext uri="{FF2B5EF4-FFF2-40B4-BE49-F238E27FC236}">
                    <a16:creationId xmlns:a16="http://schemas.microsoft.com/office/drawing/2014/main" id="{CAB2C5AC-AE3F-440C-A4B0-C478C3AFAFC2}"/>
                  </a:ext>
                </a:extLst>
              </p:cNvPr>
              <p:cNvPicPr/>
              <p:nvPr/>
            </p:nvPicPr>
            <p:blipFill>
              <a:blip r:embed="rId871"/>
              <a:stretch>
                <a:fillRect/>
              </a:stretch>
            </p:blipFill>
            <p:spPr>
              <a:xfrm>
                <a:off x="8770054" y="3234365"/>
                <a:ext cx="199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68" name="Freihand 667">
                <a:extLst>
                  <a:ext uri="{FF2B5EF4-FFF2-40B4-BE49-F238E27FC236}">
                    <a16:creationId xmlns:a16="http://schemas.microsoft.com/office/drawing/2014/main" id="{C6588304-02C1-4D43-8DF1-DD21DC85CB92}"/>
                  </a:ext>
                </a:extLst>
              </p14:cNvPr>
              <p14:cNvContentPartPr/>
              <p14:nvPr/>
            </p14:nvContentPartPr>
            <p14:xfrm>
              <a:off x="8941054" y="3302765"/>
              <a:ext cx="8640" cy="7560"/>
            </p14:xfrm>
          </p:contentPart>
        </mc:Choice>
        <mc:Fallback xmlns="">
          <p:pic>
            <p:nvPicPr>
              <p:cNvPr id="668" name="Freihand 667">
                <a:extLst>
                  <a:ext uri="{FF2B5EF4-FFF2-40B4-BE49-F238E27FC236}">
                    <a16:creationId xmlns:a16="http://schemas.microsoft.com/office/drawing/2014/main" id="{C6588304-02C1-4D43-8DF1-DD21DC85CB92}"/>
                  </a:ext>
                </a:extLst>
              </p:cNvPr>
              <p:cNvPicPr/>
              <p:nvPr/>
            </p:nvPicPr>
            <p:blipFill>
              <a:blip r:embed="rId873"/>
              <a:stretch>
                <a:fillRect/>
              </a:stretch>
            </p:blipFill>
            <p:spPr>
              <a:xfrm>
                <a:off x="8936734" y="3298445"/>
                <a:ext cx="17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669" name="Freihand 668">
                <a:extLst>
                  <a:ext uri="{FF2B5EF4-FFF2-40B4-BE49-F238E27FC236}">
                    <a16:creationId xmlns:a16="http://schemas.microsoft.com/office/drawing/2014/main" id="{C6F76447-29FB-42D6-B832-794B8C1078F7}"/>
                  </a:ext>
                </a:extLst>
              </p14:cNvPr>
              <p14:cNvContentPartPr/>
              <p14:nvPr/>
            </p14:nvContentPartPr>
            <p14:xfrm>
              <a:off x="9044374" y="3249485"/>
              <a:ext cx="151200" cy="37800"/>
            </p14:xfrm>
          </p:contentPart>
        </mc:Choice>
        <mc:Fallback xmlns="">
          <p:pic>
            <p:nvPicPr>
              <p:cNvPr id="669" name="Freihand 668">
                <a:extLst>
                  <a:ext uri="{FF2B5EF4-FFF2-40B4-BE49-F238E27FC236}">
                    <a16:creationId xmlns:a16="http://schemas.microsoft.com/office/drawing/2014/main" id="{C6F76447-29FB-42D6-B832-794B8C1078F7}"/>
                  </a:ext>
                </a:extLst>
              </p:cNvPr>
              <p:cNvPicPr/>
              <p:nvPr/>
            </p:nvPicPr>
            <p:blipFill>
              <a:blip r:embed="rId875"/>
              <a:stretch>
                <a:fillRect/>
              </a:stretch>
            </p:blipFill>
            <p:spPr>
              <a:xfrm>
                <a:off x="9040054" y="3245165"/>
                <a:ext cx="159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70" name="Freihand 669">
                <a:extLst>
                  <a:ext uri="{FF2B5EF4-FFF2-40B4-BE49-F238E27FC236}">
                    <a16:creationId xmlns:a16="http://schemas.microsoft.com/office/drawing/2014/main" id="{FF24FD5A-8CB4-4FFA-BC96-FEC186F12F2F}"/>
                  </a:ext>
                </a:extLst>
              </p14:cNvPr>
              <p14:cNvContentPartPr/>
              <p14:nvPr/>
            </p14:nvContentPartPr>
            <p14:xfrm>
              <a:off x="9318334" y="3229685"/>
              <a:ext cx="112680" cy="41040"/>
            </p14:xfrm>
          </p:contentPart>
        </mc:Choice>
        <mc:Fallback xmlns="">
          <p:pic>
            <p:nvPicPr>
              <p:cNvPr id="670" name="Freihand 669">
                <a:extLst>
                  <a:ext uri="{FF2B5EF4-FFF2-40B4-BE49-F238E27FC236}">
                    <a16:creationId xmlns:a16="http://schemas.microsoft.com/office/drawing/2014/main" id="{FF24FD5A-8CB4-4FFA-BC96-FEC186F12F2F}"/>
                  </a:ext>
                </a:extLst>
              </p:cNvPr>
              <p:cNvPicPr/>
              <p:nvPr/>
            </p:nvPicPr>
            <p:blipFill>
              <a:blip r:embed="rId877"/>
              <a:stretch>
                <a:fillRect/>
              </a:stretch>
            </p:blipFill>
            <p:spPr>
              <a:xfrm>
                <a:off x="9314014" y="3225365"/>
                <a:ext cx="121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71" name="Freihand 670">
                <a:extLst>
                  <a:ext uri="{FF2B5EF4-FFF2-40B4-BE49-F238E27FC236}">
                    <a16:creationId xmlns:a16="http://schemas.microsoft.com/office/drawing/2014/main" id="{97B43EB6-E5CE-40FB-A89C-BEBA1F2A11E9}"/>
                  </a:ext>
                </a:extLst>
              </p14:cNvPr>
              <p14:cNvContentPartPr/>
              <p14:nvPr/>
            </p14:nvContentPartPr>
            <p14:xfrm>
              <a:off x="9388894" y="3241565"/>
              <a:ext cx="55800" cy="126000"/>
            </p14:xfrm>
          </p:contentPart>
        </mc:Choice>
        <mc:Fallback xmlns="">
          <p:pic>
            <p:nvPicPr>
              <p:cNvPr id="671" name="Freihand 670">
                <a:extLst>
                  <a:ext uri="{FF2B5EF4-FFF2-40B4-BE49-F238E27FC236}">
                    <a16:creationId xmlns:a16="http://schemas.microsoft.com/office/drawing/2014/main" id="{97B43EB6-E5CE-40FB-A89C-BEBA1F2A11E9}"/>
                  </a:ext>
                </a:extLst>
              </p:cNvPr>
              <p:cNvPicPr/>
              <p:nvPr/>
            </p:nvPicPr>
            <p:blipFill>
              <a:blip r:embed="rId879"/>
              <a:stretch>
                <a:fillRect/>
              </a:stretch>
            </p:blipFill>
            <p:spPr>
              <a:xfrm>
                <a:off x="9384574" y="3237245"/>
                <a:ext cx="64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73" name="Freihand 672">
                <a:extLst>
                  <a:ext uri="{FF2B5EF4-FFF2-40B4-BE49-F238E27FC236}">
                    <a16:creationId xmlns:a16="http://schemas.microsoft.com/office/drawing/2014/main" id="{FED36672-4D46-4AD6-A453-DE80E13F1E03}"/>
                  </a:ext>
                </a:extLst>
              </p14:cNvPr>
              <p14:cNvContentPartPr/>
              <p14:nvPr/>
            </p14:nvContentPartPr>
            <p14:xfrm>
              <a:off x="8643694" y="3564845"/>
              <a:ext cx="97920" cy="113760"/>
            </p14:xfrm>
          </p:contentPart>
        </mc:Choice>
        <mc:Fallback xmlns="">
          <p:pic>
            <p:nvPicPr>
              <p:cNvPr id="673" name="Freihand 672">
                <a:extLst>
                  <a:ext uri="{FF2B5EF4-FFF2-40B4-BE49-F238E27FC236}">
                    <a16:creationId xmlns:a16="http://schemas.microsoft.com/office/drawing/2014/main" id="{FED36672-4D46-4AD6-A453-DE80E13F1E03}"/>
                  </a:ext>
                </a:extLst>
              </p:cNvPr>
              <p:cNvPicPr/>
              <p:nvPr/>
            </p:nvPicPr>
            <p:blipFill>
              <a:blip r:embed="rId881"/>
              <a:stretch>
                <a:fillRect/>
              </a:stretch>
            </p:blipFill>
            <p:spPr>
              <a:xfrm>
                <a:off x="8639374" y="3560525"/>
                <a:ext cx="106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74" name="Freihand 673">
                <a:extLst>
                  <a:ext uri="{FF2B5EF4-FFF2-40B4-BE49-F238E27FC236}">
                    <a16:creationId xmlns:a16="http://schemas.microsoft.com/office/drawing/2014/main" id="{C0ABB532-7C21-4049-A7D3-564A84F4D863}"/>
                  </a:ext>
                </a:extLst>
              </p14:cNvPr>
              <p14:cNvContentPartPr/>
              <p14:nvPr/>
            </p14:nvContentPartPr>
            <p14:xfrm>
              <a:off x="8652334" y="3567005"/>
              <a:ext cx="123840" cy="87840"/>
            </p14:xfrm>
          </p:contentPart>
        </mc:Choice>
        <mc:Fallback xmlns="">
          <p:pic>
            <p:nvPicPr>
              <p:cNvPr id="674" name="Freihand 673">
                <a:extLst>
                  <a:ext uri="{FF2B5EF4-FFF2-40B4-BE49-F238E27FC236}">
                    <a16:creationId xmlns:a16="http://schemas.microsoft.com/office/drawing/2014/main" id="{C0ABB532-7C21-4049-A7D3-564A84F4D863}"/>
                  </a:ext>
                </a:extLst>
              </p:cNvPr>
              <p:cNvPicPr/>
              <p:nvPr/>
            </p:nvPicPr>
            <p:blipFill>
              <a:blip r:embed="rId883"/>
              <a:stretch>
                <a:fillRect/>
              </a:stretch>
            </p:blipFill>
            <p:spPr>
              <a:xfrm>
                <a:off x="8648014" y="3562685"/>
                <a:ext cx="132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75" name="Freihand 674">
                <a:extLst>
                  <a:ext uri="{FF2B5EF4-FFF2-40B4-BE49-F238E27FC236}">
                    <a16:creationId xmlns:a16="http://schemas.microsoft.com/office/drawing/2014/main" id="{4B2DE179-93FE-442E-8626-4B8B70AAA61C}"/>
                  </a:ext>
                </a:extLst>
              </p14:cNvPr>
              <p14:cNvContentPartPr/>
              <p14:nvPr/>
            </p14:nvContentPartPr>
            <p14:xfrm>
              <a:off x="8792734" y="3599045"/>
              <a:ext cx="84240" cy="115200"/>
            </p14:xfrm>
          </p:contentPart>
        </mc:Choice>
        <mc:Fallback xmlns="">
          <p:pic>
            <p:nvPicPr>
              <p:cNvPr id="675" name="Freihand 674">
                <a:extLst>
                  <a:ext uri="{FF2B5EF4-FFF2-40B4-BE49-F238E27FC236}">
                    <a16:creationId xmlns:a16="http://schemas.microsoft.com/office/drawing/2014/main" id="{4B2DE179-93FE-442E-8626-4B8B70AAA61C}"/>
                  </a:ext>
                </a:extLst>
              </p:cNvPr>
              <p:cNvPicPr/>
              <p:nvPr/>
            </p:nvPicPr>
            <p:blipFill>
              <a:blip r:embed="rId885"/>
              <a:stretch>
                <a:fillRect/>
              </a:stretch>
            </p:blipFill>
            <p:spPr>
              <a:xfrm>
                <a:off x="8788414" y="3594725"/>
                <a:ext cx="92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76" name="Freihand 675">
                <a:extLst>
                  <a:ext uri="{FF2B5EF4-FFF2-40B4-BE49-F238E27FC236}">
                    <a16:creationId xmlns:a16="http://schemas.microsoft.com/office/drawing/2014/main" id="{4C65C40A-FB9B-4678-BCF1-727517EF4537}"/>
                  </a:ext>
                </a:extLst>
              </p14:cNvPr>
              <p14:cNvContentPartPr/>
              <p14:nvPr/>
            </p14:nvContentPartPr>
            <p14:xfrm>
              <a:off x="8820814" y="3538565"/>
              <a:ext cx="141120" cy="122040"/>
            </p14:xfrm>
          </p:contentPart>
        </mc:Choice>
        <mc:Fallback xmlns="">
          <p:pic>
            <p:nvPicPr>
              <p:cNvPr id="676" name="Freihand 675">
                <a:extLst>
                  <a:ext uri="{FF2B5EF4-FFF2-40B4-BE49-F238E27FC236}">
                    <a16:creationId xmlns:a16="http://schemas.microsoft.com/office/drawing/2014/main" id="{4C65C40A-FB9B-4678-BCF1-727517EF4537}"/>
                  </a:ext>
                </a:extLst>
              </p:cNvPr>
              <p:cNvPicPr/>
              <p:nvPr/>
            </p:nvPicPr>
            <p:blipFill>
              <a:blip r:embed="rId887"/>
              <a:stretch>
                <a:fillRect/>
              </a:stretch>
            </p:blipFill>
            <p:spPr>
              <a:xfrm>
                <a:off x="8816494" y="3534245"/>
                <a:ext cx="149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77" name="Freihand 676">
                <a:extLst>
                  <a:ext uri="{FF2B5EF4-FFF2-40B4-BE49-F238E27FC236}">
                    <a16:creationId xmlns:a16="http://schemas.microsoft.com/office/drawing/2014/main" id="{0F327BEE-6B79-426D-BF07-60A4F76CA513}"/>
                  </a:ext>
                </a:extLst>
              </p14:cNvPr>
              <p14:cNvContentPartPr/>
              <p14:nvPr/>
            </p14:nvContentPartPr>
            <p14:xfrm>
              <a:off x="8973454" y="3595085"/>
              <a:ext cx="15480" cy="17280"/>
            </p14:xfrm>
          </p:contentPart>
        </mc:Choice>
        <mc:Fallback xmlns="">
          <p:pic>
            <p:nvPicPr>
              <p:cNvPr id="677" name="Freihand 676">
                <a:extLst>
                  <a:ext uri="{FF2B5EF4-FFF2-40B4-BE49-F238E27FC236}">
                    <a16:creationId xmlns:a16="http://schemas.microsoft.com/office/drawing/2014/main" id="{0F327BEE-6B79-426D-BF07-60A4F76CA513}"/>
                  </a:ext>
                </a:extLst>
              </p:cNvPr>
              <p:cNvPicPr/>
              <p:nvPr/>
            </p:nvPicPr>
            <p:blipFill>
              <a:blip r:embed="rId889"/>
              <a:stretch>
                <a:fillRect/>
              </a:stretch>
            </p:blipFill>
            <p:spPr>
              <a:xfrm>
                <a:off x="8969134" y="3590765"/>
                <a:ext cx="2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78" name="Freihand 677">
                <a:extLst>
                  <a:ext uri="{FF2B5EF4-FFF2-40B4-BE49-F238E27FC236}">
                    <a16:creationId xmlns:a16="http://schemas.microsoft.com/office/drawing/2014/main" id="{2FA40C33-AC5A-44FC-A27F-8521BE72302C}"/>
                  </a:ext>
                </a:extLst>
              </p14:cNvPr>
              <p14:cNvContentPartPr/>
              <p14:nvPr/>
            </p14:nvContentPartPr>
            <p14:xfrm>
              <a:off x="9074254" y="3561605"/>
              <a:ext cx="218160" cy="37800"/>
            </p14:xfrm>
          </p:contentPart>
        </mc:Choice>
        <mc:Fallback xmlns="">
          <p:pic>
            <p:nvPicPr>
              <p:cNvPr id="678" name="Freihand 677">
                <a:extLst>
                  <a:ext uri="{FF2B5EF4-FFF2-40B4-BE49-F238E27FC236}">
                    <a16:creationId xmlns:a16="http://schemas.microsoft.com/office/drawing/2014/main" id="{2FA40C33-AC5A-44FC-A27F-8521BE72302C}"/>
                  </a:ext>
                </a:extLst>
              </p:cNvPr>
              <p:cNvPicPr/>
              <p:nvPr/>
            </p:nvPicPr>
            <p:blipFill>
              <a:blip r:embed="rId891"/>
              <a:stretch>
                <a:fillRect/>
              </a:stretch>
            </p:blipFill>
            <p:spPr>
              <a:xfrm>
                <a:off x="9069934" y="3557285"/>
                <a:ext cx="226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79" name="Freihand 678">
                <a:extLst>
                  <a:ext uri="{FF2B5EF4-FFF2-40B4-BE49-F238E27FC236}">
                    <a16:creationId xmlns:a16="http://schemas.microsoft.com/office/drawing/2014/main" id="{FA9424D8-75FD-4AA6-9A96-D14EA690E26F}"/>
                  </a:ext>
                </a:extLst>
              </p14:cNvPr>
              <p14:cNvContentPartPr/>
              <p14:nvPr/>
            </p14:nvContentPartPr>
            <p14:xfrm>
              <a:off x="9391054" y="3509765"/>
              <a:ext cx="135360" cy="122040"/>
            </p14:xfrm>
          </p:contentPart>
        </mc:Choice>
        <mc:Fallback xmlns="">
          <p:pic>
            <p:nvPicPr>
              <p:cNvPr id="679" name="Freihand 678">
                <a:extLst>
                  <a:ext uri="{FF2B5EF4-FFF2-40B4-BE49-F238E27FC236}">
                    <a16:creationId xmlns:a16="http://schemas.microsoft.com/office/drawing/2014/main" id="{FA9424D8-75FD-4AA6-9A96-D14EA690E26F}"/>
                  </a:ext>
                </a:extLst>
              </p:cNvPr>
              <p:cNvPicPr/>
              <p:nvPr/>
            </p:nvPicPr>
            <p:blipFill>
              <a:blip r:embed="rId893"/>
              <a:stretch>
                <a:fillRect/>
              </a:stretch>
            </p:blipFill>
            <p:spPr>
              <a:xfrm>
                <a:off x="9386734" y="3505445"/>
                <a:ext cx="144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80" name="Freihand 679">
                <a:extLst>
                  <a:ext uri="{FF2B5EF4-FFF2-40B4-BE49-F238E27FC236}">
                    <a16:creationId xmlns:a16="http://schemas.microsoft.com/office/drawing/2014/main" id="{5B75DE4F-9871-4035-A566-6A0868AF3456}"/>
                  </a:ext>
                </a:extLst>
              </p14:cNvPr>
              <p14:cNvContentPartPr/>
              <p14:nvPr/>
            </p14:nvContentPartPr>
            <p14:xfrm>
              <a:off x="9406894" y="3522005"/>
              <a:ext cx="123480" cy="88200"/>
            </p14:xfrm>
          </p:contentPart>
        </mc:Choice>
        <mc:Fallback xmlns="">
          <p:pic>
            <p:nvPicPr>
              <p:cNvPr id="680" name="Freihand 679">
                <a:extLst>
                  <a:ext uri="{FF2B5EF4-FFF2-40B4-BE49-F238E27FC236}">
                    <a16:creationId xmlns:a16="http://schemas.microsoft.com/office/drawing/2014/main" id="{5B75DE4F-9871-4035-A566-6A0868AF3456}"/>
                  </a:ext>
                </a:extLst>
              </p:cNvPr>
              <p:cNvPicPr/>
              <p:nvPr/>
            </p:nvPicPr>
            <p:blipFill>
              <a:blip r:embed="rId895"/>
              <a:stretch>
                <a:fillRect/>
              </a:stretch>
            </p:blipFill>
            <p:spPr>
              <a:xfrm>
                <a:off x="9402574" y="3517685"/>
                <a:ext cx="132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724" name="Freihand 723">
                <a:extLst>
                  <a:ext uri="{FF2B5EF4-FFF2-40B4-BE49-F238E27FC236}">
                    <a16:creationId xmlns:a16="http://schemas.microsoft.com/office/drawing/2014/main" id="{3846E680-3960-4F8A-8DAF-DE3C8362CDB1}"/>
                  </a:ext>
                </a:extLst>
              </p14:cNvPr>
              <p14:cNvContentPartPr/>
              <p14:nvPr/>
            </p14:nvContentPartPr>
            <p14:xfrm>
              <a:off x="6477214" y="2782205"/>
              <a:ext cx="359280" cy="196560"/>
            </p14:xfrm>
          </p:contentPart>
        </mc:Choice>
        <mc:Fallback xmlns="">
          <p:pic>
            <p:nvPicPr>
              <p:cNvPr id="724" name="Freihand 723">
                <a:extLst>
                  <a:ext uri="{FF2B5EF4-FFF2-40B4-BE49-F238E27FC236}">
                    <a16:creationId xmlns:a16="http://schemas.microsoft.com/office/drawing/2014/main" id="{3846E680-3960-4F8A-8DAF-DE3C8362CDB1}"/>
                  </a:ext>
                </a:extLst>
              </p:cNvPr>
              <p:cNvPicPr/>
              <p:nvPr/>
            </p:nvPicPr>
            <p:blipFill>
              <a:blip r:embed="rId897"/>
              <a:stretch>
                <a:fillRect/>
              </a:stretch>
            </p:blipFill>
            <p:spPr>
              <a:xfrm>
                <a:off x="6472894" y="2777885"/>
                <a:ext cx="367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737" name="Freihand 736">
                <a:extLst>
                  <a:ext uri="{FF2B5EF4-FFF2-40B4-BE49-F238E27FC236}">
                    <a16:creationId xmlns:a16="http://schemas.microsoft.com/office/drawing/2014/main" id="{473187D6-19DB-4AD4-A8AE-BFA426671D9A}"/>
                  </a:ext>
                </a:extLst>
              </p14:cNvPr>
              <p14:cNvContentPartPr/>
              <p14:nvPr/>
            </p14:nvContentPartPr>
            <p14:xfrm>
              <a:off x="5976454" y="3360725"/>
              <a:ext cx="183960" cy="20520"/>
            </p14:xfrm>
          </p:contentPart>
        </mc:Choice>
        <mc:Fallback xmlns="">
          <p:pic>
            <p:nvPicPr>
              <p:cNvPr id="737" name="Freihand 736">
                <a:extLst>
                  <a:ext uri="{FF2B5EF4-FFF2-40B4-BE49-F238E27FC236}">
                    <a16:creationId xmlns:a16="http://schemas.microsoft.com/office/drawing/2014/main" id="{473187D6-19DB-4AD4-A8AE-BFA426671D9A}"/>
                  </a:ext>
                </a:extLst>
              </p:cNvPr>
              <p:cNvPicPr/>
              <p:nvPr/>
            </p:nvPicPr>
            <p:blipFill>
              <a:blip r:embed="rId899"/>
              <a:stretch>
                <a:fillRect/>
              </a:stretch>
            </p:blipFill>
            <p:spPr>
              <a:xfrm>
                <a:off x="5972134" y="3356405"/>
                <a:ext cx="192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824" name="Freihand 823">
                <a:extLst>
                  <a:ext uri="{FF2B5EF4-FFF2-40B4-BE49-F238E27FC236}">
                    <a16:creationId xmlns:a16="http://schemas.microsoft.com/office/drawing/2014/main" id="{8E347A7D-FA2B-41A6-B01F-844B689A8C5D}"/>
                  </a:ext>
                </a:extLst>
              </p14:cNvPr>
              <p14:cNvContentPartPr/>
              <p14:nvPr/>
            </p14:nvContentPartPr>
            <p14:xfrm>
              <a:off x="5175454" y="4220405"/>
              <a:ext cx="90720" cy="54000"/>
            </p14:xfrm>
          </p:contentPart>
        </mc:Choice>
        <mc:Fallback xmlns="">
          <p:pic>
            <p:nvPicPr>
              <p:cNvPr id="824" name="Freihand 823">
                <a:extLst>
                  <a:ext uri="{FF2B5EF4-FFF2-40B4-BE49-F238E27FC236}">
                    <a16:creationId xmlns:a16="http://schemas.microsoft.com/office/drawing/2014/main" id="{8E347A7D-FA2B-41A6-B01F-844B689A8C5D}"/>
                  </a:ext>
                </a:extLst>
              </p:cNvPr>
              <p:cNvPicPr/>
              <p:nvPr/>
            </p:nvPicPr>
            <p:blipFill>
              <a:blip r:embed="rId901"/>
              <a:stretch>
                <a:fillRect/>
              </a:stretch>
            </p:blipFill>
            <p:spPr>
              <a:xfrm>
                <a:off x="5171134" y="4216085"/>
                <a:ext cx="99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825" name="Freihand 824">
                <a:extLst>
                  <a:ext uri="{FF2B5EF4-FFF2-40B4-BE49-F238E27FC236}">
                    <a16:creationId xmlns:a16="http://schemas.microsoft.com/office/drawing/2014/main" id="{83AC17C1-051F-40A6-9F2B-5E5DAE8A13F3}"/>
                  </a:ext>
                </a:extLst>
              </p14:cNvPr>
              <p14:cNvContentPartPr/>
              <p14:nvPr/>
            </p14:nvContentPartPr>
            <p14:xfrm>
              <a:off x="5233054" y="4212485"/>
              <a:ext cx="57600" cy="147600"/>
            </p14:xfrm>
          </p:contentPart>
        </mc:Choice>
        <mc:Fallback xmlns="">
          <p:pic>
            <p:nvPicPr>
              <p:cNvPr id="825" name="Freihand 824">
                <a:extLst>
                  <a:ext uri="{FF2B5EF4-FFF2-40B4-BE49-F238E27FC236}">
                    <a16:creationId xmlns:a16="http://schemas.microsoft.com/office/drawing/2014/main" id="{83AC17C1-051F-40A6-9F2B-5E5DAE8A13F3}"/>
                  </a:ext>
                </a:extLst>
              </p:cNvPr>
              <p:cNvPicPr/>
              <p:nvPr/>
            </p:nvPicPr>
            <p:blipFill>
              <a:blip r:embed="rId903"/>
              <a:stretch>
                <a:fillRect/>
              </a:stretch>
            </p:blipFill>
            <p:spPr>
              <a:xfrm>
                <a:off x="5228734" y="4208165"/>
                <a:ext cx="66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826" name="Freihand 825">
                <a:extLst>
                  <a:ext uri="{FF2B5EF4-FFF2-40B4-BE49-F238E27FC236}">
                    <a16:creationId xmlns:a16="http://schemas.microsoft.com/office/drawing/2014/main" id="{4B7F0715-D5C6-4ACB-AEBC-A55AE962AA18}"/>
                  </a:ext>
                </a:extLst>
              </p14:cNvPr>
              <p14:cNvContentPartPr/>
              <p14:nvPr/>
            </p14:nvContentPartPr>
            <p14:xfrm>
              <a:off x="5395414" y="4192325"/>
              <a:ext cx="160920" cy="32400"/>
            </p14:xfrm>
          </p:contentPart>
        </mc:Choice>
        <mc:Fallback xmlns="">
          <p:pic>
            <p:nvPicPr>
              <p:cNvPr id="826" name="Freihand 825">
                <a:extLst>
                  <a:ext uri="{FF2B5EF4-FFF2-40B4-BE49-F238E27FC236}">
                    <a16:creationId xmlns:a16="http://schemas.microsoft.com/office/drawing/2014/main" id="{4B7F0715-D5C6-4ACB-AEBC-A55AE962AA18}"/>
                  </a:ext>
                </a:extLst>
              </p:cNvPr>
              <p:cNvPicPr/>
              <p:nvPr/>
            </p:nvPicPr>
            <p:blipFill>
              <a:blip r:embed="rId905"/>
              <a:stretch>
                <a:fillRect/>
              </a:stretch>
            </p:blipFill>
            <p:spPr>
              <a:xfrm>
                <a:off x="5391094" y="4188005"/>
                <a:ext cx="169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827" name="Freihand 826">
                <a:extLst>
                  <a:ext uri="{FF2B5EF4-FFF2-40B4-BE49-F238E27FC236}">
                    <a16:creationId xmlns:a16="http://schemas.microsoft.com/office/drawing/2014/main" id="{A62E910A-18C5-48DD-A777-E30AD4CCEF7D}"/>
                  </a:ext>
                </a:extLst>
              </p14:cNvPr>
              <p14:cNvContentPartPr/>
              <p14:nvPr/>
            </p14:nvContentPartPr>
            <p14:xfrm>
              <a:off x="5854054" y="4004405"/>
              <a:ext cx="113760" cy="131760"/>
            </p14:xfrm>
          </p:contentPart>
        </mc:Choice>
        <mc:Fallback xmlns="">
          <p:pic>
            <p:nvPicPr>
              <p:cNvPr id="827" name="Freihand 826">
                <a:extLst>
                  <a:ext uri="{FF2B5EF4-FFF2-40B4-BE49-F238E27FC236}">
                    <a16:creationId xmlns:a16="http://schemas.microsoft.com/office/drawing/2014/main" id="{A62E910A-18C5-48DD-A777-E30AD4CCEF7D}"/>
                  </a:ext>
                </a:extLst>
              </p:cNvPr>
              <p:cNvPicPr/>
              <p:nvPr/>
            </p:nvPicPr>
            <p:blipFill>
              <a:blip r:embed="rId907"/>
              <a:stretch>
                <a:fillRect/>
              </a:stretch>
            </p:blipFill>
            <p:spPr>
              <a:xfrm>
                <a:off x="5849734" y="4000085"/>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828" name="Freihand 827">
                <a:extLst>
                  <a:ext uri="{FF2B5EF4-FFF2-40B4-BE49-F238E27FC236}">
                    <a16:creationId xmlns:a16="http://schemas.microsoft.com/office/drawing/2014/main" id="{7F00639F-A1A6-4DBA-84FB-79D574800319}"/>
                  </a:ext>
                </a:extLst>
              </p14:cNvPr>
              <p14:cNvContentPartPr/>
              <p14:nvPr/>
            </p14:nvContentPartPr>
            <p14:xfrm>
              <a:off x="5996974" y="4009805"/>
              <a:ext cx="128520" cy="88200"/>
            </p14:xfrm>
          </p:contentPart>
        </mc:Choice>
        <mc:Fallback xmlns="">
          <p:pic>
            <p:nvPicPr>
              <p:cNvPr id="828" name="Freihand 827">
                <a:extLst>
                  <a:ext uri="{FF2B5EF4-FFF2-40B4-BE49-F238E27FC236}">
                    <a16:creationId xmlns:a16="http://schemas.microsoft.com/office/drawing/2014/main" id="{7F00639F-A1A6-4DBA-84FB-79D574800319}"/>
                  </a:ext>
                </a:extLst>
              </p:cNvPr>
              <p:cNvPicPr/>
              <p:nvPr/>
            </p:nvPicPr>
            <p:blipFill>
              <a:blip r:embed="rId909"/>
              <a:stretch>
                <a:fillRect/>
              </a:stretch>
            </p:blipFill>
            <p:spPr>
              <a:xfrm>
                <a:off x="5992654" y="4005485"/>
                <a:ext cx="137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829" name="Freihand 828">
                <a:extLst>
                  <a:ext uri="{FF2B5EF4-FFF2-40B4-BE49-F238E27FC236}">
                    <a16:creationId xmlns:a16="http://schemas.microsoft.com/office/drawing/2014/main" id="{4EFA97E6-235C-41B1-A907-A1D6005C3FCC}"/>
                  </a:ext>
                </a:extLst>
              </p14:cNvPr>
              <p14:cNvContentPartPr/>
              <p14:nvPr/>
            </p14:nvContentPartPr>
            <p14:xfrm>
              <a:off x="6147094" y="4008725"/>
              <a:ext cx="96120" cy="75240"/>
            </p14:xfrm>
          </p:contentPart>
        </mc:Choice>
        <mc:Fallback xmlns="">
          <p:pic>
            <p:nvPicPr>
              <p:cNvPr id="829" name="Freihand 828">
                <a:extLst>
                  <a:ext uri="{FF2B5EF4-FFF2-40B4-BE49-F238E27FC236}">
                    <a16:creationId xmlns:a16="http://schemas.microsoft.com/office/drawing/2014/main" id="{4EFA97E6-235C-41B1-A907-A1D6005C3FCC}"/>
                  </a:ext>
                </a:extLst>
              </p:cNvPr>
              <p:cNvPicPr/>
              <p:nvPr/>
            </p:nvPicPr>
            <p:blipFill>
              <a:blip r:embed="rId911"/>
              <a:stretch>
                <a:fillRect/>
              </a:stretch>
            </p:blipFill>
            <p:spPr>
              <a:xfrm>
                <a:off x="6142774" y="4004405"/>
                <a:ext cx="104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832" name="Freihand 831">
                <a:extLst>
                  <a:ext uri="{FF2B5EF4-FFF2-40B4-BE49-F238E27FC236}">
                    <a16:creationId xmlns:a16="http://schemas.microsoft.com/office/drawing/2014/main" id="{34DB4C61-DAEE-44EF-AA05-D813A7DB9E33}"/>
                  </a:ext>
                </a:extLst>
              </p14:cNvPr>
              <p14:cNvContentPartPr/>
              <p14:nvPr/>
            </p14:nvContentPartPr>
            <p14:xfrm>
              <a:off x="6311614" y="4021685"/>
              <a:ext cx="79200" cy="77400"/>
            </p14:xfrm>
          </p:contentPart>
        </mc:Choice>
        <mc:Fallback xmlns="">
          <p:pic>
            <p:nvPicPr>
              <p:cNvPr id="832" name="Freihand 831">
                <a:extLst>
                  <a:ext uri="{FF2B5EF4-FFF2-40B4-BE49-F238E27FC236}">
                    <a16:creationId xmlns:a16="http://schemas.microsoft.com/office/drawing/2014/main" id="{34DB4C61-DAEE-44EF-AA05-D813A7DB9E33}"/>
                  </a:ext>
                </a:extLst>
              </p:cNvPr>
              <p:cNvPicPr/>
              <p:nvPr/>
            </p:nvPicPr>
            <p:blipFill>
              <a:blip r:embed="rId913"/>
              <a:stretch>
                <a:fillRect/>
              </a:stretch>
            </p:blipFill>
            <p:spPr>
              <a:xfrm>
                <a:off x="6307294" y="4017365"/>
                <a:ext cx="87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833" name="Freihand 832">
                <a:extLst>
                  <a:ext uri="{FF2B5EF4-FFF2-40B4-BE49-F238E27FC236}">
                    <a16:creationId xmlns:a16="http://schemas.microsoft.com/office/drawing/2014/main" id="{AEE35B1C-7FFB-437C-92BC-0F684DDD0438}"/>
                  </a:ext>
                </a:extLst>
              </p14:cNvPr>
              <p14:cNvContentPartPr/>
              <p14:nvPr/>
            </p14:nvContentPartPr>
            <p14:xfrm>
              <a:off x="6295774" y="4037165"/>
              <a:ext cx="115200" cy="80280"/>
            </p14:xfrm>
          </p:contentPart>
        </mc:Choice>
        <mc:Fallback xmlns="">
          <p:pic>
            <p:nvPicPr>
              <p:cNvPr id="833" name="Freihand 832">
                <a:extLst>
                  <a:ext uri="{FF2B5EF4-FFF2-40B4-BE49-F238E27FC236}">
                    <a16:creationId xmlns:a16="http://schemas.microsoft.com/office/drawing/2014/main" id="{AEE35B1C-7FFB-437C-92BC-0F684DDD0438}"/>
                  </a:ext>
                </a:extLst>
              </p:cNvPr>
              <p:cNvPicPr/>
              <p:nvPr/>
            </p:nvPicPr>
            <p:blipFill>
              <a:blip r:embed="rId915"/>
              <a:stretch>
                <a:fillRect/>
              </a:stretch>
            </p:blipFill>
            <p:spPr>
              <a:xfrm>
                <a:off x="6291454" y="4032845"/>
                <a:ext cx="123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834" name="Freihand 833">
                <a:extLst>
                  <a:ext uri="{FF2B5EF4-FFF2-40B4-BE49-F238E27FC236}">
                    <a16:creationId xmlns:a16="http://schemas.microsoft.com/office/drawing/2014/main" id="{C836179E-6BA6-4FEB-9371-4E571C958EEF}"/>
                  </a:ext>
                </a:extLst>
              </p14:cNvPr>
              <p14:cNvContentPartPr/>
              <p14:nvPr/>
            </p14:nvContentPartPr>
            <p14:xfrm>
              <a:off x="5741014" y="4112045"/>
              <a:ext cx="978120" cy="85680"/>
            </p14:xfrm>
          </p:contentPart>
        </mc:Choice>
        <mc:Fallback xmlns="">
          <p:pic>
            <p:nvPicPr>
              <p:cNvPr id="834" name="Freihand 833">
                <a:extLst>
                  <a:ext uri="{FF2B5EF4-FFF2-40B4-BE49-F238E27FC236}">
                    <a16:creationId xmlns:a16="http://schemas.microsoft.com/office/drawing/2014/main" id="{C836179E-6BA6-4FEB-9371-4E571C958EEF}"/>
                  </a:ext>
                </a:extLst>
              </p:cNvPr>
              <p:cNvPicPr/>
              <p:nvPr/>
            </p:nvPicPr>
            <p:blipFill>
              <a:blip r:embed="rId917"/>
              <a:stretch>
                <a:fillRect/>
              </a:stretch>
            </p:blipFill>
            <p:spPr>
              <a:xfrm>
                <a:off x="5736694" y="4107725"/>
                <a:ext cx="98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836" name="Freihand 835">
                <a:extLst>
                  <a:ext uri="{FF2B5EF4-FFF2-40B4-BE49-F238E27FC236}">
                    <a16:creationId xmlns:a16="http://schemas.microsoft.com/office/drawing/2014/main" id="{9355FDCA-870B-44D1-84FF-BA2A26000A5F}"/>
                  </a:ext>
                </a:extLst>
              </p14:cNvPr>
              <p14:cNvContentPartPr/>
              <p14:nvPr/>
            </p14:nvContentPartPr>
            <p14:xfrm>
              <a:off x="5753614" y="4301045"/>
              <a:ext cx="101160" cy="65520"/>
            </p14:xfrm>
          </p:contentPart>
        </mc:Choice>
        <mc:Fallback xmlns="">
          <p:pic>
            <p:nvPicPr>
              <p:cNvPr id="836" name="Freihand 835">
                <a:extLst>
                  <a:ext uri="{FF2B5EF4-FFF2-40B4-BE49-F238E27FC236}">
                    <a16:creationId xmlns:a16="http://schemas.microsoft.com/office/drawing/2014/main" id="{9355FDCA-870B-44D1-84FF-BA2A26000A5F}"/>
                  </a:ext>
                </a:extLst>
              </p:cNvPr>
              <p:cNvPicPr/>
              <p:nvPr/>
            </p:nvPicPr>
            <p:blipFill>
              <a:blip r:embed="rId919"/>
              <a:stretch>
                <a:fillRect/>
              </a:stretch>
            </p:blipFill>
            <p:spPr>
              <a:xfrm>
                <a:off x="5749294" y="4296725"/>
                <a:ext cx="109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837" name="Freihand 836">
                <a:extLst>
                  <a:ext uri="{FF2B5EF4-FFF2-40B4-BE49-F238E27FC236}">
                    <a16:creationId xmlns:a16="http://schemas.microsoft.com/office/drawing/2014/main" id="{3740F9B0-FBB4-4A6A-B6DA-BC5291669337}"/>
                  </a:ext>
                </a:extLst>
              </p14:cNvPr>
              <p14:cNvContentPartPr/>
              <p14:nvPr/>
            </p14:nvContentPartPr>
            <p14:xfrm>
              <a:off x="5886454" y="4283405"/>
              <a:ext cx="69120" cy="78840"/>
            </p14:xfrm>
          </p:contentPart>
        </mc:Choice>
        <mc:Fallback xmlns="">
          <p:pic>
            <p:nvPicPr>
              <p:cNvPr id="837" name="Freihand 836">
                <a:extLst>
                  <a:ext uri="{FF2B5EF4-FFF2-40B4-BE49-F238E27FC236}">
                    <a16:creationId xmlns:a16="http://schemas.microsoft.com/office/drawing/2014/main" id="{3740F9B0-FBB4-4A6A-B6DA-BC5291669337}"/>
                  </a:ext>
                </a:extLst>
              </p:cNvPr>
              <p:cNvPicPr/>
              <p:nvPr/>
            </p:nvPicPr>
            <p:blipFill>
              <a:blip r:embed="rId921"/>
              <a:stretch>
                <a:fillRect/>
              </a:stretch>
            </p:blipFill>
            <p:spPr>
              <a:xfrm>
                <a:off x="5882134" y="4279085"/>
                <a:ext cx="77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838" name="Freihand 837">
                <a:extLst>
                  <a:ext uri="{FF2B5EF4-FFF2-40B4-BE49-F238E27FC236}">
                    <a16:creationId xmlns:a16="http://schemas.microsoft.com/office/drawing/2014/main" id="{FD20727B-DF43-4446-A905-20A4AB4BB95A}"/>
                  </a:ext>
                </a:extLst>
              </p14:cNvPr>
              <p14:cNvContentPartPr/>
              <p14:nvPr/>
            </p14:nvContentPartPr>
            <p14:xfrm>
              <a:off x="5902654" y="4272965"/>
              <a:ext cx="98640" cy="4680"/>
            </p14:xfrm>
          </p:contentPart>
        </mc:Choice>
        <mc:Fallback xmlns="">
          <p:pic>
            <p:nvPicPr>
              <p:cNvPr id="838" name="Freihand 837">
                <a:extLst>
                  <a:ext uri="{FF2B5EF4-FFF2-40B4-BE49-F238E27FC236}">
                    <a16:creationId xmlns:a16="http://schemas.microsoft.com/office/drawing/2014/main" id="{FD20727B-DF43-4446-A905-20A4AB4BB95A}"/>
                  </a:ext>
                </a:extLst>
              </p:cNvPr>
              <p:cNvPicPr/>
              <p:nvPr/>
            </p:nvPicPr>
            <p:blipFill>
              <a:blip r:embed="rId923"/>
              <a:stretch>
                <a:fillRect/>
              </a:stretch>
            </p:blipFill>
            <p:spPr>
              <a:xfrm>
                <a:off x="5898334" y="4268645"/>
                <a:ext cx="107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839" name="Freihand 838">
                <a:extLst>
                  <a:ext uri="{FF2B5EF4-FFF2-40B4-BE49-F238E27FC236}">
                    <a16:creationId xmlns:a16="http://schemas.microsoft.com/office/drawing/2014/main" id="{9BF91E8C-6613-4DB3-887D-5862BBB40C78}"/>
                  </a:ext>
                </a:extLst>
              </p14:cNvPr>
              <p14:cNvContentPartPr/>
              <p14:nvPr/>
            </p14:nvContentPartPr>
            <p14:xfrm>
              <a:off x="6025414" y="4271525"/>
              <a:ext cx="74520" cy="79200"/>
            </p14:xfrm>
          </p:contentPart>
        </mc:Choice>
        <mc:Fallback xmlns="">
          <p:pic>
            <p:nvPicPr>
              <p:cNvPr id="839" name="Freihand 838">
                <a:extLst>
                  <a:ext uri="{FF2B5EF4-FFF2-40B4-BE49-F238E27FC236}">
                    <a16:creationId xmlns:a16="http://schemas.microsoft.com/office/drawing/2014/main" id="{9BF91E8C-6613-4DB3-887D-5862BBB40C78}"/>
                  </a:ext>
                </a:extLst>
              </p:cNvPr>
              <p:cNvPicPr/>
              <p:nvPr/>
            </p:nvPicPr>
            <p:blipFill>
              <a:blip r:embed="rId925"/>
              <a:stretch>
                <a:fillRect/>
              </a:stretch>
            </p:blipFill>
            <p:spPr>
              <a:xfrm>
                <a:off x="6021094" y="4267205"/>
                <a:ext cx="83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841" name="Freihand 840">
                <a:extLst>
                  <a:ext uri="{FF2B5EF4-FFF2-40B4-BE49-F238E27FC236}">
                    <a16:creationId xmlns:a16="http://schemas.microsoft.com/office/drawing/2014/main" id="{8C6EC147-EC93-4856-827C-B6A8566692CE}"/>
                  </a:ext>
                </a:extLst>
              </p14:cNvPr>
              <p14:cNvContentPartPr/>
              <p14:nvPr/>
            </p14:nvContentPartPr>
            <p14:xfrm>
              <a:off x="6193174" y="4299245"/>
              <a:ext cx="116280" cy="14040"/>
            </p14:xfrm>
          </p:contentPart>
        </mc:Choice>
        <mc:Fallback xmlns="">
          <p:pic>
            <p:nvPicPr>
              <p:cNvPr id="841" name="Freihand 840">
                <a:extLst>
                  <a:ext uri="{FF2B5EF4-FFF2-40B4-BE49-F238E27FC236}">
                    <a16:creationId xmlns:a16="http://schemas.microsoft.com/office/drawing/2014/main" id="{8C6EC147-EC93-4856-827C-B6A8566692CE}"/>
                  </a:ext>
                </a:extLst>
              </p:cNvPr>
              <p:cNvPicPr/>
              <p:nvPr/>
            </p:nvPicPr>
            <p:blipFill>
              <a:blip r:embed="rId927"/>
              <a:stretch>
                <a:fillRect/>
              </a:stretch>
            </p:blipFill>
            <p:spPr>
              <a:xfrm>
                <a:off x="6188854" y="4294925"/>
                <a:ext cx="124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842" name="Freihand 841">
                <a:extLst>
                  <a:ext uri="{FF2B5EF4-FFF2-40B4-BE49-F238E27FC236}">
                    <a16:creationId xmlns:a16="http://schemas.microsoft.com/office/drawing/2014/main" id="{C1FBD89E-9A96-4890-9D29-A7DFFC256A0B}"/>
                  </a:ext>
                </a:extLst>
              </p14:cNvPr>
              <p14:cNvContentPartPr/>
              <p14:nvPr/>
            </p14:nvContentPartPr>
            <p14:xfrm>
              <a:off x="6381814" y="4257485"/>
              <a:ext cx="102960" cy="79200"/>
            </p14:xfrm>
          </p:contentPart>
        </mc:Choice>
        <mc:Fallback xmlns="">
          <p:pic>
            <p:nvPicPr>
              <p:cNvPr id="842" name="Freihand 841">
                <a:extLst>
                  <a:ext uri="{FF2B5EF4-FFF2-40B4-BE49-F238E27FC236}">
                    <a16:creationId xmlns:a16="http://schemas.microsoft.com/office/drawing/2014/main" id="{C1FBD89E-9A96-4890-9D29-A7DFFC256A0B}"/>
                  </a:ext>
                </a:extLst>
              </p:cNvPr>
              <p:cNvPicPr/>
              <p:nvPr/>
            </p:nvPicPr>
            <p:blipFill>
              <a:blip r:embed="rId929"/>
              <a:stretch>
                <a:fillRect/>
              </a:stretch>
            </p:blipFill>
            <p:spPr>
              <a:xfrm>
                <a:off x="6377494" y="4253165"/>
                <a:ext cx="111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843" name="Freihand 842">
                <a:extLst>
                  <a:ext uri="{FF2B5EF4-FFF2-40B4-BE49-F238E27FC236}">
                    <a16:creationId xmlns:a16="http://schemas.microsoft.com/office/drawing/2014/main" id="{BECFC173-9B6F-4852-B2B2-DE32F43EA9FA}"/>
                  </a:ext>
                </a:extLst>
              </p14:cNvPr>
              <p14:cNvContentPartPr/>
              <p14:nvPr/>
            </p14:nvContentPartPr>
            <p14:xfrm>
              <a:off x="6380374" y="4267565"/>
              <a:ext cx="150840" cy="71280"/>
            </p14:xfrm>
          </p:contentPart>
        </mc:Choice>
        <mc:Fallback xmlns="">
          <p:pic>
            <p:nvPicPr>
              <p:cNvPr id="843" name="Freihand 842">
                <a:extLst>
                  <a:ext uri="{FF2B5EF4-FFF2-40B4-BE49-F238E27FC236}">
                    <a16:creationId xmlns:a16="http://schemas.microsoft.com/office/drawing/2014/main" id="{BECFC173-9B6F-4852-B2B2-DE32F43EA9FA}"/>
                  </a:ext>
                </a:extLst>
              </p:cNvPr>
              <p:cNvPicPr/>
              <p:nvPr/>
            </p:nvPicPr>
            <p:blipFill>
              <a:blip r:embed="rId931"/>
              <a:stretch>
                <a:fillRect/>
              </a:stretch>
            </p:blipFill>
            <p:spPr>
              <a:xfrm>
                <a:off x="6376054" y="4263245"/>
                <a:ext cx="15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847" name="Freihand 846">
                <a:extLst>
                  <a:ext uri="{FF2B5EF4-FFF2-40B4-BE49-F238E27FC236}">
                    <a16:creationId xmlns:a16="http://schemas.microsoft.com/office/drawing/2014/main" id="{B965F54E-82E0-430E-870C-E0F2336CBB86}"/>
                  </a:ext>
                </a:extLst>
              </p14:cNvPr>
              <p14:cNvContentPartPr/>
              <p14:nvPr/>
            </p14:nvContentPartPr>
            <p14:xfrm>
              <a:off x="3305614" y="1191005"/>
              <a:ext cx="1490400" cy="101520"/>
            </p14:xfrm>
          </p:contentPart>
        </mc:Choice>
        <mc:Fallback xmlns="">
          <p:pic>
            <p:nvPicPr>
              <p:cNvPr id="847" name="Freihand 846">
                <a:extLst>
                  <a:ext uri="{FF2B5EF4-FFF2-40B4-BE49-F238E27FC236}">
                    <a16:creationId xmlns:a16="http://schemas.microsoft.com/office/drawing/2014/main" id="{B965F54E-82E0-430E-870C-E0F2336CBB86}"/>
                  </a:ext>
                </a:extLst>
              </p:cNvPr>
              <p:cNvPicPr/>
              <p:nvPr/>
            </p:nvPicPr>
            <p:blipFill>
              <a:blip r:embed="rId933"/>
              <a:stretch>
                <a:fillRect/>
              </a:stretch>
            </p:blipFill>
            <p:spPr>
              <a:xfrm>
                <a:off x="3301294" y="1186685"/>
                <a:ext cx="1499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848" name="Freihand 847">
                <a:extLst>
                  <a:ext uri="{FF2B5EF4-FFF2-40B4-BE49-F238E27FC236}">
                    <a16:creationId xmlns:a16="http://schemas.microsoft.com/office/drawing/2014/main" id="{8501D7E9-9DFE-426E-ADF8-0F5B530A4542}"/>
                  </a:ext>
                </a:extLst>
              </p14:cNvPr>
              <p14:cNvContentPartPr/>
              <p14:nvPr/>
            </p14:nvContentPartPr>
            <p14:xfrm>
              <a:off x="450454" y="1421045"/>
              <a:ext cx="1823040" cy="25200"/>
            </p14:xfrm>
          </p:contentPart>
        </mc:Choice>
        <mc:Fallback xmlns="">
          <p:pic>
            <p:nvPicPr>
              <p:cNvPr id="848" name="Freihand 847">
                <a:extLst>
                  <a:ext uri="{FF2B5EF4-FFF2-40B4-BE49-F238E27FC236}">
                    <a16:creationId xmlns:a16="http://schemas.microsoft.com/office/drawing/2014/main" id="{8501D7E9-9DFE-426E-ADF8-0F5B530A4542}"/>
                  </a:ext>
                </a:extLst>
              </p:cNvPr>
              <p:cNvPicPr/>
              <p:nvPr/>
            </p:nvPicPr>
            <p:blipFill>
              <a:blip r:embed="rId935"/>
              <a:stretch>
                <a:fillRect/>
              </a:stretch>
            </p:blipFill>
            <p:spPr>
              <a:xfrm>
                <a:off x="446134" y="1416725"/>
                <a:ext cx="1831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861" name="Freihand 860">
                <a:extLst>
                  <a:ext uri="{FF2B5EF4-FFF2-40B4-BE49-F238E27FC236}">
                    <a16:creationId xmlns:a16="http://schemas.microsoft.com/office/drawing/2014/main" id="{35239A13-57B7-435A-818D-7E733A63B434}"/>
                  </a:ext>
                </a:extLst>
              </p14:cNvPr>
              <p14:cNvContentPartPr/>
              <p14:nvPr/>
            </p14:nvContentPartPr>
            <p14:xfrm>
              <a:off x="5628694" y="3118085"/>
              <a:ext cx="131760" cy="12600"/>
            </p14:xfrm>
          </p:contentPart>
        </mc:Choice>
        <mc:Fallback xmlns="">
          <p:pic>
            <p:nvPicPr>
              <p:cNvPr id="861" name="Freihand 860">
                <a:extLst>
                  <a:ext uri="{FF2B5EF4-FFF2-40B4-BE49-F238E27FC236}">
                    <a16:creationId xmlns:a16="http://schemas.microsoft.com/office/drawing/2014/main" id="{35239A13-57B7-435A-818D-7E733A63B434}"/>
                  </a:ext>
                </a:extLst>
              </p:cNvPr>
              <p:cNvPicPr/>
              <p:nvPr/>
            </p:nvPicPr>
            <p:blipFill>
              <a:blip r:embed="rId937"/>
              <a:stretch>
                <a:fillRect/>
              </a:stretch>
            </p:blipFill>
            <p:spPr>
              <a:xfrm>
                <a:off x="5624374" y="3113765"/>
                <a:ext cx="140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34" name="Freihand 633">
                <a:extLst>
                  <a:ext uri="{FF2B5EF4-FFF2-40B4-BE49-F238E27FC236}">
                    <a16:creationId xmlns:a16="http://schemas.microsoft.com/office/drawing/2014/main" id="{EA23F8FE-7579-4898-B5BC-D3D969A5C26A}"/>
                  </a:ext>
                </a:extLst>
              </p14:cNvPr>
              <p14:cNvContentPartPr/>
              <p14:nvPr/>
            </p14:nvContentPartPr>
            <p14:xfrm>
              <a:off x="6031894" y="2902085"/>
              <a:ext cx="70920" cy="53640"/>
            </p14:xfrm>
          </p:contentPart>
        </mc:Choice>
        <mc:Fallback xmlns="">
          <p:pic>
            <p:nvPicPr>
              <p:cNvPr id="634" name="Freihand 633">
                <a:extLst>
                  <a:ext uri="{FF2B5EF4-FFF2-40B4-BE49-F238E27FC236}">
                    <a16:creationId xmlns:a16="http://schemas.microsoft.com/office/drawing/2014/main" id="{EA23F8FE-7579-4898-B5BC-D3D969A5C26A}"/>
                  </a:ext>
                </a:extLst>
              </p:cNvPr>
              <p:cNvPicPr/>
              <p:nvPr/>
            </p:nvPicPr>
            <p:blipFill>
              <a:blip r:embed="rId939"/>
              <a:stretch>
                <a:fillRect/>
              </a:stretch>
            </p:blipFill>
            <p:spPr>
              <a:xfrm>
                <a:off x="6027574" y="2897765"/>
                <a:ext cx="79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35" name="Freihand 634">
                <a:extLst>
                  <a:ext uri="{FF2B5EF4-FFF2-40B4-BE49-F238E27FC236}">
                    <a16:creationId xmlns:a16="http://schemas.microsoft.com/office/drawing/2014/main" id="{A20ECD41-F28D-4FA9-92EE-AD9022ACDDA2}"/>
                  </a:ext>
                </a:extLst>
              </p14:cNvPr>
              <p14:cNvContentPartPr/>
              <p14:nvPr/>
            </p14:nvContentPartPr>
            <p14:xfrm>
              <a:off x="6069334" y="2888405"/>
              <a:ext cx="79560" cy="192960"/>
            </p14:xfrm>
          </p:contentPart>
        </mc:Choice>
        <mc:Fallback xmlns="">
          <p:pic>
            <p:nvPicPr>
              <p:cNvPr id="635" name="Freihand 634">
                <a:extLst>
                  <a:ext uri="{FF2B5EF4-FFF2-40B4-BE49-F238E27FC236}">
                    <a16:creationId xmlns:a16="http://schemas.microsoft.com/office/drawing/2014/main" id="{A20ECD41-F28D-4FA9-92EE-AD9022ACDDA2}"/>
                  </a:ext>
                </a:extLst>
              </p:cNvPr>
              <p:cNvPicPr/>
              <p:nvPr/>
            </p:nvPicPr>
            <p:blipFill>
              <a:blip r:embed="rId941"/>
              <a:stretch>
                <a:fillRect/>
              </a:stretch>
            </p:blipFill>
            <p:spPr>
              <a:xfrm>
                <a:off x="6065014" y="2884085"/>
                <a:ext cx="88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37" name="Freihand 636">
                <a:extLst>
                  <a:ext uri="{FF2B5EF4-FFF2-40B4-BE49-F238E27FC236}">
                    <a16:creationId xmlns:a16="http://schemas.microsoft.com/office/drawing/2014/main" id="{2DE7A2B1-F95F-427B-99A1-564F6CEF844C}"/>
                  </a:ext>
                </a:extLst>
              </p14:cNvPr>
              <p14:cNvContentPartPr/>
              <p14:nvPr/>
            </p14:nvContentPartPr>
            <p14:xfrm>
              <a:off x="5958454" y="3077045"/>
              <a:ext cx="271080" cy="17280"/>
            </p14:xfrm>
          </p:contentPart>
        </mc:Choice>
        <mc:Fallback xmlns="">
          <p:pic>
            <p:nvPicPr>
              <p:cNvPr id="637" name="Freihand 636">
                <a:extLst>
                  <a:ext uri="{FF2B5EF4-FFF2-40B4-BE49-F238E27FC236}">
                    <a16:creationId xmlns:a16="http://schemas.microsoft.com/office/drawing/2014/main" id="{2DE7A2B1-F95F-427B-99A1-564F6CEF844C}"/>
                  </a:ext>
                </a:extLst>
              </p:cNvPr>
              <p:cNvPicPr/>
              <p:nvPr/>
            </p:nvPicPr>
            <p:blipFill>
              <a:blip r:embed="rId943"/>
              <a:stretch>
                <a:fillRect/>
              </a:stretch>
            </p:blipFill>
            <p:spPr>
              <a:xfrm>
                <a:off x="5954134" y="3072725"/>
                <a:ext cx="27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38" name="Freihand 637">
                <a:extLst>
                  <a:ext uri="{FF2B5EF4-FFF2-40B4-BE49-F238E27FC236}">
                    <a16:creationId xmlns:a16="http://schemas.microsoft.com/office/drawing/2014/main" id="{90D3F5A6-07F2-431B-8618-EDC27B3CABDD}"/>
                  </a:ext>
                </a:extLst>
              </p14:cNvPr>
              <p14:cNvContentPartPr/>
              <p14:nvPr/>
            </p14:nvContentPartPr>
            <p14:xfrm>
              <a:off x="5980774" y="3157685"/>
              <a:ext cx="146160" cy="100080"/>
            </p14:xfrm>
          </p:contentPart>
        </mc:Choice>
        <mc:Fallback xmlns="">
          <p:pic>
            <p:nvPicPr>
              <p:cNvPr id="638" name="Freihand 637">
                <a:extLst>
                  <a:ext uri="{FF2B5EF4-FFF2-40B4-BE49-F238E27FC236}">
                    <a16:creationId xmlns:a16="http://schemas.microsoft.com/office/drawing/2014/main" id="{90D3F5A6-07F2-431B-8618-EDC27B3CABDD}"/>
                  </a:ext>
                </a:extLst>
              </p:cNvPr>
              <p:cNvPicPr/>
              <p:nvPr/>
            </p:nvPicPr>
            <p:blipFill>
              <a:blip r:embed="rId945"/>
              <a:stretch>
                <a:fillRect/>
              </a:stretch>
            </p:blipFill>
            <p:spPr>
              <a:xfrm>
                <a:off x="5976454" y="3153365"/>
                <a:ext cx="154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39" name="Freihand 638">
                <a:extLst>
                  <a:ext uri="{FF2B5EF4-FFF2-40B4-BE49-F238E27FC236}">
                    <a16:creationId xmlns:a16="http://schemas.microsoft.com/office/drawing/2014/main" id="{1BD150EC-A3B2-4892-89C0-1E7E77E74320}"/>
                  </a:ext>
                </a:extLst>
              </p14:cNvPr>
              <p14:cNvContentPartPr/>
              <p14:nvPr/>
            </p14:nvContentPartPr>
            <p14:xfrm>
              <a:off x="6017854" y="3154445"/>
              <a:ext cx="120240" cy="98640"/>
            </p14:xfrm>
          </p:contentPart>
        </mc:Choice>
        <mc:Fallback xmlns="">
          <p:pic>
            <p:nvPicPr>
              <p:cNvPr id="639" name="Freihand 638">
                <a:extLst>
                  <a:ext uri="{FF2B5EF4-FFF2-40B4-BE49-F238E27FC236}">
                    <a16:creationId xmlns:a16="http://schemas.microsoft.com/office/drawing/2014/main" id="{1BD150EC-A3B2-4892-89C0-1E7E77E74320}"/>
                  </a:ext>
                </a:extLst>
              </p:cNvPr>
              <p:cNvPicPr/>
              <p:nvPr/>
            </p:nvPicPr>
            <p:blipFill>
              <a:blip r:embed="rId947"/>
              <a:stretch>
                <a:fillRect/>
              </a:stretch>
            </p:blipFill>
            <p:spPr>
              <a:xfrm>
                <a:off x="6013534" y="3150125"/>
                <a:ext cx="128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40" name="Freihand 639">
                <a:extLst>
                  <a:ext uri="{FF2B5EF4-FFF2-40B4-BE49-F238E27FC236}">
                    <a16:creationId xmlns:a16="http://schemas.microsoft.com/office/drawing/2014/main" id="{A12AA301-0251-4884-921D-AA925305C66E}"/>
                  </a:ext>
                </a:extLst>
              </p14:cNvPr>
              <p14:cNvContentPartPr/>
              <p14:nvPr/>
            </p14:nvContentPartPr>
            <p14:xfrm>
              <a:off x="6321334" y="3054365"/>
              <a:ext cx="167400" cy="9000"/>
            </p14:xfrm>
          </p:contentPart>
        </mc:Choice>
        <mc:Fallback xmlns="">
          <p:pic>
            <p:nvPicPr>
              <p:cNvPr id="640" name="Freihand 639">
                <a:extLst>
                  <a:ext uri="{FF2B5EF4-FFF2-40B4-BE49-F238E27FC236}">
                    <a16:creationId xmlns:a16="http://schemas.microsoft.com/office/drawing/2014/main" id="{A12AA301-0251-4884-921D-AA925305C66E}"/>
                  </a:ext>
                </a:extLst>
              </p:cNvPr>
              <p:cNvPicPr/>
              <p:nvPr/>
            </p:nvPicPr>
            <p:blipFill>
              <a:blip r:embed="rId949"/>
              <a:stretch>
                <a:fillRect/>
              </a:stretch>
            </p:blipFill>
            <p:spPr>
              <a:xfrm>
                <a:off x="6317014" y="3050045"/>
                <a:ext cx="176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41" name="Freihand 640">
                <a:extLst>
                  <a:ext uri="{FF2B5EF4-FFF2-40B4-BE49-F238E27FC236}">
                    <a16:creationId xmlns:a16="http://schemas.microsoft.com/office/drawing/2014/main" id="{99C47219-484A-498D-A95A-1C995D6BE289}"/>
                  </a:ext>
                </a:extLst>
              </p14:cNvPr>
              <p14:cNvContentPartPr/>
              <p14:nvPr/>
            </p14:nvContentPartPr>
            <p14:xfrm>
              <a:off x="6346174" y="3100085"/>
              <a:ext cx="167400" cy="10080"/>
            </p14:xfrm>
          </p:contentPart>
        </mc:Choice>
        <mc:Fallback xmlns="">
          <p:pic>
            <p:nvPicPr>
              <p:cNvPr id="641" name="Freihand 640">
                <a:extLst>
                  <a:ext uri="{FF2B5EF4-FFF2-40B4-BE49-F238E27FC236}">
                    <a16:creationId xmlns:a16="http://schemas.microsoft.com/office/drawing/2014/main" id="{99C47219-484A-498D-A95A-1C995D6BE289}"/>
                  </a:ext>
                </a:extLst>
              </p:cNvPr>
              <p:cNvPicPr/>
              <p:nvPr/>
            </p:nvPicPr>
            <p:blipFill>
              <a:blip r:embed="rId951"/>
              <a:stretch>
                <a:fillRect/>
              </a:stretch>
            </p:blipFill>
            <p:spPr>
              <a:xfrm>
                <a:off x="6341854" y="3095765"/>
                <a:ext cx="176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48" name="Freihand 647">
                <a:extLst>
                  <a:ext uri="{FF2B5EF4-FFF2-40B4-BE49-F238E27FC236}">
                    <a16:creationId xmlns:a16="http://schemas.microsoft.com/office/drawing/2014/main" id="{C450ADB1-3DDF-4968-974B-CEC93A3765C6}"/>
                  </a:ext>
                </a:extLst>
              </p14:cNvPr>
              <p14:cNvContentPartPr/>
              <p14:nvPr/>
            </p14:nvContentPartPr>
            <p14:xfrm>
              <a:off x="6611854" y="2862485"/>
              <a:ext cx="94680" cy="57960"/>
            </p14:xfrm>
          </p:contentPart>
        </mc:Choice>
        <mc:Fallback xmlns="">
          <p:pic>
            <p:nvPicPr>
              <p:cNvPr id="648" name="Freihand 647">
                <a:extLst>
                  <a:ext uri="{FF2B5EF4-FFF2-40B4-BE49-F238E27FC236}">
                    <a16:creationId xmlns:a16="http://schemas.microsoft.com/office/drawing/2014/main" id="{C450ADB1-3DDF-4968-974B-CEC93A3765C6}"/>
                  </a:ext>
                </a:extLst>
              </p:cNvPr>
              <p:cNvPicPr/>
              <p:nvPr/>
            </p:nvPicPr>
            <p:blipFill>
              <a:blip r:embed="rId953"/>
              <a:stretch>
                <a:fillRect/>
              </a:stretch>
            </p:blipFill>
            <p:spPr>
              <a:xfrm>
                <a:off x="6607534" y="2858165"/>
                <a:ext cx="103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49" name="Freihand 648">
                <a:extLst>
                  <a:ext uri="{FF2B5EF4-FFF2-40B4-BE49-F238E27FC236}">
                    <a16:creationId xmlns:a16="http://schemas.microsoft.com/office/drawing/2014/main" id="{0451F171-3CD1-497B-B631-C9F6FA691341}"/>
                  </a:ext>
                </a:extLst>
              </p14:cNvPr>
              <p14:cNvContentPartPr/>
              <p14:nvPr/>
            </p14:nvContentPartPr>
            <p14:xfrm>
              <a:off x="6603934" y="2957525"/>
              <a:ext cx="113040" cy="6840"/>
            </p14:xfrm>
          </p:contentPart>
        </mc:Choice>
        <mc:Fallback xmlns="">
          <p:pic>
            <p:nvPicPr>
              <p:cNvPr id="649" name="Freihand 648">
                <a:extLst>
                  <a:ext uri="{FF2B5EF4-FFF2-40B4-BE49-F238E27FC236}">
                    <a16:creationId xmlns:a16="http://schemas.microsoft.com/office/drawing/2014/main" id="{0451F171-3CD1-497B-B631-C9F6FA691341}"/>
                  </a:ext>
                </a:extLst>
              </p:cNvPr>
              <p:cNvPicPr/>
              <p:nvPr/>
            </p:nvPicPr>
            <p:blipFill>
              <a:blip r:embed="rId955"/>
              <a:stretch>
                <a:fillRect/>
              </a:stretch>
            </p:blipFill>
            <p:spPr>
              <a:xfrm>
                <a:off x="6599614" y="2953205"/>
                <a:ext cx="121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50" name="Freihand 649">
                <a:extLst>
                  <a:ext uri="{FF2B5EF4-FFF2-40B4-BE49-F238E27FC236}">
                    <a16:creationId xmlns:a16="http://schemas.microsoft.com/office/drawing/2014/main" id="{D0AEBA74-0904-4D53-8C25-4C5912637944}"/>
                  </a:ext>
                </a:extLst>
              </p14:cNvPr>
              <p14:cNvContentPartPr/>
              <p14:nvPr/>
            </p14:nvContentPartPr>
            <p14:xfrm>
              <a:off x="6638134" y="2995325"/>
              <a:ext cx="64440" cy="75240"/>
            </p14:xfrm>
          </p:contentPart>
        </mc:Choice>
        <mc:Fallback xmlns="">
          <p:pic>
            <p:nvPicPr>
              <p:cNvPr id="650" name="Freihand 649">
                <a:extLst>
                  <a:ext uri="{FF2B5EF4-FFF2-40B4-BE49-F238E27FC236}">
                    <a16:creationId xmlns:a16="http://schemas.microsoft.com/office/drawing/2014/main" id="{D0AEBA74-0904-4D53-8C25-4C5912637944}"/>
                  </a:ext>
                </a:extLst>
              </p:cNvPr>
              <p:cNvPicPr/>
              <p:nvPr/>
            </p:nvPicPr>
            <p:blipFill>
              <a:blip r:embed="rId957"/>
              <a:stretch>
                <a:fillRect/>
              </a:stretch>
            </p:blipFill>
            <p:spPr>
              <a:xfrm>
                <a:off x="6633814" y="2991005"/>
                <a:ext cx="73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51" name="Freihand 650">
                <a:extLst>
                  <a:ext uri="{FF2B5EF4-FFF2-40B4-BE49-F238E27FC236}">
                    <a16:creationId xmlns:a16="http://schemas.microsoft.com/office/drawing/2014/main" id="{688A6A09-FA39-4686-8ED0-5413B7BEBF07}"/>
                  </a:ext>
                </a:extLst>
              </p14:cNvPr>
              <p14:cNvContentPartPr/>
              <p14:nvPr/>
            </p14:nvContentPartPr>
            <p14:xfrm>
              <a:off x="6556414" y="3088205"/>
              <a:ext cx="321480" cy="27000"/>
            </p14:xfrm>
          </p:contentPart>
        </mc:Choice>
        <mc:Fallback xmlns="">
          <p:pic>
            <p:nvPicPr>
              <p:cNvPr id="651" name="Freihand 650">
                <a:extLst>
                  <a:ext uri="{FF2B5EF4-FFF2-40B4-BE49-F238E27FC236}">
                    <a16:creationId xmlns:a16="http://schemas.microsoft.com/office/drawing/2014/main" id="{688A6A09-FA39-4686-8ED0-5413B7BEBF07}"/>
                  </a:ext>
                </a:extLst>
              </p:cNvPr>
              <p:cNvPicPr/>
              <p:nvPr/>
            </p:nvPicPr>
            <p:blipFill>
              <a:blip r:embed="rId959"/>
              <a:stretch>
                <a:fillRect/>
              </a:stretch>
            </p:blipFill>
            <p:spPr>
              <a:xfrm>
                <a:off x="6552094" y="3083885"/>
                <a:ext cx="330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53" name="Freihand 652">
                <a:extLst>
                  <a:ext uri="{FF2B5EF4-FFF2-40B4-BE49-F238E27FC236}">
                    <a16:creationId xmlns:a16="http://schemas.microsoft.com/office/drawing/2014/main" id="{CC9C77A8-AA8F-42A0-B5FB-7B1FC12FA822}"/>
                  </a:ext>
                </a:extLst>
              </p14:cNvPr>
              <p14:cNvContentPartPr/>
              <p14:nvPr/>
            </p14:nvContentPartPr>
            <p14:xfrm>
              <a:off x="6652534" y="3183605"/>
              <a:ext cx="59040" cy="57600"/>
            </p14:xfrm>
          </p:contentPart>
        </mc:Choice>
        <mc:Fallback xmlns="">
          <p:pic>
            <p:nvPicPr>
              <p:cNvPr id="653" name="Freihand 652">
                <a:extLst>
                  <a:ext uri="{FF2B5EF4-FFF2-40B4-BE49-F238E27FC236}">
                    <a16:creationId xmlns:a16="http://schemas.microsoft.com/office/drawing/2014/main" id="{CC9C77A8-AA8F-42A0-B5FB-7B1FC12FA822}"/>
                  </a:ext>
                </a:extLst>
              </p:cNvPr>
              <p:cNvPicPr/>
              <p:nvPr/>
            </p:nvPicPr>
            <p:blipFill>
              <a:blip r:embed="rId961"/>
              <a:stretch>
                <a:fillRect/>
              </a:stretch>
            </p:blipFill>
            <p:spPr>
              <a:xfrm>
                <a:off x="6648214" y="3179285"/>
                <a:ext cx="6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54" name="Freihand 653">
                <a:extLst>
                  <a:ext uri="{FF2B5EF4-FFF2-40B4-BE49-F238E27FC236}">
                    <a16:creationId xmlns:a16="http://schemas.microsoft.com/office/drawing/2014/main" id="{1F9FDD2F-C3F1-4060-BA1E-9E4B20C4AD87}"/>
                  </a:ext>
                </a:extLst>
              </p14:cNvPr>
              <p14:cNvContentPartPr/>
              <p14:nvPr/>
            </p14:nvContentPartPr>
            <p14:xfrm>
              <a:off x="6630214" y="3264245"/>
              <a:ext cx="126360" cy="23760"/>
            </p14:xfrm>
          </p:contentPart>
        </mc:Choice>
        <mc:Fallback xmlns="">
          <p:pic>
            <p:nvPicPr>
              <p:cNvPr id="654" name="Freihand 653">
                <a:extLst>
                  <a:ext uri="{FF2B5EF4-FFF2-40B4-BE49-F238E27FC236}">
                    <a16:creationId xmlns:a16="http://schemas.microsoft.com/office/drawing/2014/main" id="{1F9FDD2F-C3F1-4060-BA1E-9E4B20C4AD87}"/>
                  </a:ext>
                </a:extLst>
              </p:cNvPr>
              <p:cNvPicPr/>
              <p:nvPr/>
            </p:nvPicPr>
            <p:blipFill>
              <a:blip r:embed="rId963"/>
              <a:stretch>
                <a:fillRect/>
              </a:stretch>
            </p:blipFill>
            <p:spPr>
              <a:xfrm>
                <a:off x="6625894" y="3259925"/>
                <a:ext cx="135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55" name="Freihand 654">
                <a:extLst>
                  <a:ext uri="{FF2B5EF4-FFF2-40B4-BE49-F238E27FC236}">
                    <a16:creationId xmlns:a16="http://schemas.microsoft.com/office/drawing/2014/main" id="{9B396F86-FF8A-4E75-AE44-3DB645066227}"/>
                  </a:ext>
                </a:extLst>
              </p14:cNvPr>
              <p14:cNvContentPartPr/>
              <p14:nvPr/>
            </p14:nvContentPartPr>
            <p14:xfrm>
              <a:off x="6682054" y="3300605"/>
              <a:ext cx="57600" cy="87480"/>
            </p14:xfrm>
          </p:contentPart>
        </mc:Choice>
        <mc:Fallback xmlns="">
          <p:pic>
            <p:nvPicPr>
              <p:cNvPr id="655" name="Freihand 654">
                <a:extLst>
                  <a:ext uri="{FF2B5EF4-FFF2-40B4-BE49-F238E27FC236}">
                    <a16:creationId xmlns:a16="http://schemas.microsoft.com/office/drawing/2014/main" id="{9B396F86-FF8A-4E75-AE44-3DB645066227}"/>
                  </a:ext>
                </a:extLst>
              </p:cNvPr>
              <p:cNvPicPr/>
              <p:nvPr/>
            </p:nvPicPr>
            <p:blipFill>
              <a:blip r:embed="rId965"/>
              <a:stretch>
                <a:fillRect/>
              </a:stretch>
            </p:blipFill>
            <p:spPr>
              <a:xfrm>
                <a:off x="6677734" y="3296285"/>
                <a:ext cx="66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56" name="Freihand 655">
                <a:extLst>
                  <a:ext uri="{FF2B5EF4-FFF2-40B4-BE49-F238E27FC236}">
                    <a16:creationId xmlns:a16="http://schemas.microsoft.com/office/drawing/2014/main" id="{175F354F-AC07-4DAF-B163-72BE2FF9E941}"/>
                  </a:ext>
                </a:extLst>
              </p14:cNvPr>
              <p14:cNvContentPartPr/>
              <p14:nvPr/>
            </p14:nvContentPartPr>
            <p14:xfrm>
              <a:off x="6645334" y="3298805"/>
              <a:ext cx="113040" cy="130680"/>
            </p14:xfrm>
          </p:contentPart>
        </mc:Choice>
        <mc:Fallback xmlns="">
          <p:pic>
            <p:nvPicPr>
              <p:cNvPr id="656" name="Freihand 655">
                <a:extLst>
                  <a:ext uri="{FF2B5EF4-FFF2-40B4-BE49-F238E27FC236}">
                    <a16:creationId xmlns:a16="http://schemas.microsoft.com/office/drawing/2014/main" id="{175F354F-AC07-4DAF-B163-72BE2FF9E941}"/>
                  </a:ext>
                </a:extLst>
              </p:cNvPr>
              <p:cNvPicPr/>
              <p:nvPr/>
            </p:nvPicPr>
            <p:blipFill>
              <a:blip r:embed="rId967"/>
              <a:stretch>
                <a:fillRect/>
              </a:stretch>
            </p:blipFill>
            <p:spPr>
              <a:xfrm>
                <a:off x="6641014" y="3294485"/>
                <a:ext cx="121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57" name="Freihand 656">
                <a:extLst>
                  <a:ext uri="{FF2B5EF4-FFF2-40B4-BE49-F238E27FC236}">
                    <a16:creationId xmlns:a16="http://schemas.microsoft.com/office/drawing/2014/main" id="{C2749CCF-0D0F-48C4-9A57-6945C50A7E85}"/>
                  </a:ext>
                </a:extLst>
              </p14:cNvPr>
              <p14:cNvContentPartPr/>
              <p14:nvPr/>
            </p14:nvContentPartPr>
            <p14:xfrm>
              <a:off x="6600334" y="2990285"/>
              <a:ext cx="108000" cy="109800"/>
            </p14:xfrm>
          </p:contentPart>
        </mc:Choice>
        <mc:Fallback xmlns="">
          <p:pic>
            <p:nvPicPr>
              <p:cNvPr id="657" name="Freihand 656">
                <a:extLst>
                  <a:ext uri="{FF2B5EF4-FFF2-40B4-BE49-F238E27FC236}">
                    <a16:creationId xmlns:a16="http://schemas.microsoft.com/office/drawing/2014/main" id="{C2749CCF-0D0F-48C4-9A57-6945C50A7E85}"/>
                  </a:ext>
                </a:extLst>
              </p:cNvPr>
              <p:cNvPicPr/>
              <p:nvPr/>
            </p:nvPicPr>
            <p:blipFill>
              <a:blip r:embed="rId969"/>
              <a:stretch>
                <a:fillRect/>
              </a:stretch>
            </p:blipFill>
            <p:spPr>
              <a:xfrm>
                <a:off x="6596014" y="2985965"/>
                <a:ext cx="116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59" name="Freihand 658">
                <a:extLst>
                  <a:ext uri="{FF2B5EF4-FFF2-40B4-BE49-F238E27FC236}">
                    <a16:creationId xmlns:a16="http://schemas.microsoft.com/office/drawing/2014/main" id="{CBF6C33F-6745-40CE-AFC4-A98D5127E9FA}"/>
                  </a:ext>
                </a:extLst>
              </p14:cNvPr>
              <p14:cNvContentPartPr/>
              <p14:nvPr/>
            </p14:nvContentPartPr>
            <p14:xfrm>
              <a:off x="6904174" y="3054365"/>
              <a:ext cx="124560" cy="10800"/>
            </p14:xfrm>
          </p:contentPart>
        </mc:Choice>
        <mc:Fallback xmlns="">
          <p:pic>
            <p:nvPicPr>
              <p:cNvPr id="659" name="Freihand 658">
                <a:extLst>
                  <a:ext uri="{FF2B5EF4-FFF2-40B4-BE49-F238E27FC236}">
                    <a16:creationId xmlns:a16="http://schemas.microsoft.com/office/drawing/2014/main" id="{CBF6C33F-6745-40CE-AFC4-A98D5127E9FA}"/>
                  </a:ext>
                </a:extLst>
              </p:cNvPr>
              <p:cNvPicPr/>
              <p:nvPr/>
            </p:nvPicPr>
            <p:blipFill>
              <a:blip r:embed="rId971"/>
              <a:stretch>
                <a:fillRect/>
              </a:stretch>
            </p:blipFill>
            <p:spPr>
              <a:xfrm>
                <a:off x="6899854" y="3050045"/>
                <a:ext cx="133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60" name="Freihand 659">
                <a:extLst>
                  <a:ext uri="{FF2B5EF4-FFF2-40B4-BE49-F238E27FC236}">
                    <a16:creationId xmlns:a16="http://schemas.microsoft.com/office/drawing/2014/main" id="{E4A96013-D50B-487D-9F4E-1C6FB659F9B1}"/>
                  </a:ext>
                </a:extLst>
              </p14:cNvPr>
              <p14:cNvContentPartPr/>
              <p14:nvPr/>
            </p14:nvContentPartPr>
            <p14:xfrm>
              <a:off x="6930454" y="3084245"/>
              <a:ext cx="129240" cy="12600"/>
            </p14:xfrm>
          </p:contentPart>
        </mc:Choice>
        <mc:Fallback xmlns="">
          <p:pic>
            <p:nvPicPr>
              <p:cNvPr id="660" name="Freihand 659">
                <a:extLst>
                  <a:ext uri="{FF2B5EF4-FFF2-40B4-BE49-F238E27FC236}">
                    <a16:creationId xmlns:a16="http://schemas.microsoft.com/office/drawing/2014/main" id="{E4A96013-D50B-487D-9F4E-1C6FB659F9B1}"/>
                  </a:ext>
                </a:extLst>
              </p:cNvPr>
              <p:cNvPicPr/>
              <p:nvPr/>
            </p:nvPicPr>
            <p:blipFill>
              <a:blip r:embed="rId973"/>
              <a:stretch>
                <a:fillRect/>
              </a:stretch>
            </p:blipFill>
            <p:spPr>
              <a:xfrm>
                <a:off x="6926134" y="3079925"/>
                <a:ext cx="137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87" name="Freihand 686">
                <a:extLst>
                  <a:ext uri="{FF2B5EF4-FFF2-40B4-BE49-F238E27FC236}">
                    <a16:creationId xmlns:a16="http://schemas.microsoft.com/office/drawing/2014/main" id="{003900A8-618E-49C4-8650-FB11672EF4FE}"/>
                  </a:ext>
                </a:extLst>
              </p14:cNvPr>
              <p14:cNvContentPartPr/>
              <p14:nvPr/>
            </p14:nvContentPartPr>
            <p14:xfrm>
              <a:off x="7106134" y="2862125"/>
              <a:ext cx="77760" cy="103680"/>
            </p14:xfrm>
          </p:contentPart>
        </mc:Choice>
        <mc:Fallback xmlns="">
          <p:pic>
            <p:nvPicPr>
              <p:cNvPr id="687" name="Freihand 686">
                <a:extLst>
                  <a:ext uri="{FF2B5EF4-FFF2-40B4-BE49-F238E27FC236}">
                    <a16:creationId xmlns:a16="http://schemas.microsoft.com/office/drawing/2014/main" id="{003900A8-618E-49C4-8650-FB11672EF4FE}"/>
                  </a:ext>
                </a:extLst>
              </p:cNvPr>
              <p:cNvPicPr/>
              <p:nvPr/>
            </p:nvPicPr>
            <p:blipFill>
              <a:blip r:embed="rId975"/>
              <a:stretch>
                <a:fillRect/>
              </a:stretch>
            </p:blipFill>
            <p:spPr>
              <a:xfrm>
                <a:off x="7101814" y="2857805"/>
                <a:ext cx="8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88" name="Freihand 687">
                <a:extLst>
                  <a:ext uri="{FF2B5EF4-FFF2-40B4-BE49-F238E27FC236}">
                    <a16:creationId xmlns:a16="http://schemas.microsoft.com/office/drawing/2014/main" id="{12C05112-91B4-4465-A4B2-EFA50A34CFE6}"/>
                  </a:ext>
                </a:extLst>
              </p14:cNvPr>
              <p14:cNvContentPartPr/>
              <p14:nvPr/>
            </p14:nvContentPartPr>
            <p14:xfrm>
              <a:off x="7227454" y="2884805"/>
              <a:ext cx="67320" cy="48960"/>
            </p14:xfrm>
          </p:contentPart>
        </mc:Choice>
        <mc:Fallback xmlns="">
          <p:pic>
            <p:nvPicPr>
              <p:cNvPr id="688" name="Freihand 687">
                <a:extLst>
                  <a:ext uri="{FF2B5EF4-FFF2-40B4-BE49-F238E27FC236}">
                    <a16:creationId xmlns:a16="http://schemas.microsoft.com/office/drawing/2014/main" id="{12C05112-91B4-4465-A4B2-EFA50A34CFE6}"/>
                  </a:ext>
                </a:extLst>
              </p:cNvPr>
              <p:cNvPicPr/>
              <p:nvPr/>
            </p:nvPicPr>
            <p:blipFill>
              <a:blip r:embed="rId977"/>
              <a:stretch>
                <a:fillRect/>
              </a:stretch>
            </p:blipFill>
            <p:spPr>
              <a:xfrm>
                <a:off x="7223134" y="2880485"/>
                <a:ext cx="75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89" name="Freihand 688">
                <a:extLst>
                  <a:ext uri="{FF2B5EF4-FFF2-40B4-BE49-F238E27FC236}">
                    <a16:creationId xmlns:a16="http://schemas.microsoft.com/office/drawing/2014/main" id="{49361603-67F6-4BF6-A7E3-B0B23909CDC5}"/>
                  </a:ext>
                </a:extLst>
              </p14:cNvPr>
              <p14:cNvContentPartPr/>
              <p14:nvPr/>
            </p14:nvContentPartPr>
            <p14:xfrm>
              <a:off x="7316014" y="2880845"/>
              <a:ext cx="93600" cy="67320"/>
            </p14:xfrm>
          </p:contentPart>
        </mc:Choice>
        <mc:Fallback xmlns="">
          <p:pic>
            <p:nvPicPr>
              <p:cNvPr id="689" name="Freihand 688">
                <a:extLst>
                  <a:ext uri="{FF2B5EF4-FFF2-40B4-BE49-F238E27FC236}">
                    <a16:creationId xmlns:a16="http://schemas.microsoft.com/office/drawing/2014/main" id="{49361603-67F6-4BF6-A7E3-B0B23909CDC5}"/>
                  </a:ext>
                </a:extLst>
              </p:cNvPr>
              <p:cNvPicPr/>
              <p:nvPr/>
            </p:nvPicPr>
            <p:blipFill>
              <a:blip r:embed="rId979"/>
              <a:stretch>
                <a:fillRect/>
              </a:stretch>
            </p:blipFill>
            <p:spPr>
              <a:xfrm>
                <a:off x="7311694" y="2876525"/>
                <a:ext cx="102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90" name="Freihand 689">
                <a:extLst>
                  <a:ext uri="{FF2B5EF4-FFF2-40B4-BE49-F238E27FC236}">
                    <a16:creationId xmlns:a16="http://schemas.microsoft.com/office/drawing/2014/main" id="{EEE456A6-E948-4611-8D69-D27603D699D8}"/>
                  </a:ext>
                </a:extLst>
              </p14:cNvPr>
              <p14:cNvContentPartPr/>
              <p14:nvPr/>
            </p14:nvContentPartPr>
            <p14:xfrm>
              <a:off x="7454614" y="2917925"/>
              <a:ext cx="100440" cy="4320"/>
            </p14:xfrm>
          </p:contentPart>
        </mc:Choice>
        <mc:Fallback xmlns="">
          <p:pic>
            <p:nvPicPr>
              <p:cNvPr id="690" name="Freihand 689">
                <a:extLst>
                  <a:ext uri="{FF2B5EF4-FFF2-40B4-BE49-F238E27FC236}">
                    <a16:creationId xmlns:a16="http://schemas.microsoft.com/office/drawing/2014/main" id="{EEE456A6-E948-4611-8D69-D27603D699D8}"/>
                  </a:ext>
                </a:extLst>
              </p:cNvPr>
              <p:cNvPicPr/>
              <p:nvPr/>
            </p:nvPicPr>
            <p:blipFill>
              <a:blip r:embed="rId981"/>
              <a:stretch>
                <a:fillRect/>
              </a:stretch>
            </p:blipFill>
            <p:spPr>
              <a:xfrm>
                <a:off x="7450294" y="2913605"/>
                <a:ext cx="109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91" name="Freihand 690">
                <a:extLst>
                  <a:ext uri="{FF2B5EF4-FFF2-40B4-BE49-F238E27FC236}">
                    <a16:creationId xmlns:a16="http://schemas.microsoft.com/office/drawing/2014/main" id="{3E224668-6CA6-424F-80D4-4F6BF62C8AAB}"/>
                  </a:ext>
                </a:extLst>
              </p14:cNvPr>
              <p14:cNvContentPartPr/>
              <p14:nvPr/>
            </p14:nvContentPartPr>
            <p14:xfrm>
              <a:off x="7593934" y="2886605"/>
              <a:ext cx="62280" cy="36000"/>
            </p14:xfrm>
          </p:contentPart>
        </mc:Choice>
        <mc:Fallback xmlns="">
          <p:pic>
            <p:nvPicPr>
              <p:cNvPr id="691" name="Freihand 690">
                <a:extLst>
                  <a:ext uri="{FF2B5EF4-FFF2-40B4-BE49-F238E27FC236}">
                    <a16:creationId xmlns:a16="http://schemas.microsoft.com/office/drawing/2014/main" id="{3E224668-6CA6-424F-80D4-4F6BF62C8AAB}"/>
                  </a:ext>
                </a:extLst>
              </p:cNvPr>
              <p:cNvPicPr/>
              <p:nvPr/>
            </p:nvPicPr>
            <p:blipFill>
              <a:blip r:embed="rId983"/>
              <a:stretch>
                <a:fillRect/>
              </a:stretch>
            </p:blipFill>
            <p:spPr>
              <a:xfrm>
                <a:off x="7589614" y="2882285"/>
                <a:ext cx="70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92" name="Freihand 691">
                <a:extLst>
                  <a:ext uri="{FF2B5EF4-FFF2-40B4-BE49-F238E27FC236}">
                    <a16:creationId xmlns:a16="http://schemas.microsoft.com/office/drawing/2014/main" id="{B5E90A6C-AF70-44FA-BD28-CF52DF47A2F1}"/>
                  </a:ext>
                </a:extLst>
              </p14:cNvPr>
              <p14:cNvContentPartPr/>
              <p14:nvPr/>
            </p14:nvContentPartPr>
            <p14:xfrm>
              <a:off x="7627414" y="2877605"/>
              <a:ext cx="43200" cy="117360"/>
            </p14:xfrm>
          </p:contentPart>
        </mc:Choice>
        <mc:Fallback xmlns="">
          <p:pic>
            <p:nvPicPr>
              <p:cNvPr id="692" name="Freihand 691">
                <a:extLst>
                  <a:ext uri="{FF2B5EF4-FFF2-40B4-BE49-F238E27FC236}">
                    <a16:creationId xmlns:a16="http://schemas.microsoft.com/office/drawing/2014/main" id="{B5E90A6C-AF70-44FA-BD28-CF52DF47A2F1}"/>
                  </a:ext>
                </a:extLst>
              </p:cNvPr>
              <p:cNvPicPr/>
              <p:nvPr/>
            </p:nvPicPr>
            <p:blipFill>
              <a:blip r:embed="rId985"/>
              <a:stretch>
                <a:fillRect/>
              </a:stretch>
            </p:blipFill>
            <p:spPr>
              <a:xfrm>
                <a:off x="7623094" y="2873285"/>
                <a:ext cx="51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93" name="Freihand 692">
                <a:extLst>
                  <a:ext uri="{FF2B5EF4-FFF2-40B4-BE49-F238E27FC236}">
                    <a16:creationId xmlns:a16="http://schemas.microsoft.com/office/drawing/2014/main" id="{6E002743-4BE5-4B59-A822-5A532994736D}"/>
                  </a:ext>
                </a:extLst>
              </p14:cNvPr>
              <p14:cNvContentPartPr/>
              <p14:nvPr/>
            </p14:nvContentPartPr>
            <p14:xfrm>
              <a:off x="7091014" y="2999645"/>
              <a:ext cx="632160" cy="51840"/>
            </p14:xfrm>
          </p:contentPart>
        </mc:Choice>
        <mc:Fallback xmlns="">
          <p:pic>
            <p:nvPicPr>
              <p:cNvPr id="693" name="Freihand 692">
                <a:extLst>
                  <a:ext uri="{FF2B5EF4-FFF2-40B4-BE49-F238E27FC236}">
                    <a16:creationId xmlns:a16="http://schemas.microsoft.com/office/drawing/2014/main" id="{6E002743-4BE5-4B59-A822-5A532994736D}"/>
                  </a:ext>
                </a:extLst>
              </p:cNvPr>
              <p:cNvPicPr/>
              <p:nvPr/>
            </p:nvPicPr>
            <p:blipFill>
              <a:blip r:embed="rId987"/>
              <a:stretch>
                <a:fillRect/>
              </a:stretch>
            </p:blipFill>
            <p:spPr>
              <a:xfrm>
                <a:off x="7086694" y="2995325"/>
                <a:ext cx="640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95" name="Freihand 694">
                <a:extLst>
                  <a:ext uri="{FF2B5EF4-FFF2-40B4-BE49-F238E27FC236}">
                    <a16:creationId xmlns:a16="http://schemas.microsoft.com/office/drawing/2014/main" id="{BD497C78-AE65-42FA-A7F3-9DC8A57A2A9E}"/>
                  </a:ext>
                </a:extLst>
              </p14:cNvPr>
              <p14:cNvContentPartPr/>
              <p14:nvPr/>
            </p14:nvContentPartPr>
            <p14:xfrm>
              <a:off x="7116574" y="3149405"/>
              <a:ext cx="98280" cy="90720"/>
            </p14:xfrm>
          </p:contentPart>
        </mc:Choice>
        <mc:Fallback xmlns="">
          <p:pic>
            <p:nvPicPr>
              <p:cNvPr id="695" name="Freihand 694">
                <a:extLst>
                  <a:ext uri="{FF2B5EF4-FFF2-40B4-BE49-F238E27FC236}">
                    <a16:creationId xmlns:a16="http://schemas.microsoft.com/office/drawing/2014/main" id="{BD497C78-AE65-42FA-A7F3-9DC8A57A2A9E}"/>
                  </a:ext>
                </a:extLst>
              </p:cNvPr>
              <p:cNvPicPr/>
              <p:nvPr/>
            </p:nvPicPr>
            <p:blipFill>
              <a:blip r:embed="rId989"/>
              <a:stretch>
                <a:fillRect/>
              </a:stretch>
            </p:blipFill>
            <p:spPr>
              <a:xfrm>
                <a:off x="7112254" y="3145085"/>
                <a:ext cx="106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96" name="Freihand 695">
                <a:extLst>
                  <a:ext uri="{FF2B5EF4-FFF2-40B4-BE49-F238E27FC236}">
                    <a16:creationId xmlns:a16="http://schemas.microsoft.com/office/drawing/2014/main" id="{A37E18D6-4E3A-41BD-A1E2-4FFA1CD9D564}"/>
                  </a:ext>
                </a:extLst>
              </p14:cNvPr>
              <p14:cNvContentPartPr/>
              <p14:nvPr/>
            </p14:nvContentPartPr>
            <p14:xfrm>
              <a:off x="7204774" y="3153365"/>
              <a:ext cx="79920" cy="99720"/>
            </p14:xfrm>
          </p:contentPart>
        </mc:Choice>
        <mc:Fallback xmlns="">
          <p:pic>
            <p:nvPicPr>
              <p:cNvPr id="696" name="Freihand 695">
                <a:extLst>
                  <a:ext uri="{FF2B5EF4-FFF2-40B4-BE49-F238E27FC236}">
                    <a16:creationId xmlns:a16="http://schemas.microsoft.com/office/drawing/2014/main" id="{A37E18D6-4E3A-41BD-A1E2-4FFA1CD9D564}"/>
                  </a:ext>
                </a:extLst>
              </p:cNvPr>
              <p:cNvPicPr/>
              <p:nvPr/>
            </p:nvPicPr>
            <p:blipFill>
              <a:blip r:embed="rId991"/>
              <a:stretch>
                <a:fillRect/>
              </a:stretch>
            </p:blipFill>
            <p:spPr>
              <a:xfrm>
                <a:off x="7200454" y="3149045"/>
                <a:ext cx="88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97" name="Freihand 696">
                <a:extLst>
                  <a:ext uri="{FF2B5EF4-FFF2-40B4-BE49-F238E27FC236}">
                    <a16:creationId xmlns:a16="http://schemas.microsoft.com/office/drawing/2014/main" id="{F74BAA4C-BC23-4A15-9164-1787E8DAF2B8}"/>
                  </a:ext>
                </a:extLst>
              </p14:cNvPr>
              <p14:cNvContentPartPr/>
              <p14:nvPr/>
            </p14:nvContentPartPr>
            <p14:xfrm>
              <a:off x="7237894" y="3154805"/>
              <a:ext cx="69120" cy="6480"/>
            </p14:xfrm>
          </p:contentPart>
        </mc:Choice>
        <mc:Fallback xmlns="">
          <p:pic>
            <p:nvPicPr>
              <p:cNvPr id="697" name="Freihand 696">
                <a:extLst>
                  <a:ext uri="{FF2B5EF4-FFF2-40B4-BE49-F238E27FC236}">
                    <a16:creationId xmlns:a16="http://schemas.microsoft.com/office/drawing/2014/main" id="{F74BAA4C-BC23-4A15-9164-1787E8DAF2B8}"/>
                  </a:ext>
                </a:extLst>
              </p:cNvPr>
              <p:cNvPicPr/>
              <p:nvPr/>
            </p:nvPicPr>
            <p:blipFill>
              <a:blip r:embed="rId993"/>
              <a:stretch>
                <a:fillRect/>
              </a:stretch>
            </p:blipFill>
            <p:spPr>
              <a:xfrm>
                <a:off x="7233574" y="3150485"/>
                <a:ext cx="77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98" name="Freihand 697">
                <a:extLst>
                  <a:ext uri="{FF2B5EF4-FFF2-40B4-BE49-F238E27FC236}">
                    <a16:creationId xmlns:a16="http://schemas.microsoft.com/office/drawing/2014/main" id="{4205388B-F152-4754-A10D-871F249D5595}"/>
                  </a:ext>
                </a:extLst>
              </p14:cNvPr>
              <p14:cNvContentPartPr/>
              <p14:nvPr/>
            </p14:nvContentPartPr>
            <p14:xfrm>
              <a:off x="7304854" y="3150485"/>
              <a:ext cx="238680" cy="83880"/>
            </p14:xfrm>
          </p:contentPart>
        </mc:Choice>
        <mc:Fallback xmlns="">
          <p:pic>
            <p:nvPicPr>
              <p:cNvPr id="698" name="Freihand 697">
                <a:extLst>
                  <a:ext uri="{FF2B5EF4-FFF2-40B4-BE49-F238E27FC236}">
                    <a16:creationId xmlns:a16="http://schemas.microsoft.com/office/drawing/2014/main" id="{4205388B-F152-4754-A10D-871F249D5595}"/>
                  </a:ext>
                </a:extLst>
              </p:cNvPr>
              <p:cNvPicPr/>
              <p:nvPr/>
            </p:nvPicPr>
            <p:blipFill>
              <a:blip r:embed="rId995"/>
              <a:stretch>
                <a:fillRect/>
              </a:stretch>
            </p:blipFill>
            <p:spPr>
              <a:xfrm>
                <a:off x="7300534" y="3146165"/>
                <a:ext cx="247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99" name="Freihand 698">
                <a:extLst>
                  <a:ext uri="{FF2B5EF4-FFF2-40B4-BE49-F238E27FC236}">
                    <a16:creationId xmlns:a16="http://schemas.microsoft.com/office/drawing/2014/main" id="{CE1389BE-E7DB-4C97-955C-1D5243FA5A64}"/>
                  </a:ext>
                </a:extLst>
              </p14:cNvPr>
              <p14:cNvContentPartPr/>
              <p14:nvPr/>
            </p14:nvContentPartPr>
            <p14:xfrm>
              <a:off x="7613374" y="3162005"/>
              <a:ext cx="55080" cy="77040"/>
            </p14:xfrm>
          </p:contentPart>
        </mc:Choice>
        <mc:Fallback xmlns="">
          <p:pic>
            <p:nvPicPr>
              <p:cNvPr id="699" name="Freihand 698">
                <a:extLst>
                  <a:ext uri="{FF2B5EF4-FFF2-40B4-BE49-F238E27FC236}">
                    <a16:creationId xmlns:a16="http://schemas.microsoft.com/office/drawing/2014/main" id="{CE1389BE-E7DB-4C97-955C-1D5243FA5A64}"/>
                  </a:ext>
                </a:extLst>
              </p:cNvPr>
              <p:cNvPicPr/>
              <p:nvPr/>
            </p:nvPicPr>
            <p:blipFill>
              <a:blip r:embed="rId997"/>
              <a:stretch>
                <a:fillRect/>
              </a:stretch>
            </p:blipFill>
            <p:spPr>
              <a:xfrm>
                <a:off x="7609054" y="3157685"/>
                <a:ext cx="63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700" name="Freihand 699">
                <a:extLst>
                  <a:ext uri="{FF2B5EF4-FFF2-40B4-BE49-F238E27FC236}">
                    <a16:creationId xmlns:a16="http://schemas.microsoft.com/office/drawing/2014/main" id="{89C07E38-6B5D-4292-8C65-F81C440EB681}"/>
                  </a:ext>
                </a:extLst>
              </p14:cNvPr>
              <p14:cNvContentPartPr/>
              <p14:nvPr/>
            </p14:nvContentPartPr>
            <p14:xfrm>
              <a:off x="7609414" y="3151925"/>
              <a:ext cx="118800" cy="77040"/>
            </p14:xfrm>
          </p:contentPart>
        </mc:Choice>
        <mc:Fallback xmlns="">
          <p:pic>
            <p:nvPicPr>
              <p:cNvPr id="700" name="Freihand 699">
                <a:extLst>
                  <a:ext uri="{FF2B5EF4-FFF2-40B4-BE49-F238E27FC236}">
                    <a16:creationId xmlns:a16="http://schemas.microsoft.com/office/drawing/2014/main" id="{89C07E38-6B5D-4292-8C65-F81C440EB681}"/>
                  </a:ext>
                </a:extLst>
              </p:cNvPr>
              <p:cNvPicPr/>
              <p:nvPr/>
            </p:nvPicPr>
            <p:blipFill>
              <a:blip r:embed="rId999"/>
              <a:stretch>
                <a:fillRect/>
              </a:stretch>
            </p:blipFill>
            <p:spPr>
              <a:xfrm>
                <a:off x="7605094" y="3147605"/>
                <a:ext cx="127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05" name="Freihand 704">
                <a:extLst>
                  <a:ext uri="{FF2B5EF4-FFF2-40B4-BE49-F238E27FC236}">
                    <a16:creationId xmlns:a16="http://schemas.microsoft.com/office/drawing/2014/main" id="{3BDD073C-77BE-4124-AD77-AD9E85FFE5C7}"/>
                  </a:ext>
                </a:extLst>
              </p14:cNvPr>
              <p14:cNvContentPartPr/>
              <p14:nvPr/>
            </p14:nvContentPartPr>
            <p14:xfrm>
              <a:off x="7102894" y="3326885"/>
              <a:ext cx="641160" cy="23760"/>
            </p14:xfrm>
          </p:contentPart>
        </mc:Choice>
        <mc:Fallback xmlns="">
          <p:pic>
            <p:nvPicPr>
              <p:cNvPr id="705" name="Freihand 704">
                <a:extLst>
                  <a:ext uri="{FF2B5EF4-FFF2-40B4-BE49-F238E27FC236}">
                    <a16:creationId xmlns:a16="http://schemas.microsoft.com/office/drawing/2014/main" id="{3BDD073C-77BE-4124-AD77-AD9E85FFE5C7}"/>
                  </a:ext>
                </a:extLst>
              </p:cNvPr>
              <p:cNvPicPr/>
              <p:nvPr/>
            </p:nvPicPr>
            <p:blipFill>
              <a:blip r:embed="rId1001"/>
              <a:stretch>
                <a:fillRect/>
              </a:stretch>
            </p:blipFill>
            <p:spPr>
              <a:xfrm>
                <a:off x="7098574" y="3322565"/>
                <a:ext cx="649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07" name="Freihand 706">
                <a:extLst>
                  <a:ext uri="{FF2B5EF4-FFF2-40B4-BE49-F238E27FC236}">
                    <a16:creationId xmlns:a16="http://schemas.microsoft.com/office/drawing/2014/main" id="{BD0B43B7-48D0-4FFF-9859-9D78410601B0}"/>
                  </a:ext>
                </a:extLst>
              </p14:cNvPr>
              <p14:cNvContentPartPr/>
              <p14:nvPr/>
            </p14:nvContentPartPr>
            <p14:xfrm>
              <a:off x="6120454" y="3024845"/>
              <a:ext cx="1963800" cy="652680"/>
            </p14:xfrm>
          </p:contentPart>
        </mc:Choice>
        <mc:Fallback xmlns="">
          <p:pic>
            <p:nvPicPr>
              <p:cNvPr id="707" name="Freihand 706">
                <a:extLst>
                  <a:ext uri="{FF2B5EF4-FFF2-40B4-BE49-F238E27FC236}">
                    <a16:creationId xmlns:a16="http://schemas.microsoft.com/office/drawing/2014/main" id="{BD0B43B7-48D0-4FFF-9859-9D78410601B0}"/>
                  </a:ext>
                </a:extLst>
              </p:cNvPr>
              <p:cNvPicPr/>
              <p:nvPr/>
            </p:nvPicPr>
            <p:blipFill>
              <a:blip r:embed="rId1003"/>
              <a:stretch>
                <a:fillRect/>
              </a:stretch>
            </p:blipFill>
            <p:spPr>
              <a:xfrm>
                <a:off x="6116134" y="3020525"/>
                <a:ext cx="197244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708" name="Freihand 707">
                <a:extLst>
                  <a:ext uri="{FF2B5EF4-FFF2-40B4-BE49-F238E27FC236}">
                    <a16:creationId xmlns:a16="http://schemas.microsoft.com/office/drawing/2014/main" id="{863FA233-457C-448A-A37F-15B3FC212097}"/>
                  </a:ext>
                </a:extLst>
              </p14:cNvPr>
              <p14:cNvContentPartPr/>
              <p14:nvPr/>
            </p14:nvContentPartPr>
            <p14:xfrm>
              <a:off x="7843414" y="2917565"/>
              <a:ext cx="154440" cy="123480"/>
            </p14:xfrm>
          </p:contentPart>
        </mc:Choice>
        <mc:Fallback xmlns="">
          <p:pic>
            <p:nvPicPr>
              <p:cNvPr id="708" name="Freihand 707">
                <a:extLst>
                  <a:ext uri="{FF2B5EF4-FFF2-40B4-BE49-F238E27FC236}">
                    <a16:creationId xmlns:a16="http://schemas.microsoft.com/office/drawing/2014/main" id="{863FA233-457C-448A-A37F-15B3FC212097}"/>
                  </a:ext>
                </a:extLst>
              </p:cNvPr>
              <p:cNvPicPr/>
              <p:nvPr/>
            </p:nvPicPr>
            <p:blipFill>
              <a:blip r:embed="rId1005"/>
              <a:stretch>
                <a:fillRect/>
              </a:stretch>
            </p:blipFill>
            <p:spPr>
              <a:xfrm>
                <a:off x="7839094" y="2913245"/>
                <a:ext cx="163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862" name="Freihand 861">
                <a:extLst>
                  <a:ext uri="{FF2B5EF4-FFF2-40B4-BE49-F238E27FC236}">
                    <a16:creationId xmlns:a16="http://schemas.microsoft.com/office/drawing/2014/main" id="{CF4F8FF6-D5EE-4E06-96AD-D672C939808B}"/>
                  </a:ext>
                </a:extLst>
              </p14:cNvPr>
              <p14:cNvContentPartPr/>
              <p14:nvPr/>
            </p14:nvContentPartPr>
            <p14:xfrm>
              <a:off x="6466774" y="3163805"/>
              <a:ext cx="107640" cy="19800"/>
            </p14:xfrm>
          </p:contentPart>
        </mc:Choice>
        <mc:Fallback xmlns="">
          <p:pic>
            <p:nvPicPr>
              <p:cNvPr id="862" name="Freihand 861">
                <a:extLst>
                  <a:ext uri="{FF2B5EF4-FFF2-40B4-BE49-F238E27FC236}">
                    <a16:creationId xmlns:a16="http://schemas.microsoft.com/office/drawing/2014/main" id="{CF4F8FF6-D5EE-4E06-96AD-D672C939808B}"/>
                  </a:ext>
                </a:extLst>
              </p:cNvPr>
              <p:cNvPicPr/>
              <p:nvPr/>
            </p:nvPicPr>
            <p:blipFill>
              <a:blip r:embed="rId1007"/>
              <a:stretch>
                <a:fillRect/>
              </a:stretch>
            </p:blipFill>
            <p:spPr>
              <a:xfrm>
                <a:off x="6462454" y="3159485"/>
                <a:ext cx="116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702" name="Freihand 701">
                <a:extLst>
                  <a:ext uri="{FF2B5EF4-FFF2-40B4-BE49-F238E27FC236}">
                    <a16:creationId xmlns:a16="http://schemas.microsoft.com/office/drawing/2014/main" id="{C79145B1-9DAD-4348-9072-0BBC42A190E5}"/>
                  </a:ext>
                </a:extLst>
              </p14:cNvPr>
              <p14:cNvContentPartPr/>
              <p14:nvPr/>
            </p14:nvContentPartPr>
            <p14:xfrm>
              <a:off x="319054" y="3467285"/>
              <a:ext cx="129240" cy="12240"/>
            </p14:xfrm>
          </p:contentPart>
        </mc:Choice>
        <mc:Fallback xmlns="">
          <p:pic>
            <p:nvPicPr>
              <p:cNvPr id="702" name="Freihand 701">
                <a:extLst>
                  <a:ext uri="{FF2B5EF4-FFF2-40B4-BE49-F238E27FC236}">
                    <a16:creationId xmlns:a16="http://schemas.microsoft.com/office/drawing/2014/main" id="{C79145B1-9DAD-4348-9072-0BBC42A190E5}"/>
                  </a:ext>
                </a:extLst>
              </p:cNvPr>
              <p:cNvPicPr/>
              <p:nvPr/>
            </p:nvPicPr>
            <p:blipFill>
              <a:blip r:embed="rId1009"/>
              <a:stretch>
                <a:fillRect/>
              </a:stretch>
            </p:blipFill>
            <p:spPr>
              <a:xfrm>
                <a:off x="314734" y="3462965"/>
                <a:ext cx="137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703" name="Freihand 702">
                <a:extLst>
                  <a:ext uri="{FF2B5EF4-FFF2-40B4-BE49-F238E27FC236}">
                    <a16:creationId xmlns:a16="http://schemas.microsoft.com/office/drawing/2014/main" id="{A7218DF5-E703-4969-B0EB-986198A1E292}"/>
                  </a:ext>
                </a:extLst>
              </p14:cNvPr>
              <p14:cNvContentPartPr/>
              <p14:nvPr/>
            </p14:nvContentPartPr>
            <p14:xfrm>
              <a:off x="327334" y="3490685"/>
              <a:ext cx="155880" cy="13320"/>
            </p14:xfrm>
          </p:contentPart>
        </mc:Choice>
        <mc:Fallback xmlns="">
          <p:pic>
            <p:nvPicPr>
              <p:cNvPr id="703" name="Freihand 702">
                <a:extLst>
                  <a:ext uri="{FF2B5EF4-FFF2-40B4-BE49-F238E27FC236}">
                    <a16:creationId xmlns:a16="http://schemas.microsoft.com/office/drawing/2014/main" id="{A7218DF5-E703-4969-B0EB-986198A1E292}"/>
                  </a:ext>
                </a:extLst>
              </p:cNvPr>
              <p:cNvPicPr/>
              <p:nvPr/>
            </p:nvPicPr>
            <p:blipFill>
              <a:blip r:embed="rId1011"/>
              <a:stretch>
                <a:fillRect/>
              </a:stretch>
            </p:blipFill>
            <p:spPr>
              <a:xfrm>
                <a:off x="323014" y="3486365"/>
                <a:ext cx="164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704" name="Freihand 703">
                <a:extLst>
                  <a:ext uri="{FF2B5EF4-FFF2-40B4-BE49-F238E27FC236}">
                    <a16:creationId xmlns:a16="http://schemas.microsoft.com/office/drawing/2014/main" id="{B5A6108E-E992-4686-8191-064674B7948A}"/>
                  </a:ext>
                </a:extLst>
              </p14:cNvPr>
              <p14:cNvContentPartPr/>
              <p14:nvPr/>
            </p14:nvContentPartPr>
            <p14:xfrm>
              <a:off x="536494" y="3387725"/>
              <a:ext cx="81000" cy="152640"/>
            </p14:xfrm>
          </p:contentPart>
        </mc:Choice>
        <mc:Fallback xmlns="">
          <p:pic>
            <p:nvPicPr>
              <p:cNvPr id="704" name="Freihand 703">
                <a:extLst>
                  <a:ext uri="{FF2B5EF4-FFF2-40B4-BE49-F238E27FC236}">
                    <a16:creationId xmlns:a16="http://schemas.microsoft.com/office/drawing/2014/main" id="{B5A6108E-E992-4686-8191-064674B7948A}"/>
                  </a:ext>
                </a:extLst>
              </p:cNvPr>
              <p:cNvPicPr/>
              <p:nvPr/>
            </p:nvPicPr>
            <p:blipFill>
              <a:blip r:embed="rId1013"/>
              <a:stretch>
                <a:fillRect/>
              </a:stretch>
            </p:blipFill>
            <p:spPr>
              <a:xfrm>
                <a:off x="532174" y="3383405"/>
                <a:ext cx="89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710" name="Freihand 709">
                <a:extLst>
                  <a:ext uri="{FF2B5EF4-FFF2-40B4-BE49-F238E27FC236}">
                    <a16:creationId xmlns:a16="http://schemas.microsoft.com/office/drawing/2014/main" id="{1CDD928A-BA9B-4EB1-82DB-F9AD68EBC770}"/>
                  </a:ext>
                </a:extLst>
              </p14:cNvPr>
              <p14:cNvContentPartPr/>
              <p14:nvPr/>
            </p14:nvContentPartPr>
            <p14:xfrm>
              <a:off x="792094" y="3443885"/>
              <a:ext cx="87120" cy="46080"/>
            </p14:xfrm>
          </p:contentPart>
        </mc:Choice>
        <mc:Fallback xmlns="">
          <p:pic>
            <p:nvPicPr>
              <p:cNvPr id="710" name="Freihand 709">
                <a:extLst>
                  <a:ext uri="{FF2B5EF4-FFF2-40B4-BE49-F238E27FC236}">
                    <a16:creationId xmlns:a16="http://schemas.microsoft.com/office/drawing/2014/main" id="{1CDD928A-BA9B-4EB1-82DB-F9AD68EBC770}"/>
                  </a:ext>
                </a:extLst>
              </p:cNvPr>
              <p:cNvPicPr/>
              <p:nvPr/>
            </p:nvPicPr>
            <p:blipFill>
              <a:blip r:embed="rId1015"/>
              <a:stretch>
                <a:fillRect/>
              </a:stretch>
            </p:blipFill>
            <p:spPr>
              <a:xfrm>
                <a:off x="787774" y="3439565"/>
                <a:ext cx="95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711" name="Freihand 710">
                <a:extLst>
                  <a:ext uri="{FF2B5EF4-FFF2-40B4-BE49-F238E27FC236}">
                    <a16:creationId xmlns:a16="http://schemas.microsoft.com/office/drawing/2014/main" id="{856AA027-97D5-4401-A798-491DA0DEBDA5}"/>
                  </a:ext>
                </a:extLst>
              </p14:cNvPr>
              <p14:cNvContentPartPr/>
              <p14:nvPr/>
            </p14:nvContentPartPr>
            <p14:xfrm>
              <a:off x="871654" y="3433805"/>
              <a:ext cx="48960" cy="141840"/>
            </p14:xfrm>
          </p:contentPart>
        </mc:Choice>
        <mc:Fallback xmlns="">
          <p:pic>
            <p:nvPicPr>
              <p:cNvPr id="711" name="Freihand 710">
                <a:extLst>
                  <a:ext uri="{FF2B5EF4-FFF2-40B4-BE49-F238E27FC236}">
                    <a16:creationId xmlns:a16="http://schemas.microsoft.com/office/drawing/2014/main" id="{856AA027-97D5-4401-A798-491DA0DEBDA5}"/>
                  </a:ext>
                </a:extLst>
              </p:cNvPr>
              <p:cNvPicPr/>
              <p:nvPr/>
            </p:nvPicPr>
            <p:blipFill>
              <a:blip r:embed="rId1017"/>
              <a:stretch>
                <a:fillRect/>
              </a:stretch>
            </p:blipFill>
            <p:spPr>
              <a:xfrm>
                <a:off x="867334" y="3429485"/>
                <a:ext cx="57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712" name="Freihand 711">
                <a:extLst>
                  <a:ext uri="{FF2B5EF4-FFF2-40B4-BE49-F238E27FC236}">
                    <a16:creationId xmlns:a16="http://schemas.microsoft.com/office/drawing/2014/main" id="{180DAEDD-151B-45E6-BF2C-A2F5975416AE}"/>
                  </a:ext>
                </a:extLst>
              </p14:cNvPr>
              <p14:cNvContentPartPr/>
              <p14:nvPr/>
            </p14:nvContentPartPr>
            <p14:xfrm>
              <a:off x="990814" y="3344885"/>
              <a:ext cx="74160" cy="208800"/>
            </p14:xfrm>
          </p:contentPart>
        </mc:Choice>
        <mc:Fallback xmlns="">
          <p:pic>
            <p:nvPicPr>
              <p:cNvPr id="712" name="Freihand 711">
                <a:extLst>
                  <a:ext uri="{FF2B5EF4-FFF2-40B4-BE49-F238E27FC236}">
                    <a16:creationId xmlns:a16="http://schemas.microsoft.com/office/drawing/2014/main" id="{180DAEDD-151B-45E6-BF2C-A2F5975416AE}"/>
                  </a:ext>
                </a:extLst>
              </p:cNvPr>
              <p:cNvPicPr/>
              <p:nvPr/>
            </p:nvPicPr>
            <p:blipFill>
              <a:blip r:embed="rId1019"/>
              <a:stretch>
                <a:fillRect/>
              </a:stretch>
            </p:blipFill>
            <p:spPr>
              <a:xfrm>
                <a:off x="986494" y="3340565"/>
                <a:ext cx="82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713" name="Freihand 712">
                <a:extLst>
                  <a:ext uri="{FF2B5EF4-FFF2-40B4-BE49-F238E27FC236}">
                    <a16:creationId xmlns:a16="http://schemas.microsoft.com/office/drawing/2014/main" id="{18903191-28F9-4AED-8F0B-83BF5A0FA8A6}"/>
                  </a:ext>
                </a:extLst>
              </p14:cNvPr>
              <p14:cNvContentPartPr/>
              <p14:nvPr/>
            </p14:nvContentPartPr>
            <p14:xfrm>
              <a:off x="1143094" y="3379445"/>
              <a:ext cx="80640" cy="89280"/>
            </p14:xfrm>
          </p:contentPart>
        </mc:Choice>
        <mc:Fallback xmlns="">
          <p:pic>
            <p:nvPicPr>
              <p:cNvPr id="713" name="Freihand 712">
                <a:extLst>
                  <a:ext uri="{FF2B5EF4-FFF2-40B4-BE49-F238E27FC236}">
                    <a16:creationId xmlns:a16="http://schemas.microsoft.com/office/drawing/2014/main" id="{18903191-28F9-4AED-8F0B-83BF5A0FA8A6}"/>
                  </a:ext>
                </a:extLst>
              </p:cNvPr>
              <p:cNvPicPr/>
              <p:nvPr/>
            </p:nvPicPr>
            <p:blipFill>
              <a:blip r:embed="rId1021"/>
              <a:stretch>
                <a:fillRect/>
              </a:stretch>
            </p:blipFill>
            <p:spPr>
              <a:xfrm>
                <a:off x="1138774" y="3375125"/>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714" name="Freihand 713">
                <a:extLst>
                  <a:ext uri="{FF2B5EF4-FFF2-40B4-BE49-F238E27FC236}">
                    <a16:creationId xmlns:a16="http://schemas.microsoft.com/office/drawing/2014/main" id="{E6572C07-D8C3-439C-A9AF-3DBF3C3A5723}"/>
                  </a:ext>
                </a:extLst>
              </p14:cNvPr>
              <p14:cNvContentPartPr/>
              <p14:nvPr/>
            </p14:nvContentPartPr>
            <p14:xfrm>
              <a:off x="1282414" y="3378725"/>
              <a:ext cx="76320" cy="99360"/>
            </p14:xfrm>
          </p:contentPart>
        </mc:Choice>
        <mc:Fallback xmlns="">
          <p:pic>
            <p:nvPicPr>
              <p:cNvPr id="714" name="Freihand 713">
                <a:extLst>
                  <a:ext uri="{FF2B5EF4-FFF2-40B4-BE49-F238E27FC236}">
                    <a16:creationId xmlns:a16="http://schemas.microsoft.com/office/drawing/2014/main" id="{E6572C07-D8C3-439C-A9AF-3DBF3C3A5723}"/>
                  </a:ext>
                </a:extLst>
              </p:cNvPr>
              <p:cNvPicPr/>
              <p:nvPr/>
            </p:nvPicPr>
            <p:blipFill>
              <a:blip r:embed="rId1023"/>
              <a:stretch>
                <a:fillRect/>
              </a:stretch>
            </p:blipFill>
            <p:spPr>
              <a:xfrm>
                <a:off x="1278094" y="3374405"/>
                <a:ext cx="8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715" name="Freihand 714">
                <a:extLst>
                  <a:ext uri="{FF2B5EF4-FFF2-40B4-BE49-F238E27FC236}">
                    <a16:creationId xmlns:a16="http://schemas.microsoft.com/office/drawing/2014/main" id="{40786C80-A55C-4BF9-844B-CBCFFDD89D4A}"/>
                  </a:ext>
                </a:extLst>
              </p14:cNvPr>
              <p14:cNvContentPartPr/>
              <p14:nvPr/>
            </p14:nvContentPartPr>
            <p14:xfrm>
              <a:off x="1302934" y="3367205"/>
              <a:ext cx="114480" cy="10440"/>
            </p14:xfrm>
          </p:contentPart>
        </mc:Choice>
        <mc:Fallback xmlns="">
          <p:pic>
            <p:nvPicPr>
              <p:cNvPr id="715" name="Freihand 714">
                <a:extLst>
                  <a:ext uri="{FF2B5EF4-FFF2-40B4-BE49-F238E27FC236}">
                    <a16:creationId xmlns:a16="http://schemas.microsoft.com/office/drawing/2014/main" id="{40786C80-A55C-4BF9-844B-CBCFFDD89D4A}"/>
                  </a:ext>
                </a:extLst>
              </p:cNvPr>
              <p:cNvPicPr/>
              <p:nvPr/>
            </p:nvPicPr>
            <p:blipFill>
              <a:blip r:embed="rId1025"/>
              <a:stretch>
                <a:fillRect/>
              </a:stretch>
            </p:blipFill>
            <p:spPr>
              <a:xfrm>
                <a:off x="1298614" y="3362885"/>
                <a:ext cx="123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716" name="Freihand 715">
                <a:extLst>
                  <a:ext uri="{FF2B5EF4-FFF2-40B4-BE49-F238E27FC236}">
                    <a16:creationId xmlns:a16="http://schemas.microsoft.com/office/drawing/2014/main" id="{E070656E-E01A-4BB2-827F-554AB08322EF}"/>
                  </a:ext>
                </a:extLst>
              </p14:cNvPr>
              <p14:cNvContentPartPr/>
              <p14:nvPr/>
            </p14:nvContentPartPr>
            <p14:xfrm>
              <a:off x="1414894" y="3376565"/>
              <a:ext cx="339480" cy="101520"/>
            </p14:xfrm>
          </p:contentPart>
        </mc:Choice>
        <mc:Fallback xmlns="">
          <p:pic>
            <p:nvPicPr>
              <p:cNvPr id="716" name="Freihand 715">
                <a:extLst>
                  <a:ext uri="{FF2B5EF4-FFF2-40B4-BE49-F238E27FC236}">
                    <a16:creationId xmlns:a16="http://schemas.microsoft.com/office/drawing/2014/main" id="{E070656E-E01A-4BB2-827F-554AB08322EF}"/>
                  </a:ext>
                </a:extLst>
              </p:cNvPr>
              <p:cNvPicPr/>
              <p:nvPr/>
            </p:nvPicPr>
            <p:blipFill>
              <a:blip r:embed="rId1027"/>
              <a:stretch>
                <a:fillRect/>
              </a:stretch>
            </p:blipFill>
            <p:spPr>
              <a:xfrm>
                <a:off x="1410574" y="3372245"/>
                <a:ext cx="348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717" name="Freihand 716">
                <a:extLst>
                  <a:ext uri="{FF2B5EF4-FFF2-40B4-BE49-F238E27FC236}">
                    <a16:creationId xmlns:a16="http://schemas.microsoft.com/office/drawing/2014/main" id="{DC5096C9-6FE9-4968-BE00-6E8298CB8986}"/>
                  </a:ext>
                </a:extLst>
              </p14:cNvPr>
              <p14:cNvContentPartPr/>
              <p14:nvPr/>
            </p14:nvContentPartPr>
            <p14:xfrm>
              <a:off x="1836814" y="3396365"/>
              <a:ext cx="90720" cy="88560"/>
            </p14:xfrm>
          </p:contentPart>
        </mc:Choice>
        <mc:Fallback xmlns="">
          <p:pic>
            <p:nvPicPr>
              <p:cNvPr id="717" name="Freihand 716">
                <a:extLst>
                  <a:ext uri="{FF2B5EF4-FFF2-40B4-BE49-F238E27FC236}">
                    <a16:creationId xmlns:a16="http://schemas.microsoft.com/office/drawing/2014/main" id="{DC5096C9-6FE9-4968-BE00-6E8298CB8986}"/>
                  </a:ext>
                </a:extLst>
              </p:cNvPr>
              <p:cNvPicPr/>
              <p:nvPr/>
            </p:nvPicPr>
            <p:blipFill>
              <a:blip r:embed="rId1029"/>
              <a:stretch>
                <a:fillRect/>
              </a:stretch>
            </p:blipFill>
            <p:spPr>
              <a:xfrm>
                <a:off x="1832494" y="3392045"/>
                <a:ext cx="99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718" name="Freihand 717">
                <a:extLst>
                  <a:ext uri="{FF2B5EF4-FFF2-40B4-BE49-F238E27FC236}">
                    <a16:creationId xmlns:a16="http://schemas.microsoft.com/office/drawing/2014/main" id="{368B7702-43FF-470E-9E1E-6B8282851C83}"/>
                  </a:ext>
                </a:extLst>
              </p14:cNvPr>
              <p14:cNvContentPartPr/>
              <p14:nvPr/>
            </p14:nvContentPartPr>
            <p14:xfrm>
              <a:off x="1833574" y="3352085"/>
              <a:ext cx="227160" cy="154440"/>
            </p14:xfrm>
          </p:contentPart>
        </mc:Choice>
        <mc:Fallback xmlns="">
          <p:pic>
            <p:nvPicPr>
              <p:cNvPr id="718" name="Freihand 717">
                <a:extLst>
                  <a:ext uri="{FF2B5EF4-FFF2-40B4-BE49-F238E27FC236}">
                    <a16:creationId xmlns:a16="http://schemas.microsoft.com/office/drawing/2014/main" id="{368B7702-43FF-470E-9E1E-6B8282851C83}"/>
                  </a:ext>
                </a:extLst>
              </p:cNvPr>
              <p:cNvPicPr/>
              <p:nvPr/>
            </p:nvPicPr>
            <p:blipFill>
              <a:blip r:embed="rId1031"/>
              <a:stretch>
                <a:fillRect/>
              </a:stretch>
            </p:blipFill>
            <p:spPr>
              <a:xfrm>
                <a:off x="1829254" y="3347765"/>
                <a:ext cx="235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719" name="Freihand 718">
                <a:extLst>
                  <a:ext uri="{FF2B5EF4-FFF2-40B4-BE49-F238E27FC236}">
                    <a16:creationId xmlns:a16="http://schemas.microsoft.com/office/drawing/2014/main" id="{4938A3A1-90C0-4E40-A3E7-DDD5F31DD70F}"/>
                  </a:ext>
                </a:extLst>
              </p14:cNvPr>
              <p14:cNvContentPartPr/>
              <p14:nvPr/>
            </p14:nvContentPartPr>
            <p14:xfrm>
              <a:off x="2198614" y="3413645"/>
              <a:ext cx="145800" cy="14040"/>
            </p14:xfrm>
          </p:contentPart>
        </mc:Choice>
        <mc:Fallback xmlns="">
          <p:pic>
            <p:nvPicPr>
              <p:cNvPr id="719" name="Freihand 718">
                <a:extLst>
                  <a:ext uri="{FF2B5EF4-FFF2-40B4-BE49-F238E27FC236}">
                    <a16:creationId xmlns:a16="http://schemas.microsoft.com/office/drawing/2014/main" id="{4938A3A1-90C0-4E40-A3E7-DDD5F31DD70F}"/>
                  </a:ext>
                </a:extLst>
              </p:cNvPr>
              <p:cNvPicPr/>
              <p:nvPr/>
            </p:nvPicPr>
            <p:blipFill>
              <a:blip r:embed="rId1033"/>
              <a:stretch>
                <a:fillRect/>
              </a:stretch>
            </p:blipFill>
            <p:spPr>
              <a:xfrm>
                <a:off x="2194294" y="3409325"/>
                <a:ext cx="154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720" name="Freihand 719">
                <a:extLst>
                  <a:ext uri="{FF2B5EF4-FFF2-40B4-BE49-F238E27FC236}">
                    <a16:creationId xmlns:a16="http://schemas.microsoft.com/office/drawing/2014/main" id="{4BC76D46-6179-47C1-B3BA-7B4404A3AC40}"/>
                  </a:ext>
                </a:extLst>
              </p14:cNvPr>
              <p14:cNvContentPartPr/>
              <p14:nvPr/>
            </p14:nvContentPartPr>
            <p14:xfrm>
              <a:off x="2178454" y="3439565"/>
              <a:ext cx="171720" cy="7200"/>
            </p14:xfrm>
          </p:contentPart>
        </mc:Choice>
        <mc:Fallback xmlns="">
          <p:pic>
            <p:nvPicPr>
              <p:cNvPr id="720" name="Freihand 719">
                <a:extLst>
                  <a:ext uri="{FF2B5EF4-FFF2-40B4-BE49-F238E27FC236}">
                    <a16:creationId xmlns:a16="http://schemas.microsoft.com/office/drawing/2014/main" id="{4BC76D46-6179-47C1-B3BA-7B4404A3AC40}"/>
                  </a:ext>
                </a:extLst>
              </p:cNvPr>
              <p:cNvPicPr/>
              <p:nvPr/>
            </p:nvPicPr>
            <p:blipFill>
              <a:blip r:embed="rId1035"/>
              <a:stretch>
                <a:fillRect/>
              </a:stretch>
            </p:blipFill>
            <p:spPr>
              <a:xfrm>
                <a:off x="2174134" y="3435245"/>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722" name="Freihand 721">
                <a:extLst>
                  <a:ext uri="{FF2B5EF4-FFF2-40B4-BE49-F238E27FC236}">
                    <a16:creationId xmlns:a16="http://schemas.microsoft.com/office/drawing/2014/main" id="{BF6F884D-B679-413C-9399-B0A14364515E}"/>
                  </a:ext>
                </a:extLst>
              </p14:cNvPr>
              <p14:cNvContentPartPr/>
              <p14:nvPr/>
            </p14:nvContentPartPr>
            <p14:xfrm>
              <a:off x="2485534" y="3375845"/>
              <a:ext cx="149400" cy="107640"/>
            </p14:xfrm>
          </p:contentPart>
        </mc:Choice>
        <mc:Fallback xmlns="">
          <p:pic>
            <p:nvPicPr>
              <p:cNvPr id="722" name="Freihand 721">
                <a:extLst>
                  <a:ext uri="{FF2B5EF4-FFF2-40B4-BE49-F238E27FC236}">
                    <a16:creationId xmlns:a16="http://schemas.microsoft.com/office/drawing/2014/main" id="{BF6F884D-B679-413C-9399-B0A14364515E}"/>
                  </a:ext>
                </a:extLst>
              </p:cNvPr>
              <p:cNvPicPr/>
              <p:nvPr/>
            </p:nvPicPr>
            <p:blipFill>
              <a:blip r:embed="rId1037"/>
              <a:stretch>
                <a:fillRect/>
              </a:stretch>
            </p:blipFill>
            <p:spPr>
              <a:xfrm>
                <a:off x="2481214" y="3371525"/>
                <a:ext cx="158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726" name="Freihand 725">
                <a:extLst>
                  <a:ext uri="{FF2B5EF4-FFF2-40B4-BE49-F238E27FC236}">
                    <a16:creationId xmlns:a16="http://schemas.microsoft.com/office/drawing/2014/main" id="{05C94CE5-DF59-49B7-BEE4-D6BD8F21B8EC}"/>
                  </a:ext>
                </a:extLst>
              </p14:cNvPr>
              <p14:cNvContentPartPr/>
              <p14:nvPr/>
            </p14:nvContentPartPr>
            <p14:xfrm>
              <a:off x="2656894" y="3343805"/>
              <a:ext cx="69840" cy="161640"/>
            </p14:xfrm>
          </p:contentPart>
        </mc:Choice>
        <mc:Fallback xmlns="">
          <p:pic>
            <p:nvPicPr>
              <p:cNvPr id="726" name="Freihand 725">
                <a:extLst>
                  <a:ext uri="{FF2B5EF4-FFF2-40B4-BE49-F238E27FC236}">
                    <a16:creationId xmlns:a16="http://schemas.microsoft.com/office/drawing/2014/main" id="{05C94CE5-DF59-49B7-BEE4-D6BD8F21B8EC}"/>
                  </a:ext>
                </a:extLst>
              </p:cNvPr>
              <p:cNvPicPr/>
              <p:nvPr/>
            </p:nvPicPr>
            <p:blipFill>
              <a:blip r:embed="rId1039"/>
              <a:stretch>
                <a:fillRect/>
              </a:stretch>
            </p:blipFill>
            <p:spPr>
              <a:xfrm>
                <a:off x="2652574" y="3339485"/>
                <a:ext cx="78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727" name="Freihand 726">
                <a:extLst>
                  <a:ext uri="{FF2B5EF4-FFF2-40B4-BE49-F238E27FC236}">
                    <a16:creationId xmlns:a16="http://schemas.microsoft.com/office/drawing/2014/main" id="{28493013-4BF4-45DC-B109-6958104ACB76}"/>
                  </a:ext>
                </a:extLst>
              </p14:cNvPr>
              <p14:cNvContentPartPr/>
              <p14:nvPr/>
            </p14:nvContentPartPr>
            <p14:xfrm>
              <a:off x="2764534" y="3375485"/>
              <a:ext cx="77400" cy="98280"/>
            </p14:xfrm>
          </p:contentPart>
        </mc:Choice>
        <mc:Fallback xmlns="">
          <p:pic>
            <p:nvPicPr>
              <p:cNvPr id="727" name="Freihand 726">
                <a:extLst>
                  <a:ext uri="{FF2B5EF4-FFF2-40B4-BE49-F238E27FC236}">
                    <a16:creationId xmlns:a16="http://schemas.microsoft.com/office/drawing/2014/main" id="{28493013-4BF4-45DC-B109-6958104ACB76}"/>
                  </a:ext>
                </a:extLst>
              </p:cNvPr>
              <p:cNvPicPr/>
              <p:nvPr/>
            </p:nvPicPr>
            <p:blipFill>
              <a:blip r:embed="rId1041"/>
              <a:stretch>
                <a:fillRect/>
              </a:stretch>
            </p:blipFill>
            <p:spPr>
              <a:xfrm>
                <a:off x="2760214" y="3371165"/>
                <a:ext cx="86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728" name="Freihand 727">
                <a:extLst>
                  <a:ext uri="{FF2B5EF4-FFF2-40B4-BE49-F238E27FC236}">
                    <a16:creationId xmlns:a16="http://schemas.microsoft.com/office/drawing/2014/main" id="{695C8C56-5D0F-47BD-BB82-1E5A6EE0D29F}"/>
                  </a:ext>
                </a:extLst>
              </p14:cNvPr>
              <p14:cNvContentPartPr/>
              <p14:nvPr/>
            </p14:nvContentPartPr>
            <p14:xfrm>
              <a:off x="2894134" y="3381245"/>
              <a:ext cx="102960" cy="70560"/>
            </p14:xfrm>
          </p:contentPart>
        </mc:Choice>
        <mc:Fallback xmlns="">
          <p:pic>
            <p:nvPicPr>
              <p:cNvPr id="728" name="Freihand 727">
                <a:extLst>
                  <a:ext uri="{FF2B5EF4-FFF2-40B4-BE49-F238E27FC236}">
                    <a16:creationId xmlns:a16="http://schemas.microsoft.com/office/drawing/2014/main" id="{695C8C56-5D0F-47BD-BB82-1E5A6EE0D29F}"/>
                  </a:ext>
                </a:extLst>
              </p:cNvPr>
              <p:cNvPicPr/>
              <p:nvPr/>
            </p:nvPicPr>
            <p:blipFill>
              <a:blip r:embed="rId1043"/>
              <a:stretch>
                <a:fillRect/>
              </a:stretch>
            </p:blipFill>
            <p:spPr>
              <a:xfrm>
                <a:off x="2889814" y="3376925"/>
                <a:ext cx="111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729" name="Freihand 728">
                <a:extLst>
                  <a:ext uri="{FF2B5EF4-FFF2-40B4-BE49-F238E27FC236}">
                    <a16:creationId xmlns:a16="http://schemas.microsoft.com/office/drawing/2014/main" id="{FA5FACB3-A378-43FA-A8E9-09913F3723A4}"/>
                  </a:ext>
                </a:extLst>
              </p14:cNvPr>
              <p14:cNvContentPartPr/>
              <p14:nvPr/>
            </p14:nvContentPartPr>
            <p14:xfrm>
              <a:off x="3028054" y="3371165"/>
              <a:ext cx="141840" cy="78120"/>
            </p14:xfrm>
          </p:contentPart>
        </mc:Choice>
        <mc:Fallback xmlns="">
          <p:pic>
            <p:nvPicPr>
              <p:cNvPr id="729" name="Freihand 728">
                <a:extLst>
                  <a:ext uri="{FF2B5EF4-FFF2-40B4-BE49-F238E27FC236}">
                    <a16:creationId xmlns:a16="http://schemas.microsoft.com/office/drawing/2014/main" id="{FA5FACB3-A378-43FA-A8E9-09913F3723A4}"/>
                  </a:ext>
                </a:extLst>
              </p:cNvPr>
              <p:cNvPicPr/>
              <p:nvPr/>
            </p:nvPicPr>
            <p:blipFill>
              <a:blip r:embed="rId1045"/>
              <a:stretch>
                <a:fillRect/>
              </a:stretch>
            </p:blipFill>
            <p:spPr>
              <a:xfrm>
                <a:off x="3023734" y="3366845"/>
                <a:ext cx="150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730" name="Freihand 729">
                <a:extLst>
                  <a:ext uri="{FF2B5EF4-FFF2-40B4-BE49-F238E27FC236}">
                    <a16:creationId xmlns:a16="http://schemas.microsoft.com/office/drawing/2014/main" id="{27A12056-F5FB-4C92-A773-7EBFE435E326}"/>
                  </a:ext>
                </a:extLst>
              </p14:cNvPr>
              <p14:cNvContentPartPr/>
              <p14:nvPr/>
            </p14:nvContentPartPr>
            <p14:xfrm>
              <a:off x="3220654" y="3403205"/>
              <a:ext cx="117000" cy="7200"/>
            </p14:xfrm>
          </p:contentPart>
        </mc:Choice>
        <mc:Fallback xmlns="">
          <p:pic>
            <p:nvPicPr>
              <p:cNvPr id="730" name="Freihand 729">
                <a:extLst>
                  <a:ext uri="{FF2B5EF4-FFF2-40B4-BE49-F238E27FC236}">
                    <a16:creationId xmlns:a16="http://schemas.microsoft.com/office/drawing/2014/main" id="{27A12056-F5FB-4C92-A773-7EBFE435E326}"/>
                  </a:ext>
                </a:extLst>
              </p:cNvPr>
              <p:cNvPicPr/>
              <p:nvPr/>
            </p:nvPicPr>
            <p:blipFill>
              <a:blip r:embed="rId1047"/>
              <a:stretch>
                <a:fillRect/>
              </a:stretch>
            </p:blipFill>
            <p:spPr>
              <a:xfrm>
                <a:off x="3216334" y="3398885"/>
                <a:ext cx="125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731" name="Freihand 730">
                <a:extLst>
                  <a:ext uri="{FF2B5EF4-FFF2-40B4-BE49-F238E27FC236}">
                    <a16:creationId xmlns:a16="http://schemas.microsoft.com/office/drawing/2014/main" id="{407E02F4-48A3-4267-9691-0AE84B0D562E}"/>
                  </a:ext>
                </a:extLst>
              </p14:cNvPr>
              <p14:cNvContentPartPr/>
              <p14:nvPr/>
            </p14:nvContentPartPr>
            <p14:xfrm>
              <a:off x="3392014" y="3362165"/>
              <a:ext cx="48960" cy="38520"/>
            </p14:xfrm>
          </p:contentPart>
        </mc:Choice>
        <mc:Fallback xmlns="">
          <p:pic>
            <p:nvPicPr>
              <p:cNvPr id="731" name="Freihand 730">
                <a:extLst>
                  <a:ext uri="{FF2B5EF4-FFF2-40B4-BE49-F238E27FC236}">
                    <a16:creationId xmlns:a16="http://schemas.microsoft.com/office/drawing/2014/main" id="{407E02F4-48A3-4267-9691-0AE84B0D562E}"/>
                  </a:ext>
                </a:extLst>
              </p:cNvPr>
              <p:cNvPicPr/>
              <p:nvPr/>
            </p:nvPicPr>
            <p:blipFill>
              <a:blip r:embed="rId1049"/>
              <a:stretch>
                <a:fillRect/>
              </a:stretch>
            </p:blipFill>
            <p:spPr>
              <a:xfrm>
                <a:off x="3387694" y="3357845"/>
                <a:ext cx="57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732" name="Freihand 731">
                <a:extLst>
                  <a:ext uri="{FF2B5EF4-FFF2-40B4-BE49-F238E27FC236}">
                    <a16:creationId xmlns:a16="http://schemas.microsoft.com/office/drawing/2014/main" id="{479E42E2-CF40-498E-B077-242DA6F144A2}"/>
                  </a:ext>
                </a:extLst>
              </p14:cNvPr>
              <p14:cNvContentPartPr/>
              <p14:nvPr/>
            </p14:nvContentPartPr>
            <p14:xfrm>
              <a:off x="3444574" y="3353165"/>
              <a:ext cx="46080" cy="129960"/>
            </p14:xfrm>
          </p:contentPart>
        </mc:Choice>
        <mc:Fallback xmlns="">
          <p:pic>
            <p:nvPicPr>
              <p:cNvPr id="732" name="Freihand 731">
                <a:extLst>
                  <a:ext uri="{FF2B5EF4-FFF2-40B4-BE49-F238E27FC236}">
                    <a16:creationId xmlns:a16="http://schemas.microsoft.com/office/drawing/2014/main" id="{479E42E2-CF40-498E-B077-242DA6F144A2}"/>
                  </a:ext>
                </a:extLst>
              </p:cNvPr>
              <p:cNvPicPr/>
              <p:nvPr/>
            </p:nvPicPr>
            <p:blipFill>
              <a:blip r:embed="rId1051"/>
              <a:stretch>
                <a:fillRect/>
              </a:stretch>
            </p:blipFill>
            <p:spPr>
              <a:xfrm>
                <a:off x="3440254" y="3348845"/>
                <a:ext cx="54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734" name="Freihand 733">
                <a:extLst>
                  <a:ext uri="{FF2B5EF4-FFF2-40B4-BE49-F238E27FC236}">
                    <a16:creationId xmlns:a16="http://schemas.microsoft.com/office/drawing/2014/main" id="{84827E51-BDD2-4727-BA27-29B46341913F}"/>
                  </a:ext>
                </a:extLst>
              </p14:cNvPr>
              <p14:cNvContentPartPr/>
              <p14:nvPr/>
            </p14:nvContentPartPr>
            <p14:xfrm>
              <a:off x="3470494" y="3288725"/>
              <a:ext cx="97560" cy="215640"/>
            </p14:xfrm>
          </p:contentPart>
        </mc:Choice>
        <mc:Fallback xmlns="">
          <p:pic>
            <p:nvPicPr>
              <p:cNvPr id="734" name="Freihand 733">
                <a:extLst>
                  <a:ext uri="{FF2B5EF4-FFF2-40B4-BE49-F238E27FC236}">
                    <a16:creationId xmlns:a16="http://schemas.microsoft.com/office/drawing/2014/main" id="{84827E51-BDD2-4727-BA27-29B46341913F}"/>
                  </a:ext>
                </a:extLst>
              </p:cNvPr>
              <p:cNvPicPr/>
              <p:nvPr/>
            </p:nvPicPr>
            <p:blipFill>
              <a:blip r:embed="rId1053"/>
              <a:stretch>
                <a:fillRect/>
              </a:stretch>
            </p:blipFill>
            <p:spPr>
              <a:xfrm>
                <a:off x="3466174" y="3284405"/>
                <a:ext cx="106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735" name="Freihand 734">
                <a:extLst>
                  <a:ext uri="{FF2B5EF4-FFF2-40B4-BE49-F238E27FC236}">
                    <a16:creationId xmlns:a16="http://schemas.microsoft.com/office/drawing/2014/main" id="{756F6B8E-03F5-4412-BC12-05A92ADE1F70}"/>
                  </a:ext>
                </a:extLst>
              </p14:cNvPr>
              <p14:cNvContentPartPr/>
              <p14:nvPr/>
            </p14:nvContentPartPr>
            <p14:xfrm>
              <a:off x="3616654" y="3372605"/>
              <a:ext cx="33480" cy="12240"/>
            </p14:xfrm>
          </p:contentPart>
        </mc:Choice>
        <mc:Fallback xmlns="">
          <p:pic>
            <p:nvPicPr>
              <p:cNvPr id="735" name="Freihand 734">
                <a:extLst>
                  <a:ext uri="{FF2B5EF4-FFF2-40B4-BE49-F238E27FC236}">
                    <a16:creationId xmlns:a16="http://schemas.microsoft.com/office/drawing/2014/main" id="{756F6B8E-03F5-4412-BC12-05A92ADE1F70}"/>
                  </a:ext>
                </a:extLst>
              </p:cNvPr>
              <p:cNvPicPr/>
              <p:nvPr/>
            </p:nvPicPr>
            <p:blipFill>
              <a:blip r:embed="rId1055"/>
              <a:stretch>
                <a:fillRect/>
              </a:stretch>
            </p:blipFill>
            <p:spPr>
              <a:xfrm>
                <a:off x="3612334" y="3368285"/>
                <a:ext cx="42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738" name="Freihand 737">
                <a:extLst>
                  <a:ext uri="{FF2B5EF4-FFF2-40B4-BE49-F238E27FC236}">
                    <a16:creationId xmlns:a16="http://schemas.microsoft.com/office/drawing/2014/main" id="{6A8AD07A-6394-4727-8813-75ECF16D047B}"/>
                  </a:ext>
                </a:extLst>
              </p14:cNvPr>
              <p14:cNvContentPartPr/>
              <p14:nvPr/>
            </p14:nvContentPartPr>
            <p14:xfrm>
              <a:off x="3725734" y="3307445"/>
              <a:ext cx="103320" cy="104400"/>
            </p14:xfrm>
          </p:contentPart>
        </mc:Choice>
        <mc:Fallback xmlns="">
          <p:pic>
            <p:nvPicPr>
              <p:cNvPr id="738" name="Freihand 737">
                <a:extLst>
                  <a:ext uri="{FF2B5EF4-FFF2-40B4-BE49-F238E27FC236}">
                    <a16:creationId xmlns:a16="http://schemas.microsoft.com/office/drawing/2014/main" id="{6A8AD07A-6394-4727-8813-75ECF16D047B}"/>
                  </a:ext>
                </a:extLst>
              </p:cNvPr>
              <p:cNvPicPr/>
              <p:nvPr/>
            </p:nvPicPr>
            <p:blipFill>
              <a:blip r:embed="rId1057"/>
              <a:stretch>
                <a:fillRect/>
              </a:stretch>
            </p:blipFill>
            <p:spPr>
              <a:xfrm>
                <a:off x="3721414" y="3303125"/>
                <a:ext cx="111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739" name="Freihand 738">
                <a:extLst>
                  <a:ext uri="{FF2B5EF4-FFF2-40B4-BE49-F238E27FC236}">
                    <a16:creationId xmlns:a16="http://schemas.microsoft.com/office/drawing/2014/main" id="{B503EF46-43E2-42CA-A195-C49784EC8C2E}"/>
                  </a:ext>
                </a:extLst>
              </p14:cNvPr>
              <p14:cNvContentPartPr/>
              <p14:nvPr/>
            </p14:nvContentPartPr>
            <p14:xfrm>
              <a:off x="3719614" y="3326885"/>
              <a:ext cx="116280" cy="70200"/>
            </p14:xfrm>
          </p:contentPart>
        </mc:Choice>
        <mc:Fallback xmlns="">
          <p:pic>
            <p:nvPicPr>
              <p:cNvPr id="739" name="Freihand 738">
                <a:extLst>
                  <a:ext uri="{FF2B5EF4-FFF2-40B4-BE49-F238E27FC236}">
                    <a16:creationId xmlns:a16="http://schemas.microsoft.com/office/drawing/2014/main" id="{B503EF46-43E2-42CA-A195-C49784EC8C2E}"/>
                  </a:ext>
                </a:extLst>
              </p:cNvPr>
              <p:cNvPicPr/>
              <p:nvPr/>
            </p:nvPicPr>
            <p:blipFill>
              <a:blip r:embed="rId1059"/>
              <a:stretch>
                <a:fillRect/>
              </a:stretch>
            </p:blipFill>
            <p:spPr>
              <a:xfrm>
                <a:off x="3715294" y="3322565"/>
                <a:ext cx="124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741" name="Freihand 740">
                <a:extLst>
                  <a:ext uri="{FF2B5EF4-FFF2-40B4-BE49-F238E27FC236}">
                    <a16:creationId xmlns:a16="http://schemas.microsoft.com/office/drawing/2014/main" id="{109DA399-BD95-4844-BB8F-FA35F1487DC9}"/>
                  </a:ext>
                </a:extLst>
              </p14:cNvPr>
              <p14:cNvContentPartPr/>
              <p14:nvPr/>
            </p14:nvContentPartPr>
            <p14:xfrm>
              <a:off x="725494" y="3706685"/>
              <a:ext cx="90720" cy="119160"/>
            </p14:xfrm>
          </p:contentPart>
        </mc:Choice>
        <mc:Fallback xmlns="">
          <p:pic>
            <p:nvPicPr>
              <p:cNvPr id="741" name="Freihand 740">
                <a:extLst>
                  <a:ext uri="{FF2B5EF4-FFF2-40B4-BE49-F238E27FC236}">
                    <a16:creationId xmlns:a16="http://schemas.microsoft.com/office/drawing/2014/main" id="{109DA399-BD95-4844-BB8F-FA35F1487DC9}"/>
                  </a:ext>
                </a:extLst>
              </p:cNvPr>
              <p:cNvPicPr/>
              <p:nvPr/>
            </p:nvPicPr>
            <p:blipFill>
              <a:blip r:embed="rId1061"/>
              <a:stretch>
                <a:fillRect/>
              </a:stretch>
            </p:blipFill>
            <p:spPr>
              <a:xfrm>
                <a:off x="721174" y="3702365"/>
                <a:ext cx="99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742" name="Freihand 741">
                <a:extLst>
                  <a:ext uri="{FF2B5EF4-FFF2-40B4-BE49-F238E27FC236}">
                    <a16:creationId xmlns:a16="http://schemas.microsoft.com/office/drawing/2014/main" id="{CA9537BB-80DF-4E0A-8854-9D7EC41A97FD}"/>
                  </a:ext>
                </a:extLst>
              </p14:cNvPr>
              <p14:cNvContentPartPr/>
              <p14:nvPr/>
            </p14:nvContentPartPr>
            <p14:xfrm>
              <a:off x="888934" y="3719645"/>
              <a:ext cx="74160" cy="100800"/>
            </p14:xfrm>
          </p:contentPart>
        </mc:Choice>
        <mc:Fallback xmlns="">
          <p:pic>
            <p:nvPicPr>
              <p:cNvPr id="742" name="Freihand 741">
                <a:extLst>
                  <a:ext uri="{FF2B5EF4-FFF2-40B4-BE49-F238E27FC236}">
                    <a16:creationId xmlns:a16="http://schemas.microsoft.com/office/drawing/2014/main" id="{CA9537BB-80DF-4E0A-8854-9D7EC41A97FD}"/>
                  </a:ext>
                </a:extLst>
              </p:cNvPr>
              <p:cNvPicPr/>
              <p:nvPr/>
            </p:nvPicPr>
            <p:blipFill>
              <a:blip r:embed="rId1063"/>
              <a:stretch>
                <a:fillRect/>
              </a:stretch>
            </p:blipFill>
            <p:spPr>
              <a:xfrm>
                <a:off x="884614" y="3715325"/>
                <a:ext cx="82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743" name="Freihand 742">
                <a:extLst>
                  <a:ext uri="{FF2B5EF4-FFF2-40B4-BE49-F238E27FC236}">
                    <a16:creationId xmlns:a16="http://schemas.microsoft.com/office/drawing/2014/main" id="{6E40DB22-6D11-48C3-ACB3-F32290FDD271}"/>
                  </a:ext>
                </a:extLst>
              </p14:cNvPr>
              <p14:cNvContentPartPr/>
              <p14:nvPr/>
            </p14:nvContentPartPr>
            <p14:xfrm>
              <a:off x="903334" y="3707765"/>
              <a:ext cx="86400" cy="1800"/>
            </p14:xfrm>
          </p:contentPart>
        </mc:Choice>
        <mc:Fallback xmlns="">
          <p:pic>
            <p:nvPicPr>
              <p:cNvPr id="743" name="Freihand 742">
                <a:extLst>
                  <a:ext uri="{FF2B5EF4-FFF2-40B4-BE49-F238E27FC236}">
                    <a16:creationId xmlns:a16="http://schemas.microsoft.com/office/drawing/2014/main" id="{6E40DB22-6D11-48C3-ACB3-F32290FDD271}"/>
                  </a:ext>
                </a:extLst>
              </p:cNvPr>
              <p:cNvPicPr/>
              <p:nvPr/>
            </p:nvPicPr>
            <p:blipFill>
              <a:blip r:embed="rId1065"/>
              <a:stretch>
                <a:fillRect/>
              </a:stretch>
            </p:blipFill>
            <p:spPr>
              <a:xfrm>
                <a:off x="899014" y="3703445"/>
                <a:ext cx="95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744" name="Freihand 743">
                <a:extLst>
                  <a:ext uri="{FF2B5EF4-FFF2-40B4-BE49-F238E27FC236}">
                    <a16:creationId xmlns:a16="http://schemas.microsoft.com/office/drawing/2014/main" id="{AFF83416-84E0-446F-A4C1-50E3B2A438F7}"/>
                  </a:ext>
                </a:extLst>
              </p14:cNvPr>
              <p14:cNvContentPartPr/>
              <p14:nvPr/>
            </p14:nvContentPartPr>
            <p14:xfrm>
              <a:off x="1008454" y="3712085"/>
              <a:ext cx="93240" cy="111960"/>
            </p14:xfrm>
          </p:contentPart>
        </mc:Choice>
        <mc:Fallback xmlns="">
          <p:pic>
            <p:nvPicPr>
              <p:cNvPr id="744" name="Freihand 743">
                <a:extLst>
                  <a:ext uri="{FF2B5EF4-FFF2-40B4-BE49-F238E27FC236}">
                    <a16:creationId xmlns:a16="http://schemas.microsoft.com/office/drawing/2014/main" id="{AFF83416-84E0-446F-A4C1-50E3B2A438F7}"/>
                  </a:ext>
                </a:extLst>
              </p:cNvPr>
              <p:cNvPicPr/>
              <p:nvPr/>
            </p:nvPicPr>
            <p:blipFill>
              <a:blip r:embed="rId1067"/>
              <a:stretch>
                <a:fillRect/>
              </a:stretch>
            </p:blipFill>
            <p:spPr>
              <a:xfrm>
                <a:off x="1004134" y="3707765"/>
                <a:ext cx="101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745" name="Freihand 744">
                <a:extLst>
                  <a:ext uri="{FF2B5EF4-FFF2-40B4-BE49-F238E27FC236}">
                    <a16:creationId xmlns:a16="http://schemas.microsoft.com/office/drawing/2014/main" id="{A768C72B-0A9C-472E-A41F-882440DB30F3}"/>
                  </a:ext>
                </a:extLst>
              </p14:cNvPr>
              <p14:cNvContentPartPr/>
              <p14:nvPr/>
            </p14:nvContentPartPr>
            <p14:xfrm>
              <a:off x="1145614" y="3760325"/>
              <a:ext cx="106200" cy="114120"/>
            </p14:xfrm>
          </p:contentPart>
        </mc:Choice>
        <mc:Fallback xmlns="">
          <p:pic>
            <p:nvPicPr>
              <p:cNvPr id="745" name="Freihand 744">
                <a:extLst>
                  <a:ext uri="{FF2B5EF4-FFF2-40B4-BE49-F238E27FC236}">
                    <a16:creationId xmlns:a16="http://schemas.microsoft.com/office/drawing/2014/main" id="{A768C72B-0A9C-472E-A41F-882440DB30F3}"/>
                  </a:ext>
                </a:extLst>
              </p:cNvPr>
              <p:cNvPicPr/>
              <p:nvPr/>
            </p:nvPicPr>
            <p:blipFill>
              <a:blip r:embed="rId1069"/>
              <a:stretch>
                <a:fillRect/>
              </a:stretch>
            </p:blipFill>
            <p:spPr>
              <a:xfrm>
                <a:off x="1141294" y="3756005"/>
                <a:ext cx="114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746" name="Freihand 745">
                <a:extLst>
                  <a:ext uri="{FF2B5EF4-FFF2-40B4-BE49-F238E27FC236}">
                    <a16:creationId xmlns:a16="http://schemas.microsoft.com/office/drawing/2014/main" id="{627D3D90-2C67-4974-B84A-4D22560A0839}"/>
                  </a:ext>
                </a:extLst>
              </p14:cNvPr>
              <p14:cNvContentPartPr/>
              <p14:nvPr/>
            </p14:nvContentPartPr>
            <p14:xfrm>
              <a:off x="1408774" y="3751685"/>
              <a:ext cx="127080" cy="14400"/>
            </p14:xfrm>
          </p:contentPart>
        </mc:Choice>
        <mc:Fallback xmlns="">
          <p:pic>
            <p:nvPicPr>
              <p:cNvPr id="746" name="Freihand 745">
                <a:extLst>
                  <a:ext uri="{FF2B5EF4-FFF2-40B4-BE49-F238E27FC236}">
                    <a16:creationId xmlns:a16="http://schemas.microsoft.com/office/drawing/2014/main" id="{627D3D90-2C67-4974-B84A-4D22560A0839}"/>
                  </a:ext>
                </a:extLst>
              </p:cNvPr>
              <p:cNvPicPr/>
              <p:nvPr/>
            </p:nvPicPr>
            <p:blipFill>
              <a:blip r:embed="rId1071"/>
              <a:stretch>
                <a:fillRect/>
              </a:stretch>
            </p:blipFill>
            <p:spPr>
              <a:xfrm>
                <a:off x="1404454" y="3747365"/>
                <a:ext cx="135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747" name="Freihand 746">
                <a:extLst>
                  <a:ext uri="{FF2B5EF4-FFF2-40B4-BE49-F238E27FC236}">
                    <a16:creationId xmlns:a16="http://schemas.microsoft.com/office/drawing/2014/main" id="{F39A6A55-A102-43CC-A270-D221389F4BC5}"/>
                  </a:ext>
                </a:extLst>
              </p14:cNvPr>
              <p14:cNvContentPartPr/>
              <p14:nvPr/>
            </p14:nvContentPartPr>
            <p14:xfrm>
              <a:off x="1668694" y="3709205"/>
              <a:ext cx="99720" cy="91800"/>
            </p14:xfrm>
          </p:contentPart>
        </mc:Choice>
        <mc:Fallback xmlns="">
          <p:pic>
            <p:nvPicPr>
              <p:cNvPr id="747" name="Freihand 746">
                <a:extLst>
                  <a:ext uri="{FF2B5EF4-FFF2-40B4-BE49-F238E27FC236}">
                    <a16:creationId xmlns:a16="http://schemas.microsoft.com/office/drawing/2014/main" id="{F39A6A55-A102-43CC-A270-D221389F4BC5}"/>
                  </a:ext>
                </a:extLst>
              </p:cNvPr>
              <p:cNvPicPr/>
              <p:nvPr/>
            </p:nvPicPr>
            <p:blipFill>
              <a:blip r:embed="rId1073"/>
              <a:stretch>
                <a:fillRect/>
              </a:stretch>
            </p:blipFill>
            <p:spPr>
              <a:xfrm>
                <a:off x="1664374" y="3704885"/>
                <a:ext cx="108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748" name="Freihand 747">
                <a:extLst>
                  <a:ext uri="{FF2B5EF4-FFF2-40B4-BE49-F238E27FC236}">
                    <a16:creationId xmlns:a16="http://schemas.microsoft.com/office/drawing/2014/main" id="{EDF68A5A-BBC7-486B-8026-E64A3BD506A2}"/>
                  </a:ext>
                </a:extLst>
              </p14:cNvPr>
              <p14:cNvContentPartPr/>
              <p14:nvPr/>
            </p14:nvContentPartPr>
            <p14:xfrm>
              <a:off x="1658614" y="3712085"/>
              <a:ext cx="127080" cy="64440"/>
            </p14:xfrm>
          </p:contentPart>
        </mc:Choice>
        <mc:Fallback xmlns="">
          <p:pic>
            <p:nvPicPr>
              <p:cNvPr id="748" name="Freihand 747">
                <a:extLst>
                  <a:ext uri="{FF2B5EF4-FFF2-40B4-BE49-F238E27FC236}">
                    <a16:creationId xmlns:a16="http://schemas.microsoft.com/office/drawing/2014/main" id="{EDF68A5A-BBC7-486B-8026-E64A3BD506A2}"/>
                  </a:ext>
                </a:extLst>
              </p:cNvPr>
              <p:cNvPicPr/>
              <p:nvPr/>
            </p:nvPicPr>
            <p:blipFill>
              <a:blip r:embed="rId1075"/>
              <a:stretch>
                <a:fillRect/>
              </a:stretch>
            </p:blipFill>
            <p:spPr>
              <a:xfrm>
                <a:off x="1654294" y="3707765"/>
                <a:ext cx="135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49" name="Freihand 748">
                <a:extLst>
                  <a:ext uri="{FF2B5EF4-FFF2-40B4-BE49-F238E27FC236}">
                    <a16:creationId xmlns:a16="http://schemas.microsoft.com/office/drawing/2014/main" id="{B36B6085-BE80-462C-B2BE-5A73DEBBAA7A}"/>
                  </a:ext>
                </a:extLst>
              </p14:cNvPr>
              <p14:cNvContentPartPr/>
              <p14:nvPr/>
            </p14:nvContentPartPr>
            <p14:xfrm>
              <a:off x="1820254" y="3721445"/>
              <a:ext cx="77400" cy="54000"/>
            </p14:xfrm>
          </p:contentPart>
        </mc:Choice>
        <mc:Fallback xmlns="">
          <p:pic>
            <p:nvPicPr>
              <p:cNvPr id="749" name="Freihand 748">
                <a:extLst>
                  <a:ext uri="{FF2B5EF4-FFF2-40B4-BE49-F238E27FC236}">
                    <a16:creationId xmlns:a16="http://schemas.microsoft.com/office/drawing/2014/main" id="{B36B6085-BE80-462C-B2BE-5A73DEBBAA7A}"/>
                  </a:ext>
                </a:extLst>
              </p:cNvPr>
              <p:cNvPicPr/>
              <p:nvPr/>
            </p:nvPicPr>
            <p:blipFill>
              <a:blip r:embed="rId1077"/>
              <a:stretch>
                <a:fillRect/>
              </a:stretch>
            </p:blipFill>
            <p:spPr>
              <a:xfrm>
                <a:off x="1815934" y="3717125"/>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750" name="Freihand 749">
                <a:extLst>
                  <a:ext uri="{FF2B5EF4-FFF2-40B4-BE49-F238E27FC236}">
                    <a16:creationId xmlns:a16="http://schemas.microsoft.com/office/drawing/2014/main" id="{D56AE797-6DDB-41AA-998B-A9C74E7958CB}"/>
                  </a:ext>
                </a:extLst>
              </p14:cNvPr>
              <p14:cNvContentPartPr/>
              <p14:nvPr/>
            </p14:nvContentPartPr>
            <p14:xfrm>
              <a:off x="1880734" y="3740525"/>
              <a:ext cx="50040" cy="118080"/>
            </p14:xfrm>
          </p:contentPart>
        </mc:Choice>
        <mc:Fallback xmlns="">
          <p:pic>
            <p:nvPicPr>
              <p:cNvPr id="750" name="Freihand 749">
                <a:extLst>
                  <a:ext uri="{FF2B5EF4-FFF2-40B4-BE49-F238E27FC236}">
                    <a16:creationId xmlns:a16="http://schemas.microsoft.com/office/drawing/2014/main" id="{D56AE797-6DDB-41AA-998B-A9C74E7958CB}"/>
                  </a:ext>
                </a:extLst>
              </p:cNvPr>
              <p:cNvPicPr/>
              <p:nvPr/>
            </p:nvPicPr>
            <p:blipFill>
              <a:blip r:embed="rId1079"/>
              <a:stretch>
                <a:fillRect/>
              </a:stretch>
            </p:blipFill>
            <p:spPr>
              <a:xfrm>
                <a:off x="1876414" y="3736205"/>
                <a:ext cx="58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751" name="Freihand 750">
                <a:extLst>
                  <a:ext uri="{FF2B5EF4-FFF2-40B4-BE49-F238E27FC236}">
                    <a16:creationId xmlns:a16="http://schemas.microsoft.com/office/drawing/2014/main" id="{E561371F-E776-4E8D-B5A4-7B95DDA070ED}"/>
                  </a:ext>
                </a:extLst>
              </p14:cNvPr>
              <p14:cNvContentPartPr/>
              <p14:nvPr/>
            </p14:nvContentPartPr>
            <p14:xfrm>
              <a:off x="2206894" y="3722525"/>
              <a:ext cx="134640" cy="6840"/>
            </p14:xfrm>
          </p:contentPart>
        </mc:Choice>
        <mc:Fallback xmlns="">
          <p:pic>
            <p:nvPicPr>
              <p:cNvPr id="751" name="Freihand 750">
                <a:extLst>
                  <a:ext uri="{FF2B5EF4-FFF2-40B4-BE49-F238E27FC236}">
                    <a16:creationId xmlns:a16="http://schemas.microsoft.com/office/drawing/2014/main" id="{E561371F-E776-4E8D-B5A4-7B95DDA070ED}"/>
                  </a:ext>
                </a:extLst>
              </p:cNvPr>
              <p:cNvPicPr/>
              <p:nvPr/>
            </p:nvPicPr>
            <p:blipFill>
              <a:blip r:embed="rId1081"/>
              <a:stretch>
                <a:fillRect/>
              </a:stretch>
            </p:blipFill>
            <p:spPr>
              <a:xfrm>
                <a:off x="2202574" y="3718205"/>
                <a:ext cx="143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752" name="Freihand 751">
                <a:extLst>
                  <a:ext uri="{FF2B5EF4-FFF2-40B4-BE49-F238E27FC236}">
                    <a16:creationId xmlns:a16="http://schemas.microsoft.com/office/drawing/2014/main" id="{0E529169-D96E-4D4D-B0A2-27E59FF4451D}"/>
                  </a:ext>
                </a:extLst>
              </p14:cNvPr>
              <p14:cNvContentPartPr/>
              <p14:nvPr/>
            </p14:nvContentPartPr>
            <p14:xfrm>
              <a:off x="2210854" y="3753485"/>
              <a:ext cx="142920" cy="11160"/>
            </p14:xfrm>
          </p:contentPart>
        </mc:Choice>
        <mc:Fallback xmlns="">
          <p:pic>
            <p:nvPicPr>
              <p:cNvPr id="752" name="Freihand 751">
                <a:extLst>
                  <a:ext uri="{FF2B5EF4-FFF2-40B4-BE49-F238E27FC236}">
                    <a16:creationId xmlns:a16="http://schemas.microsoft.com/office/drawing/2014/main" id="{0E529169-D96E-4D4D-B0A2-27E59FF4451D}"/>
                  </a:ext>
                </a:extLst>
              </p:cNvPr>
              <p:cNvPicPr/>
              <p:nvPr/>
            </p:nvPicPr>
            <p:blipFill>
              <a:blip r:embed="rId1083"/>
              <a:stretch>
                <a:fillRect/>
              </a:stretch>
            </p:blipFill>
            <p:spPr>
              <a:xfrm>
                <a:off x="2206534" y="3749165"/>
                <a:ext cx="151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755" name="Freihand 754">
                <a:extLst>
                  <a:ext uri="{FF2B5EF4-FFF2-40B4-BE49-F238E27FC236}">
                    <a16:creationId xmlns:a16="http://schemas.microsoft.com/office/drawing/2014/main" id="{EE96FCFC-116A-4033-A9E3-3DD442A57B3D}"/>
                  </a:ext>
                </a:extLst>
              </p14:cNvPr>
              <p14:cNvContentPartPr/>
              <p14:nvPr/>
            </p14:nvContentPartPr>
            <p14:xfrm>
              <a:off x="2547454" y="3636845"/>
              <a:ext cx="86040" cy="115920"/>
            </p14:xfrm>
          </p:contentPart>
        </mc:Choice>
        <mc:Fallback xmlns="">
          <p:pic>
            <p:nvPicPr>
              <p:cNvPr id="755" name="Freihand 754">
                <a:extLst>
                  <a:ext uri="{FF2B5EF4-FFF2-40B4-BE49-F238E27FC236}">
                    <a16:creationId xmlns:a16="http://schemas.microsoft.com/office/drawing/2014/main" id="{EE96FCFC-116A-4033-A9E3-3DD442A57B3D}"/>
                  </a:ext>
                </a:extLst>
              </p:cNvPr>
              <p:cNvPicPr/>
              <p:nvPr/>
            </p:nvPicPr>
            <p:blipFill>
              <a:blip r:embed="rId1085"/>
              <a:stretch>
                <a:fillRect/>
              </a:stretch>
            </p:blipFill>
            <p:spPr>
              <a:xfrm>
                <a:off x="2543134" y="3632525"/>
                <a:ext cx="9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756" name="Freihand 755">
                <a:extLst>
                  <a:ext uri="{FF2B5EF4-FFF2-40B4-BE49-F238E27FC236}">
                    <a16:creationId xmlns:a16="http://schemas.microsoft.com/office/drawing/2014/main" id="{F94EC752-4FF3-4DAB-9D6F-4695CEB0C3BE}"/>
                  </a:ext>
                </a:extLst>
              </p14:cNvPr>
              <p14:cNvContentPartPr/>
              <p14:nvPr/>
            </p14:nvContentPartPr>
            <p14:xfrm>
              <a:off x="2686414" y="3658085"/>
              <a:ext cx="86760" cy="60480"/>
            </p14:xfrm>
          </p:contentPart>
        </mc:Choice>
        <mc:Fallback xmlns="">
          <p:pic>
            <p:nvPicPr>
              <p:cNvPr id="756" name="Freihand 755">
                <a:extLst>
                  <a:ext uri="{FF2B5EF4-FFF2-40B4-BE49-F238E27FC236}">
                    <a16:creationId xmlns:a16="http://schemas.microsoft.com/office/drawing/2014/main" id="{F94EC752-4FF3-4DAB-9D6F-4695CEB0C3BE}"/>
                  </a:ext>
                </a:extLst>
              </p:cNvPr>
              <p:cNvPicPr/>
              <p:nvPr/>
            </p:nvPicPr>
            <p:blipFill>
              <a:blip r:embed="rId1087"/>
              <a:stretch>
                <a:fillRect/>
              </a:stretch>
            </p:blipFill>
            <p:spPr>
              <a:xfrm>
                <a:off x="2682094" y="3653765"/>
                <a:ext cx="95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757" name="Freihand 756">
                <a:extLst>
                  <a:ext uri="{FF2B5EF4-FFF2-40B4-BE49-F238E27FC236}">
                    <a16:creationId xmlns:a16="http://schemas.microsoft.com/office/drawing/2014/main" id="{05F530AD-14E0-4143-BEFD-90E8EE5B0023}"/>
                  </a:ext>
                </a:extLst>
              </p14:cNvPr>
              <p14:cNvContentPartPr/>
              <p14:nvPr/>
            </p14:nvContentPartPr>
            <p14:xfrm>
              <a:off x="2782894" y="3664925"/>
              <a:ext cx="106560" cy="61200"/>
            </p14:xfrm>
          </p:contentPart>
        </mc:Choice>
        <mc:Fallback xmlns="">
          <p:pic>
            <p:nvPicPr>
              <p:cNvPr id="757" name="Freihand 756">
                <a:extLst>
                  <a:ext uri="{FF2B5EF4-FFF2-40B4-BE49-F238E27FC236}">
                    <a16:creationId xmlns:a16="http://schemas.microsoft.com/office/drawing/2014/main" id="{05F530AD-14E0-4143-BEFD-90E8EE5B0023}"/>
                  </a:ext>
                </a:extLst>
              </p:cNvPr>
              <p:cNvPicPr/>
              <p:nvPr/>
            </p:nvPicPr>
            <p:blipFill>
              <a:blip r:embed="rId1089"/>
              <a:stretch>
                <a:fillRect/>
              </a:stretch>
            </p:blipFill>
            <p:spPr>
              <a:xfrm>
                <a:off x="2778574" y="3660605"/>
                <a:ext cx="115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758" name="Freihand 757">
                <a:extLst>
                  <a:ext uri="{FF2B5EF4-FFF2-40B4-BE49-F238E27FC236}">
                    <a16:creationId xmlns:a16="http://schemas.microsoft.com/office/drawing/2014/main" id="{33BDF0E9-6961-4A7C-823E-879FC843411F}"/>
                  </a:ext>
                </a:extLst>
              </p14:cNvPr>
              <p14:cNvContentPartPr/>
              <p14:nvPr/>
            </p14:nvContentPartPr>
            <p14:xfrm>
              <a:off x="3025894" y="3666365"/>
              <a:ext cx="122760" cy="14040"/>
            </p14:xfrm>
          </p:contentPart>
        </mc:Choice>
        <mc:Fallback xmlns="">
          <p:pic>
            <p:nvPicPr>
              <p:cNvPr id="758" name="Freihand 757">
                <a:extLst>
                  <a:ext uri="{FF2B5EF4-FFF2-40B4-BE49-F238E27FC236}">
                    <a16:creationId xmlns:a16="http://schemas.microsoft.com/office/drawing/2014/main" id="{33BDF0E9-6961-4A7C-823E-879FC843411F}"/>
                  </a:ext>
                </a:extLst>
              </p:cNvPr>
              <p:cNvPicPr/>
              <p:nvPr/>
            </p:nvPicPr>
            <p:blipFill>
              <a:blip r:embed="rId1091"/>
              <a:stretch>
                <a:fillRect/>
              </a:stretch>
            </p:blipFill>
            <p:spPr>
              <a:xfrm>
                <a:off x="3021574" y="3662045"/>
                <a:ext cx="131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759" name="Freihand 758">
                <a:extLst>
                  <a:ext uri="{FF2B5EF4-FFF2-40B4-BE49-F238E27FC236}">
                    <a16:creationId xmlns:a16="http://schemas.microsoft.com/office/drawing/2014/main" id="{74E17EB0-2BDB-48FE-8D78-99A72B071F8C}"/>
                  </a:ext>
                </a:extLst>
              </p14:cNvPr>
              <p14:cNvContentPartPr/>
              <p14:nvPr/>
            </p14:nvContentPartPr>
            <p14:xfrm>
              <a:off x="3219214" y="3622085"/>
              <a:ext cx="122400" cy="97560"/>
            </p14:xfrm>
          </p:contentPart>
        </mc:Choice>
        <mc:Fallback xmlns="">
          <p:pic>
            <p:nvPicPr>
              <p:cNvPr id="759" name="Freihand 758">
                <a:extLst>
                  <a:ext uri="{FF2B5EF4-FFF2-40B4-BE49-F238E27FC236}">
                    <a16:creationId xmlns:a16="http://schemas.microsoft.com/office/drawing/2014/main" id="{74E17EB0-2BDB-48FE-8D78-99A72B071F8C}"/>
                  </a:ext>
                </a:extLst>
              </p:cNvPr>
              <p:cNvPicPr/>
              <p:nvPr/>
            </p:nvPicPr>
            <p:blipFill>
              <a:blip r:embed="rId1093"/>
              <a:stretch>
                <a:fillRect/>
              </a:stretch>
            </p:blipFill>
            <p:spPr>
              <a:xfrm>
                <a:off x="3214894" y="3617765"/>
                <a:ext cx="131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761" name="Freihand 760">
                <a:extLst>
                  <a:ext uri="{FF2B5EF4-FFF2-40B4-BE49-F238E27FC236}">
                    <a16:creationId xmlns:a16="http://schemas.microsoft.com/office/drawing/2014/main" id="{77A41FC2-2C76-4507-8A1B-5447B27C61E1}"/>
                  </a:ext>
                </a:extLst>
              </p14:cNvPr>
              <p14:cNvContentPartPr/>
              <p14:nvPr/>
            </p14:nvContentPartPr>
            <p14:xfrm>
              <a:off x="3362134" y="3631445"/>
              <a:ext cx="108720" cy="94320"/>
            </p14:xfrm>
          </p:contentPart>
        </mc:Choice>
        <mc:Fallback xmlns="">
          <p:pic>
            <p:nvPicPr>
              <p:cNvPr id="761" name="Freihand 760">
                <a:extLst>
                  <a:ext uri="{FF2B5EF4-FFF2-40B4-BE49-F238E27FC236}">
                    <a16:creationId xmlns:a16="http://schemas.microsoft.com/office/drawing/2014/main" id="{77A41FC2-2C76-4507-8A1B-5447B27C61E1}"/>
                  </a:ext>
                </a:extLst>
              </p:cNvPr>
              <p:cNvPicPr/>
              <p:nvPr/>
            </p:nvPicPr>
            <p:blipFill>
              <a:blip r:embed="rId1095"/>
              <a:stretch>
                <a:fillRect/>
              </a:stretch>
            </p:blipFill>
            <p:spPr>
              <a:xfrm>
                <a:off x="3357814" y="3627125"/>
                <a:ext cx="117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762" name="Freihand 761">
                <a:extLst>
                  <a:ext uri="{FF2B5EF4-FFF2-40B4-BE49-F238E27FC236}">
                    <a16:creationId xmlns:a16="http://schemas.microsoft.com/office/drawing/2014/main" id="{10C3A7C8-B3D5-4ACE-8A40-F27691512345}"/>
                  </a:ext>
                </a:extLst>
              </p14:cNvPr>
              <p14:cNvContentPartPr/>
              <p14:nvPr/>
            </p14:nvContentPartPr>
            <p14:xfrm>
              <a:off x="3371854" y="3649805"/>
              <a:ext cx="122760" cy="59760"/>
            </p14:xfrm>
          </p:contentPart>
        </mc:Choice>
        <mc:Fallback xmlns="">
          <p:pic>
            <p:nvPicPr>
              <p:cNvPr id="762" name="Freihand 761">
                <a:extLst>
                  <a:ext uri="{FF2B5EF4-FFF2-40B4-BE49-F238E27FC236}">
                    <a16:creationId xmlns:a16="http://schemas.microsoft.com/office/drawing/2014/main" id="{10C3A7C8-B3D5-4ACE-8A40-F27691512345}"/>
                  </a:ext>
                </a:extLst>
              </p:cNvPr>
              <p:cNvPicPr/>
              <p:nvPr/>
            </p:nvPicPr>
            <p:blipFill>
              <a:blip r:embed="rId1097"/>
              <a:stretch>
                <a:fillRect/>
              </a:stretch>
            </p:blipFill>
            <p:spPr>
              <a:xfrm>
                <a:off x="3367534" y="3645485"/>
                <a:ext cx="131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763" name="Freihand 762">
                <a:extLst>
                  <a:ext uri="{FF2B5EF4-FFF2-40B4-BE49-F238E27FC236}">
                    <a16:creationId xmlns:a16="http://schemas.microsoft.com/office/drawing/2014/main" id="{173A7973-EEFB-44B3-AD08-192E2FF3637B}"/>
                  </a:ext>
                </a:extLst>
              </p14:cNvPr>
              <p14:cNvContentPartPr/>
              <p14:nvPr/>
            </p14:nvContentPartPr>
            <p14:xfrm>
              <a:off x="3544294" y="3628205"/>
              <a:ext cx="113760" cy="164880"/>
            </p14:xfrm>
          </p:contentPart>
        </mc:Choice>
        <mc:Fallback xmlns="">
          <p:pic>
            <p:nvPicPr>
              <p:cNvPr id="763" name="Freihand 762">
                <a:extLst>
                  <a:ext uri="{FF2B5EF4-FFF2-40B4-BE49-F238E27FC236}">
                    <a16:creationId xmlns:a16="http://schemas.microsoft.com/office/drawing/2014/main" id="{173A7973-EEFB-44B3-AD08-192E2FF3637B}"/>
                  </a:ext>
                </a:extLst>
              </p:cNvPr>
              <p:cNvPicPr/>
              <p:nvPr/>
            </p:nvPicPr>
            <p:blipFill>
              <a:blip r:embed="rId1099"/>
              <a:stretch>
                <a:fillRect/>
              </a:stretch>
            </p:blipFill>
            <p:spPr>
              <a:xfrm>
                <a:off x="3539974" y="3623885"/>
                <a:ext cx="122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765" name="Freihand 764">
                <a:extLst>
                  <a:ext uri="{FF2B5EF4-FFF2-40B4-BE49-F238E27FC236}">
                    <a16:creationId xmlns:a16="http://schemas.microsoft.com/office/drawing/2014/main" id="{512C35C6-42A6-42BF-9808-B7FBECABDFA7}"/>
                  </a:ext>
                </a:extLst>
              </p14:cNvPr>
              <p14:cNvContentPartPr/>
              <p14:nvPr/>
            </p14:nvContentPartPr>
            <p14:xfrm>
              <a:off x="2876854" y="3662405"/>
              <a:ext cx="70560" cy="78120"/>
            </p14:xfrm>
          </p:contentPart>
        </mc:Choice>
        <mc:Fallback xmlns="">
          <p:pic>
            <p:nvPicPr>
              <p:cNvPr id="765" name="Freihand 764">
                <a:extLst>
                  <a:ext uri="{FF2B5EF4-FFF2-40B4-BE49-F238E27FC236}">
                    <a16:creationId xmlns:a16="http://schemas.microsoft.com/office/drawing/2014/main" id="{512C35C6-42A6-42BF-9808-B7FBECABDFA7}"/>
                  </a:ext>
                </a:extLst>
              </p:cNvPr>
              <p:cNvPicPr/>
              <p:nvPr/>
            </p:nvPicPr>
            <p:blipFill>
              <a:blip r:embed="rId1101"/>
              <a:stretch>
                <a:fillRect/>
              </a:stretch>
            </p:blipFill>
            <p:spPr>
              <a:xfrm>
                <a:off x="2872534" y="3658085"/>
                <a:ext cx="79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766" name="Freihand 765">
                <a:extLst>
                  <a:ext uri="{FF2B5EF4-FFF2-40B4-BE49-F238E27FC236}">
                    <a16:creationId xmlns:a16="http://schemas.microsoft.com/office/drawing/2014/main" id="{5E66477B-B35B-4997-A90E-3C4D23DDEB8A}"/>
                  </a:ext>
                </a:extLst>
              </p14:cNvPr>
              <p14:cNvContentPartPr/>
              <p14:nvPr/>
            </p14:nvContentPartPr>
            <p14:xfrm>
              <a:off x="2891974" y="3641885"/>
              <a:ext cx="80640" cy="68760"/>
            </p14:xfrm>
          </p:contentPart>
        </mc:Choice>
        <mc:Fallback xmlns="">
          <p:pic>
            <p:nvPicPr>
              <p:cNvPr id="766" name="Freihand 765">
                <a:extLst>
                  <a:ext uri="{FF2B5EF4-FFF2-40B4-BE49-F238E27FC236}">
                    <a16:creationId xmlns:a16="http://schemas.microsoft.com/office/drawing/2014/main" id="{5E66477B-B35B-4997-A90E-3C4D23DDEB8A}"/>
                  </a:ext>
                </a:extLst>
              </p:cNvPr>
              <p:cNvPicPr/>
              <p:nvPr/>
            </p:nvPicPr>
            <p:blipFill>
              <a:blip r:embed="rId1103"/>
              <a:stretch>
                <a:fillRect/>
              </a:stretch>
            </p:blipFill>
            <p:spPr>
              <a:xfrm>
                <a:off x="2887654" y="3637565"/>
                <a:ext cx="89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768" name="Freihand 767">
                <a:extLst>
                  <a:ext uri="{FF2B5EF4-FFF2-40B4-BE49-F238E27FC236}">
                    <a16:creationId xmlns:a16="http://schemas.microsoft.com/office/drawing/2014/main" id="{04B770BE-2D1D-4583-8E77-2CE9307C3AE8}"/>
                  </a:ext>
                </a:extLst>
              </p14:cNvPr>
              <p14:cNvContentPartPr/>
              <p14:nvPr/>
            </p14:nvContentPartPr>
            <p14:xfrm>
              <a:off x="1872094" y="3774005"/>
              <a:ext cx="1534680" cy="218880"/>
            </p14:xfrm>
          </p:contentPart>
        </mc:Choice>
        <mc:Fallback xmlns="">
          <p:pic>
            <p:nvPicPr>
              <p:cNvPr id="768" name="Freihand 767">
                <a:extLst>
                  <a:ext uri="{FF2B5EF4-FFF2-40B4-BE49-F238E27FC236}">
                    <a16:creationId xmlns:a16="http://schemas.microsoft.com/office/drawing/2014/main" id="{04B770BE-2D1D-4583-8E77-2CE9307C3AE8}"/>
                  </a:ext>
                </a:extLst>
              </p:cNvPr>
              <p:cNvPicPr/>
              <p:nvPr/>
            </p:nvPicPr>
            <p:blipFill>
              <a:blip r:embed="rId1105"/>
              <a:stretch>
                <a:fillRect/>
              </a:stretch>
            </p:blipFill>
            <p:spPr>
              <a:xfrm>
                <a:off x="1867774" y="3769685"/>
                <a:ext cx="1543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769" name="Freihand 768">
                <a:extLst>
                  <a:ext uri="{FF2B5EF4-FFF2-40B4-BE49-F238E27FC236}">
                    <a16:creationId xmlns:a16="http://schemas.microsoft.com/office/drawing/2014/main" id="{17F20BC3-0EF4-4B03-A505-FAEDDE4D3FCD}"/>
                  </a:ext>
                </a:extLst>
              </p14:cNvPr>
              <p14:cNvContentPartPr/>
              <p14:nvPr/>
            </p14:nvContentPartPr>
            <p14:xfrm>
              <a:off x="1812694" y="3859685"/>
              <a:ext cx="134280" cy="105840"/>
            </p14:xfrm>
          </p:contentPart>
        </mc:Choice>
        <mc:Fallback xmlns="">
          <p:pic>
            <p:nvPicPr>
              <p:cNvPr id="769" name="Freihand 768">
                <a:extLst>
                  <a:ext uri="{FF2B5EF4-FFF2-40B4-BE49-F238E27FC236}">
                    <a16:creationId xmlns:a16="http://schemas.microsoft.com/office/drawing/2014/main" id="{17F20BC3-0EF4-4B03-A505-FAEDDE4D3FCD}"/>
                  </a:ext>
                </a:extLst>
              </p:cNvPr>
              <p:cNvPicPr/>
              <p:nvPr/>
            </p:nvPicPr>
            <p:blipFill>
              <a:blip r:embed="rId1107"/>
              <a:stretch>
                <a:fillRect/>
              </a:stretch>
            </p:blipFill>
            <p:spPr>
              <a:xfrm>
                <a:off x="1808374" y="3855365"/>
                <a:ext cx="142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771" name="Freihand 770">
                <a:extLst>
                  <a:ext uri="{FF2B5EF4-FFF2-40B4-BE49-F238E27FC236}">
                    <a16:creationId xmlns:a16="http://schemas.microsoft.com/office/drawing/2014/main" id="{90A22085-99FE-48F1-BFEB-8AAC15CF8E01}"/>
                  </a:ext>
                </a:extLst>
              </p14:cNvPr>
              <p14:cNvContentPartPr/>
              <p14:nvPr/>
            </p14:nvContentPartPr>
            <p14:xfrm>
              <a:off x="684814" y="4081085"/>
              <a:ext cx="85680" cy="96120"/>
            </p14:xfrm>
          </p:contentPart>
        </mc:Choice>
        <mc:Fallback xmlns="">
          <p:pic>
            <p:nvPicPr>
              <p:cNvPr id="771" name="Freihand 770">
                <a:extLst>
                  <a:ext uri="{FF2B5EF4-FFF2-40B4-BE49-F238E27FC236}">
                    <a16:creationId xmlns:a16="http://schemas.microsoft.com/office/drawing/2014/main" id="{90A22085-99FE-48F1-BFEB-8AAC15CF8E01}"/>
                  </a:ext>
                </a:extLst>
              </p:cNvPr>
              <p:cNvPicPr/>
              <p:nvPr/>
            </p:nvPicPr>
            <p:blipFill>
              <a:blip r:embed="rId1109"/>
              <a:stretch>
                <a:fillRect/>
              </a:stretch>
            </p:blipFill>
            <p:spPr>
              <a:xfrm>
                <a:off x="680494" y="4076765"/>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772" name="Freihand 771">
                <a:extLst>
                  <a:ext uri="{FF2B5EF4-FFF2-40B4-BE49-F238E27FC236}">
                    <a16:creationId xmlns:a16="http://schemas.microsoft.com/office/drawing/2014/main" id="{D1EACE68-494A-4890-8A40-0364A03555CD}"/>
                  </a:ext>
                </a:extLst>
              </p14:cNvPr>
              <p14:cNvContentPartPr/>
              <p14:nvPr/>
            </p14:nvContentPartPr>
            <p14:xfrm>
              <a:off x="797134" y="4081085"/>
              <a:ext cx="93240" cy="108720"/>
            </p14:xfrm>
          </p:contentPart>
        </mc:Choice>
        <mc:Fallback xmlns="">
          <p:pic>
            <p:nvPicPr>
              <p:cNvPr id="772" name="Freihand 771">
                <a:extLst>
                  <a:ext uri="{FF2B5EF4-FFF2-40B4-BE49-F238E27FC236}">
                    <a16:creationId xmlns:a16="http://schemas.microsoft.com/office/drawing/2014/main" id="{D1EACE68-494A-4890-8A40-0364A03555CD}"/>
                  </a:ext>
                </a:extLst>
              </p:cNvPr>
              <p:cNvPicPr/>
              <p:nvPr/>
            </p:nvPicPr>
            <p:blipFill>
              <a:blip r:embed="rId1111"/>
              <a:stretch>
                <a:fillRect/>
              </a:stretch>
            </p:blipFill>
            <p:spPr>
              <a:xfrm>
                <a:off x="792814" y="4076765"/>
                <a:ext cx="101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773" name="Freihand 772">
                <a:extLst>
                  <a:ext uri="{FF2B5EF4-FFF2-40B4-BE49-F238E27FC236}">
                    <a16:creationId xmlns:a16="http://schemas.microsoft.com/office/drawing/2014/main" id="{90B22016-9297-4622-AA60-F6023314BD45}"/>
                  </a:ext>
                </a:extLst>
              </p14:cNvPr>
              <p14:cNvContentPartPr/>
              <p14:nvPr/>
            </p14:nvContentPartPr>
            <p14:xfrm>
              <a:off x="823054" y="4074965"/>
              <a:ext cx="112320" cy="26280"/>
            </p14:xfrm>
          </p:contentPart>
        </mc:Choice>
        <mc:Fallback xmlns="">
          <p:pic>
            <p:nvPicPr>
              <p:cNvPr id="773" name="Freihand 772">
                <a:extLst>
                  <a:ext uri="{FF2B5EF4-FFF2-40B4-BE49-F238E27FC236}">
                    <a16:creationId xmlns:a16="http://schemas.microsoft.com/office/drawing/2014/main" id="{90B22016-9297-4622-AA60-F6023314BD45}"/>
                  </a:ext>
                </a:extLst>
              </p:cNvPr>
              <p:cNvPicPr/>
              <p:nvPr/>
            </p:nvPicPr>
            <p:blipFill>
              <a:blip r:embed="rId1113"/>
              <a:stretch>
                <a:fillRect/>
              </a:stretch>
            </p:blipFill>
            <p:spPr>
              <a:xfrm>
                <a:off x="818734" y="4070645"/>
                <a:ext cx="120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74" name="Freihand 773">
                <a:extLst>
                  <a:ext uri="{FF2B5EF4-FFF2-40B4-BE49-F238E27FC236}">
                    <a16:creationId xmlns:a16="http://schemas.microsoft.com/office/drawing/2014/main" id="{836D944C-E676-45D2-85E0-64AA2B055ACE}"/>
                  </a:ext>
                </a:extLst>
              </p14:cNvPr>
              <p14:cNvContentPartPr/>
              <p14:nvPr/>
            </p14:nvContentPartPr>
            <p14:xfrm>
              <a:off x="952294" y="4089005"/>
              <a:ext cx="191880" cy="78840"/>
            </p14:xfrm>
          </p:contentPart>
        </mc:Choice>
        <mc:Fallback xmlns="">
          <p:pic>
            <p:nvPicPr>
              <p:cNvPr id="774" name="Freihand 773">
                <a:extLst>
                  <a:ext uri="{FF2B5EF4-FFF2-40B4-BE49-F238E27FC236}">
                    <a16:creationId xmlns:a16="http://schemas.microsoft.com/office/drawing/2014/main" id="{836D944C-E676-45D2-85E0-64AA2B055ACE}"/>
                  </a:ext>
                </a:extLst>
              </p:cNvPr>
              <p:cNvPicPr/>
              <p:nvPr/>
            </p:nvPicPr>
            <p:blipFill>
              <a:blip r:embed="rId1115"/>
              <a:stretch>
                <a:fillRect/>
              </a:stretch>
            </p:blipFill>
            <p:spPr>
              <a:xfrm>
                <a:off x="947974" y="4084685"/>
                <a:ext cx="200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75" name="Freihand 774">
                <a:extLst>
                  <a:ext uri="{FF2B5EF4-FFF2-40B4-BE49-F238E27FC236}">
                    <a16:creationId xmlns:a16="http://schemas.microsoft.com/office/drawing/2014/main" id="{E8B00DC8-182D-4AF3-A959-2BACCA117D4F}"/>
                  </a:ext>
                </a:extLst>
              </p14:cNvPr>
              <p14:cNvContentPartPr/>
              <p14:nvPr/>
            </p14:nvContentPartPr>
            <p14:xfrm>
              <a:off x="1113214" y="4139765"/>
              <a:ext cx="48240" cy="128880"/>
            </p14:xfrm>
          </p:contentPart>
        </mc:Choice>
        <mc:Fallback xmlns="">
          <p:pic>
            <p:nvPicPr>
              <p:cNvPr id="775" name="Freihand 774">
                <a:extLst>
                  <a:ext uri="{FF2B5EF4-FFF2-40B4-BE49-F238E27FC236}">
                    <a16:creationId xmlns:a16="http://schemas.microsoft.com/office/drawing/2014/main" id="{E8B00DC8-182D-4AF3-A959-2BACCA117D4F}"/>
                  </a:ext>
                </a:extLst>
              </p:cNvPr>
              <p:cNvPicPr/>
              <p:nvPr/>
            </p:nvPicPr>
            <p:blipFill>
              <a:blip r:embed="rId1117"/>
              <a:stretch>
                <a:fillRect/>
              </a:stretch>
            </p:blipFill>
            <p:spPr>
              <a:xfrm>
                <a:off x="1108894" y="4135445"/>
                <a:ext cx="56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77" name="Freihand 776">
                <a:extLst>
                  <a:ext uri="{FF2B5EF4-FFF2-40B4-BE49-F238E27FC236}">
                    <a16:creationId xmlns:a16="http://schemas.microsoft.com/office/drawing/2014/main" id="{95F31383-B0FD-474F-A209-BB2CD5B76C80}"/>
                  </a:ext>
                </a:extLst>
              </p14:cNvPr>
              <p14:cNvContentPartPr/>
              <p14:nvPr/>
            </p14:nvContentPartPr>
            <p14:xfrm>
              <a:off x="1280254" y="4143365"/>
              <a:ext cx="81720" cy="6840"/>
            </p14:xfrm>
          </p:contentPart>
        </mc:Choice>
        <mc:Fallback xmlns="">
          <p:pic>
            <p:nvPicPr>
              <p:cNvPr id="777" name="Freihand 776">
                <a:extLst>
                  <a:ext uri="{FF2B5EF4-FFF2-40B4-BE49-F238E27FC236}">
                    <a16:creationId xmlns:a16="http://schemas.microsoft.com/office/drawing/2014/main" id="{95F31383-B0FD-474F-A209-BB2CD5B76C80}"/>
                  </a:ext>
                </a:extLst>
              </p:cNvPr>
              <p:cNvPicPr/>
              <p:nvPr/>
            </p:nvPicPr>
            <p:blipFill>
              <a:blip r:embed="rId1119"/>
              <a:stretch>
                <a:fillRect/>
              </a:stretch>
            </p:blipFill>
            <p:spPr>
              <a:xfrm>
                <a:off x="1275934" y="4139045"/>
                <a:ext cx="90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78" name="Freihand 777">
                <a:extLst>
                  <a:ext uri="{FF2B5EF4-FFF2-40B4-BE49-F238E27FC236}">
                    <a16:creationId xmlns:a16="http://schemas.microsoft.com/office/drawing/2014/main" id="{C9BB0853-B3EB-434A-8C21-FD78C872EC22}"/>
                  </a:ext>
                </a:extLst>
              </p14:cNvPr>
              <p14:cNvContentPartPr/>
              <p14:nvPr/>
            </p14:nvContentPartPr>
            <p14:xfrm>
              <a:off x="1437934" y="4114565"/>
              <a:ext cx="100080" cy="68760"/>
            </p14:xfrm>
          </p:contentPart>
        </mc:Choice>
        <mc:Fallback xmlns="">
          <p:pic>
            <p:nvPicPr>
              <p:cNvPr id="778" name="Freihand 777">
                <a:extLst>
                  <a:ext uri="{FF2B5EF4-FFF2-40B4-BE49-F238E27FC236}">
                    <a16:creationId xmlns:a16="http://schemas.microsoft.com/office/drawing/2014/main" id="{C9BB0853-B3EB-434A-8C21-FD78C872EC22}"/>
                  </a:ext>
                </a:extLst>
              </p:cNvPr>
              <p:cNvPicPr/>
              <p:nvPr/>
            </p:nvPicPr>
            <p:blipFill>
              <a:blip r:embed="rId1121"/>
              <a:stretch>
                <a:fillRect/>
              </a:stretch>
            </p:blipFill>
            <p:spPr>
              <a:xfrm>
                <a:off x="1433614" y="4110245"/>
                <a:ext cx="108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79" name="Freihand 778">
                <a:extLst>
                  <a:ext uri="{FF2B5EF4-FFF2-40B4-BE49-F238E27FC236}">
                    <a16:creationId xmlns:a16="http://schemas.microsoft.com/office/drawing/2014/main" id="{C98A0380-911B-43AC-AE5E-8B9C47EBEFEA}"/>
                  </a:ext>
                </a:extLst>
              </p14:cNvPr>
              <p14:cNvContentPartPr/>
              <p14:nvPr/>
            </p14:nvContentPartPr>
            <p14:xfrm>
              <a:off x="1453774" y="4105205"/>
              <a:ext cx="88920" cy="59760"/>
            </p14:xfrm>
          </p:contentPart>
        </mc:Choice>
        <mc:Fallback xmlns="">
          <p:pic>
            <p:nvPicPr>
              <p:cNvPr id="779" name="Freihand 778">
                <a:extLst>
                  <a:ext uri="{FF2B5EF4-FFF2-40B4-BE49-F238E27FC236}">
                    <a16:creationId xmlns:a16="http://schemas.microsoft.com/office/drawing/2014/main" id="{C98A0380-911B-43AC-AE5E-8B9C47EBEFEA}"/>
                  </a:ext>
                </a:extLst>
              </p:cNvPr>
              <p:cNvPicPr/>
              <p:nvPr/>
            </p:nvPicPr>
            <p:blipFill>
              <a:blip r:embed="rId1123"/>
              <a:stretch>
                <a:fillRect/>
              </a:stretch>
            </p:blipFill>
            <p:spPr>
              <a:xfrm>
                <a:off x="1449454" y="4100885"/>
                <a:ext cx="97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80" name="Freihand 779">
                <a:extLst>
                  <a:ext uri="{FF2B5EF4-FFF2-40B4-BE49-F238E27FC236}">
                    <a16:creationId xmlns:a16="http://schemas.microsoft.com/office/drawing/2014/main" id="{DE61162E-8EE5-41E0-80B5-803A7A7EBB47}"/>
                  </a:ext>
                </a:extLst>
              </p14:cNvPr>
              <p14:cNvContentPartPr/>
              <p14:nvPr/>
            </p14:nvContentPartPr>
            <p14:xfrm>
              <a:off x="1585894" y="4117445"/>
              <a:ext cx="92160" cy="134280"/>
            </p14:xfrm>
          </p:contentPart>
        </mc:Choice>
        <mc:Fallback xmlns="">
          <p:pic>
            <p:nvPicPr>
              <p:cNvPr id="780" name="Freihand 779">
                <a:extLst>
                  <a:ext uri="{FF2B5EF4-FFF2-40B4-BE49-F238E27FC236}">
                    <a16:creationId xmlns:a16="http://schemas.microsoft.com/office/drawing/2014/main" id="{DE61162E-8EE5-41E0-80B5-803A7A7EBB47}"/>
                  </a:ext>
                </a:extLst>
              </p:cNvPr>
              <p:cNvPicPr/>
              <p:nvPr/>
            </p:nvPicPr>
            <p:blipFill>
              <a:blip r:embed="rId1125"/>
              <a:stretch>
                <a:fillRect/>
              </a:stretch>
            </p:blipFill>
            <p:spPr>
              <a:xfrm>
                <a:off x="1581574" y="4113125"/>
                <a:ext cx="100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81" name="Freihand 780">
                <a:extLst>
                  <a:ext uri="{FF2B5EF4-FFF2-40B4-BE49-F238E27FC236}">
                    <a16:creationId xmlns:a16="http://schemas.microsoft.com/office/drawing/2014/main" id="{3EF1ED01-5F6F-4835-BA20-110178D40DD5}"/>
                  </a:ext>
                </a:extLst>
              </p14:cNvPr>
              <p14:cNvContentPartPr/>
              <p14:nvPr/>
            </p14:nvContentPartPr>
            <p14:xfrm>
              <a:off x="2190334" y="4139765"/>
              <a:ext cx="119520" cy="13320"/>
            </p14:xfrm>
          </p:contentPart>
        </mc:Choice>
        <mc:Fallback xmlns="">
          <p:pic>
            <p:nvPicPr>
              <p:cNvPr id="781" name="Freihand 780">
                <a:extLst>
                  <a:ext uri="{FF2B5EF4-FFF2-40B4-BE49-F238E27FC236}">
                    <a16:creationId xmlns:a16="http://schemas.microsoft.com/office/drawing/2014/main" id="{3EF1ED01-5F6F-4835-BA20-110178D40DD5}"/>
                  </a:ext>
                </a:extLst>
              </p:cNvPr>
              <p:cNvPicPr/>
              <p:nvPr/>
            </p:nvPicPr>
            <p:blipFill>
              <a:blip r:embed="rId1127"/>
              <a:stretch>
                <a:fillRect/>
              </a:stretch>
            </p:blipFill>
            <p:spPr>
              <a:xfrm>
                <a:off x="2186014" y="4135445"/>
                <a:ext cx="128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82" name="Freihand 781">
                <a:extLst>
                  <a:ext uri="{FF2B5EF4-FFF2-40B4-BE49-F238E27FC236}">
                    <a16:creationId xmlns:a16="http://schemas.microsoft.com/office/drawing/2014/main" id="{454874A2-C900-4FAA-8B50-DF1634641871}"/>
                  </a:ext>
                </a:extLst>
              </p14:cNvPr>
              <p14:cNvContentPartPr/>
              <p14:nvPr/>
            </p14:nvContentPartPr>
            <p14:xfrm>
              <a:off x="2195734" y="4161005"/>
              <a:ext cx="160920" cy="14760"/>
            </p14:xfrm>
          </p:contentPart>
        </mc:Choice>
        <mc:Fallback xmlns="">
          <p:pic>
            <p:nvPicPr>
              <p:cNvPr id="782" name="Freihand 781">
                <a:extLst>
                  <a:ext uri="{FF2B5EF4-FFF2-40B4-BE49-F238E27FC236}">
                    <a16:creationId xmlns:a16="http://schemas.microsoft.com/office/drawing/2014/main" id="{454874A2-C900-4FAA-8B50-DF1634641871}"/>
                  </a:ext>
                </a:extLst>
              </p:cNvPr>
              <p:cNvPicPr/>
              <p:nvPr/>
            </p:nvPicPr>
            <p:blipFill>
              <a:blip r:embed="rId1129"/>
              <a:stretch>
                <a:fillRect/>
              </a:stretch>
            </p:blipFill>
            <p:spPr>
              <a:xfrm>
                <a:off x="2191414" y="4156685"/>
                <a:ext cx="169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83" name="Freihand 782">
                <a:extLst>
                  <a:ext uri="{FF2B5EF4-FFF2-40B4-BE49-F238E27FC236}">
                    <a16:creationId xmlns:a16="http://schemas.microsoft.com/office/drawing/2014/main" id="{BF92A7E6-72E9-4BA3-B6E0-FC8E8D93DC8E}"/>
                  </a:ext>
                </a:extLst>
              </p14:cNvPr>
              <p14:cNvContentPartPr/>
              <p14:nvPr/>
            </p14:nvContentPartPr>
            <p14:xfrm>
              <a:off x="2465014" y="4086845"/>
              <a:ext cx="83160" cy="106200"/>
            </p14:xfrm>
          </p:contentPart>
        </mc:Choice>
        <mc:Fallback xmlns="">
          <p:pic>
            <p:nvPicPr>
              <p:cNvPr id="783" name="Freihand 782">
                <a:extLst>
                  <a:ext uri="{FF2B5EF4-FFF2-40B4-BE49-F238E27FC236}">
                    <a16:creationId xmlns:a16="http://schemas.microsoft.com/office/drawing/2014/main" id="{BF92A7E6-72E9-4BA3-B6E0-FC8E8D93DC8E}"/>
                  </a:ext>
                </a:extLst>
              </p:cNvPr>
              <p:cNvPicPr/>
              <p:nvPr/>
            </p:nvPicPr>
            <p:blipFill>
              <a:blip r:embed="rId1131"/>
              <a:stretch>
                <a:fillRect/>
              </a:stretch>
            </p:blipFill>
            <p:spPr>
              <a:xfrm>
                <a:off x="2460694" y="4082525"/>
                <a:ext cx="9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84" name="Freihand 783">
                <a:extLst>
                  <a:ext uri="{FF2B5EF4-FFF2-40B4-BE49-F238E27FC236}">
                    <a16:creationId xmlns:a16="http://schemas.microsoft.com/office/drawing/2014/main" id="{6C27C489-3D2C-4562-B745-2251D726C05F}"/>
                  </a:ext>
                </a:extLst>
              </p14:cNvPr>
              <p14:cNvContentPartPr/>
              <p14:nvPr/>
            </p14:nvContentPartPr>
            <p14:xfrm>
              <a:off x="2612614" y="4123205"/>
              <a:ext cx="98640" cy="45000"/>
            </p14:xfrm>
          </p:contentPart>
        </mc:Choice>
        <mc:Fallback xmlns="">
          <p:pic>
            <p:nvPicPr>
              <p:cNvPr id="784" name="Freihand 783">
                <a:extLst>
                  <a:ext uri="{FF2B5EF4-FFF2-40B4-BE49-F238E27FC236}">
                    <a16:creationId xmlns:a16="http://schemas.microsoft.com/office/drawing/2014/main" id="{6C27C489-3D2C-4562-B745-2251D726C05F}"/>
                  </a:ext>
                </a:extLst>
              </p:cNvPr>
              <p:cNvPicPr/>
              <p:nvPr/>
            </p:nvPicPr>
            <p:blipFill>
              <a:blip r:embed="rId1133"/>
              <a:stretch>
                <a:fillRect/>
              </a:stretch>
            </p:blipFill>
            <p:spPr>
              <a:xfrm>
                <a:off x="2608294" y="4118885"/>
                <a:ext cx="107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85" name="Freihand 784">
                <a:extLst>
                  <a:ext uri="{FF2B5EF4-FFF2-40B4-BE49-F238E27FC236}">
                    <a16:creationId xmlns:a16="http://schemas.microsoft.com/office/drawing/2014/main" id="{B27CAFF1-9387-45DF-BF10-1F82A30703AC}"/>
                  </a:ext>
                </a:extLst>
              </p14:cNvPr>
              <p14:cNvContentPartPr/>
              <p14:nvPr/>
            </p14:nvContentPartPr>
            <p14:xfrm>
              <a:off x="2769574" y="4091525"/>
              <a:ext cx="113400" cy="55800"/>
            </p14:xfrm>
          </p:contentPart>
        </mc:Choice>
        <mc:Fallback xmlns="">
          <p:pic>
            <p:nvPicPr>
              <p:cNvPr id="785" name="Freihand 784">
                <a:extLst>
                  <a:ext uri="{FF2B5EF4-FFF2-40B4-BE49-F238E27FC236}">
                    <a16:creationId xmlns:a16="http://schemas.microsoft.com/office/drawing/2014/main" id="{B27CAFF1-9387-45DF-BF10-1F82A30703AC}"/>
                  </a:ext>
                </a:extLst>
              </p:cNvPr>
              <p:cNvPicPr/>
              <p:nvPr/>
            </p:nvPicPr>
            <p:blipFill>
              <a:blip r:embed="rId1135"/>
              <a:stretch>
                <a:fillRect/>
              </a:stretch>
            </p:blipFill>
            <p:spPr>
              <a:xfrm>
                <a:off x="2765254" y="4087205"/>
                <a:ext cx="122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86" name="Freihand 785">
                <a:extLst>
                  <a:ext uri="{FF2B5EF4-FFF2-40B4-BE49-F238E27FC236}">
                    <a16:creationId xmlns:a16="http://schemas.microsoft.com/office/drawing/2014/main" id="{324F4623-001E-45B5-A9C1-B99C868C601F}"/>
                  </a:ext>
                </a:extLst>
              </p14:cNvPr>
              <p14:cNvContentPartPr/>
              <p14:nvPr/>
            </p14:nvContentPartPr>
            <p14:xfrm>
              <a:off x="2958214" y="4066325"/>
              <a:ext cx="67320" cy="95040"/>
            </p14:xfrm>
          </p:contentPart>
        </mc:Choice>
        <mc:Fallback xmlns="">
          <p:pic>
            <p:nvPicPr>
              <p:cNvPr id="786" name="Freihand 785">
                <a:extLst>
                  <a:ext uri="{FF2B5EF4-FFF2-40B4-BE49-F238E27FC236}">
                    <a16:creationId xmlns:a16="http://schemas.microsoft.com/office/drawing/2014/main" id="{324F4623-001E-45B5-A9C1-B99C868C601F}"/>
                  </a:ext>
                </a:extLst>
              </p:cNvPr>
              <p:cNvPicPr/>
              <p:nvPr/>
            </p:nvPicPr>
            <p:blipFill>
              <a:blip r:embed="rId1137"/>
              <a:stretch>
                <a:fillRect/>
              </a:stretch>
            </p:blipFill>
            <p:spPr>
              <a:xfrm>
                <a:off x="2953894" y="4062005"/>
                <a:ext cx="75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87" name="Freihand 786">
                <a:extLst>
                  <a:ext uri="{FF2B5EF4-FFF2-40B4-BE49-F238E27FC236}">
                    <a16:creationId xmlns:a16="http://schemas.microsoft.com/office/drawing/2014/main" id="{5B259B04-4707-4B20-A030-EC8BCDCF3183}"/>
                  </a:ext>
                </a:extLst>
              </p14:cNvPr>
              <p14:cNvContentPartPr/>
              <p14:nvPr/>
            </p14:nvContentPartPr>
            <p14:xfrm>
              <a:off x="2951374" y="4076405"/>
              <a:ext cx="109800" cy="80280"/>
            </p14:xfrm>
          </p:contentPart>
        </mc:Choice>
        <mc:Fallback xmlns="">
          <p:pic>
            <p:nvPicPr>
              <p:cNvPr id="787" name="Freihand 786">
                <a:extLst>
                  <a:ext uri="{FF2B5EF4-FFF2-40B4-BE49-F238E27FC236}">
                    <a16:creationId xmlns:a16="http://schemas.microsoft.com/office/drawing/2014/main" id="{5B259B04-4707-4B20-A030-EC8BCDCF3183}"/>
                  </a:ext>
                </a:extLst>
              </p:cNvPr>
              <p:cNvPicPr/>
              <p:nvPr/>
            </p:nvPicPr>
            <p:blipFill>
              <a:blip r:embed="rId1139"/>
              <a:stretch>
                <a:fillRect/>
              </a:stretch>
            </p:blipFill>
            <p:spPr>
              <a:xfrm>
                <a:off x="2947054" y="4072085"/>
                <a:ext cx="118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90" name="Freihand 789">
                <a:extLst>
                  <a:ext uri="{FF2B5EF4-FFF2-40B4-BE49-F238E27FC236}">
                    <a16:creationId xmlns:a16="http://schemas.microsoft.com/office/drawing/2014/main" id="{6FC36E59-1B7F-48D5-A1DE-0702DF0B29A8}"/>
                  </a:ext>
                </a:extLst>
              </p14:cNvPr>
              <p14:cNvContentPartPr/>
              <p14:nvPr/>
            </p14:nvContentPartPr>
            <p14:xfrm>
              <a:off x="879214" y="4485005"/>
              <a:ext cx="88920" cy="67320"/>
            </p14:xfrm>
          </p:contentPart>
        </mc:Choice>
        <mc:Fallback xmlns="">
          <p:pic>
            <p:nvPicPr>
              <p:cNvPr id="790" name="Freihand 789">
                <a:extLst>
                  <a:ext uri="{FF2B5EF4-FFF2-40B4-BE49-F238E27FC236}">
                    <a16:creationId xmlns:a16="http://schemas.microsoft.com/office/drawing/2014/main" id="{6FC36E59-1B7F-48D5-A1DE-0702DF0B29A8}"/>
                  </a:ext>
                </a:extLst>
              </p:cNvPr>
              <p:cNvPicPr/>
              <p:nvPr/>
            </p:nvPicPr>
            <p:blipFill>
              <a:blip r:embed="rId1141"/>
              <a:stretch>
                <a:fillRect/>
              </a:stretch>
            </p:blipFill>
            <p:spPr>
              <a:xfrm>
                <a:off x="874894" y="4480685"/>
                <a:ext cx="97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91" name="Freihand 790">
                <a:extLst>
                  <a:ext uri="{FF2B5EF4-FFF2-40B4-BE49-F238E27FC236}">
                    <a16:creationId xmlns:a16="http://schemas.microsoft.com/office/drawing/2014/main" id="{5AA95047-A247-4F16-A9B3-D4DCE9A3556B}"/>
                  </a:ext>
                </a:extLst>
              </p14:cNvPr>
              <p14:cNvContentPartPr/>
              <p14:nvPr/>
            </p14:nvContentPartPr>
            <p14:xfrm>
              <a:off x="938974" y="4483205"/>
              <a:ext cx="46800" cy="158760"/>
            </p14:xfrm>
          </p:contentPart>
        </mc:Choice>
        <mc:Fallback xmlns="">
          <p:pic>
            <p:nvPicPr>
              <p:cNvPr id="791" name="Freihand 790">
                <a:extLst>
                  <a:ext uri="{FF2B5EF4-FFF2-40B4-BE49-F238E27FC236}">
                    <a16:creationId xmlns:a16="http://schemas.microsoft.com/office/drawing/2014/main" id="{5AA95047-A247-4F16-A9B3-D4DCE9A3556B}"/>
                  </a:ext>
                </a:extLst>
              </p:cNvPr>
              <p:cNvPicPr/>
              <p:nvPr/>
            </p:nvPicPr>
            <p:blipFill>
              <a:blip r:embed="rId1143"/>
              <a:stretch>
                <a:fillRect/>
              </a:stretch>
            </p:blipFill>
            <p:spPr>
              <a:xfrm>
                <a:off x="934654" y="4478885"/>
                <a:ext cx="55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92" name="Freihand 791">
                <a:extLst>
                  <a:ext uri="{FF2B5EF4-FFF2-40B4-BE49-F238E27FC236}">
                    <a16:creationId xmlns:a16="http://schemas.microsoft.com/office/drawing/2014/main" id="{1765979B-D283-4CAE-9FF1-E0A47715D129}"/>
                  </a:ext>
                </a:extLst>
              </p14:cNvPr>
              <p14:cNvContentPartPr/>
              <p14:nvPr/>
            </p14:nvContentPartPr>
            <p14:xfrm>
              <a:off x="1028254" y="4410845"/>
              <a:ext cx="67320" cy="158040"/>
            </p14:xfrm>
          </p:contentPart>
        </mc:Choice>
        <mc:Fallback xmlns="">
          <p:pic>
            <p:nvPicPr>
              <p:cNvPr id="792" name="Freihand 791">
                <a:extLst>
                  <a:ext uri="{FF2B5EF4-FFF2-40B4-BE49-F238E27FC236}">
                    <a16:creationId xmlns:a16="http://schemas.microsoft.com/office/drawing/2014/main" id="{1765979B-D283-4CAE-9FF1-E0A47715D129}"/>
                  </a:ext>
                </a:extLst>
              </p:cNvPr>
              <p:cNvPicPr/>
              <p:nvPr/>
            </p:nvPicPr>
            <p:blipFill>
              <a:blip r:embed="rId1145"/>
              <a:stretch>
                <a:fillRect/>
              </a:stretch>
            </p:blipFill>
            <p:spPr>
              <a:xfrm>
                <a:off x="1023934" y="4406525"/>
                <a:ext cx="75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93" name="Freihand 792">
                <a:extLst>
                  <a:ext uri="{FF2B5EF4-FFF2-40B4-BE49-F238E27FC236}">
                    <a16:creationId xmlns:a16="http://schemas.microsoft.com/office/drawing/2014/main" id="{C69382F7-4948-40EA-8FC0-D3EBC659E9A8}"/>
                  </a:ext>
                </a:extLst>
              </p14:cNvPr>
              <p14:cNvContentPartPr/>
              <p14:nvPr/>
            </p14:nvContentPartPr>
            <p14:xfrm>
              <a:off x="1159654" y="4433525"/>
              <a:ext cx="74880" cy="80280"/>
            </p14:xfrm>
          </p:contentPart>
        </mc:Choice>
        <mc:Fallback xmlns="">
          <p:pic>
            <p:nvPicPr>
              <p:cNvPr id="793" name="Freihand 792">
                <a:extLst>
                  <a:ext uri="{FF2B5EF4-FFF2-40B4-BE49-F238E27FC236}">
                    <a16:creationId xmlns:a16="http://schemas.microsoft.com/office/drawing/2014/main" id="{C69382F7-4948-40EA-8FC0-D3EBC659E9A8}"/>
                  </a:ext>
                </a:extLst>
              </p:cNvPr>
              <p:cNvPicPr/>
              <p:nvPr/>
            </p:nvPicPr>
            <p:blipFill>
              <a:blip r:embed="rId1147"/>
              <a:stretch>
                <a:fillRect/>
              </a:stretch>
            </p:blipFill>
            <p:spPr>
              <a:xfrm>
                <a:off x="1155334" y="4429205"/>
                <a:ext cx="83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94" name="Freihand 793">
                <a:extLst>
                  <a:ext uri="{FF2B5EF4-FFF2-40B4-BE49-F238E27FC236}">
                    <a16:creationId xmlns:a16="http://schemas.microsoft.com/office/drawing/2014/main" id="{DAD18384-6219-4874-B185-F0F9CFC5C799}"/>
                  </a:ext>
                </a:extLst>
              </p14:cNvPr>
              <p14:cNvContentPartPr/>
              <p14:nvPr/>
            </p14:nvContentPartPr>
            <p14:xfrm>
              <a:off x="1301494" y="4427045"/>
              <a:ext cx="67320" cy="86400"/>
            </p14:xfrm>
          </p:contentPart>
        </mc:Choice>
        <mc:Fallback xmlns="">
          <p:pic>
            <p:nvPicPr>
              <p:cNvPr id="794" name="Freihand 793">
                <a:extLst>
                  <a:ext uri="{FF2B5EF4-FFF2-40B4-BE49-F238E27FC236}">
                    <a16:creationId xmlns:a16="http://schemas.microsoft.com/office/drawing/2014/main" id="{DAD18384-6219-4874-B185-F0F9CFC5C799}"/>
                  </a:ext>
                </a:extLst>
              </p:cNvPr>
              <p:cNvPicPr/>
              <p:nvPr/>
            </p:nvPicPr>
            <p:blipFill>
              <a:blip r:embed="rId1149"/>
              <a:stretch>
                <a:fillRect/>
              </a:stretch>
            </p:blipFill>
            <p:spPr>
              <a:xfrm>
                <a:off x="1297174" y="4422725"/>
                <a:ext cx="75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95" name="Freihand 794">
                <a:extLst>
                  <a:ext uri="{FF2B5EF4-FFF2-40B4-BE49-F238E27FC236}">
                    <a16:creationId xmlns:a16="http://schemas.microsoft.com/office/drawing/2014/main" id="{9F165344-0E80-437F-B647-FDF7643C5EC5}"/>
                  </a:ext>
                </a:extLst>
              </p14:cNvPr>
              <p14:cNvContentPartPr/>
              <p14:nvPr/>
            </p14:nvContentPartPr>
            <p14:xfrm>
              <a:off x="1313734" y="4432445"/>
              <a:ext cx="116280" cy="3240"/>
            </p14:xfrm>
          </p:contentPart>
        </mc:Choice>
        <mc:Fallback xmlns="">
          <p:pic>
            <p:nvPicPr>
              <p:cNvPr id="795" name="Freihand 794">
                <a:extLst>
                  <a:ext uri="{FF2B5EF4-FFF2-40B4-BE49-F238E27FC236}">
                    <a16:creationId xmlns:a16="http://schemas.microsoft.com/office/drawing/2014/main" id="{9F165344-0E80-437F-B647-FDF7643C5EC5}"/>
                  </a:ext>
                </a:extLst>
              </p:cNvPr>
              <p:cNvPicPr/>
              <p:nvPr/>
            </p:nvPicPr>
            <p:blipFill>
              <a:blip r:embed="rId1151"/>
              <a:stretch>
                <a:fillRect/>
              </a:stretch>
            </p:blipFill>
            <p:spPr>
              <a:xfrm>
                <a:off x="1309414" y="4428125"/>
                <a:ext cx="124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96" name="Freihand 795">
                <a:extLst>
                  <a:ext uri="{FF2B5EF4-FFF2-40B4-BE49-F238E27FC236}">
                    <a16:creationId xmlns:a16="http://schemas.microsoft.com/office/drawing/2014/main" id="{7DBBC3F6-4C19-49E1-9ECA-F099A1B98924}"/>
                  </a:ext>
                </a:extLst>
              </p14:cNvPr>
              <p14:cNvContentPartPr/>
              <p14:nvPr/>
            </p14:nvContentPartPr>
            <p14:xfrm>
              <a:off x="1441174" y="4425245"/>
              <a:ext cx="241920" cy="90360"/>
            </p14:xfrm>
          </p:contentPart>
        </mc:Choice>
        <mc:Fallback xmlns="">
          <p:pic>
            <p:nvPicPr>
              <p:cNvPr id="796" name="Freihand 795">
                <a:extLst>
                  <a:ext uri="{FF2B5EF4-FFF2-40B4-BE49-F238E27FC236}">
                    <a16:creationId xmlns:a16="http://schemas.microsoft.com/office/drawing/2014/main" id="{7DBBC3F6-4C19-49E1-9ECA-F099A1B98924}"/>
                  </a:ext>
                </a:extLst>
              </p:cNvPr>
              <p:cNvPicPr/>
              <p:nvPr/>
            </p:nvPicPr>
            <p:blipFill>
              <a:blip r:embed="rId1153"/>
              <a:stretch>
                <a:fillRect/>
              </a:stretch>
            </p:blipFill>
            <p:spPr>
              <a:xfrm>
                <a:off x="1436854" y="4420925"/>
                <a:ext cx="250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97" name="Freihand 796">
                <a:extLst>
                  <a:ext uri="{FF2B5EF4-FFF2-40B4-BE49-F238E27FC236}">
                    <a16:creationId xmlns:a16="http://schemas.microsoft.com/office/drawing/2014/main" id="{E9609B12-E2C3-4731-94FC-41553C7737D3}"/>
                  </a:ext>
                </a:extLst>
              </p14:cNvPr>
              <p14:cNvContentPartPr/>
              <p14:nvPr/>
            </p14:nvContentPartPr>
            <p14:xfrm>
              <a:off x="1719094" y="4444685"/>
              <a:ext cx="67320" cy="34200"/>
            </p14:xfrm>
          </p:contentPart>
        </mc:Choice>
        <mc:Fallback xmlns="">
          <p:pic>
            <p:nvPicPr>
              <p:cNvPr id="797" name="Freihand 796">
                <a:extLst>
                  <a:ext uri="{FF2B5EF4-FFF2-40B4-BE49-F238E27FC236}">
                    <a16:creationId xmlns:a16="http://schemas.microsoft.com/office/drawing/2014/main" id="{E9609B12-E2C3-4731-94FC-41553C7737D3}"/>
                  </a:ext>
                </a:extLst>
              </p:cNvPr>
              <p:cNvPicPr/>
              <p:nvPr/>
            </p:nvPicPr>
            <p:blipFill>
              <a:blip r:embed="rId1155"/>
              <a:stretch>
                <a:fillRect/>
              </a:stretch>
            </p:blipFill>
            <p:spPr>
              <a:xfrm>
                <a:off x="1714774" y="4440365"/>
                <a:ext cx="75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98" name="Freihand 797">
                <a:extLst>
                  <a:ext uri="{FF2B5EF4-FFF2-40B4-BE49-F238E27FC236}">
                    <a16:creationId xmlns:a16="http://schemas.microsoft.com/office/drawing/2014/main" id="{DECFF0CE-00BB-465A-AC04-1B9FEB4B8649}"/>
                  </a:ext>
                </a:extLst>
              </p14:cNvPr>
              <p14:cNvContentPartPr/>
              <p14:nvPr/>
            </p14:nvContentPartPr>
            <p14:xfrm>
              <a:off x="1701094" y="4418765"/>
              <a:ext cx="117000" cy="116280"/>
            </p14:xfrm>
          </p:contentPart>
        </mc:Choice>
        <mc:Fallback xmlns="">
          <p:pic>
            <p:nvPicPr>
              <p:cNvPr id="798" name="Freihand 797">
                <a:extLst>
                  <a:ext uri="{FF2B5EF4-FFF2-40B4-BE49-F238E27FC236}">
                    <a16:creationId xmlns:a16="http://schemas.microsoft.com/office/drawing/2014/main" id="{DECFF0CE-00BB-465A-AC04-1B9FEB4B8649}"/>
                  </a:ext>
                </a:extLst>
              </p:cNvPr>
              <p:cNvPicPr/>
              <p:nvPr/>
            </p:nvPicPr>
            <p:blipFill>
              <a:blip r:embed="rId1157"/>
              <a:stretch>
                <a:fillRect/>
              </a:stretch>
            </p:blipFill>
            <p:spPr>
              <a:xfrm>
                <a:off x="1696774" y="4414445"/>
                <a:ext cx="125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99" name="Freihand 798">
                <a:extLst>
                  <a:ext uri="{FF2B5EF4-FFF2-40B4-BE49-F238E27FC236}">
                    <a16:creationId xmlns:a16="http://schemas.microsoft.com/office/drawing/2014/main" id="{F7349A32-6646-4F9E-A72D-A2E838F3C834}"/>
                  </a:ext>
                </a:extLst>
              </p14:cNvPr>
              <p14:cNvContentPartPr/>
              <p14:nvPr/>
            </p14:nvContentPartPr>
            <p14:xfrm>
              <a:off x="1692814" y="4458005"/>
              <a:ext cx="122400" cy="77400"/>
            </p14:xfrm>
          </p:contentPart>
        </mc:Choice>
        <mc:Fallback xmlns="">
          <p:pic>
            <p:nvPicPr>
              <p:cNvPr id="799" name="Freihand 798">
                <a:extLst>
                  <a:ext uri="{FF2B5EF4-FFF2-40B4-BE49-F238E27FC236}">
                    <a16:creationId xmlns:a16="http://schemas.microsoft.com/office/drawing/2014/main" id="{F7349A32-6646-4F9E-A72D-A2E838F3C834}"/>
                  </a:ext>
                </a:extLst>
              </p:cNvPr>
              <p:cNvPicPr/>
              <p:nvPr/>
            </p:nvPicPr>
            <p:blipFill>
              <a:blip r:embed="rId1159"/>
              <a:stretch>
                <a:fillRect/>
              </a:stretch>
            </p:blipFill>
            <p:spPr>
              <a:xfrm>
                <a:off x="1688494" y="4453685"/>
                <a:ext cx="131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800" name="Freihand 799">
                <a:extLst>
                  <a:ext uri="{FF2B5EF4-FFF2-40B4-BE49-F238E27FC236}">
                    <a16:creationId xmlns:a16="http://schemas.microsoft.com/office/drawing/2014/main" id="{B9E5B7F6-B772-4157-84BB-2485E8609417}"/>
                  </a:ext>
                </a:extLst>
              </p14:cNvPr>
              <p14:cNvContentPartPr/>
              <p14:nvPr/>
            </p14:nvContentPartPr>
            <p14:xfrm>
              <a:off x="1818454" y="4370525"/>
              <a:ext cx="91800" cy="191880"/>
            </p14:xfrm>
          </p:contentPart>
        </mc:Choice>
        <mc:Fallback xmlns="">
          <p:pic>
            <p:nvPicPr>
              <p:cNvPr id="800" name="Freihand 799">
                <a:extLst>
                  <a:ext uri="{FF2B5EF4-FFF2-40B4-BE49-F238E27FC236}">
                    <a16:creationId xmlns:a16="http://schemas.microsoft.com/office/drawing/2014/main" id="{B9E5B7F6-B772-4157-84BB-2485E8609417}"/>
                  </a:ext>
                </a:extLst>
              </p:cNvPr>
              <p:cNvPicPr/>
              <p:nvPr/>
            </p:nvPicPr>
            <p:blipFill>
              <a:blip r:embed="rId1161"/>
              <a:stretch>
                <a:fillRect/>
              </a:stretch>
            </p:blipFill>
            <p:spPr>
              <a:xfrm>
                <a:off x="1814134" y="4366205"/>
                <a:ext cx="100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801" name="Freihand 800">
                <a:extLst>
                  <a:ext uri="{FF2B5EF4-FFF2-40B4-BE49-F238E27FC236}">
                    <a16:creationId xmlns:a16="http://schemas.microsoft.com/office/drawing/2014/main" id="{D6DC7D3C-668F-427D-B341-028312408D28}"/>
                  </a:ext>
                </a:extLst>
              </p14:cNvPr>
              <p14:cNvContentPartPr/>
              <p14:nvPr/>
            </p14:nvContentPartPr>
            <p14:xfrm>
              <a:off x="2148934" y="4432805"/>
              <a:ext cx="111240" cy="11160"/>
            </p14:xfrm>
          </p:contentPart>
        </mc:Choice>
        <mc:Fallback xmlns="">
          <p:pic>
            <p:nvPicPr>
              <p:cNvPr id="801" name="Freihand 800">
                <a:extLst>
                  <a:ext uri="{FF2B5EF4-FFF2-40B4-BE49-F238E27FC236}">
                    <a16:creationId xmlns:a16="http://schemas.microsoft.com/office/drawing/2014/main" id="{D6DC7D3C-668F-427D-B341-028312408D28}"/>
                  </a:ext>
                </a:extLst>
              </p:cNvPr>
              <p:cNvPicPr/>
              <p:nvPr/>
            </p:nvPicPr>
            <p:blipFill>
              <a:blip r:embed="rId1163"/>
              <a:stretch>
                <a:fillRect/>
              </a:stretch>
            </p:blipFill>
            <p:spPr>
              <a:xfrm>
                <a:off x="2144614" y="4428485"/>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802" name="Freihand 801">
                <a:extLst>
                  <a:ext uri="{FF2B5EF4-FFF2-40B4-BE49-F238E27FC236}">
                    <a16:creationId xmlns:a16="http://schemas.microsoft.com/office/drawing/2014/main" id="{4229894E-6E10-47A2-883C-A2F738C1D317}"/>
                  </a:ext>
                </a:extLst>
              </p14:cNvPr>
              <p14:cNvContentPartPr/>
              <p14:nvPr/>
            </p14:nvContentPartPr>
            <p14:xfrm>
              <a:off x="2134894" y="4461245"/>
              <a:ext cx="132120" cy="10080"/>
            </p14:xfrm>
          </p:contentPart>
        </mc:Choice>
        <mc:Fallback xmlns="">
          <p:pic>
            <p:nvPicPr>
              <p:cNvPr id="802" name="Freihand 801">
                <a:extLst>
                  <a:ext uri="{FF2B5EF4-FFF2-40B4-BE49-F238E27FC236}">
                    <a16:creationId xmlns:a16="http://schemas.microsoft.com/office/drawing/2014/main" id="{4229894E-6E10-47A2-883C-A2F738C1D317}"/>
                  </a:ext>
                </a:extLst>
              </p:cNvPr>
              <p:cNvPicPr/>
              <p:nvPr/>
            </p:nvPicPr>
            <p:blipFill>
              <a:blip r:embed="rId1165"/>
              <a:stretch>
                <a:fillRect/>
              </a:stretch>
            </p:blipFill>
            <p:spPr>
              <a:xfrm>
                <a:off x="2130574" y="4456925"/>
                <a:ext cx="140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803" name="Freihand 802">
                <a:extLst>
                  <a:ext uri="{FF2B5EF4-FFF2-40B4-BE49-F238E27FC236}">
                    <a16:creationId xmlns:a16="http://schemas.microsoft.com/office/drawing/2014/main" id="{341673B4-C564-4A86-9F75-A9E50D29208D}"/>
                  </a:ext>
                </a:extLst>
              </p14:cNvPr>
              <p14:cNvContentPartPr/>
              <p14:nvPr/>
            </p14:nvContentPartPr>
            <p14:xfrm>
              <a:off x="2404174" y="4381325"/>
              <a:ext cx="91080" cy="95040"/>
            </p14:xfrm>
          </p:contentPart>
        </mc:Choice>
        <mc:Fallback xmlns="">
          <p:pic>
            <p:nvPicPr>
              <p:cNvPr id="803" name="Freihand 802">
                <a:extLst>
                  <a:ext uri="{FF2B5EF4-FFF2-40B4-BE49-F238E27FC236}">
                    <a16:creationId xmlns:a16="http://schemas.microsoft.com/office/drawing/2014/main" id="{341673B4-C564-4A86-9F75-A9E50D29208D}"/>
                  </a:ext>
                </a:extLst>
              </p:cNvPr>
              <p:cNvPicPr/>
              <p:nvPr/>
            </p:nvPicPr>
            <p:blipFill>
              <a:blip r:embed="rId1167"/>
              <a:stretch>
                <a:fillRect/>
              </a:stretch>
            </p:blipFill>
            <p:spPr>
              <a:xfrm>
                <a:off x="2399854" y="4377005"/>
                <a:ext cx="9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804" name="Freihand 803">
                <a:extLst>
                  <a:ext uri="{FF2B5EF4-FFF2-40B4-BE49-F238E27FC236}">
                    <a16:creationId xmlns:a16="http://schemas.microsoft.com/office/drawing/2014/main" id="{62C0792A-9414-4CA3-8651-98559D6FE587}"/>
                  </a:ext>
                </a:extLst>
              </p14:cNvPr>
              <p14:cNvContentPartPr/>
              <p14:nvPr/>
            </p14:nvContentPartPr>
            <p14:xfrm>
              <a:off x="2535214" y="4383485"/>
              <a:ext cx="135000" cy="94680"/>
            </p14:xfrm>
          </p:contentPart>
        </mc:Choice>
        <mc:Fallback xmlns="">
          <p:pic>
            <p:nvPicPr>
              <p:cNvPr id="804" name="Freihand 803">
                <a:extLst>
                  <a:ext uri="{FF2B5EF4-FFF2-40B4-BE49-F238E27FC236}">
                    <a16:creationId xmlns:a16="http://schemas.microsoft.com/office/drawing/2014/main" id="{62C0792A-9414-4CA3-8651-98559D6FE587}"/>
                  </a:ext>
                </a:extLst>
              </p:cNvPr>
              <p:cNvPicPr/>
              <p:nvPr/>
            </p:nvPicPr>
            <p:blipFill>
              <a:blip r:embed="rId1169"/>
              <a:stretch>
                <a:fillRect/>
              </a:stretch>
            </p:blipFill>
            <p:spPr>
              <a:xfrm>
                <a:off x="2530894" y="4379165"/>
                <a:ext cx="143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805" name="Freihand 804">
                <a:extLst>
                  <a:ext uri="{FF2B5EF4-FFF2-40B4-BE49-F238E27FC236}">
                    <a16:creationId xmlns:a16="http://schemas.microsoft.com/office/drawing/2014/main" id="{DFCB21AB-57B0-4822-8923-81D8CE0BEE5A}"/>
                  </a:ext>
                </a:extLst>
              </p14:cNvPr>
              <p14:cNvContentPartPr/>
              <p14:nvPr/>
            </p14:nvContentPartPr>
            <p14:xfrm>
              <a:off x="2738974" y="4374845"/>
              <a:ext cx="89280" cy="77760"/>
            </p14:xfrm>
          </p:contentPart>
        </mc:Choice>
        <mc:Fallback xmlns="">
          <p:pic>
            <p:nvPicPr>
              <p:cNvPr id="805" name="Freihand 804">
                <a:extLst>
                  <a:ext uri="{FF2B5EF4-FFF2-40B4-BE49-F238E27FC236}">
                    <a16:creationId xmlns:a16="http://schemas.microsoft.com/office/drawing/2014/main" id="{DFCB21AB-57B0-4822-8923-81D8CE0BEE5A}"/>
                  </a:ext>
                </a:extLst>
              </p:cNvPr>
              <p:cNvPicPr/>
              <p:nvPr/>
            </p:nvPicPr>
            <p:blipFill>
              <a:blip r:embed="rId1171"/>
              <a:stretch>
                <a:fillRect/>
              </a:stretch>
            </p:blipFill>
            <p:spPr>
              <a:xfrm>
                <a:off x="2734654" y="4370525"/>
                <a:ext cx="97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806" name="Freihand 805">
                <a:extLst>
                  <a:ext uri="{FF2B5EF4-FFF2-40B4-BE49-F238E27FC236}">
                    <a16:creationId xmlns:a16="http://schemas.microsoft.com/office/drawing/2014/main" id="{5186B8E4-474C-4E44-BD9E-88D699E53BDE}"/>
                  </a:ext>
                </a:extLst>
              </p14:cNvPr>
              <p14:cNvContentPartPr/>
              <p14:nvPr/>
            </p14:nvContentPartPr>
            <p14:xfrm>
              <a:off x="2880454" y="4379165"/>
              <a:ext cx="70920" cy="98280"/>
            </p14:xfrm>
          </p:contentPart>
        </mc:Choice>
        <mc:Fallback xmlns="">
          <p:pic>
            <p:nvPicPr>
              <p:cNvPr id="806" name="Freihand 805">
                <a:extLst>
                  <a:ext uri="{FF2B5EF4-FFF2-40B4-BE49-F238E27FC236}">
                    <a16:creationId xmlns:a16="http://schemas.microsoft.com/office/drawing/2014/main" id="{5186B8E4-474C-4E44-BD9E-88D699E53BDE}"/>
                  </a:ext>
                </a:extLst>
              </p:cNvPr>
              <p:cNvPicPr/>
              <p:nvPr/>
            </p:nvPicPr>
            <p:blipFill>
              <a:blip r:embed="rId1173"/>
              <a:stretch>
                <a:fillRect/>
              </a:stretch>
            </p:blipFill>
            <p:spPr>
              <a:xfrm>
                <a:off x="2876134" y="4374845"/>
                <a:ext cx="79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807" name="Freihand 806">
                <a:extLst>
                  <a:ext uri="{FF2B5EF4-FFF2-40B4-BE49-F238E27FC236}">
                    <a16:creationId xmlns:a16="http://schemas.microsoft.com/office/drawing/2014/main" id="{74B1A9CA-F66A-420A-865E-8D169D0414D0}"/>
                  </a:ext>
                </a:extLst>
              </p14:cNvPr>
              <p14:cNvContentPartPr/>
              <p14:nvPr/>
            </p14:nvContentPartPr>
            <p14:xfrm>
              <a:off x="2876134" y="4392845"/>
              <a:ext cx="101520" cy="68760"/>
            </p14:xfrm>
          </p:contentPart>
        </mc:Choice>
        <mc:Fallback xmlns="">
          <p:pic>
            <p:nvPicPr>
              <p:cNvPr id="807" name="Freihand 806">
                <a:extLst>
                  <a:ext uri="{FF2B5EF4-FFF2-40B4-BE49-F238E27FC236}">
                    <a16:creationId xmlns:a16="http://schemas.microsoft.com/office/drawing/2014/main" id="{74B1A9CA-F66A-420A-865E-8D169D0414D0}"/>
                  </a:ext>
                </a:extLst>
              </p:cNvPr>
              <p:cNvPicPr/>
              <p:nvPr/>
            </p:nvPicPr>
            <p:blipFill>
              <a:blip r:embed="rId1175"/>
              <a:stretch>
                <a:fillRect/>
              </a:stretch>
            </p:blipFill>
            <p:spPr>
              <a:xfrm>
                <a:off x="2871814" y="4388525"/>
                <a:ext cx="110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808" name="Freihand 807">
                <a:extLst>
                  <a:ext uri="{FF2B5EF4-FFF2-40B4-BE49-F238E27FC236}">
                    <a16:creationId xmlns:a16="http://schemas.microsoft.com/office/drawing/2014/main" id="{EFD223BB-3754-4873-9701-FEE76AD3B47B}"/>
                  </a:ext>
                </a:extLst>
              </p14:cNvPr>
              <p14:cNvContentPartPr/>
              <p14:nvPr/>
            </p14:nvContentPartPr>
            <p14:xfrm>
              <a:off x="3222094" y="4372685"/>
              <a:ext cx="171720" cy="7200"/>
            </p14:xfrm>
          </p:contentPart>
        </mc:Choice>
        <mc:Fallback xmlns="">
          <p:pic>
            <p:nvPicPr>
              <p:cNvPr id="808" name="Freihand 807">
                <a:extLst>
                  <a:ext uri="{FF2B5EF4-FFF2-40B4-BE49-F238E27FC236}">
                    <a16:creationId xmlns:a16="http://schemas.microsoft.com/office/drawing/2014/main" id="{EFD223BB-3754-4873-9701-FEE76AD3B47B}"/>
                  </a:ext>
                </a:extLst>
              </p:cNvPr>
              <p:cNvPicPr/>
              <p:nvPr/>
            </p:nvPicPr>
            <p:blipFill>
              <a:blip r:embed="rId1177"/>
              <a:stretch>
                <a:fillRect/>
              </a:stretch>
            </p:blipFill>
            <p:spPr>
              <a:xfrm>
                <a:off x="3217774" y="4368365"/>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809" name="Freihand 808">
                <a:extLst>
                  <a:ext uri="{FF2B5EF4-FFF2-40B4-BE49-F238E27FC236}">
                    <a16:creationId xmlns:a16="http://schemas.microsoft.com/office/drawing/2014/main" id="{54D5D055-516E-48D7-A7C2-975B6B7D7A00}"/>
                  </a:ext>
                </a:extLst>
              </p14:cNvPr>
              <p14:cNvContentPartPr/>
              <p14:nvPr/>
            </p14:nvContentPartPr>
            <p14:xfrm>
              <a:off x="3241174" y="4328045"/>
              <a:ext cx="237960" cy="132840"/>
            </p14:xfrm>
          </p:contentPart>
        </mc:Choice>
        <mc:Fallback xmlns="">
          <p:pic>
            <p:nvPicPr>
              <p:cNvPr id="809" name="Freihand 808">
                <a:extLst>
                  <a:ext uri="{FF2B5EF4-FFF2-40B4-BE49-F238E27FC236}">
                    <a16:creationId xmlns:a16="http://schemas.microsoft.com/office/drawing/2014/main" id="{54D5D055-516E-48D7-A7C2-975B6B7D7A00}"/>
                  </a:ext>
                </a:extLst>
              </p:cNvPr>
              <p:cNvPicPr/>
              <p:nvPr/>
            </p:nvPicPr>
            <p:blipFill>
              <a:blip r:embed="rId1179"/>
              <a:stretch>
                <a:fillRect/>
              </a:stretch>
            </p:blipFill>
            <p:spPr>
              <a:xfrm>
                <a:off x="3236854" y="4323725"/>
                <a:ext cx="246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810" name="Freihand 809">
                <a:extLst>
                  <a:ext uri="{FF2B5EF4-FFF2-40B4-BE49-F238E27FC236}">
                    <a16:creationId xmlns:a16="http://schemas.microsoft.com/office/drawing/2014/main" id="{F8FE5717-2CF2-4695-8F81-FB745349AAF7}"/>
                  </a:ext>
                </a:extLst>
              </p14:cNvPr>
              <p14:cNvContentPartPr/>
              <p14:nvPr/>
            </p14:nvContentPartPr>
            <p14:xfrm>
              <a:off x="3682534" y="4271525"/>
              <a:ext cx="124560" cy="105840"/>
            </p14:xfrm>
          </p:contentPart>
        </mc:Choice>
        <mc:Fallback xmlns="">
          <p:pic>
            <p:nvPicPr>
              <p:cNvPr id="810" name="Freihand 809">
                <a:extLst>
                  <a:ext uri="{FF2B5EF4-FFF2-40B4-BE49-F238E27FC236}">
                    <a16:creationId xmlns:a16="http://schemas.microsoft.com/office/drawing/2014/main" id="{F8FE5717-2CF2-4695-8F81-FB745349AAF7}"/>
                  </a:ext>
                </a:extLst>
              </p:cNvPr>
              <p:cNvPicPr/>
              <p:nvPr/>
            </p:nvPicPr>
            <p:blipFill>
              <a:blip r:embed="rId1181"/>
              <a:stretch>
                <a:fillRect/>
              </a:stretch>
            </p:blipFill>
            <p:spPr>
              <a:xfrm>
                <a:off x="3678214" y="4267205"/>
                <a:ext cx="133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811" name="Freihand 810">
                <a:extLst>
                  <a:ext uri="{FF2B5EF4-FFF2-40B4-BE49-F238E27FC236}">
                    <a16:creationId xmlns:a16="http://schemas.microsoft.com/office/drawing/2014/main" id="{0AA60AB6-4F8C-442E-95AA-1F61D4655EF8}"/>
                  </a:ext>
                </a:extLst>
              </p14:cNvPr>
              <p14:cNvContentPartPr/>
              <p14:nvPr/>
            </p14:nvContentPartPr>
            <p14:xfrm>
              <a:off x="3735094" y="4339925"/>
              <a:ext cx="98640" cy="29520"/>
            </p14:xfrm>
          </p:contentPart>
        </mc:Choice>
        <mc:Fallback xmlns="">
          <p:pic>
            <p:nvPicPr>
              <p:cNvPr id="811" name="Freihand 810">
                <a:extLst>
                  <a:ext uri="{FF2B5EF4-FFF2-40B4-BE49-F238E27FC236}">
                    <a16:creationId xmlns:a16="http://schemas.microsoft.com/office/drawing/2014/main" id="{0AA60AB6-4F8C-442E-95AA-1F61D4655EF8}"/>
                  </a:ext>
                </a:extLst>
              </p:cNvPr>
              <p:cNvPicPr/>
              <p:nvPr/>
            </p:nvPicPr>
            <p:blipFill>
              <a:blip r:embed="rId1183"/>
              <a:stretch>
                <a:fillRect/>
              </a:stretch>
            </p:blipFill>
            <p:spPr>
              <a:xfrm>
                <a:off x="3730774" y="4335605"/>
                <a:ext cx="107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812" name="Freihand 811">
                <a:extLst>
                  <a:ext uri="{FF2B5EF4-FFF2-40B4-BE49-F238E27FC236}">
                    <a16:creationId xmlns:a16="http://schemas.microsoft.com/office/drawing/2014/main" id="{54BFF8A5-FE07-4275-85D4-46DE67DAC391}"/>
                  </a:ext>
                </a:extLst>
              </p14:cNvPr>
              <p14:cNvContentPartPr/>
              <p14:nvPr/>
            </p14:nvContentPartPr>
            <p14:xfrm>
              <a:off x="3806374" y="4336325"/>
              <a:ext cx="124560" cy="38160"/>
            </p14:xfrm>
          </p:contentPart>
        </mc:Choice>
        <mc:Fallback xmlns="">
          <p:pic>
            <p:nvPicPr>
              <p:cNvPr id="812" name="Freihand 811">
                <a:extLst>
                  <a:ext uri="{FF2B5EF4-FFF2-40B4-BE49-F238E27FC236}">
                    <a16:creationId xmlns:a16="http://schemas.microsoft.com/office/drawing/2014/main" id="{54BFF8A5-FE07-4275-85D4-46DE67DAC391}"/>
                  </a:ext>
                </a:extLst>
              </p:cNvPr>
              <p:cNvPicPr/>
              <p:nvPr/>
            </p:nvPicPr>
            <p:blipFill>
              <a:blip r:embed="rId1185"/>
              <a:stretch>
                <a:fillRect/>
              </a:stretch>
            </p:blipFill>
            <p:spPr>
              <a:xfrm>
                <a:off x="3802054" y="4332005"/>
                <a:ext cx="133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813" name="Freihand 812">
                <a:extLst>
                  <a:ext uri="{FF2B5EF4-FFF2-40B4-BE49-F238E27FC236}">
                    <a16:creationId xmlns:a16="http://schemas.microsoft.com/office/drawing/2014/main" id="{49FC3750-BC7B-4117-BA52-756D2767348B}"/>
                  </a:ext>
                </a:extLst>
              </p14:cNvPr>
              <p14:cNvContentPartPr/>
              <p14:nvPr/>
            </p14:nvContentPartPr>
            <p14:xfrm>
              <a:off x="3979174" y="4230485"/>
              <a:ext cx="124560" cy="145800"/>
            </p14:xfrm>
          </p:contentPart>
        </mc:Choice>
        <mc:Fallback xmlns="">
          <p:pic>
            <p:nvPicPr>
              <p:cNvPr id="813" name="Freihand 812">
                <a:extLst>
                  <a:ext uri="{FF2B5EF4-FFF2-40B4-BE49-F238E27FC236}">
                    <a16:creationId xmlns:a16="http://schemas.microsoft.com/office/drawing/2014/main" id="{49FC3750-BC7B-4117-BA52-756D2767348B}"/>
                  </a:ext>
                </a:extLst>
              </p:cNvPr>
              <p:cNvPicPr/>
              <p:nvPr/>
            </p:nvPicPr>
            <p:blipFill>
              <a:blip r:embed="rId1187"/>
              <a:stretch>
                <a:fillRect/>
              </a:stretch>
            </p:blipFill>
            <p:spPr>
              <a:xfrm>
                <a:off x="3974854" y="4226165"/>
                <a:ext cx="133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814" name="Freihand 813">
                <a:extLst>
                  <a:ext uri="{FF2B5EF4-FFF2-40B4-BE49-F238E27FC236}">
                    <a16:creationId xmlns:a16="http://schemas.microsoft.com/office/drawing/2014/main" id="{C83819DE-4E01-4DC0-BC9B-F254D06C95E5}"/>
                  </a:ext>
                </a:extLst>
              </p14:cNvPr>
              <p14:cNvContentPartPr/>
              <p14:nvPr/>
            </p14:nvContentPartPr>
            <p14:xfrm>
              <a:off x="3960454" y="4275125"/>
              <a:ext cx="275040" cy="77040"/>
            </p14:xfrm>
          </p:contentPart>
        </mc:Choice>
        <mc:Fallback xmlns="">
          <p:pic>
            <p:nvPicPr>
              <p:cNvPr id="814" name="Freihand 813">
                <a:extLst>
                  <a:ext uri="{FF2B5EF4-FFF2-40B4-BE49-F238E27FC236}">
                    <a16:creationId xmlns:a16="http://schemas.microsoft.com/office/drawing/2014/main" id="{C83819DE-4E01-4DC0-BC9B-F254D06C95E5}"/>
                  </a:ext>
                </a:extLst>
              </p:cNvPr>
              <p:cNvPicPr/>
              <p:nvPr/>
            </p:nvPicPr>
            <p:blipFill>
              <a:blip r:embed="rId1189"/>
              <a:stretch>
                <a:fillRect/>
              </a:stretch>
            </p:blipFill>
            <p:spPr>
              <a:xfrm>
                <a:off x="3956134" y="4270805"/>
                <a:ext cx="283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815" name="Freihand 814">
                <a:extLst>
                  <a:ext uri="{FF2B5EF4-FFF2-40B4-BE49-F238E27FC236}">
                    <a16:creationId xmlns:a16="http://schemas.microsoft.com/office/drawing/2014/main" id="{006ED83C-409E-4E53-9865-162C3CFADEDC}"/>
                  </a:ext>
                </a:extLst>
              </p14:cNvPr>
              <p14:cNvContentPartPr/>
              <p14:nvPr/>
            </p14:nvContentPartPr>
            <p14:xfrm>
              <a:off x="4251694" y="4216805"/>
              <a:ext cx="111960" cy="141480"/>
            </p14:xfrm>
          </p:contentPart>
        </mc:Choice>
        <mc:Fallback xmlns="">
          <p:pic>
            <p:nvPicPr>
              <p:cNvPr id="815" name="Freihand 814">
                <a:extLst>
                  <a:ext uri="{FF2B5EF4-FFF2-40B4-BE49-F238E27FC236}">
                    <a16:creationId xmlns:a16="http://schemas.microsoft.com/office/drawing/2014/main" id="{006ED83C-409E-4E53-9865-162C3CFADEDC}"/>
                  </a:ext>
                </a:extLst>
              </p:cNvPr>
              <p:cNvPicPr/>
              <p:nvPr/>
            </p:nvPicPr>
            <p:blipFill>
              <a:blip r:embed="rId1191"/>
              <a:stretch>
                <a:fillRect/>
              </a:stretch>
            </p:blipFill>
            <p:spPr>
              <a:xfrm>
                <a:off x="4247374" y="4212485"/>
                <a:ext cx="120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816" name="Freihand 815">
                <a:extLst>
                  <a:ext uri="{FF2B5EF4-FFF2-40B4-BE49-F238E27FC236}">
                    <a16:creationId xmlns:a16="http://schemas.microsoft.com/office/drawing/2014/main" id="{0006172A-E1DB-42E9-8811-12342D946CC5}"/>
                  </a:ext>
                </a:extLst>
              </p14:cNvPr>
              <p14:cNvContentPartPr/>
              <p14:nvPr/>
            </p14:nvContentPartPr>
            <p14:xfrm>
              <a:off x="4312894" y="4314725"/>
              <a:ext cx="46080" cy="18720"/>
            </p14:xfrm>
          </p:contentPart>
        </mc:Choice>
        <mc:Fallback xmlns="">
          <p:pic>
            <p:nvPicPr>
              <p:cNvPr id="816" name="Freihand 815">
                <a:extLst>
                  <a:ext uri="{FF2B5EF4-FFF2-40B4-BE49-F238E27FC236}">
                    <a16:creationId xmlns:a16="http://schemas.microsoft.com/office/drawing/2014/main" id="{0006172A-E1DB-42E9-8811-12342D946CC5}"/>
                  </a:ext>
                </a:extLst>
              </p:cNvPr>
              <p:cNvPicPr/>
              <p:nvPr/>
            </p:nvPicPr>
            <p:blipFill>
              <a:blip r:embed="rId1193"/>
              <a:stretch>
                <a:fillRect/>
              </a:stretch>
            </p:blipFill>
            <p:spPr>
              <a:xfrm>
                <a:off x="4308574" y="4310405"/>
                <a:ext cx="54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817" name="Freihand 816">
                <a:extLst>
                  <a:ext uri="{FF2B5EF4-FFF2-40B4-BE49-F238E27FC236}">
                    <a16:creationId xmlns:a16="http://schemas.microsoft.com/office/drawing/2014/main" id="{FD2E7A30-D3D8-4CA8-B7AD-5561544571F0}"/>
                  </a:ext>
                </a:extLst>
              </p14:cNvPr>
              <p14:cNvContentPartPr/>
              <p14:nvPr/>
            </p14:nvContentPartPr>
            <p14:xfrm>
              <a:off x="4364734" y="4201325"/>
              <a:ext cx="100080" cy="140760"/>
            </p14:xfrm>
          </p:contentPart>
        </mc:Choice>
        <mc:Fallback xmlns="">
          <p:pic>
            <p:nvPicPr>
              <p:cNvPr id="817" name="Freihand 816">
                <a:extLst>
                  <a:ext uri="{FF2B5EF4-FFF2-40B4-BE49-F238E27FC236}">
                    <a16:creationId xmlns:a16="http://schemas.microsoft.com/office/drawing/2014/main" id="{FD2E7A30-D3D8-4CA8-B7AD-5561544571F0}"/>
                  </a:ext>
                </a:extLst>
              </p:cNvPr>
              <p:cNvPicPr/>
              <p:nvPr/>
            </p:nvPicPr>
            <p:blipFill>
              <a:blip r:embed="rId1195"/>
              <a:stretch>
                <a:fillRect/>
              </a:stretch>
            </p:blipFill>
            <p:spPr>
              <a:xfrm>
                <a:off x="4360414" y="4197005"/>
                <a:ext cx="108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818" name="Freihand 817">
                <a:extLst>
                  <a:ext uri="{FF2B5EF4-FFF2-40B4-BE49-F238E27FC236}">
                    <a16:creationId xmlns:a16="http://schemas.microsoft.com/office/drawing/2014/main" id="{0506B2DB-0944-4B17-8A5A-3779F1A56F7A}"/>
                  </a:ext>
                </a:extLst>
              </p14:cNvPr>
              <p14:cNvContentPartPr/>
              <p14:nvPr/>
            </p14:nvContentPartPr>
            <p14:xfrm>
              <a:off x="4478494" y="4211405"/>
              <a:ext cx="113400" cy="120600"/>
            </p14:xfrm>
          </p:contentPart>
        </mc:Choice>
        <mc:Fallback xmlns="">
          <p:pic>
            <p:nvPicPr>
              <p:cNvPr id="818" name="Freihand 817">
                <a:extLst>
                  <a:ext uri="{FF2B5EF4-FFF2-40B4-BE49-F238E27FC236}">
                    <a16:creationId xmlns:a16="http://schemas.microsoft.com/office/drawing/2014/main" id="{0506B2DB-0944-4B17-8A5A-3779F1A56F7A}"/>
                  </a:ext>
                </a:extLst>
              </p:cNvPr>
              <p:cNvPicPr/>
              <p:nvPr/>
            </p:nvPicPr>
            <p:blipFill>
              <a:blip r:embed="rId1197"/>
              <a:stretch>
                <a:fillRect/>
              </a:stretch>
            </p:blipFill>
            <p:spPr>
              <a:xfrm>
                <a:off x="4474174" y="4207085"/>
                <a:ext cx="122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819" name="Freihand 818">
                <a:extLst>
                  <a:ext uri="{FF2B5EF4-FFF2-40B4-BE49-F238E27FC236}">
                    <a16:creationId xmlns:a16="http://schemas.microsoft.com/office/drawing/2014/main" id="{590F3EE7-F357-40E3-A74A-CFE78B8F0C06}"/>
                  </a:ext>
                </a:extLst>
              </p14:cNvPr>
              <p14:cNvContentPartPr/>
              <p14:nvPr/>
            </p14:nvContentPartPr>
            <p14:xfrm>
              <a:off x="4533934" y="4222205"/>
              <a:ext cx="432000" cy="105480"/>
            </p14:xfrm>
          </p:contentPart>
        </mc:Choice>
        <mc:Fallback xmlns="">
          <p:pic>
            <p:nvPicPr>
              <p:cNvPr id="819" name="Freihand 818">
                <a:extLst>
                  <a:ext uri="{FF2B5EF4-FFF2-40B4-BE49-F238E27FC236}">
                    <a16:creationId xmlns:a16="http://schemas.microsoft.com/office/drawing/2014/main" id="{590F3EE7-F357-40E3-A74A-CFE78B8F0C06}"/>
                  </a:ext>
                </a:extLst>
              </p:cNvPr>
              <p:cNvPicPr/>
              <p:nvPr/>
            </p:nvPicPr>
            <p:blipFill>
              <a:blip r:embed="rId1199"/>
              <a:stretch>
                <a:fillRect/>
              </a:stretch>
            </p:blipFill>
            <p:spPr>
              <a:xfrm>
                <a:off x="4529614" y="4217885"/>
                <a:ext cx="440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849" name="Freihand 848">
                <a:extLst>
                  <a:ext uri="{FF2B5EF4-FFF2-40B4-BE49-F238E27FC236}">
                    <a16:creationId xmlns:a16="http://schemas.microsoft.com/office/drawing/2014/main" id="{DB8A5784-B2AD-4C58-ADAA-3F9A8ACB2234}"/>
                  </a:ext>
                </a:extLst>
              </p14:cNvPr>
              <p14:cNvContentPartPr/>
              <p14:nvPr/>
            </p14:nvContentPartPr>
            <p14:xfrm>
              <a:off x="707854" y="4929245"/>
              <a:ext cx="158400" cy="23040"/>
            </p14:xfrm>
          </p:contentPart>
        </mc:Choice>
        <mc:Fallback xmlns="">
          <p:pic>
            <p:nvPicPr>
              <p:cNvPr id="849" name="Freihand 848">
                <a:extLst>
                  <a:ext uri="{FF2B5EF4-FFF2-40B4-BE49-F238E27FC236}">
                    <a16:creationId xmlns:a16="http://schemas.microsoft.com/office/drawing/2014/main" id="{DB8A5784-B2AD-4C58-ADAA-3F9A8ACB2234}"/>
                  </a:ext>
                </a:extLst>
              </p:cNvPr>
              <p:cNvPicPr/>
              <p:nvPr/>
            </p:nvPicPr>
            <p:blipFill>
              <a:blip r:embed="rId1201"/>
              <a:stretch>
                <a:fillRect/>
              </a:stretch>
            </p:blipFill>
            <p:spPr>
              <a:xfrm>
                <a:off x="703534" y="4924925"/>
                <a:ext cx="167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850" name="Freihand 849">
                <a:extLst>
                  <a:ext uri="{FF2B5EF4-FFF2-40B4-BE49-F238E27FC236}">
                    <a16:creationId xmlns:a16="http://schemas.microsoft.com/office/drawing/2014/main" id="{3AA32588-666E-404A-9237-F45F4EE3D943}"/>
                  </a:ext>
                </a:extLst>
              </p14:cNvPr>
              <p14:cNvContentPartPr/>
              <p14:nvPr/>
            </p14:nvContentPartPr>
            <p14:xfrm>
              <a:off x="715414" y="4973885"/>
              <a:ext cx="172080" cy="41040"/>
            </p14:xfrm>
          </p:contentPart>
        </mc:Choice>
        <mc:Fallback xmlns="">
          <p:pic>
            <p:nvPicPr>
              <p:cNvPr id="850" name="Freihand 849">
                <a:extLst>
                  <a:ext uri="{FF2B5EF4-FFF2-40B4-BE49-F238E27FC236}">
                    <a16:creationId xmlns:a16="http://schemas.microsoft.com/office/drawing/2014/main" id="{3AA32588-666E-404A-9237-F45F4EE3D943}"/>
                  </a:ext>
                </a:extLst>
              </p:cNvPr>
              <p:cNvPicPr/>
              <p:nvPr/>
            </p:nvPicPr>
            <p:blipFill>
              <a:blip r:embed="rId1203"/>
              <a:stretch>
                <a:fillRect/>
              </a:stretch>
            </p:blipFill>
            <p:spPr>
              <a:xfrm>
                <a:off x="711094" y="4969565"/>
                <a:ext cx="180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851" name="Freihand 850">
                <a:extLst>
                  <a:ext uri="{FF2B5EF4-FFF2-40B4-BE49-F238E27FC236}">
                    <a16:creationId xmlns:a16="http://schemas.microsoft.com/office/drawing/2014/main" id="{21C6C440-CF40-455A-9929-6F59549A1C56}"/>
                  </a:ext>
                </a:extLst>
              </p14:cNvPr>
              <p14:cNvContentPartPr/>
              <p14:nvPr/>
            </p14:nvContentPartPr>
            <p14:xfrm>
              <a:off x="905854" y="4888565"/>
              <a:ext cx="187200" cy="184320"/>
            </p14:xfrm>
          </p:contentPart>
        </mc:Choice>
        <mc:Fallback xmlns="">
          <p:pic>
            <p:nvPicPr>
              <p:cNvPr id="851" name="Freihand 850">
                <a:extLst>
                  <a:ext uri="{FF2B5EF4-FFF2-40B4-BE49-F238E27FC236}">
                    <a16:creationId xmlns:a16="http://schemas.microsoft.com/office/drawing/2014/main" id="{21C6C440-CF40-455A-9929-6F59549A1C56}"/>
                  </a:ext>
                </a:extLst>
              </p:cNvPr>
              <p:cNvPicPr/>
              <p:nvPr/>
            </p:nvPicPr>
            <p:blipFill>
              <a:blip r:embed="rId1205"/>
              <a:stretch>
                <a:fillRect/>
              </a:stretch>
            </p:blipFill>
            <p:spPr>
              <a:xfrm>
                <a:off x="901534" y="4884245"/>
                <a:ext cx="195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852" name="Freihand 851">
                <a:extLst>
                  <a:ext uri="{FF2B5EF4-FFF2-40B4-BE49-F238E27FC236}">
                    <a16:creationId xmlns:a16="http://schemas.microsoft.com/office/drawing/2014/main" id="{B3264E5E-F9F7-4D00-AE8E-12292777FD1A}"/>
                  </a:ext>
                </a:extLst>
              </p14:cNvPr>
              <p14:cNvContentPartPr/>
              <p14:nvPr/>
            </p14:nvContentPartPr>
            <p14:xfrm>
              <a:off x="1464214" y="4980005"/>
              <a:ext cx="134280" cy="9360"/>
            </p14:xfrm>
          </p:contentPart>
        </mc:Choice>
        <mc:Fallback xmlns="">
          <p:pic>
            <p:nvPicPr>
              <p:cNvPr id="852" name="Freihand 851">
                <a:extLst>
                  <a:ext uri="{FF2B5EF4-FFF2-40B4-BE49-F238E27FC236}">
                    <a16:creationId xmlns:a16="http://schemas.microsoft.com/office/drawing/2014/main" id="{B3264E5E-F9F7-4D00-AE8E-12292777FD1A}"/>
                  </a:ext>
                </a:extLst>
              </p:cNvPr>
              <p:cNvPicPr/>
              <p:nvPr/>
            </p:nvPicPr>
            <p:blipFill>
              <a:blip r:embed="rId1207"/>
              <a:stretch>
                <a:fillRect/>
              </a:stretch>
            </p:blipFill>
            <p:spPr>
              <a:xfrm>
                <a:off x="1459894" y="4975685"/>
                <a:ext cx="142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853" name="Freihand 852">
                <a:extLst>
                  <a:ext uri="{FF2B5EF4-FFF2-40B4-BE49-F238E27FC236}">
                    <a16:creationId xmlns:a16="http://schemas.microsoft.com/office/drawing/2014/main" id="{2F615702-4AD8-48A2-A8F3-7849FAE0FE48}"/>
                  </a:ext>
                </a:extLst>
              </p14:cNvPr>
              <p14:cNvContentPartPr/>
              <p14:nvPr/>
            </p14:nvContentPartPr>
            <p14:xfrm>
              <a:off x="1700014" y="4887125"/>
              <a:ext cx="134640" cy="164160"/>
            </p14:xfrm>
          </p:contentPart>
        </mc:Choice>
        <mc:Fallback xmlns="">
          <p:pic>
            <p:nvPicPr>
              <p:cNvPr id="853" name="Freihand 852">
                <a:extLst>
                  <a:ext uri="{FF2B5EF4-FFF2-40B4-BE49-F238E27FC236}">
                    <a16:creationId xmlns:a16="http://schemas.microsoft.com/office/drawing/2014/main" id="{2F615702-4AD8-48A2-A8F3-7849FAE0FE48}"/>
                  </a:ext>
                </a:extLst>
              </p:cNvPr>
              <p:cNvPicPr/>
              <p:nvPr/>
            </p:nvPicPr>
            <p:blipFill>
              <a:blip r:embed="rId1209"/>
              <a:stretch>
                <a:fillRect/>
              </a:stretch>
            </p:blipFill>
            <p:spPr>
              <a:xfrm>
                <a:off x="1695694" y="4882805"/>
                <a:ext cx="143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854" name="Freihand 853">
                <a:extLst>
                  <a:ext uri="{FF2B5EF4-FFF2-40B4-BE49-F238E27FC236}">
                    <a16:creationId xmlns:a16="http://schemas.microsoft.com/office/drawing/2014/main" id="{9CA45C7D-68E1-44D0-9FBF-FAC2C6502687}"/>
                  </a:ext>
                </a:extLst>
              </p14:cNvPr>
              <p14:cNvContentPartPr/>
              <p14:nvPr/>
            </p14:nvContentPartPr>
            <p14:xfrm>
              <a:off x="2038054" y="4929605"/>
              <a:ext cx="153720" cy="8640"/>
            </p14:xfrm>
          </p:contentPart>
        </mc:Choice>
        <mc:Fallback xmlns="">
          <p:pic>
            <p:nvPicPr>
              <p:cNvPr id="854" name="Freihand 853">
                <a:extLst>
                  <a:ext uri="{FF2B5EF4-FFF2-40B4-BE49-F238E27FC236}">
                    <a16:creationId xmlns:a16="http://schemas.microsoft.com/office/drawing/2014/main" id="{9CA45C7D-68E1-44D0-9FBF-FAC2C6502687}"/>
                  </a:ext>
                </a:extLst>
              </p:cNvPr>
              <p:cNvPicPr/>
              <p:nvPr/>
            </p:nvPicPr>
            <p:blipFill>
              <a:blip r:embed="rId1211"/>
              <a:stretch>
                <a:fillRect/>
              </a:stretch>
            </p:blipFill>
            <p:spPr>
              <a:xfrm>
                <a:off x="2033734" y="4925285"/>
                <a:ext cx="162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855" name="Freihand 854">
                <a:extLst>
                  <a:ext uri="{FF2B5EF4-FFF2-40B4-BE49-F238E27FC236}">
                    <a16:creationId xmlns:a16="http://schemas.microsoft.com/office/drawing/2014/main" id="{FD20FCF7-3E81-4B7B-AC3D-D1A2BC755E8D}"/>
                  </a:ext>
                </a:extLst>
              </p14:cNvPr>
              <p14:cNvContentPartPr/>
              <p14:nvPr/>
            </p14:nvContentPartPr>
            <p14:xfrm>
              <a:off x="2038054" y="4958405"/>
              <a:ext cx="166680" cy="11160"/>
            </p14:xfrm>
          </p:contentPart>
        </mc:Choice>
        <mc:Fallback xmlns="">
          <p:pic>
            <p:nvPicPr>
              <p:cNvPr id="855" name="Freihand 854">
                <a:extLst>
                  <a:ext uri="{FF2B5EF4-FFF2-40B4-BE49-F238E27FC236}">
                    <a16:creationId xmlns:a16="http://schemas.microsoft.com/office/drawing/2014/main" id="{FD20FCF7-3E81-4B7B-AC3D-D1A2BC755E8D}"/>
                  </a:ext>
                </a:extLst>
              </p:cNvPr>
              <p:cNvPicPr/>
              <p:nvPr/>
            </p:nvPicPr>
            <p:blipFill>
              <a:blip r:embed="rId1213"/>
              <a:stretch>
                <a:fillRect/>
              </a:stretch>
            </p:blipFill>
            <p:spPr>
              <a:xfrm>
                <a:off x="2033734" y="4954085"/>
                <a:ext cx="17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864" name="Freihand 863">
                <a:extLst>
                  <a:ext uri="{FF2B5EF4-FFF2-40B4-BE49-F238E27FC236}">
                    <a16:creationId xmlns:a16="http://schemas.microsoft.com/office/drawing/2014/main" id="{8C6469C1-5ADF-4844-B817-6221C444F74B}"/>
                  </a:ext>
                </a:extLst>
              </p14:cNvPr>
              <p14:cNvContentPartPr/>
              <p14:nvPr/>
            </p14:nvContentPartPr>
            <p14:xfrm>
              <a:off x="2308414" y="4950845"/>
              <a:ext cx="127080" cy="5040"/>
            </p14:xfrm>
          </p:contentPart>
        </mc:Choice>
        <mc:Fallback xmlns="">
          <p:pic>
            <p:nvPicPr>
              <p:cNvPr id="864" name="Freihand 863">
                <a:extLst>
                  <a:ext uri="{FF2B5EF4-FFF2-40B4-BE49-F238E27FC236}">
                    <a16:creationId xmlns:a16="http://schemas.microsoft.com/office/drawing/2014/main" id="{8C6469C1-5ADF-4844-B817-6221C444F74B}"/>
                  </a:ext>
                </a:extLst>
              </p:cNvPr>
              <p:cNvPicPr/>
              <p:nvPr/>
            </p:nvPicPr>
            <p:blipFill>
              <a:blip r:embed="rId1215"/>
              <a:stretch>
                <a:fillRect/>
              </a:stretch>
            </p:blipFill>
            <p:spPr>
              <a:xfrm>
                <a:off x="2304094" y="4946525"/>
                <a:ext cx="135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866" name="Freihand 865">
                <a:extLst>
                  <a:ext uri="{FF2B5EF4-FFF2-40B4-BE49-F238E27FC236}">
                    <a16:creationId xmlns:a16="http://schemas.microsoft.com/office/drawing/2014/main" id="{D691E2BB-B830-4C3A-AA0C-4256C4454C4F}"/>
                  </a:ext>
                </a:extLst>
              </p14:cNvPr>
              <p14:cNvContentPartPr/>
              <p14:nvPr/>
            </p14:nvContentPartPr>
            <p14:xfrm>
              <a:off x="2505334" y="4830965"/>
              <a:ext cx="108720" cy="34920"/>
            </p14:xfrm>
          </p:contentPart>
        </mc:Choice>
        <mc:Fallback xmlns="">
          <p:pic>
            <p:nvPicPr>
              <p:cNvPr id="866" name="Freihand 865">
                <a:extLst>
                  <a:ext uri="{FF2B5EF4-FFF2-40B4-BE49-F238E27FC236}">
                    <a16:creationId xmlns:a16="http://schemas.microsoft.com/office/drawing/2014/main" id="{D691E2BB-B830-4C3A-AA0C-4256C4454C4F}"/>
                  </a:ext>
                </a:extLst>
              </p:cNvPr>
              <p:cNvPicPr/>
              <p:nvPr/>
            </p:nvPicPr>
            <p:blipFill>
              <a:blip r:embed="rId1217"/>
              <a:stretch>
                <a:fillRect/>
              </a:stretch>
            </p:blipFill>
            <p:spPr>
              <a:xfrm>
                <a:off x="2501014" y="4826645"/>
                <a:ext cx="117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867" name="Freihand 866">
                <a:extLst>
                  <a:ext uri="{FF2B5EF4-FFF2-40B4-BE49-F238E27FC236}">
                    <a16:creationId xmlns:a16="http://schemas.microsoft.com/office/drawing/2014/main" id="{600F530E-C1E2-4D25-A4B3-B0D28BD062E9}"/>
                  </a:ext>
                </a:extLst>
              </p14:cNvPr>
              <p14:cNvContentPartPr/>
              <p14:nvPr/>
            </p14:nvContentPartPr>
            <p14:xfrm>
              <a:off x="2568334" y="4818365"/>
              <a:ext cx="64080" cy="122040"/>
            </p14:xfrm>
          </p:contentPart>
        </mc:Choice>
        <mc:Fallback xmlns="">
          <p:pic>
            <p:nvPicPr>
              <p:cNvPr id="867" name="Freihand 866">
                <a:extLst>
                  <a:ext uri="{FF2B5EF4-FFF2-40B4-BE49-F238E27FC236}">
                    <a16:creationId xmlns:a16="http://schemas.microsoft.com/office/drawing/2014/main" id="{600F530E-C1E2-4D25-A4B3-B0D28BD062E9}"/>
                  </a:ext>
                </a:extLst>
              </p:cNvPr>
              <p:cNvPicPr/>
              <p:nvPr/>
            </p:nvPicPr>
            <p:blipFill>
              <a:blip r:embed="rId1219"/>
              <a:stretch>
                <a:fillRect/>
              </a:stretch>
            </p:blipFill>
            <p:spPr>
              <a:xfrm>
                <a:off x="2564014" y="4814045"/>
                <a:ext cx="72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868" name="Freihand 867">
                <a:extLst>
                  <a:ext uri="{FF2B5EF4-FFF2-40B4-BE49-F238E27FC236}">
                    <a16:creationId xmlns:a16="http://schemas.microsoft.com/office/drawing/2014/main" id="{89FE449E-F72D-4DCA-8A52-31B9BBA1D7B7}"/>
                  </a:ext>
                </a:extLst>
              </p14:cNvPr>
              <p14:cNvContentPartPr/>
              <p14:nvPr/>
            </p14:nvContentPartPr>
            <p14:xfrm>
              <a:off x="2452414" y="4969205"/>
              <a:ext cx="201240" cy="12240"/>
            </p14:xfrm>
          </p:contentPart>
        </mc:Choice>
        <mc:Fallback xmlns="">
          <p:pic>
            <p:nvPicPr>
              <p:cNvPr id="868" name="Freihand 867">
                <a:extLst>
                  <a:ext uri="{FF2B5EF4-FFF2-40B4-BE49-F238E27FC236}">
                    <a16:creationId xmlns:a16="http://schemas.microsoft.com/office/drawing/2014/main" id="{89FE449E-F72D-4DCA-8A52-31B9BBA1D7B7}"/>
                  </a:ext>
                </a:extLst>
              </p:cNvPr>
              <p:cNvPicPr/>
              <p:nvPr/>
            </p:nvPicPr>
            <p:blipFill>
              <a:blip r:embed="rId1221"/>
              <a:stretch>
                <a:fillRect/>
              </a:stretch>
            </p:blipFill>
            <p:spPr>
              <a:xfrm>
                <a:off x="2448094" y="4964885"/>
                <a:ext cx="20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869" name="Freihand 868">
                <a:extLst>
                  <a:ext uri="{FF2B5EF4-FFF2-40B4-BE49-F238E27FC236}">
                    <a16:creationId xmlns:a16="http://schemas.microsoft.com/office/drawing/2014/main" id="{1CF2BE56-7F8D-4FDB-A53F-3BD023098639}"/>
                  </a:ext>
                </a:extLst>
              </p14:cNvPr>
              <p14:cNvContentPartPr/>
              <p14:nvPr/>
            </p14:nvContentPartPr>
            <p14:xfrm>
              <a:off x="2481934" y="5032925"/>
              <a:ext cx="86760" cy="117720"/>
            </p14:xfrm>
          </p:contentPart>
        </mc:Choice>
        <mc:Fallback xmlns="">
          <p:pic>
            <p:nvPicPr>
              <p:cNvPr id="869" name="Freihand 868">
                <a:extLst>
                  <a:ext uri="{FF2B5EF4-FFF2-40B4-BE49-F238E27FC236}">
                    <a16:creationId xmlns:a16="http://schemas.microsoft.com/office/drawing/2014/main" id="{1CF2BE56-7F8D-4FDB-A53F-3BD023098639}"/>
                  </a:ext>
                </a:extLst>
              </p:cNvPr>
              <p:cNvPicPr/>
              <p:nvPr/>
            </p:nvPicPr>
            <p:blipFill>
              <a:blip r:embed="rId1223"/>
              <a:stretch>
                <a:fillRect/>
              </a:stretch>
            </p:blipFill>
            <p:spPr>
              <a:xfrm>
                <a:off x="2477614" y="5028605"/>
                <a:ext cx="95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870" name="Freihand 869">
                <a:extLst>
                  <a:ext uri="{FF2B5EF4-FFF2-40B4-BE49-F238E27FC236}">
                    <a16:creationId xmlns:a16="http://schemas.microsoft.com/office/drawing/2014/main" id="{C54266B7-09E9-40CB-BA23-F1AD6E76CB91}"/>
                  </a:ext>
                </a:extLst>
              </p14:cNvPr>
              <p14:cNvContentPartPr/>
              <p14:nvPr/>
            </p14:nvContentPartPr>
            <p14:xfrm>
              <a:off x="2490574" y="5040485"/>
              <a:ext cx="116280" cy="93240"/>
            </p14:xfrm>
          </p:contentPart>
        </mc:Choice>
        <mc:Fallback xmlns="">
          <p:pic>
            <p:nvPicPr>
              <p:cNvPr id="870" name="Freihand 869">
                <a:extLst>
                  <a:ext uri="{FF2B5EF4-FFF2-40B4-BE49-F238E27FC236}">
                    <a16:creationId xmlns:a16="http://schemas.microsoft.com/office/drawing/2014/main" id="{C54266B7-09E9-40CB-BA23-F1AD6E76CB91}"/>
                  </a:ext>
                </a:extLst>
              </p:cNvPr>
              <p:cNvPicPr/>
              <p:nvPr/>
            </p:nvPicPr>
            <p:blipFill>
              <a:blip r:embed="rId1225"/>
              <a:stretch>
                <a:fillRect/>
              </a:stretch>
            </p:blipFill>
            <p:spPr>
              <a:xfrm>
                <a:off x="2486254" y="5036165"/>
                <a:ext cx="124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872" name="Freihand 871">
                <a:extLst>
                  <a:ext uri="{FF2B5EF4-FFF2-40B4-BE49-F238E27FC236}">
                    <a16:creationId xmlns:a16="http://schemas.microsoft.com/office/drawing/2014/main" id="{4CA9C6FE-8E97-48D9-A6D1-7D5CB5900AC5}"/>
                  </a:ext>
                </a:extLst>
              </p14:cNvPr>
              <p14:cNvContentPartPr/>
              <p14:nvPr/>
            </p14:nvContentPartPr>
            <p14:xfrm>
              <a:off x="1501654" y="4659245"/>
              <a:ext cx="149400" cy="137880"/>
            </p14:xfrm>
          </p:contentPart>
        </mc:Choice>
        <mc:Fallback xmlns="">
          <p:pic>
            <p:nvPicPr>
              <p:cNvPr id="872" name="Freihand 871">
                <a:extLst>
                  <a:ext uri="{FF2B5EF4-FFF2-40B4-BE49-F238E27FC236}">
                    <a16:creationId xmlns:a16="http://schemas.microsoft.com/office/drawing/2014/main" id="{4CA9C6FE-8E97-48D9-A6D1-7D5CB5900AC5}"/>
                  </a:ext>
                </a:extLst>
              </p:cNvPr>
              <p:cNvPicPr/>
              <p:nvPr/>
            </p:nvPicPr>
            <p:blipFill>
              <a:blip r:embed="rId1227"/>
              <a:stretch>
                <a:fillRect/>
              </a:stretch>
            </p:blipFill>
            <p:spPr>
              <a:xfrm>
                <a:off x="1497334" y="4654925"/>
                <a:ext cx="158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873" name="Freihand 872">
                <a:extLst>
                  <a:ext uri="{FF2B5EF4-FFF2-40B4-BE49-F238E27FC236}">
                    <a16:creationId xmlns:a16="http://schemas.microsoft.com/office/drawing/2014/main" id="{7E4D2B46-8F39-439D-A6E8-39BB4EA07445}"/>
                  </a:ext>
                </a:extLst>
              </p14:cNvPr>
              <p14:cNvContentPartPr/>
              <p14:nvPr/>
            </p14:nvContentPartPr>
            <p14:xfrm>
              <a:off x="1672654" y="4674725"/>
              <a:ext cx="45000" cy="100440"/>
            </p14:xfrm>
          </p:contentPart>
        </mc:Choice>
        <mc:Fallback xmlns="">
          <p:pic>
            <p:nvPicPr>
              <p:cNvPr id="873" name="Freihand 872">
                <a:extLst>
                  <a:ext uri="{FF2B5EF4-FFF2-40B4-BE49-F238E27FC236}">
                    <a16:creationId xmlns:a16="http://schemas.microsoft.com/office/drawing/2014/main" id="{7E4D2B46-8F39-439D-A6E8-39BB4EA07445}"/>
                  </a:ext>
                </a:extLst>
              </p:cNvPr>
              <p:cNvPicPr/>
              <p:nvPr/>
            </p:nvPicPr>
            <p:blipFill>
              <a:blip r:embed="rId1229"/>
              <a:stretch>
                <a:fillRect/>
              </a:stretch>
            </p:blipFill>
            <p:spPr>
              <a:xfrm>
                <a:off x="1668334" y="4670405"/>
                <a:ext cx="53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874" name="Freihand 873">
                <a:extLst>
                  <a:ext uri="{FF2B5EF4-FFF2-40B4-BE49-F238E27FC236}">
                    <a16:creationId xmlns:a16="http://schemas.microsoft.com/office/drawing/2014/main" id="{88E3DF7F-B031-4A65-BA41-897095CEFC1C}"/>
                  </a:ext>
                </a:extLst>
              </p14:cNvPr>
              <p14:cNvContentPartPr/>
              <p14:nvPr/>
            </p14:nvContentPartPr>
            <p14:xfrm>
              <a:off x="1668694" y="4658885"/>
              <a:ext cx="137880" cy="97920"/>
            </p14:xfrm>
          </p:contentPart>
        </mc:Choice>
        <mc:Fallback xmlns="">
          <p:pic>
            <p:nvPicPr>
              <p:cNvPr id="874" name="Freihand 873">
                <a:extLst>
                  <a:ext uri="{FF2B5EF4-FFF2-40B4-BE49-F238E27FC236}">
                    <a16:creationId xmlns:a16="http://schemas.microsoft.com/office/drawing/2014/main" id="{88E3DF7F-B031-4A65-BA41-897095CEFC1C}"/>
                  </a:ext>
                </a:extLst>
              </p:cNvPr>
              <p:cNvPicPr/>
              <p:nvPr/>
            </p:nvPicPr>
            <p:blipFill>
              <a:blip r:embed="rId1231"/>
              <a:stretch>
                <a:fillRect/>
              </a:stretch>
            </p:blipFill>
            <p:spPr>
              <a:xfrm>
                <a:off x="1664374" y="4654565"/>
                <a:ext cx="146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875" name="Freihand 874">
                <a:extLst>
                  <a:ext uri="{FF2B5EF4-FFF2-40B4-BE49-F238E27FC236}">
                    <a16:creationId xmlns:a16="http://schemas.microsoft.com/office/drawing/2014/main" id="{106EEA3A-9066-4327-9885-B8CAE2477717}"/>
                  </a:ext>
                </a:extLst>
              </p14:cNvPr>
              <p14:cNvContentPartPr/>
              <p14:nvPr/>
            </p14:nvContentPartPr>
            <p14:xfrm>
              <a:off x="1801894" y="4647725"/>
              <a:ext cx="129240" cy="125280"/>
            </p14:xfrm>
          </p:contentPart>
        </mc:Choice>
        <mc:Fallback xmlns="">
          <p:pic>
            <p:nvPicPr>
              <p:cNvPr id="875" name="Freihand 874">
                <a:extLst>
                  <a:ext uri="{FF2B5EF4-FFF2-40B4-BE49-F238E27FC236}">
                    <a16:creationId xmlns:a16="http://schemas.microsoft.com/office/drawing/2014/main" id="{106EEA3A-9066-4327-9885-B8CAE2477717}"/>
                  </a:ext>
                </a:extLst>
              </p:cNvPr>
              <p:cNvPicPr/>
              <p:nvPr/>
            </p:nvPicPr>
            <p:blipFill>
              <a:blip r:embed="rId1233"/>
              <a:stretch>
                <a:fillRect/>
              </a:stretch>
            </p:blipFill>
            <p:spPr>
              <a:xfrm>
                <a:off x="1797574" y="4643405"/>
                <a:ext cx="137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877" name="Freihand 876">
                <a:extLst>
                  <a:ext uri="{FF2B5EF4-FFF2-40B4-BE49-F238E27FC236}">
                    <a16:creationId xmlns:a16="http://schemas.microsoft.com/office/drawing/2014/main" id="{D2BF9736-B610-46EB-A76D-1B78F850FD56}"/>
                  </a:ext>
                </a:extLst>
              </p14:cNvPr>
              <p14:cNvContentPartPr/>
              <p14:nvPr/>
            </p14:nvContentPartPr>
            <p14:xfrm>
              <a:off x="2358094" y="4616765"/>
              <a:ext cx="125280" cy="123840"/>
            </p14:xfrm>
          </p:contentPart>
        </mc:Choice>
        <mc:Fallback xmlns="">
          <p:pic>
            <p:nvPicPr>
              <p:cNvPr id="877" name="Freihand 876">
                <a:extLst>
                  <a:ext uri="{FF2B5EF4-FFF2-40B4-BE49-F238E27FC236}">
                    <a16:creationId xmlns:a16="http://schemas.microsoft.com/office/drawing/2014/main" id="{D2BF9736-B610-46EB-A76D-1B78F850FD56}"/>
                  </a:ext>
                </a:extLst>
              </p:cNvPr>
              <p:cNvPicPr/>
              <p:nvPr/>
            </p:nvPicPr>
            <p:blipFill>
              <a:blip r:embed="rId1235"/>
              <a:stretch>
                <a:fillRect/>
              </a:stretch>
            </p:blipFill>
            <p:spPr>
              <a:xfrm>
                <a:off x="2353774" y="4612445"/>
                <a:ext cx="133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878" name="Freihand 877">
                <a:extLst>
                  <a:ext uri="{FF2B5EF4-FFF2-40B4-BE49-F238E27FC236}">
                    <a16:creationId xmlns:a16="http://schemas.microsoft.com/office/drawing/2014/main" id="{3016D395-7247-4D8E-9E9E-42D8C3D007F8}"/>
                  </a:ext>
                </a:extLst>
              </p14:cNvPr>
              <p14:cNvContentPartPr/>
              <p14:nvPr/>
            </p14:nvContentPartPr>
            <p14:xfrm>
              <a:off x="2509654" y="4616405"/>
              <a:ext cx="46800" cy="108360"/>
            </p14:xfrm>
          </p:contentPart>
        </mc:Choice>
        <mc:Fallback xmlns="">
          <p:pic>
            <p:nvPicPr>
              <p:cNvPr id="878" name="Freihand 877">
                <a:extLst>
                  <a:ext uri="{FF2B5EF4-FFF2-40B4-BE49-F238E27FC236}">
                    <a16:creationId xmlns:a16="http://schemas.microsoft.com/office/drawing/2014/main" id="{3016D395-7247-4D8E-9E9E-42D8C3D007F8}"/>
                  </a:ext>
                </a:extLst>
              </p:cNvPr>
              <p:cNvPicPr/>
              <p:nvPr/>
            </p:nvPicPr>
            <p:blipFill>
              <a:blip r:embed="rId1237"/>
              <a:stretch>
                <a:fillRect/>
              </a:stretch>
            </p:blipFill>
            <p:spPr>
              <a:xfrm>
                <a:off x="2505334" y="4612085"/>
                <a:ext cx="55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879" name="Freihand 878">
                <a:extLst>
                  <a:ext uri="{FF2B5EF4-FFF2-40B4-BE49-F238E27FC236}">
                    <a16:creationId xmlns:a16="http://schemas.microsoft.com/office/drawing/2014/main" id="{41CBFC65-DF58-4C1F-9ADA-2D5F1C15CA46}"/>
                  </a:ext>
                </a:extLst>
              </p14:cNvPr>
              <p14:cNvContentPartPr/>
              <p14:nvPr/>
            </p14:nvContentPartPr>
            <p14:xfrm>
              <a:off x="2501374" y="4584005"/>
              <a:ext cx="132840" cy="114480"/>
            </p14:xfrm>
          </p:contentPart>
        </mc:Choice>
        <mc:Fallback xmlns="">
          <p:pic>
            <p:nvPicPr>
              <p:cNvPr id="879" name="Freihand 878">
                <a:extLst>
                  <a:ext uri="{FF2B5EF4-FFF2-40B4-BE49-F238E27FC236}">
                    <a16:creationId xmlns:a16="http://schemas.microsoft.com/office/drawing/2014/main" id="{41CBFC65-DF58-4C1F-9ADA-2D5F1C15CA46}"/>
                  </a:ext>
                </a:extLst>
              </p:cNvPr>
              <p:cNvPicPr/>
              <p:nvPr/>
            </p:nvPicPr>
            <p:blipFill>
              <a:blip r:embed="rId1239"/>
              <a:stretch>
                <a:fillRect/>
              </a:stretch>
            </p:blipFill>
            <p:spPr>
              <a:xfrm>
                <a:off x="2497054" y="4579685"/>
                <a:ext cx="141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880" name="Freihand 879">
                <a:extLst>
                  <a:ext uri="{FF2B5EF4-FFF2-40B4-BE49-F238E27FC236}">
                    <a16:creationId xmlns:a16="http://schemas.microsoft.com/office/drawing/2014/main" id="{0514D55C-F9A5-4E16-9C1F-E4CB6264BBAA}"/>
                  </a:ext>
                </a:extLst>
              </p14:cNvPr>
              <p14:cNvContentPartPr/>
              <p14:nvPr/>
            </p14:nvContentPartPr>
            <p14:xfrm>
              <a:off x="2642854" y="4591205"/>
              <a:ext cx="88920" cy="112680"/>
            </p14:xfrm>
          </p:contentPart>
        </mc:Choice>
        <mc:Fallback xmlns="">
          <p:pic>
            <p:nvPicPr>
              <p:cNvPr id="880" name="Freihand 879">
                <a:extLst>
                  <a:ext uri="{FF2B5EF4-FFF2-40B4-BE49-F238E27FC236}">
                    <a16:creationId xmlns:a16="http://schemas.microsoft.com/office/drawing/2014/main" id="{0514D55C-F9A5-4E16-9C1F-E4CB6264BBAA}"/>
                  </a:ext>
                </a:extLst>
              </p:cNvPr>
              <p:cNvPicPr/>
              <p:nvPr/>
            </p:nvPicPr>
            <p:blipFill>
              <a:blip r:embed="rId1241"/>
              <a:stretch>
                <a:fillRect/>
              </a:stretch>
            </p:blipFill>
            <p:spPr>
              <a:xfrm>
                <a:off x="2638534" y="4586885"/>
                <a:ext cx="97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881" name="Freihand 880">
                <a:extLst>
                  <a:ext uri="{FF2B5EF4-FFF2-40B4-BE49-F238E27FC236}">
                    <a16:creationId xmlns:a16="http://schemas.microsoft.com/office/drawing/2014/main" id="{1364C9AE-8B11-4C8E-AFC7-8EB89B666B1E}"/>
                  </a:ext>
                </a:extLst>
              </p14:cNvPr>
              <p14:cNvContentPartPr/>
              <p14:nvPr/>
            </p14:nvContentPartPr>
            <p14:xfrm>
              <a:off x="2719894" y="4655645"/>
              <a:ext cx="59760" cy="65160"/>
            </p14:xfrm>
          </p:contentPart>
        </mc:Choice>
        <mc:Fallback xmlns="">
          <p:pic>
            <p:nvPicPr>
              <p:cNvPr id="881" name="Freihand 880">
                <a:extLst>
                  <a:ext uri="{FF2B5EF4-FFF2-40B4-BE49-F238E27FC236}">
                    <a16:creationId xmlns:a16="http://schemas.microsoft.com/office/drawing/2014/main" id="{1364C9AE-8B11-4C8E-AFC7-8EB89B666B1E}"/>
                  </a:ext>
                </a:extLst>
              </p:cNvPr>
              <p:cNvPicPr/>
              <p:nvPr/>
            </p:nvPicPr>
            <p:blipFill>
              <a:blip r:embed="rId1243"/>
              <a:stretch>
                <a:fillRect/>
              </a:stretch>
            </p:blipFill>
            <p:spPr>
              <a:xfrm>
                <a:off x="2715574" y="4651325"/>
                <a:ext cx="68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882" name="Freihand 881">
                <a:extLst>
                  <a:ext uri="{FF2B5EF4-FFF2-40B4-BE49-F238E27FC236}">
                    <a16:creationId xmlns:a16="http://schemas.microsoft.com/office/drawing/2014/main" id="{671301F9-23BE-40C5-9FFF-C9305A0856B8}"/>
                  </a:ext>
                </a:extLst>
              </p14:cNvPr>
              <p14:cNvContentPartPr/>
              <p14:nvPr/>
            </p14:nvContentPartPr>
            <p14:xfrm>
              <a:off x="2726374" y="4644845"/>
              <a:ext cx="88200" cy="115200"/>
            </p14:xfrm>
          </p:contentPart>
        </mc:Choice>
        <mc:Fallback xmlns="">
          <p:pic>
            <p:nvPicPr>
              <p:cNvPr id="882" name="Freihand 881">
                <a:extLst>
                  <a:ext uri="{FF2B5EF4-FFF2-40B4-BE49-F238E27FC236}">
                    <a16:creationId xmlns:a16="http://schemas.microsoft.com/office/drawing/2014/main" id="{671301F9-23BE-40C5-9FFF-C9305A0856B8}"/>
                  </a:ext>
                </a:extLst>
              </p:cNvPr>
              <p:cNvPicPr/>
              <p:nvPr/>
            </p:nvPicPr>
            <p:blipFill>
              <a:blip r:embed="rId1245"/>
              <a:stretch>
                <a:fillRect/>
              </a:stretch>
            </p:blipFill>
            <p:spPr>
              <a:xfrm>
                <a:off x="2722054" y="4640525"/>
                <a:ext cx="9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883" name="Freihand 882">
                <a:extLst>
                  <a:ext uri="{FF2B5EF4-FFF2-40B4-BE49-F238E27FC236}">
                    <a16:creationId xmlns:a16="http://schemas.microsoft.com/office/drawing/2014/main" id="{0F63620F-69F9-4F59-A154-937DD74EDF71}"/>
                  </a:ext>
                </a:extLst>
              </p14:cNvPr>
              <p14:cNvContentPartPr/>
              <p14:nvPr/>
            </p14:nvContentPartPr>
            <p14:xfrm>
              <a:off x="2988814" y="4988285"/>
              <a:ext cx="193320" cy="6840"/>
            </p14:xfrm>
          </p:contentPart>
        </mc:Choice>
        <mc:Fallback xmlns="">
          <p:pic>
            <p:nvPicPr>
              <p:cNvPr id="883" name="Freihand 882">
                <a:extLst>
                  <a:ext uri="{FF2B5EF4-FFF2-40B4-BE49-F238E27FC236}">
                    <a16:creationId xmlns:a16="http://schemas.microsoft.com/office/drawing/2014/main" id="{0F63620F-69F9-4F59-A154-937DD74EDF71}"/>
                  </a:ext>
                </a:extLst>
              </p:cNvPr>
              <p:cNvPicPr/>
              <p:nvPr/>
            </p:nvPicPr>
            <p:blipFill>
              <a:blip r:embed="rId1247"/>
              <a:stretch>
                <a:fillRect/>
              </a:stretch>
            </p:blipFill>
            <p:spPr>
              <a:xfrm>
                <a:off x="2984494" y="4983965"/>
                <a:ext cx="201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884" name="Freihand 883">
                <a:extLst>
                  <a:ext uri="{FF2B5EF4-FFF2-40B4-BE49-F238E27FC236}">
                    <a16:creationId xmlns:a16="http://schemas.microsoft.com/office/drawing/2014/main" id="{793D6894-194B-4188-9AFB-75CA38142D74}"/>
                  </a:ext>
                </a:extLst>
              </p14:cNvPr>
              <p14:cNvContentPartPr/>
              <p14:nvPr/>
            </p14:nvContentPartPr>
            <p14:xfrm>
              <a:off x="3039214" y="5015645"/>
              <a:ext cx="159480" cy="11520"/>
            </p14:xfrm>
          </p:contentPart>
        </mc:Choice>
        <mc:Fallback xmlns="">
          <p:pic>
            <p:nvPicPr>
              <p:cNvPr id="884" name="Freihand 883">
                <a:extLst>
                  <a:ext uri="{FF2B5EF4-FFF2-40B4-BE49-F238E27FC236}">
                    <a16:creationId xmlns:a16="http://schemas.microsoft.com/office/drawing/2014/main" id="{793D6894-194B-4188-9AFB-75CA38142D74}"/>
                  </a:ext>
                </a:extLst>
              </p:cNvPr>
              <p:cNvPicPr/>
              <p:nvPr/>
            </p:nvPicPr>
            <p:blipFill>
              <a:blip r:embed="rId1249"/>
              <a:stretch>
                <a:fillRect/>
              </a:stretch>
            </p:blipFill>
            <p:spPr>
              <a:xfrm>
                <a:off x="3034894" y="5011325"/>
                <a:ext cx="168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885" name="Freihand 884">
                <a:extLst>
                  <a:ext uri="{FF2B5EF4-FFF2-40B4-BE49-F238E27FC236}">
                    <a16:creationId xmlns:a16="http://schemas.microsoft.com/office/drawing/2014/main" id="{FC26C6C1-2FB3-4ADA-B7CE-45A7F8E3F1B7}"/>
                  </a:ext>
                </a:extLst>
              </p14:cNvPr>
              <p14:cNvContentPartPr/>
              <p14:nvPr/>
            </p14:nvContentPartPr>
            <p14:xfrm>
              <a:off x="3255214" y="4918085"/>
              <a:ext cx="69120" cy="139680"/>
            </p14:xfrm>
          </p:contentPart>
        </mc:Choice>
        <mc:Fallback xmlns="">
          <p:pic>
            <p:nvPicPr>
              <p:cNvPr id="885" name="Freihand 884">
                <a:extLst>
                  <a:ext uri="{FF2B5EF4-FFF2-40B4-BE49-F238E27FC236}">
                    <a16:creationId xmlns:a16="http://schemas.microsoft.com/office/drawing/2014/main" id="{FC26C6C1-2FB3-4ADA-B7CE-45A7F8E3F1B7}"/>
                  </a:ext>
                </a:extLst>
              </p:cNvPr>
              <p:cNvPicPr/>
              <p:nvPr/>
            </p:nvPicPr>
            <p:blipFill>
              <a:blip r:embed="rId1251"/>
              <a:stretch>
                <a:fillRect/>
              </a:stretch>
            </p:blipFill>
            <p:spPr>
              <a:xfrm>
                <a:off x="3250894" y="4913765"/>
                <a:ext cx="77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888" name="Freihand 887">
                <a:extLst>
                  <a:ext uri="{FF2B5EF4-FFF2-40B4-BE49-F238E27FC236}">
                    <a16:creationId xmlns:a16="http://schemas.microsoft.com/office/drawing/2014/main" id="{1902519B-DA09-42EE-A5C2-4504CFD5A91D}"/>
                  </a:ext>
                </a:extLst>
              </p14:cNvPr>
              <p14:cNvContentPartPr/>
              <p14:nvPr/>
            </p14:nvContentPartPr>
            <p14:xfrm>
              <a:off x="3498574" y="4879205"/>
              <a:ext cx="151920" cy="108000"/>
            </p14:xfrm>
          </p:contentPart>
        </mc:Choice>
        <mc:Fallback xmlns="">
          <p:pic>
            <p:nvPicPr>
              <p:cNvPr id="888" name="Freihand 887">
                <a:extLst>
                  <a:ext uri="{FF2B5EF4-FFF2-40B4-BE49-F238E27FC236}">
                    <a16:creationId xmlns:a16="http://schemas.microsoft.com/office/drawing/2014/main" id="{1902519B-DA09-42EE-A5C2-4504CFD5A91D}"/>
                  </a:ext>
                </a:extLst>
              </p:cNvPr>
              <p:cNvPicPr/>
              <p:nvPr/>
            </p:nvPicPr>
            <p:blipFill>
              <a:blip r:embed="rId1253"/>
              <a:stretch>
                <a:fillRect/>
              </a:stretch>
            </p:blipFill>
            <p:spPr>
              <a:xfrm>
                <a:off x="3494254" y="4874885"/>
                <a:ext cx="16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889" name="Freihand 888">
                <a:extLst>
                  <a:ext uri="{FF2B5EF4-FFF2-40B4-BE49-F238E27FC236}">
                    <a16:creationId xmlns:a16="http://schemas.microsoft.com/office/drawing/2014/main" id="{0118EC63-43CF-4536-89E8-D933B2759C15}"/>
                  </a:ext>
                </a:extLst>
              </p14:cNvPr>
              <p14:cNvContentPartPr/>
              <p14:nvPr/>
            </p14:nvContentPartPr>
            <p14:xfrm>
              <a:off x="3676414" y="4896125"/>
              <a:ext cx="130320" cy="97200"/>
            </p14:xfrm>
          </p:contentPart>
        </mc:Choice>
        <mc:Fallback xmlns="">
          <p:pic>
            <p:nvPicPr>
              <p:cNvPr id="889" name="Freihand 888">
                <a:extLst>
                  <a:ext uri="{FF2B5EF4-FFF2-40B4-BE49-F238E27FC236}">
                    <a16:creationId xmlns:a16="http://schemas.microsoft.com/office/drawing/2014/main" id="{0118EC63-43CF-4536-89E8-D933B2759C15}"/>
                  </a:ext>
                </a:extLst>
              </p:cNvPr>
              <p:cNvPicPr/>
              <p:nvPr/>
            </p:nvPicPr>
            <p:blipFill>
              <a:blip r:embed="rId1255"/>
              <a:stretch>
                <a:fillRect/>
              </a:stretch>
            </p:blipFill>
            <p:spPr>
              <a:xfrm>
                <a:off x="3672094" y="4891805"/>
                <a:ext cx="138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890" name="Freihand 889">
                <a:extLst>
                  <a:ext uri="{FF2B5EF4-FFF2-40B4-BE49-F238E27FC236}">
                    <a16:creationId xmlns:a16="http://schemas.microsoft.com/office/drawing/2014/main" id="{C3DE62BD-4E8E-46A9-A890-5B2D57370F6F}"/>
                  </a:ext>
                </a:extLst>
              </p14:cNvPr>
              <p14:cNvContentPartPr/>
              <p14:nvPr/>
            </p14:nvContentPartPr>
            <p14:xfrm>
              <a:off x="3891694" y="4920245"/>
              <a:ext cx="122760" cy="1440"/>
            </p14:xfrm>
          </p:contentPart>
        </mc:Choice>
        <mc:Fallback xmlns="">
          <p:pic>
            <p:nvPicPr>
              <p:cNvPr id="890" name="Freihand 889">
                <a:extLst>
                  <a:ext uri="{FF2B5EF4-FFF2-40B4-BE49-F238E27FC236}">
                    <a16:creationId xmlns:a16="http://schemas.microsoft.com/office/drawing/2014/main" id="{C3DE62BD-4E8E-46A9-A890-5B2D57370F6F}"/>
                  </a:ext>
                </a:extLst>
              </p:cNvPr>
              <p:cNvPicPr/>
              <p:nvPr/>
            </p:nvPicPr>
            <p:blipFill>
              <a:blip r:embed="rId1257"/>
              <a:stretch>
                <a:fillRect/>
              </a:stretch>
            </p:blipFill>
            <p:spPr>
              <a:xfrm>
                <a:off x="3887374" y="4915925"/>
                <a:ext cx="131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891" name="Freihand 890">
                <a:extLst>
                  <a:ext uri="{FF2B5EF4-FFF2-40B4-BE49-F238E27FC236}">
                    <a16:creationId xmlns:a16="http://schemas.microsoft.com/office/drawing/2014/main" id="{55FED5D7-528E-4E7A-917D-DACF154E8C0D}"/>
                  </a:ext>
                </a:extLst>
              </p14:cNvPr>
              <p14:cNvContentPartPr/>
              <p14:nvPr/>
            </p14:nvContentPartPr>
            <p14:xfrm>
              <a:off x="3899974" y="4947965"/>
              <a:ext cx="137520" cy="7200"/>
            </p14:xfrm>
          </p:contentPart>
        </mc:Choice>
        <mc:Fallback xmlns="">
          <p:pic>
            <p:nvPicPr>
              <p:cNvPr id="891" name="Freihand 890">
                <a:extLst>
                  <a:ext uri="{FF2B5EF4-FFF2-40B4-BE49-F238E27FC236}">
                    <a16:creationId xmlns:a16="http://schemas.microsoft.com/office/drawing/2014/main" id="{55FED5D7-528E-4E7A-917D-DACF154E8C0D}"/>
                  </a:ext>
                </a:extLst>
              </p:cNvPr>
              <p:cNvPicPr/>
              <p:nvPr/>
            </p:nvPicPr>
            <p:blipFill>
              <a:blip r:embed="rId1259"/>
              <a:stretch>
                <a:fillRect/>
              </a:stretch>
            </p:blipFill>
            <p:spPr>
              <a:xfrm>
                <a:off x="3895654" y="4943645"/>
                <a:ext cx="146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892" name="Freihand 891">
                <a:extLst>
                  <a:ext uri="{FF2B5EF4-FFF2-40B4-BE49-F238E27FC236}">
                    <a16:creationId xmlns:a16="http://schemas.microsoft.com/office/drawing/2014/main" id="{16EB697B-75DD-41AD-AA3B-0F1018A01CDD}"/>
                  </a:ext>
                </a:extLst>
              </p14:cNvPr>
              <p14:cNvContentPartPr/>
              <p14:nvPr/>
            </p14:nvContentPartPr>
            <p14:xfrm>
              <a:off x="4107694" y="4889645"/>
              <a:ext cx="135360" cy="152640"/>
            </p14:xfrm>
          </p:contentPart>
        </mc:Choice>
        <mc:Fallback xmlns="">
          <p:pic>
            <p:nvPicPr>
              <p:cNvPr id="892" name="Freihand 891">
                <a:extLst>
                  <a:ext uri="{FF2B5EF4-FFF2-40B4-BE49-F238E27FC236}">
                    <a16:creationId xmlns:a16="http://schemas.microsoft.com/office/drawing/2014/main" id="{16EB697B-75DD-41AD-AA3B-0F1018A01CDD}"/>
                  </a:ext>
                </a:extLst>
              </p:cNvPr>
              <p:cNvPicPr/>
              <p:nvPr/>
            </p:nvPicPr>
            <p:blipFill>
              <a:blip r:embed="rId1261"/>
              <a:stretch>
                <a:fillRect/>
              </a:stretch>
            </p:blipFill>
            <p:spPr>
              <a:xfrm>
                <a:off x="4103374" y="4885325"/>
                <a:ext cx="144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893" name="Freihand 892">
                <a:extLst>
                  <a:ext uri="{FF2B5EF4-FFF2-40B4-BE49-F238E27FC236}">
                    <a16:creationId xmlns:a16="http://schemas.microsoft.com/office/drawing/2014/main" id="{22B75B67-1C2B-4945-B744-CD3A43A5AA8F}"/>
                  </a:ext>
                </a:extLst>
              </p14:cNvPr>
              <p14:cNvContentPartPr/>
              <p14:nvPr/>
            </p14:nvContentPartPr>
            <p14:xfrm>
              <a:off x="3394174" y="4731605"/>
              <a:ext cx="750600" cy="79560"/>
            </p14:xfrm>
          </p:contentPart>
        </mc:Choice>
        <mc:Fallback xmlns="">
          <p:pic>
            <p:nvPicPr>
              <p:cNvPr id="893" name="Freihand 892">
                <a:extLst>
                  <a:ext uri="{FF2B5EF4-FFF2-40B4-BE49-F238E27FC236}">
                    <a16:creationId xmlns:a16="http://schemas.microsoft.com/office/drawing/2014/main" id="{22B75B67-1C2B-4945-B744-CD3A43A5AA8F}"/>
                  </a:ext>
                </a:extLst>
              </p:cNvPr>
              <p:cNvPicPr/>
              <p:nvPr/>
            </p:nvPicPr>
            <p:blipFill>
              <a:blip r:embed="rId1263"/>
              <a:stretch>
                <a:fillRect/>
              </a:stretch>
            </p:blipFill>
            <p:spPr>
              <a:xfrm>
                <a:off x="3389854" y="4727285"/>
                <a:ext cx="759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94" name="Freihand 893">
                <a:extLst>
                  <a:ext uri="{FF2B5EF4-FFF2-40B4-BE49-F238E27FC236}">
                    <a16:creationId xmlns:a16="http://schemas.microsoft.com/office/drawing/2014/main" id="{98BD1560-1D68-4695-BB9B-2B5019F127C1}"/>
                  </a:ext>
                </a:extLst>
              </p14:cNvPr>
              <p14:cNvContentPartPr/>
              <p14:nvPr/>
            </p14:nvContentPartPr>
            <p14:xfrm>
              <a:off x="3649054" y="4527485"/>
              <a:ext cx="117720" cy="156600"/>
            </p14:xfrm>
          </p:contentPart>
        </mc:Choice>
        <mc:Fallback xmlns="">
          <p:pic>
            <p:nvPicPr>
              <p:cNvPr id="894" name="Freihand 893">
                <a:extLst>
                  <a:ext uri="{FF2B5EF4-FFF2-40B4-BE49-F238E27FC236}">
                    <a16:creationId xmlns:a16="http://schemas.microsoft.com/office/drawing/2014/main" id="{98BD1560-1D68-4695-BB9B-2B5019F127C1}"/>
                  </a:ext>
                </a:extLst>
              </p:cNvPr>
              <p:cNvPicPr/>
              <p:nvPr/>
            </p:nvPicPr>
            <p:blipFill>
              <a:blip r:embed="rId1265"/>
              <a:stretch>
                <a:fillRect/>
              </a:stretch>
            </p:blipFill>
            <p:spPr>
              <a:xfrm>
                <a:off x="3644734" y="4523165"/>
                <a:ext cx="126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95" name="Freihand 894">
                <a:extLst>
                  <a:ext uri="{FF2B5EF4-FFF2-40B4-BE49-F238E27FC236}">
                    <a16:creationId xmlns:a16="http://schemas.microsoft.com/office/drawing/2014/main" id="{17AAA0D5-924E-4E01-90FF-0E1461FF4E58}"/>
                  </a:ext>
                </a:extLst>
              </p14:cNvPr>
              <p14:cNvContentPartPr/>
              <p14:nvPr/>
            </p14:nvContentPartPr>
            <p14:xfrm>
              <a:off x="3759574" y="4528565"/>
              <a:ext cx="41400" cy="151200"/>
            </p14:xfrm>
          </p:contentPart>
        </mc:Choice>
        <mc:Fallback xmlns="">
          <p:pic>
            <p:nvPicPr>
              <p:cNvPr id="895" name="Freihand 894">
                <a:extLst>
                  <a:ext uri="{FF2B5EF4-FFF2-40B4-BE49-F238E27FC236}">
                    <a16:creationId xmlns:a16="http://schemas.microsoft.com/office/drawing/2014/main" id="{17AAA0D5-924E-4E01-90FF-0E1461FF4E58}"/>
                  </a:ext>
                </a:extLst>
              </p:cNvPr>
              <p:cNvPicPr/>
              <p:nvPr/>
            </p:nvPicPr>
            <p:blipFill>
              <a:blip r:embed="rId1267"/>
              <a:stretch>
                <a:fillRect/>
              </a:stretch>
            </p:blipFill>
            <p:spPr>
              <a:xfrm>
                <a:off x="3755254" y="4524245"/>
                <a:ext cx="50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96" name="Freihand 895">
                <a:extLst>
                  <a:ext uri="{FF2B5EF4-FFF2-40B4-BE49-F238E27FC236}">
                    <a16:creationId xmlns:a16="http://schemas.microsoft.com/office/drawing/2014/main" id="{21CF66AC-C924-427D-A929-10BDF3F1E3C0}"/>
                  </a:ext>
                </a:extLst>
              </p14:cNvPr>
              <p14:cNvContentPartPr/>
              <p14:nvPr/>
            </p14:nvContentPartPr>
            <p14:xfrm>
              <a:off x="3701974" y="4613885"/>
              <a:ext cx="117000" cy="17280"/>
            </p14:xfrm>
          </p:contentPart>
        </mc:Choice>
        <mc:Fallback xmlns="">
          <p:pic>
            <p:nvPicPr>
              <p:cNvPr id="896" name="Freihand 895">
                <a:extLst>
                  <a:ext uri="{FF2B5EF4-FFF2-40B4-BE49-F238E27FC236}">
                    <a16:creationId xmlns:a16="http://schemas.microsoft.com/office/drawing/2014/main" id="{21CF66AC-C924-427D-A929-10BDF3F1E3C0}"/>
                  </a:ext>
                </a:extLst>
              </p:cNvPr>
              <p:cNvPicPr/>
              <p:nvPr/>
            </p:nvPicPr>
            <p:blipFill>
              <a:blip r:embed="rId1269"/>
              <a:stretch>
                <a:fillRect/>
              </a:stretch>
            </p:blipFill>
            <p:spPr>
              <a:xfrm>
                <a:off x="3697654" y="4609565"/>
                <a:ext cx="125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964" name="Freihand 963">
                <a:extLst>
                  <a:ext uri="{FF2B5EF4-FFF2-40B4-BE49-F238E27FC236}">
                    <a16:creationId xmlns:a16="http://schemas.microsoft.com/office/drawing/2014/main" id="{B9E5D71B-6461-41DE-A93D-B1BD29D8E61B}"/>
                  </a:ext>
                </a:extLst>
              </p14:cNvPr>
              <p14:cNvContentPartPr/>
              <p14:nvPr/>
            </p14:nvContentPartPr>
            <p14:xfrm>
              <a:off x="6945214" y="3011165"/>
              <a:ext cx="100800" cy="105480"/>
            </p14:xfrm>
          </p:contentPart>
        </mc:Choice>
        <mc:Fallback xmlns="">
          <p:pic>
            <p:nvPicPr>
              <p:cNvPr id="964" name="Freihand 963">
                <a:extLst>
                  <a:ext uri="{FF2B5EF4-FFF2-40B4-BE49-F238E27FC236}">
                    <a16:creationId xmlns:a16="http://schemas.microsoft.com/office/drawing/2014/main" id="{B9E5D71B-6461-41DE-A93D-B1BD29D8E61B}"/>
                  </a:ext>
                </a:extLst>
              </p:cNvPr>
              <p:cNvPicPr/>
              <p:nvPr/>
            </p:nvPicPr>
            <p:blipFill>
              <a:blip r:embed="rId1271"/>
              <a:stretch>
                <a:fillRect/>
              </a:stretch>
            </p:blipFill>
            <p:spPr>
              <a:xfrm>
                <a:off x="6940894" y="3006845"/>
                <a:ext cx="10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965" name="Freihand 964">
                <a:extLst>
                  <a:ext uri="{FF2B5EF4-FFF2-40B4-BE49-F238E27FC236}">
                    <a16:creationId xmlns:a16="http://schemas.microsoft.com/office/drawing/2014/main" id="{65248454-9EA2-4FC6-93EF-64B7B183FF7A}"/>
                  </a:ext>
                </a:extLst>
              </p14:cNvPr>
              <p14:cNvContentPartPr/>
              <p14:nvPr/>
            </p14:nvContentPartPr>
            <p14:xfrm>
              <a:off x="6490534" y="2764565"/>
              <a:ext cx="355680" cy="216360"/>
            </p14:xfrm>
          </p:contentPart>
        </mc:Choice>
        <mc:Fallback xmlns="">
          <p:pic>
            <p:nvPicPr>
              <p:cNvPr id="965" name="Freihand 964">
                <a:extLst>
                  <a:ext uri="{FF2B5EF4-FFF2-40B4-BE49-F238E27FC236}">
                    <a16:creationId xmlns:a16="http://schemas.microsoft.com/office/drawing/2014/main" id="{65248454-9EA2-4FC6-93EF-64B7B183FF7A}"/>
                  </a:ext>
                </a:extLst>
              </p:cNvPr>
              <p:cNvPicPr/>
              <p:nvPr/>
            </p:nvPicPr>
            <p:blipFill>
              <a:blip r:embed="rId1273"/>
              <a:stretch>
                <a:fillRect/>
              </a:stretch>
            </p:blipFill>
            <p:spPr>
              <a:xfrm>
                <a:off x="6486214" y="2760245"/>
                <a:ext cx="3643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98" name="Freihand 897">
                <a:extLst>
                  <a:ext uri="{FF2B5EF4-FFF2-40B4-BE49-F238E27FC236}">
                    <a16:creationId xmlns:a16="http://schemas.microsoft.com/office/drawing/2014/main" id="{98ADCB09-CE2F-4EF4-813C-ECEE1C4C49F9}"/>
                  </a:ext>
                </a:extLst>
              </p14:cNvPr>
              <p14:cNvContentPartPr/>
              <p14:nvPr/>
            </p14:nvContentPartPr>
            <p14:xfrm>
              <a:off x="5022814" y="4862645"/>
              <a:ext cx="131040" cy="9360"/>
            </p14:xfrm>
          </p:contentPart>
        </mc:Choice>
        <mc:Fallback xmlns="">
          <p:pic>
            <p:nvPicPr>
              <p:cNvPr id="898" name="Freihand 897">
                <a:extLst>
                  <a:ext uri="{FF2B5EF4-FFF2-40B4-BE49-F238E27FC236}">
                    <a16:creationId xmlns:a16="http://schemas.microsoft.com/office/drawing/2014/main" id="{98ADCB09-CE2F-4EF4-813C-ECEE1C4C49F9}"/>
                  </a:ext>
                </a:extLst>
              </p:cNvPr>
              <p:cNvPicPr/>
              <p:nvPr/>
            </p:nvPicPr>
            <p:blipFill>
              <a:blip r:embed="rId1275"/>
              <a:stretch>
                <a:fillRect/>
              </a:stretch>
            </p:blipFill>
            <p:spPr>
              <a:xfrm>
                <a:off x="5018494" y="4858325"/>
                <a:ext cx="13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899" name="Freihand 898">
                <a:extLst>
                  <a:ext uri="{FF2B5EF4-FFF2-40B4-BE49-F238E27FC236}">
                    <a16:creationId xmlns:a16="http://schemas.microsoft.com/office/drawing/2014/main" id="{B56A431E-FF02-4D0A-AF00-F09E71402B23}"/>
                  </a:ext>
                </a:extLst>
              </p14:cNvPr>
              <p14:cNvContentPartPr/>
              <p14:nvPr/>
            </p14:nvContentPartPr>
            <p14:xfrm>
              <a:off x="5224774" y="4771205"/>
              <a:ext cx="117720" cy="125280"/>
            </p14:xfrm>
          </p:contentPart>
        </mc:Choice>
        <mc:Fallback xmlns="">
          <p:pic>
            <p:nvPicPr>
              <p:cNvPr id="899" name="Freihand 898">
                <a:extLst>
                  <a:ext uri="{FF2B5EF4-FFF2-40B4-BE49-F238E27FC236}">
                    <a16:creationId xmlns:a16="http://schemas.microsoft.com/office/drawing/2014/main" id="{B56A431E-FF02-4D0A-AF00-F09E71402B23}"/>
                  </a:ext>
                </a:extLst>
              </p:cNvPr>
              <p:cNvPicPr/>
              <p:nvPr/>
            </p:nvPicPr>
            <p:blipFill>
              <a:blip r:embed="rId1277"/>
              <a:stretch>
                <a:fillRect/>
              </a:stretch>
            </p:blipFill>
            <p:spPr>
              <a:xfrm>
                <a:off x="5220454" y="4766885"/>
                <a:ext cx="12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901" name="Freihand 900">
                <a:extLst>
                  <a:ext uri="{FF2B5EF4-FFF2-40B4-BE49-F238E27FC236}">
                    <a16:creationId xmlns:a16="http://schemas.microsoft.com/office/drawing/2014/main" id="{50A9CC41-D68D-452A-B4BB-3CD53E1306FE}"/>
                  </a:ext>
                </a:extLst>
              </p14:cNvPr>
              <p14:cNvContentPartPr/>
              <p14:nvPr/>
            </p14:nvContentPartPr>
            <p14:xfrm>
              <a:off x="5471014" y="4806125"/>
              <a:ext cx="145080" cy="1800"/>
            </p14:xfrm>
          </p:contentPart>
        </mc:Choice>
        <mc:Fallback xmlns="">
          <p:pic>
            <p:nvPicPr>
              <p:cNvPr id="901" name="Freihand 900">
                <a:extLst>
                  <a:ext uri="{FF2B5EF4-FFF2-40B4-BE49-F238E27FC236}">
                    <a16:creationId xmlns:a16="http://schemas.microsoft.com/office/drawing/2014/main" id="{50A9CC41-D68D-452A-B4BB-3CD53E1306FE}"/>
                  </a:ext>
                </a:extLst>
              </p:cNvPr>
              <p:cNvPicPr/>
              <p:nvPr/>
            </p:nvPicPr>
            <p:blipFill>
              <a:blip r:embed="rId1279"/>
              <a:stretch>
                <a:fillRect/>
              </a:stretch>
            </p:blipFill>
            <p:spPr>
              <a:xfrm>
                <a:off x="5466694" y="4801805"/>
                <a:ext cx="153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902" name="Freihand 901">
                <a:extLst>
                  <a:ext uri="{FF2B5EF4-FFF2-40B4-BE49-F238E27FC236}">
                    <a16:creationId xmlns:a16="http://schemas.microsoft.com/office/drawing/2014/main" id="{C3E21101-D674-4CB2-82AE-A5BFDA9F474E}"/>
                  </a:ext>
                </a:extLst>
              </p14:cNvPr>
              <p14:cNvContentPartPr/>
              <p14:nvPr/>
            </p14:nvContentPartPr>
            <p14:xfrm>
              <a:off x="5481454" y="4846805"/>
              <a:ext cx="150120" cy="6840"/>
            </p14:xfrm>
          </p:contentPart>
        </mc:Choice>
        <mc:Fallback xmlns="">
          <p:pic>
            <p:nvPicPr>
              <p:cNvPr id="902" name="Freihand 901">
                <a:extLst>
                  <a:ext uri="{FF2B5EF4-FFF2-40B4-BE49-F238E27FC236}">
                    <a16:creationId xmlns:a16="http://schemas.microsoft.com/office/drawing/2014/main" id="{C3E21101-D674-4CB2-82AE-A5BFDA9F474E}"/>
                  </a:ext>
                </a:extLst>
              </p:cNvPr>
              <p:cNvPicPr/>
              <p:nvPr/>
            </p:nvPicPr>
            <p:blipFill>
              <a:blip r:embed="rId1281"/>
              <a:stretch>
                <a:fillRect/>
              </a:stretch>
            </p:blipFill>
            <p:spPr>
              <a:xfrm>
                <a:off x="5477134" y="4842485"/>
                <a:ext cx="158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904" name="Freihand 903">
                <a:extLst>
                  <a:ext uri="{FF2B5EF4-FFF2-40B4-BE49-F238E27FC236}">
                    <a16:creationId xmlns:a16="http://schemas.microsoft.com/office/drawing/2014/main" id="{C77EF0AA-502C-4D27-B668-C1985A421D92}"/>
                  </a:ext>
                </a:extLst>
              </p14:cNvPr>
              <p14:cNvContentPartPr/>
              <p14:nvPr/>
            </p14:nvContentPartPr>
            <p14:xfrm>
              <a:off x="5762974" y="4722965"/>
              <a:ext cx="108720" cy="101520"/>
            </p14:xfrm>
          </p:contentPart>
        </mc:Choice>
        <mc:Fallback xmlns="">
          <p:pic>
            <p:nvPicPr>
              <p:cNvPr id="904" name="Freihand 903">
                <a:extLst>
                  <a:ext uri="{FF2B5EF4-FFF2-40B4-BE49-F238E27FC236}">
                    <a16:creationId xmlns:a16="http://schemas.microsoft.com/office/drawing/2014/main" id="{C77EF0AA-502C-4D27-B668-C1985A421D92}"/>
                  </a:ext>
                </a:extLst>
              </p:cNvPr>
              <p:cNvPicPr/>
              <p:nvPr/>
            </p:nvPicPr>
            <p:blipFill>
              <a:blip r:embed="rId1283"/>
              <a:stretch>
                <a:fillRect/>
              </a:stretch>
            </p:blipFill>
            <p:spPr>
              <a:xfrm>
                <a:off x="5758654" y="4718645"/>
                <a:ext cx="11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905" name="Freihand 904">
                <a:extLst>
                  <a:ext uri="{FF2B5EF4-FFF2-40B4-BE49-F238E27FC236}">
                    <a16:creationId xmlns:a16="http://schemas.microsoft.com/office/drawing/2014/main" id="{D796E731-1EE1-40A2-A9BE-9DCE20FD4013}"/>
                  </a:ext>
                </a:extLst>
              </p14:cNvPr>
              <p14:cNvContentPartPr/>
              <p14:nvPr/>
            </p14:nvContentPartPr>
            <p14:xfrm>
              <a:off x="5920294" y="4733765"/>
              <a:ext cx="96480" cy="87840"/>
            </p14:xfrm>
          </p:contentPart>
        </mc:Choice>
        <mc:Fallback xmlns="">
          <p:pic>
            <p:nvPicPr>
              <p:cNvPr id="905" name="Freihand 904">
                <a:extLst>
                  <a:ext uri="{FF2B5EF4-FFF2-40B4-BE49-F238E27FC236}">
                    <a16:creationId xmlns:a16="http://schemas.microsoft.com/office/drawing/2014/main" id="{D796E731-1EE1-40A2-A9BE-9DCE20FD4013}"/>
                  </a:ext>
                </a:extLst>
              </p:cNvPr>
              <p:cNvPicPr/>
              <p:nvPr/>
            </p:nvPicPr>
            <p:blipFill>
              <a:blip r:embed="rId1285"/>
              <a:stretch>
                <a:fillRect/>
              </a:stretch>
            </p:blipFill>
            <p:spPr>
              <a:xfrm>
                <a:off x="5915974" y="4729445"/>
                <a:ext cx="105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906" name="Freihand 905">
                <a:extLst>
                  <a:ext uri="{FF2B5EF4-FFF2-40B4-BE49-F238E27FC236}">
                    <a16:creationId xmlns:a16="http://schemas.microsoft.com/office/drawing/2014/main" id="{3D336841-FBAC-4DF4-924F-E1A454F30A74}"/>
                  </a:ext>
                </a:extLst>
              </p14:cNvPr>
              <p14:cNvContentPartPr/>
              <p14:nvPr/>
            </p14:nvContentPartPr>
            <p14:xfrm>
              <a:off x="6055654" y="4731965"/>
              <a:ext cx="98640" cy="79560"/>
            </p14:xfrm>
          </p:contentPart>
        </mc:Choice>
        <mc:Fallback xmlns="">
          <p:pic>
            <p:nvPicPr>
              <p:cNvPr id="906" name="Freihand 905">
                <a:extLst>
                  <a:ext uri="{FF2B5EF4-FFF2-40B4-BE49-F238E27FC236}">
                    <a16:creationId xmlns:a16="http://schemas.microsoft.com/office/drawing/2014/main" id="{3D336841-FBAC-4DF4-924F-E1A454F30A74}"/>
                  </a:ext>
                </a:extLst>
              </p:cNvPr>
              <p:cNvPicPr/>
              <p:nvPr/>
            </p:nvPicPr>
            <p:blipFill>
              <a:blip r:embed="rId1287"/>
              <a:stretch>
                <a:fillRect/>
              </a:stretch>
            </p:blipFill>
            <p:spPr>
              <a:xfrm>
                <a:off x="6051334" y="4727645"/>
                <a:ext cx="107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907" name="Freihand 906">
                <a:extLst>
                  <a:ext uri="{FF2B5EF4-FFF2-40B4-BE49-F238E27FC236}">
                    <a16:creationId xmlns:a16="http://schemas.microsoft.com/office/drawing/2014/main" id="{C881B4AC-D58F-464F-8F1E-5C901006E523}"/>
                  </a:ext>
                </a:extLst>
              </p14:cNvPr>
              <p14:cNvContentPartPr/>
              <p14:nvPr/>
            </p14:nvContentPartPr>
            <p14:xfrm>
              <a:off x="6236374" y="4786325"/>
              <a:ext cx="95760" cy="10800"/>
            </p14:xfrm>
          </p:contentPart>
        </mc:Choice>
        <mc:Fallback xmlns="">
          <p:pic>
            <p:nvPicPr>
              <p:cNvPr id="907" name="Freihand 906">
                <a:extLst>
                  <a:ext uri="{FF2B5EF4-FFF2-40B4-BE49-F238E27FC236}">
                    <a16:creationId xmlns:a16="http://schemas.microsoft.com/office/drawing/2014/main" id="{C881B4AC-D58F-464F-8F1E-5C901006E523}"/>
                  </a:ext>
                </a:extLst>
              </p:cNvPr>
              <p:cNvPicPr/>
              <p:nvPr/>
            </p:nvPicPr>
            <p:blipFill>
              <a:blip r:embed="rId1289"/>
              <a:stretch>
                <a:fillRect/>
              </a:stretch>
            </p:blipFill>
            <p:spPr>
              <a:xfrm>
                <a:off x="6232054" y="4782005"/>
                <a:ext cx="10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908" name="Freihand 907">
                <a:extLst>
                  <a:ext uri="{FF2B5EF4-FFF2-40B4-BE49-F238E27FC236}">
                    <a16:creationId xmlns:a16="http://schemas.microsoft.com/office/drawing/2014/main" id="{A8E6583E-91F6-4110-A72F-E7D70F7E0CDC}"/>
                  </a:ext>
                </a:extLst>
              </p14:cNvPr>
              <p14:cNvContentPartPr/>
              <p14:nvPr/>
            </p14:nvContentPartPr>
            <p14:xfrm>
              <a:off x="6412774" y="4733045"/>
              <a:ext cx="104760" cy="33120"/>
            </p14:xfrm>
          </p:contentPart>
        </mc:Choice>
        <mc:Fallback xmlns="">
          <p:pic>
            <p:nvPicPr>
              <p:cNvPr id="908" name="Freihand 907">
                <a:extLst>
                  <a:ext uri="{FF2B5EF4-FFF2-40B4-BE49-F238E27FC236}">
                    <a16:creationId xmlns:a16="http://schemas.microsoft.com/office/drawing/2014/main" id="{A8E6583E-91F6-4110-A72F-E7D70F7E0CDC}"/>
                  </a:ext>
                </a:extLst>
              </p:cNvPr>
              <p:cNvPicPr/>
              <p:nvPr/>
            </p:nvPicPr>
            <p:blipFill>
              <a:blip r:embed="rId1291"/>
              <a:stretch>
                <a:fillRect/>
              </a:stretch>
            </p:blipFill>
            <p:spPr>
              <a:xfrm>
                <a:off x="6408454" y="4728725"/>
                <a:ext cx="11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909" name="Freihand 908">
                <a:extLst>
                  <a:ext uri="{FF2B5EF4-FFF2-40B4-BE49-F238E27FC236}">
                    <a16:creationId xmlns:a16="http://schemas.microsoft.com/office/drawing/2014/main" id="{77F64DCF-3846-453C-9E8C-633D7F272F69}"/>
                  </a:ext>
                </a:extLst>
              </p14:cNvPr>
              <p14:cNvContentPartPr/>
              <p14:nvPr/>
            </p14:nvContentPartPr>
            <p14:xfrm>
              <a:off x="6496294" y="4706765"/>
              <a:ext cx="29160" cy="129960"/>
            </p14:xfrm>
          </p:contentPart>
        </mc:Choice>
        <mc:Fallback xmlns="">
          <p:pic>
            <p:nvPicPr>
              <p:cNvPr id="909" name="Freihand 908">
                <a:extLst>
                  <a:ext uri="{FF2B5EF4-FFF2-40B4-BE49-F238E27FC236}">
                    <a16:creationId xmlns:a16="http://schemas.microsoft.com/office/drawing/2014/main" id="{77F64DCF-3846-453C-9E8C-633D7F272F69}"/>
                  </a:ext>
                </a:extLst>
              </p:cNvPr>
              <p:cNvPicPr/>
              <p:nvPr/>
            </p:nvPicPr>
            <p:blipFill>
              <a:blip r:embed="rId1293"/>
              <a:stretch>
                <a:fillRect/>
              </a:stretch>
            </p:blipFill>
            <p:spPr>
              <a:xfrm>
                <a:off x="6491974" y="4702445"/>
                <a:ext cx="37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910" name="Freihand 909">
                <a:extLst>
                  <a:ext uri="{FF2B5EF4-FFF2-40B4-BE49-F238E27FC236}">
                    <a16:creationId xmlns:a16="http://schemas.microsoft.com/office/drawing/2014/main" id="{0109DBC2-6F0F-4153-8626-B1053F4CFBE6}"/>
                  </a:ext>
                </a:extLst>
              </p14:cNvPr>
              <p14:cNvContentPartPr/>
              <p14:nvPr/>
            </p14:nvContentPartPr>
            <p14:xfrm>
              <a:off x="5731654" y="4844285"/>
              <a:ext cx="911160" cy="73080"/>
            </p14:xfrm>
          </p:contentPart>
        </mc:Choice>
        <mc:Fallback xmlns="">
          <p:pic>
            <p:nvPicPr>
              <p:cNvPr id="910" name="Freihand 909">
                <a:extLst>
                  <a:ext uri="{FF2B5EF4-FFF2-40B4-BE49-F238E27FC236}">
                    <a16:creationId xmlns:a16="http://schemas.microsoft.com/office/drawing/2014/main" id="{0109DBC2-6F0F-4153-8626-B1053F4CFBE6}"/>
                  </a:ext>
                </a:extLst>
              </p:cNvPr>
              <p:cNvPicPr/>
              <p:nvPr/>
            </p:nvPicPr>
            <p:blipFill>
              <a:blip r:embed="rId1295"/>
              <a:stretch>
                <a:fillRect/>
              </a:stretch>
            </p:blipFill>
            <p:spPr>
              <a:xfrm>
                <a:off x="5727334" y="4839965"/>
                <a:ext cx="919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911" name="Freihand 910">
                <a:extLst>
                  <a:ext uri="{FF2B5EF4-FFF2-40B4-BE49-F238E27FC236}">
                    <a16:creationId xmlns:a16="http://schemas.microsoft.com/office/drawing/2014/main" id="{0E542A5F-E83A-4DD4-87CC-4DEC63663B12}"/>
                  </a:ext>
                </a:extLst>
              </p14:cNvPr>
              <p14:cNvContentPartPr/>
              <p14:nvPr/>
            </p14:nvContentPartPr>
            <p14:xfrm>
              <a:off x="5801494" y="4982525"/>
              <a:ext cx="112680" cy="109440"/>
            </p14:xfrm>
          </p:contentPart>
        </mc:Choice>
        <mc:Fallback xmlns="">
          <p:pic>
            <p:nvPicPr>
              <p:cNvPr id="911" name="Freihand 910">
                <a:extLst>
                  <a:ext uri="{FF2B5EF4-FFF2-40B4-BE49-F238E27FC236}">
                    <a16:creationId xmlns:a16="http://schemas.microsoft.com/office/drawing/2014/main" id="{0E542A5F-E83A-4DD4-87CC-4DEC63663B12}"/>
                  </a:ext>
                </a:extLst>
              </p:cNvPr>
              <p:cNvPicPr/>
              <p:nvPr/>
            </p:nvPicPr>
            <p:blipFill>
              <a:blip r:embed="rId1297"/>
              <a:stretch>
                <a:fillRect/>
              </a:stretch>
            </p:blipFill>
            <p:spPr>
              <a:xfrm>
                <a:off x="5797174" y="4978205"/>
                <a:ext cx="12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913" name="Freihand 912">
                <a:extLst>
                  <a:ext uri="{FF2B5EF4-FFF2-40B4-BE49-F238E27FC236}">
                    <a16:creationId xmlns:a16="http://schemas.microsoft.com/office/drawing/2014/main" id="{F5355B48-3B04-464B-93F7-243CC77FC746}"/>
                  </a:ext>
                </a:extLst>
              </p14:cNvPr>
              <p14:cNvContentPartPr/>
              <p14:nvPr/>
            </p14:nvContentPartPr>
            <p14:xfrm>
              <a:off x="5940814" y="4975325"/>
              <a:ext cx="78120" cy="83520"/>
            </p14:xfrm>
          </p:contentPart>
        </mc:Choice>
        <mc:Fallback xmlns="">
          <p:pic>
            <p:nvPicPr>
              <p:cNvPr id="913" name="Freihand 912">
                <a:extLst>
                  <a:ext uri="{FF2B5EF4-FFF2-40B4-BE49-F238E27FC236}">
                    <a16:creationId xmlns:a16="http://schemas.microsoft.com/office/drawing/2014/main" id="{F5355B48-3B04-464B-93F7-243CC77FC746}"/>
                  </a:ext>
                </a:extLst>
              </p:cNvPr>
              <p:cNvPicPr/>
              <p:nvPr/>
            </p:nvPicPr>
            <p:blipFill>
              <a:blip r:embed="rId1299"/>
              <a:stretch>
                <a:fillRect/>
              </a:stretch>
            </p:blipFill>
            <p:spPr>
              <a:xfrm>
                <a:off x="5936494" y="4971005"/>
                <a:ext cx="86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914" name="Freihand 913">
                <a:extLst>
                  <a:ext uri="{FF2B5EF4-FFF2-40B4-BE49-F238E27FC236}">
                    <a16:creationId xmlns:a16="http://schemas.microsoft.com/office/drawing/2014/main" id="{43422639-01C0-4F7F-8DE4-EA71AF1AB8DF}"/>
                  </a:ext>
                </a:extLst>
              </p14:cNvPr>
              <p14:cNvContentPartPr/>
              <p14:nvPr/>
            </p14:nvContentPartPr>
            <p14:xfrm>
              <a:off x="5968894" y="4963805"/>
              <a:ext cx="97920" cy="5760"/>
            </p14:xfrm>
          </p:contentPart>
        </mc:Choice>
        <mc:Fallback xmlns="">
          <p:pic>
            <p:nvPicPr>
              <p:cNvPr id="914" name="Freihand 913">
                <a:extLst>
                  <a:ext uri="{FF2B5EF4-FFF2-40B4-BE49-F238E27FC236}">
                    <a16:creationId xmlns:a16="http://schemas.microsoft.com/office/drawing/2014/main" id="{43422639-01C0-4F7F-8DE4-EA71AF1AB8DF}"/>
                  </a:ext>
                </a:extLst>
              </p:cNvPr>
              <p:cNvPicPr/>
              <p:nvPr/>
            </p:nvPicPr>
            <p:blipFill>
              <a:blip r:embed="rId1301"/>
              <a:stretch>
                <a:fillRect/>
              </a:stretch>
            </p:blipFill>
            <p:spPr>
              <a:xfrm>
                <a:off x="5964574" y="4959485"/>
                <a:ext cx="106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915" name="Freihand 914">
                <a:extLst>
                  <a:ext uri="{FF2B5EF4-FFF2-40B4-BE49-F238E27FC236}">
                    <a16:creationId xmlns:a16="http://schemas.microsoft.com/office/drawing/2014/main" id="{97E7F115-4AB1-428F-9A16-16F7D956C14E}"/>
                  </a:ext>
                </a:extLst>
              </p14:cNvPr>
              <p14:cNvContentPartPr/>
              <p14:nvPr/>
            </p14:nvContentPartPr>
            <p14:xfrm>
              <a:off x="6073654" y="4971365"/>
              <a:ext cx="65880" cy="89280"/>
            </p14:xfrm>
          </p:contentPart>
        </mc:Choice>
        <mc:Fallback xmlns="">
          <p:pic>
            <p:nvPicPr>
              <p:cNvPr id="915" name="Freihand 914">
                <a:extLst>
                  <a:ext uri="{FF2B5EF4-FFF2-40B4-BE49-F238E27FC236}">
                    <a16:creationId xmlns:a16="http://schemas.microsoft.com/office/drawing/2014/main" id="{97E7F115-4AB1-428F-9A16-16F7D956C14E}"/>
                  </a:ext>
                </a:extLst>
              </p:cNvPr>
              <p:cNvPicPr/>
              <p:nvPr/>
            </p:nvPicPr>
            <p:blipFill>
              <a:blip r:embed="rId1303"/>
              <a:stretch>
                <a:fillRect/>
              </a:stretch>
            </p:blipFill>
            <p:spPr>
              <a:xfrm>
                <a:off x="6069334" y="4967045"/>
                <a:ext cx="74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916" name="Freihand 915">
                <a:extLst>
                  <a:ext uri="{FF2B5EF4-FFF2-40B4-BE49-F238E27FC236}">
                    <a16:creationId xmlns:a16="http://schemas.microsoft.com/office/drawing/2014/main" id="{76570627-86DF-4B06-A91C-6ACEDD3C76EA}"/>
                  </a:ext>
                </a:extLst>
              </p14:cNvPr>
              <p14:cNvContentPartPr/>
              <p14:nvPr/>
            </p14:nvContentPartPr>
            <p14:xfrm>
              <a:off x="6242854" y="4961285"/>
              <a:ext cx="255240" cy="91800"/>
            </p14:xfrm>
          </p:contentPart>
        </mc:Choice>
        <mc:Fallback xmlns="">
          <p:pic>
            <p:nvPicPr>
              <p:cNvPr id="916" name="Freihand 915">
                <a:extLst>
                  <a:ext uri="{FF2B5EF4-FFF2-40B4-BE49-F238E27FC236}">
                    <a16:creationId xmlns:a16="http://schemas.microsoft.com/office/drawing/2014/main" id="{76570627-86DF-4B06-A91C-6ACEDD3C76EA}"/>
                  </a:ext>
                </a:extLst>
              </p:cNvPr>
              <p:cNvPicPr/>
              <p:nvPr/>
            </p:nvPicPr>
            <p:blipFill>
              <a:blip r:embed="rId1305"/>
              <a:stretch>
                <a:fillRect/>
              </a:stretch>
            </p:blipFill>
            <p:spPr>
              <a:xfrm>
                <a:off x="6238534" y="4956965"/>
                <a:ext cx="263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917" name="Freihand 916">
                <a:extLst>
                  <a:ext uri="{FF2B5EF4-FFF2-40B4-BE49-F238E27FC236}">
                    <a16:creationId xmlns:a16="http://schemas.microsoft.com/office/drawing/2014/main" id="{2FC8E3E7-8942-4D2D-8A4C-F04C07E03A15}"/>
                  </a:ext>
                </a:extLst>
              </p14:cNvPr>
              <p14:cNvContentPartPr/>
              <p14:nvPr/>
            </p14:nvContentPartPr>
            <p14:xfrm>
              <a:off x="6404494" y="4977845"/>
              <a:ext cx="90720" cy="49320"/>
            </p14:xfrm>
          </p:contentPart>
        </mc:Choice>
        <mc:Fallback xmlns="">
          <p:pic>
            <p:nvPicPr>
              <p:cNvPr id="917" name="Freihand 916">
                <a:extLst>
                  <a:ext uri="{FF2B5EF4-FFF2-40B4-BE49-F238E27FC236}">
                    <a16:creationId xmlns:a16="http://schemas.microsoft.com/office/drawing/2014/main" id="{2FC8E3E7-8942-4D2D-8A4C-F04C07E03A15}"/>
                  </a:ext>
                </a:extLst>
              </p:cNvPr>
              <p:cNvPicPr/>
              <p:nvPr/>
            </p:nvPicPr>
            <p:blipFill>
              <a:blip r:embed="rId1307"/>
              <a:stretch>
                <a:fillRect/>
              </a:stretch>
            </p:blipFill>
            <p:spPr>
              <a:xfrm>
                <a:off x="6400174" y="4973525"/>
                <a:ext cx="99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922" name="Freihand 921">
                <a:extLst>
                  <a:ext uri="{FF2B5EF4-FFF2-40B4-BE49-F238E27FC236}">
                    <a16:creationId xmlns:a16="http://schemas.microsoft.com/office/drawing/2014/main" id="{A1791E5F-2EEA-4075-9BE2-7C81D58725E2}"/>
                  </a:ext>
                </a:extLst>
              </p14:cNvPr>
              <p14:cNvContentPartPr/>
              <p14:nvPr/>
            </p14:nvContentPartPr>
            <p14:xfrm>
              <a:off x="5597374" y="4924925"/>
              <a:ext cx="82800" cy="27360"/>
            </p14:xfrm>
          </p:contentPart>
        </mc:Choice>
        <mc:Fallback xmlns="">
          <p:pic>
            <p:nvPicPr>
              <p:cNvPr id="922" name="Freihand 921">
                <a:extLst>
                  <a:ext uri="{FF2B5EF4-FFF2-40B4-BE49-F238E27FC236}">
                    <a16:creationId xmlns:a16="http://schemas.microsoft.com/office/drawing/2014/main" id="{A1791E5F-2EEA-4075-9BE2-7C81D58725E2}"/>
                  </a:ext>
                </a:extLst>
              </p:cNvPr>
              <p:cNvPicPr/>
              <p:nvPr/>
            </p:nvPicPr>
            <p:blipFill>
              <a:blip r:embed="rId1309"/>
              <a:stretch>
                <a:fillRect/>
              </a:stretch>
            </p:blipFill>
            <p:spPr>
              <a:xfrm>
                <a:off x="5593054" y="4920605"/>
                <a:ext cx="91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967" name="Freihand 966">
                <a:extLst>
                  <a:ext uri="{FF2B5EF4-FFF2-40B4-BE49-F238E27FC236}">
                    <a16:creationId xmlns:a16="http://schemas.microsoft.com/office/drawing/2014/main" id="{FDEE170F-0838-4CE2-9E8F-DFBCBF63A850}"/>
                  </a:ext>
                </a:extLst>
              </p14:cNvPr>
              <p14:cNvContentPartPr/>
              <p14:nvPr/>
            </p14:nvContentPartPr>
            <p14:xfrm>
              <a:off x="5640214" y="4834925"/>
              <a:ext cx="85320" cy="105840"/>
            </p14:xfrm>
          </p:contentPart>
        </mc:Choice>
        <mc:Fallback xmlns="">
          <p:pic>
            <p:nvPicPr>
              <p:cNvPr id="967" name="Freihand 966">
                <a:extLst>
                  <a:ext uri="{FF2B5EF4-FFF2-40B4-BE49-F238E27FC236}">
                    <a16:creationId xmlns:a16="http://schemas.microsoft.com/office/drawing/2014/main" id="{FDEE170F-0838-4CE2-9E8F-DFBCBF63A850}"/>
                  </a:ext>
                </a:extLst>
              </p:cNvPr>
              <p:cNvPicPr/>
              <p:nvPr/>
            </p:nvPicPr>
            <p:blipFill>
              <a:blip r:embed="rId1311"/>
              <a:stretch>
                <a:fillRect/>
              </a:stretch>
            </p:blipFill>
            <p:spPr>
              <a:xfrm>
                <a:off x="5635894" y="4830605"/>
                <a:ext cx="93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968" name="Freihand 967">
                <a:extLst>
                  <a:ext uri="{FF2B5EF4-FFF2-40B4-BE49-F238E27FC236}">
                    <a16:creationId xmlns:a16="http://schemas.microsoft.com/office/drawing/2014/main" id="{E13EE5B4-C5B4-4E20-B464-6EA09B126F23}"/>
                  </a:ext>
                </a:extLst>
              </p14:cNvPr>
              <p14:cNvContentPartPr/>
              <p14:nvPr/>
            </p14:nvContentPartPr>
            <p14:xfrm>
              <a:off x="5525374" y="4898645"/>
              <a:ext cx="81000" cy="19440"/>
            </p14:xfrm>
          </p:contentPart>
        </mc:Choice>
        <mc:Fallback xmlns="">
          <p:pic>
            <p:nvPicPr>
              <p:cNvPr id="968" name="Freihand 967">
                <a:extLst>
                  <a:ext uri="{FF2B5EF4-FFF2-40B4-BE49-F238E27FC236}">
                    <a16:creationId xmlns:a16="http://schemas.microsoft.com/office/drawing/2014/main" id="{E13EE5B4-C5B4-4E20-B464-6EA09B126F23}"/>
                  </a:ext>
                </a:extLst>
              </p:cNvPr>
              <p:cNvPicPr/>
              <p:nvPr/>
            </p:nvPicPr>
            <p:blipFill>
              <a:blip r:embed="rId1313"/>
              <a:stretch>
                <a:fillRect/>
              </a:stretch>
            </p:blipFill>
            <p:spPr>
              <a:xfrm>
                <a:off x="5521054" y="4894325"/>
                <a:ext cx="89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919" name="Freihand 918">
                <a:extLst>
                  <a:ext uri="{FF2B5EF4-FFF2-40B4-BE49-F238E27FC236}">
                    <a16:creationId xmlns:a16="http://schemas.microsoft.com/office/drawing/2014/main" id="{DF113E78-0153-4ED2-9302-7E1DBC87CBF0}"/>
                  </a:ext>
                </a:extLst>
              </p14:cNvPr>
              <p14:cNvContentPartPr/>
              <p14:nvPr/>
            </p14:nvContentPartPr>
            <p14:xfrm>
              <a:off x="6788974" y="4824125"/>
              <a:ext cx="117000" cy="7560"/>
            </p14:xfrm>
          </p:contentPart>
        </mc:Choice>
        <mc:Fallback xmlns="">
          <p:pic>
            <p:nvPicPr>
              <p:cNvPr id="919" name="Freihand 918">
                <a:extLst>
                  <a:ext uri="{FF2B5EF4-FFF2-40B4-BE49-F238E27FC236}">
                    <a16:creationId xmlns:a16="http://schemas.microsoft.com/office/drawing/2014/main" id="{DF113E78-0153-4ED2-9302-7E1DBC87CBF0}"/>
                  </a:ext>
                </a:extLst>
              </p:cNvPr>
              <p:cNvPicPr/>
              <p:nvPr/>
            </p:nvPicPr>
            <p:blipFill>
              <a:blip r:embed="rId1315"/>
              <a:stretch>
                <a:fillRect/>
              </a:stretch>
            </p:blipFill>
            <p:spPr>
              <a:xfrm>
                <a:off x="6784654" y="4819805"/>
                <a:ext cx="125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920" name="Freihand 919">
                <a:extLst>
                  <a:ext uri="{FF2B5EF4-FFF2-40B4-BE49-F238E27FC236}">
                    <a16:creationId xmlns:a16="http://schemas.microsoft.com/office/drawing/2014/main" id="{7B6C2A7E-A9A0-4EE5-BE3D-AC7500420FAB}"/>
                  </a:ext>
                </a:extLst>
              </p14:cNvPr>
              <p14:cNvContentPartPr/>
              <p14:nvPr/>
            </p14:nvContentPartPr>
            <p14:xfrm>
              <a:off x="6785734" y="4850405"/>
              <a:ext cx="122040" cy="14760"/>
            </p14:xfrm>
          </p:contentPart>
        </mc:Choice>
        <mc:Fallback xmlns="">
          <p:pic>
            <p:nvPicPr>
              <p:cNvPr id="920" name="Freihand 919">
                <a:extLst>
                  <a:ext uri="{FF2B5EF4-FFF2-40B4-BE49-F238E27FC236}">
                    <a16:creationId xmlns:a16="http://schemas.microsoft.com/office/drawing/2014/main" id="{7B6C2A7E-A9A0-4EE5-BE3D-AC7500420FAB}"/>
                  </a:ext>
                </a:extLst>
              </p:cNvPr>
              <p:cNvPicPr/>
              <p:nvPr/>
            </p:nvPicPr>
            <p:blipFill>
              <a:blip r:embed="rId1317"/>
              <a:stretch>
                <a:fillRect/>
              </a:stretch>
            </p:blipFill>
            <p:spPr>
              <a:xfrm>
                <a:off x="6781414" y="4846085"/>
                <a:ext cx="130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970" name="Freihand 969">
                <a:extLst>
                  <a:ext uri="{FF2B5EF4-FFF2-40B4-BE49-F238E27FC236}">
                    <a16:creationId xmlns:a16="http://schemas.microsoft.com/office/drawing/2014/main" id="{295F18BC-3B09-45FE-BADD-91625F17E4DC}"/>
                  </a:ext>
                </a:extLst>
              </p14:cNvPr>
              <p14:cNvContentPartPr/>
              <p14:nvPr/>
            </p14:nvContentPartPr>
            <p14:xfrm>
              <a:off x="7075534" y="4684805"/>
              <a:ext cx="90720" cy="144360"/>
            </p14:xfrm>
          </p:contentPart>
        </mc:Choice>
        <mc:Fallback xmlns="">
          <p:pic>
            <p:nvPicPr>
              <p:cNvPr id="970" name="Freihand 969">
                <a:extLst>
                  <a:ext uri="{FF2B5EF4-FFF2-40B4-BE49-F238E27FC236}">
                    <a16:creationId xmlns:a16="http://schemas.microsoft.com/office/drawing/2014/main" id="{295F18BC-3B09-45FE-BADD-91625F17E4DC}"/>
                  </a:ext>
                </a:extLst>
              </p:cNvPr>
              <p:cNvPicPr/>
              <p:nvPr/>
            </p:nvPicPr>
            <p:blipFill>
              <a:blip r:embed="rId1319"/>
              <a:stretch>
                <a:fillRect/>
              </a:stretch>
            </p:blipFill>
            <p:spPr>
              <a:xfrm>
                <a:off x="7071214" y="4680485"/>
                <a:ext cx="99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971" name="Freihand 970">
                <a:extLst>
                  <a:ext uri="{FF2B5EF4-FFF2-40B4-BE49-F238E27FC236}">
                    <a16:creationId xmlns:a16="http://schemas.microsoft.com/office/drawing/2014/main" id="{5733BDD0-82B6-4B63-9305-5E2FD516DC9C}"/>
                  </a:ext>
                </a:extLst>
              </p14:cNvPr>
              <p14:cNvContentPartPr/>
              <p14:nvPr/>
            </p14:nvContentPartPr>
            <p14:xfrm>
              <a:off x="7099654" y="4674005"/>
              <a:ext cx="109440" cy="4680"/>
            </p14:xfrm>
          </p:contentPart>
        </mc:Choice>
        <mc:Fallback xmlns="">
          <p:pic>
            <p:nvPicPr>
              <p:cNvPr id="971" name="Freihand 970">
                <a:extLst>
                  <a:ext uri="{FF2B5EF4-FFF2-40B4-BE49-F238E27FC236}">
                    <a16:creationId xmlns:a16="http://schemas.microsoft.com/office/drawing/2014/main" id="{5733BDD0-82B6-4B63-9305-5E2FD516DC9C}"/>
                  </a:ext>
                </a:extLst>
              </p:cNvPr>
              <p:cNvPicPr/>
              <p:nvPr/>
            </p:nvPicPr>
            <p:blipFill>
              <a:blip r:embed="rId1321"/>
              <a:stretch>
                <a:fillRect/>
              </a:stretch>
            </p:blipFill>
            <p:spPr>
              <a:xfrm>
                <a:off x="7095334" y="4669685"/>
                <a:ext cx="118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972" name="Freihand 971">
                <a:extLst>
                  <a:ext uri="{FF2B5EF4-FFF2-40B4-BE49-F238E27FC236}">
                    <a16:creationId xmlns:a16="http://schemas.microsoft.com/office/drawing/2014/main" id="{8EFE94C3-1716-4416-AA27-00BDF7D488A9}"/>
                  </a:ext>
                </a:extLst>
              </p14:cNvPr>
              <p14:cNvContentPartPr/>
              <p14:nvPr/>
            </p14:nvContentPartPr>
            <p14:xfrm>
              <a:off x="7222054" y="4683005"/>
              <a:ext cx="63360" cy="132120"/>
            </p14:xfrm>
          </p:contentPart>
        </mc:Choice>
        <mc:Fallback xmlns="">
          <p:pic>
            <p:nvPicPr>
              <p:cNvPr id="972" name="Freihand 971">
                <a:extLst>
                  <a:ext uri="{FF2B5EF4-FFF2-40B4-BE49-F238E27FC236}">
                    <a16:creationId xmlns:a16="http://schemas.microsoft.com/office/drawing/2014/main" id="{8EFE94C3-1716-4416-AA27-00BDF7D488A9}"/>
                  </a:ext>
                </a:extLst>
              </p:cNvPr>
              <p:cNvPicPr/>
              <p:nvPr/>
            </p:nvPicPr>
            <p:blipFill>
              <a:blip r:embed="rId1323"/>
              <a:stretch>
                <a:fillRect/>
              </a:stretch>
            </p:blipFill>
            <p:spPr>
              <a:xfrm>
                <a:off x="7217734" y="4678685"/>
                <a:ext cx="72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973" name="Freihand 972">
                <a:extLst>
                  <a:ext uri="{FF2B5EF4-FFF2-40B4-BE49-F238E27FC236}">
                    <a16:creationId xmlns:a16="http://schemas.microsoft.com/office/drawing/2014/main" id="{05865468-6BDE-4FE7-93F9-F774161D4BDE}"/>
                  </a:ext>
                </a:extLst>
              </p14:cNvPr>
              <p14:cNvContentPartPr/>
              <p14:nvPr/>
            </p14:nvContentPartPr>
            <p14:xfrm>
              <a:off x="7309534" y="4696325"/>
              <a:ext cx="99360" cy="88200"/>
            </p14:xfrm>
          </p:contentPart>
        </mc:Choice>
        <mc:Fallback xmlns="">
          <p:pic>
            <p:nvPicPr>
              <p:cNvPr id="973" name="Freihand 972">
                <a:extLst>
                  <a:ext uri="{FF2B5EF4-FFF2-40B4-BE49-F238E27FC236}">
                    <a16:creationId xmlns:a16="http://schemas.microsoft.com/office/drawing/2014/main" id="{05865468-6BDE-4FE7-93F9-F774161D4BDE}"/>
                  </a:ext>
                </a:extLst>
              </p:cNvPr>
              <p:cNvPicPr/>
              <p:nvPr/>
            </p:nvPicPr>
            <p:blipFill>
              <a:blip r:embed="rId1325"/>
              <a:stretch>
                <a:fillRect/>
              </a:stretch>
            </p:blipFill>
            <p:spPr>
              <a:xfrm>
                <a:off x="7305214" y="4692005"/>
                <a:ext cx="108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929" name="Freihand 928">
                <a:extLst>
                  <a:ext uri="{FF2B5EF4-FFF2-40B4-BE49-F238E27FC236}">
                    <a16:creationId xmlns:a16="http://schemas.microsoft.com/office/drawing/2014/main" id="{4E442FB5-1256-4E64-94C0-3F1DFE3795C5}"/>
                  </a:ext>
                </a:extLst>
              </p14:cNvPr>
              <p14:cNvContentPartPr/>
              <p14:nvPr/>
            </p14:nvContentPartPr>
            <p14:xfrm>
              <a:off x="7506814" y="4755005"/>
              <a:ext cx="115200" cy="22320"/>
            </p14:xfrm>
          </p:contentPart>
        </mc:Choice>
        <mc:Fallback xmlns="">
          <p:pic>
            <p:nvPicPr>
              <p:cNvPr id="929" name="Freihand 928">
                <a:extLst>
                  <a:ext uri="{FF2B5EF4-FFF2-40B4-BE49-F238E27FC236}">
                    <a16:creationId xmlns:a16="http://schemas.microsoft.com/office/drawing/2014/main" id="{4E442FB5-1256-4E64-94C0-3F1DFE3795C5}"/>
                  </a:ext>
                </a:extLst>
              </p:cNvPr>
              <p:cNvPicPr/>
              <p:nvPr/>
            </p:nvPicPr>
            <p:blipFill>
              <a:blip r:embed="rId1327"/>
              <a:stretch>
                <a:fillRect/>
              </a:stretch>
            </p:blipFill>
            <p:spPr>
              <a:xfrm>
                <a:off x="7502494" y="4750685"/>
                <a:ext cx="123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930" name="Freihand 929">
                <a:extLst>
                  <a:ext uri="{FF2B5EF4-FFF2-40B4-BE49-F238E27FC236}">
                    <a16:creationId xmlns:a16="http://schemas.microsoft.com/office/drawing/2014/main" id="{26A9A7C8-B314-49D3-86C1-409B85D1CBF9}"/>
                  </a:ext>
                </a:extLst>
              </p14:cNvPr>
              <p14:cNvContentPartPr/>
              <p14:nvPr/>
            </p14:nvContentPartPr>
            <p14:xfrm>
              <a:off x="7649014" y="4680125"/>
              <a:ext cx="116280" cy="109800"/>
            </p14:xfrm>
          </p:contentPart>
        </mc:Choice>
        <mc:Fallback xmlns="">
          <p:pic>
            <p:nvPicPr>
              <p:cNvPr id="930" name="Freihand 929">
                <a:extLst>
                  <a:ext uri="{FF2B5EF4-FFF2-40B4-BE49-F238E27FC236}">
                    <a16:creationId xmlns:a16="http://schemas.microsoft.com/office/drawing/2014/main" id="{26A9A7C8-B314-49D3-86C1-409B85D1CBF9}"/>
                  </a:ext>
                </a:extLst>
              </p:cNvPr>
              <p:cNvPicPr/>
              <p:nvPr/>
            </p:nvPicPr>
            <p:blipFill>
              <a:blip r:embed="rId1329"/>
              <a:stretch>
                <a:fillRect/>
              </a:stretch>
            </p:blipFill>
            <p:spPr>
              <a:xfrm>
                <a:off x="7644694" y="4675805"/>
                <a:ext cx="124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931" name="Freihand 930">
                <a:extLst>
                  <a:ext uri="{FF2B5EF4-FFF2-40B4-BE49-F238E27FC236}">
                    <a16:creationId xmlns:a16="http://schemas.microsoft.com/office/drawing/2014/main" id="{B125A38F-4663-4B01-B595-2A7128DCA58A}"/>
                  </a:ext>
                </a:extLst>
              </p14:cNvPr>
              <p14:cNvContentPartPr/>
              <p14:nvPr/>
            </p14:nvContentPartPr>
            <p14:xfrm>
              <a:off x="7777174" y="4699565"/>
              <a:ext cx="95760" cy="87120"/>
            </p14:xfrm>
          </p:contentPart>
        </mc:Choice>
        <mc:Fallback xmlns="">
          <p:pic>
            <p:nvPicPr>
              <p:cNvPr id="931" name="Freihand 930">
                <a:extLst>
                  <a:ext uri="{FF2B5EF4-FFF2-40B4-BE49-F238E27FC236}">
                    <a16:creationId xmlns:a16="http://schemas.microsoft.com/office/drawing/2014/main" id="{B125A38F-4663-4B01-B595-2A7128DCA58A}"/>
                  </a:ext>
                </a:extLst>
              </p:cNvPr>
              <p:cNvPicPr/>
              <p:nvPr/>
            </p:nvPicPr>
            <p:blipFill>
              <a:blip r:embed="rId1331"/>
              <a:stretch>
                <a:fillRect/>
              </a:stretch>
            </p:blipFill>
            <p:spPr>
              <a:xfrm>
                <a:off x="7772854" y="4695245"/>
                <a:ext cx="104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932" name="Freihand 931">
                <a:extLst>
                  <a:ext uri="{FF2B5EF4-FFF2-40B4-BE49-F238E27FC236}">
                    <a16:creationId xmlns:a16="http://schemas.microsoft.com/office/drawing/2014/main" id="{82244059-6C32-4491-8202-80612543604F}"/>
                  </a:ext>
                </a:extLst>
              </p14:cNvPr>
              <p14:cNvContentPartPr/>
              <p14:nvPr/>
            </p14:nvContentPartPr>
            <p14:xfrm>
              <a:off x="7949254" y="4689125"/>
              <a:ext cx="157680" cy="3960"/>
            </p14:xfrm>
          </p:contentPart>
        </mc:Choice>
        <mc:Fallback xmlns="">
          <p:pic>
            <p:nvPicPr>
              <p:cNvPr id="932" name="Freihand 931">
                <a:extLst>
                  <a:ext uri="{FF2B5EF4-FFF2-40B4-BE49-F238E27FC236}">
                    <a16:creationId xmlns:a16="http://schemas.microsoft.com/office/drawing/2014/main" id="{82244059-6C32-4491-8202-80612543604F}"/>
                  </a:ext>
                </a:extLst>
              </p:cNvPr>
              <p:cNvPicPr/>
              <p:nvPr/>
            </p:nvPicPr>
            <p:blipFill>
              <a:blip r:embed="rId1333"/>
              <a:stretch>
                <a:fillRect/>
              </a:stretch>
            </p:blipFill>
            <p:spPr>
              <a:xfrm>
                <a:off x="7944934" y="4684805"/>
                <a:ext cx="166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933" name="Freihand 932">
                <a:extLst>
                  <a:ext uri="{FF2B5EF4-FFF2-40B4-BE49-F238E27FC236}">
                    <a16:creationId xmlns:a16="http://schemas.microsoft.com/office/drawing/2014/main" id="{CAC0A8D9-2904-4233-A834-857C1BD9EAA4}"/>
                  </a:ext>
                </a:extLst>
              </p14:cNvPr>
              <p14:cNvContentPartPr/>
              <p14:nvPr/>
            </p14:nvContentPartPr>
            <p14:xfrm>
              <a:off x="7985254" y="4720445"/>
              <a:ext cx="137520" cy="14040"/>
            </p14:xfrm>
          </p:contentPart>
        </mc:Choice>
        <mc:Fallback xmlns="">
          <p:pic>
            <p:nvPicPr>
              <p:cNvPr id="933" name="Freihand 932">
                <a:extLst>
                  <a:ext uri="{FF2B5EF4-FFF2-40B4-BE49-F238E27FC236}">
                    <a16:creationId xmlns:a16="http://schemas.microsoft.com/office/drawing/2014/main" id="{CAC0A8D9-2904-4233-A834-857C1BD9EAA4}"/>
                  </a:ext>
                </a:extLst>
              </p:cNvPr>
              <p:cNvPicPr/>
              <p:nvPr/>
            </p:nvPicPr>
            <p:blipFill>
              <a:blip r:embed="rId1335"/>
              <a:stretch>
                <a:fillRect/>
              </a:stretch>
            </p:blipFill>
            <p:spPr>
              <a:xfrm>
                <a:off x="7980934" y="4716125"/>
                <a:ext cx="146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938" name="Freihand 937">
                <a:extLst>
                  <a:ext uri="{FF2B5EF4-FFF2-40B4-BE49-F238E27FC236}">
                    <a16:creationId xmlns:a16="http://schemas.microsoft.com/office/drawing/2014/main" id="{375942DE-557E-4B48-9E26-764E2BF5596C}"/>
                  </a:ext>
                </a:extLst>
              </p14:cNvPr>
              <p14:cNvContentPartPr/>
              <p14:nvPr/>
            </p14:nvContentPartPr>
            <p14:xfrm>
              <a:off x="8478094" y="4681925"/>
              <a:ext cx="59040" cy="3240"/>
            </p14:xfrm>
          </p:contentPart>
        </mc:Choice>
        <mc:Fallback xmlns="">
          <p:pic>
            <p:nvPicPr>
              <p:cNvPr id="938" name="Freihand 937">
                <a:extLst>
                  <a:ext uri="{FF2B5EF4-FFF2-40B4-BE49-F238E27FC236}">
                    <a16:creationId xmlns:a16="http://schemas.microsoft.com/office/drawing/2014/main" id="{375942DE-557E-4B48-9E26-764E2BF5596C}"/>
                  </a:ext>
                </a:extLst>
              </p:cNvPr>
              <p:cNvPicPr/>
              <p:nvPr/>
            </p:nvPicPr>
            <p:blipFill>
              <a:blip r:embed="rId1337"/>
              <a:stretch>
                <a:fillRect/>
              </a:stretch>
            </p:blipFill>
            <p:spPr>
              <a:xfrm>
                <a:off x="8473774" y="4677605"/>
                <a:ext cx="67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939" name="Freihand 938">
                <a:extLst>
                  <a:ext uri="{FF2B5EF4-FFF2-40B4-BE49-F238E27FC236}">
                    <a16:creationId xmlns:a16="http://schemas.microsoft.com/office/drawing/2014/main" id="{5F37C1F5-B434-42B8-96AF-C5AE4CEF83F9}"/>
                  </a:ext>
                </a:extLst>
              </p14:cNvPr>
              <p14:cNvContentPartPr/>
              <p14:nvPr/>
            </p14:nvContentPartPr>
            <p14:xfrm>
              <a:off x="8563774" y="4652405"/>
              <a:ext cx="69840" cy="35280"/>
            </p14:xfrm>
          </p:contentPart>
        </mc:Choice>
        <mc:Fallback xmlns="">
          <p:pic>
            <p:nvPicPr>
              <p:cNvPr id="939" name="Freihand 938">
                <a:extLst>
                  <a:ext uri="{FF2B5EF4-FFF2-40B4-BE49-F238E27FC236}">
                    <a16:creationId xmlns:a16="http://schemas.microsoft.com/office/drawing/2014/main" id="{5F37C1F5-B434-42B8-96AF-C5AE4CEF83F9}"/>
                  </a:ext>
                </a:extLst>
              </p:cNvPr>
              <p:cNvPicPr/>
              <p:nvPr/>
            </p:nvPicPr>
            <p:blipFill>
              <a:blip r:embed="rId1339"/>
              <a:stretch>
                <a:fillRect/>
              </a:stretch>
            </p:blipFill>
            <p:spPr>
              <a:xfrm>
                <a:off x="8559454" y="4648085"/>
                <a:ext cx="78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940" name="Freihand 939">
                <a:extLst>
                  <a:ext uri="{FF2B5EF4-FFF2-40B4-BE49-F238E27FC236}">
                    <a16:creationId xmlns:a16="http://schemas.microsoft.com/office/drawing/2014/main" id="{0602A711-C58D-4F1D-AB86-52B935214F8F}"/>
                  </a:ext>
                </a:extLst>
              </p14:cNvPr>
              <p14:cNvContentPartPr/>
              <p14:nvPr/>
            </p14:nvContentPartPr>
            <p14:xfrm>
              <a:off x="8585014" y="4652765"/>
              <a:ext cx="68040" cy="138240"/>
            </p14:xfrm>
          </p:contentPart>
        </mc:Choice>
        <mc:Fallback xmlns="">
          <p:pic>
            <p:nvPicPr>
              <p:cNvPr id="940" name="Freihand 939">
                <a:extLst>
                  <a:ext uri="{FF2B5EF4-FFF2-40B4-BE49-F238E27FC236}">
                    <a16:creationId xmlns:a16="http://schemas.microsoft.com/office/drawing/2014/main" id="{0602A711-C58D-4F1D-AB86-52B935214F8F}"/>
                  </a:ext>
                </a:extLst>
              </p:cNvPr>
              <p:cNvPicPr/>
              <p:nvPr/>
            </p:nvPicPr>
            <p:blipFill>
              <a:blip r:embed="rId1341"/>
              <a:stretch>
                <a:fillRect/>
              </a:stretch>
            </p:blipFill>
            <p:spPr>
              <a:xfrm>
                <a:off x="8580694" y="4648445"/>
                <a:ext cx="76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975" name="Freihand 974">
                <a:extLst>
                  <a:ext uri="{FF2B5EF4-FFF2-40B4-BE49-F238E27FC236}">
                    <a16:creationId xmlns:a16="http://schemas.microsoft.com/office/drawing/2014/main" id="{14D2A624-2A7A-459F-9444-860CCB01E47E}"/>
                  </a:ext>
                </a:extLst>
              </p14:cNvPr>
              <p14:cNvContentPartPr/>
              <p14:nvPr/>
            </p14:nvContentPartPr>
            <p14:xfrm>
              <a:off x="8161654" y="4603445"/>
              <a:ext cx="72000" cy="150120"/>
            </p14:xfrm>
          </p:contentPart>
        </mc:Choice>
        <mc:Fallback xmlns="">
          <p:pic>
            <p:nvPicPr>
              <p:cNvPr id="975" name="Freihand 974">
                <a:extLst>
                  <a:ext uri="{FF2B5EF4-FFF2-40B4-BE49-F238E27FC236}">
                    <a16:creationId xmlns:a16="http://schemas.microsoft.com/office/drawing/2014/main" id="{14D2A624-2A7A-459F-9444-860CCB01E47E}"/>
                  </a:ext>
                </a:extLst>
              </p:cNvPr>
              <p:cNvPicPr/>
              <p:nvPr/>
            </p:nvPicPr>
            <p:blipFill>
              <a:blip r:embed="rId1343"/>
              <a:stretch>
                <a:fillRect/>
              </a:stretch>
            </p:blipFill>
            <p:spPr>
              <a:xfrm>
                <a:off x="8157334" y="4599125"/>
                <a:ext cx="80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976" name="Freihand 975">
                <a:extLst>
                  <a:ext uri="{FF2B5EF4-FFF2-40B4-BE49-F238E27FC236}">
                    <a16:creationId xmlns:a16="http://schemas.microsoft.com/office/drawing/2014/main" id="{419F63D3-8416-4E8E-BF7D-D777F7393E77}"/>
                  </a:ext>
                </a:extLst>
              </p14:cNvPr>
              <p14:cNvContentPartPr/>
              <p14:nvPr/>
            </p14:nvContentPartPr>
            <p14:xfrm>
              <a:off x="8258134" y="4642685"/>
              <a:ext cx="60480" cy="78120"/>
            </p14:xfrm>
          </p:contentPart>
        </mc:Choice>
        <mc:Fallback xmlns="">
          <p:pic>
            <p:nvPicPr>
              <p:cNvPr id="976" name="Freihand 975">
                <a:extLst>
                  <a:ext uri="{FF2B5EF4-FFF2-40B4-BE49-F238E27FC236}">
                    <a16:creationId xmlns:a16="http://schemas.microsoft.com/office/drawing/2014/main" id="{419F63D3-8416-4E8E-BF7D-D777F7393E77}"/>
                  </a:ext>
                </a:extLst>
              </p:cNvPr>
              <p:cNvPicPr/>
              <p:nvPr/>
            </p:nvPicPr>
            <p:blipFill>
              <a:blip r:embed="rId1345"/>
              <a:stretch>
                <a:fillRect/>
              </a:stretch>
            </p:blipFill>
            <p:spPr>
              <a:xfrm>
                <a:off x="8253814" y="4638365"/>
                <a:ext cx="69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977" name="Freihand 976">
                <a:extLst>
                  <a:ext uri="{FF2B5EF4-FFF2-40B4-BE49-F238E27FC236}">
                    <a16:creationId xmlns:a16="http://schemas.microsoft.com/office/drawing/2014/main" id="{EB3E8DE5-C19A-4C94-A8E2-769E73FE4A5C}"/>
                  </a:ext>
                </a:extLst>
              </p14:cNvPr>
              <p14:cNvContentPartPr/>
              <p14:nvPr/>
            </p14:nvContentPartPr>
            <p14:xfrm>
              <a:off x="8336974" y="4631165"/>
              <a:ext cx="78480" cy="96480"/>
            </p14:xfrm>
          </p:contentPart>
        </mc:Choice>
        <mc:Fallback xmlns="">
          <p:pic>
            <p:nvPicPr>
              <p:cNvPr id="977" name="Freihand 976">
                <a:extLst>
                  <a:ext uri="{FF2B5EF4-FFF2-40B4-BE49-F238E27FC236}">
                    <a16:creationId xmlns:a16="http://schemas.microsoft.com/office/drawing/2014/main" id="{EB3E8DE5-C19A-4C94-A8E2-769E73FE4A5C}"/>
                  </a:ext>
                </a:extLst>
              </p:cNvPr>
              <p:cNvPicPr/>
              <p:nvPr/>
            </p:nvPicPr>
            <p:blipFill>
              <a:blip r:embed="rId1347"/>
              <a:stretch>
                <a:fillRect/>
              </a:stretch>
            </p:blipFill>
            <p:spPr>
              <a:xfrm>
                <a:off x="8332654" y="4626845"/>
                <a:ext cx="87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978" name="Freihand 977">
                <a:extLst>
                  <a:ext uri="{FF2B5EF4-FFF2-40B4-BE49-F238E27FC236}">
                    <a16:creationId xmlns:a16="http://schemas.microsoft.com/office/drawing/2014/main" id="{99900A81-80C6-42D5-9CB6-3A9921407554}"/>
                  </a:ext>
                </a:extLst>
              </p14:cNvPr>
              <p14:cNvContentPartPr/>
              <p14:nvPr/>
            </p14:nvContentPartPr>
            <p14:xfrm>
              <a:off x="8005774" y="4432445"/>
              <a:ext cx="108000" cy="93240"/>
            </p14:xfrm>
          </p:contentPart>
        </mc:Choice>
        <mc:Fallback xmlns="">
          <p:pic>
            <p:nvPicPr>
              <p:cNvPr id="978" name="Freihand 977">
                <a:extLst>
                  <a:ext uri="{FF2B5EF4-FFF2-40B4-BE49-F238E27FC236}">
                    <a16:creationId xmlns:a16="http://schemas.microsoft.com/office/drawing/2014/main" id="{99900A81-80C6-42D5-9CB6-3A9921407554}"/>
                  </a:ext>
                </a:extLst>
              </p:cNvPr>
              <p:cNvPicPr/>
              <p:nvPr/>
            </p:nvPicPr>
            <p:blipFill>
              <a:blip r:embed="rId1349"/>
              <a:stretch>
                <a:fillRect/>
              </a:stretch>
            </p:blipFill>
            <p:spPr>
              <a:xfrm>
                <a:off x="8001454" y="4428125"/>
                <a:ext cx="116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979" name="Freihand 978">
                <a:extLst>
                  <a:ext uri="{FF2B5EF4-FFF2-40B4-BE49-F238E27FC236}">
                    <a16:creationId xmlns:a16="http://schemas.microsoft.com/office/drawing/2014/main" id="{650E25A5-AD94-4A80-B3C2-3E2A27A841E7}"/>
                  </a:ext>
                </a:extLst>
              </p14:cNvPr>
              <p14:cNvContentPartPr/>
              <p14:nvPr/>
            </p14:nvContentPartPr>
            <p14:xfrm>
              <a:off x="8125654" y="4511645"/>
              <a:ext cx="93960" cy="303840"/>
            </p14:xfrm>
          </p:contentPart>
        </mc:Choice>
        <mc:Fallback xmlns="">
          <p:pic>
            <p:nvPicPr>
              <p:cNvPr id="979" name="Freihand 978">
                <a:extLst>
                  <a:ext uri="{FF2B5EF4-FFF2-40B4-BE49-F238E27FC236}">
                    <a16:creationId xmlns:a16="http://schemas.microsoft.com/office/drawing/2014/main" id="{650E25A5-AD94-4A80-B3C2-3E2A27A841E7}"/>
                  </a:ext>
                </a:extLst>
              </p:cNvPr>
              <p:cNvPicPr/>
              <p:nvPr/>
            </p:nvPicPr>
            <p:blipFill>
              <a:blip r:embed="rId1351"/>
              <a:stretch>
                <a:fillRect/>
              </a:stretch>
            </p:blipFill>
            <p:spPr>
              <a:xfrm>
                <a:off x="8121334" y="4507325"/>
                <a:ext cx="102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980" name="Freihand 979">
                <a:extLst>
                  <a:ext uri="{FF2B5EF4-FFF2-40B4-BE49-F238E27FC236}">
                    <a16:creationId xmlns:a16="http://schemas.microsoft.com/office/drawing/2014/main" id="{44AEC4B2-8995-40EA-84EF-849B135F7052}"/>
                  </a:ext>
                </a:extLst>
              </p14:cNvPr>
              <p14:cNvContentPartPr/>
              <p14:nvPr/>
            </p14:nvContentPartPr>
            <p14:xfrm>
              <a:off x="8608414" y="4527125"/>
              <a:ext cx="47520" cy="251640"/>
            </p14:xfrm>
          </p:contentPart>
        </mc:Choice>
        <mc:Fallback xmlns="">
          <p:pic>
            <p:nvPicPr>
              <p:cNvPr id="980" name="Freihand 979">
                <a:extLst>
                  <a:ext uri="{FF2B5EF4-FFF2-40B4-BE49-F238E27FC236}">
                    <a16:creationId xmlns:a16="http://schemas.microsoft.com/office/drawing/2014/main" id="{44AEC4B2-8995-40EA-84EF-849B135F7052}"/>
                  </a:ext>
                </a:extLst>
              </p:cNvPr>
              <p:cNvPicPr/>
              <p:nvPr/>
            </p:nvPicPr>
            <p:blipFill>
              <a:blip r:embed="rId1353"/>
              <a:stretch>
                <a:fillRect/>
              </a:stretch>
            </p:blipFill>
            <p:spPr>
              <a:xfrm>
                <a:off x="8604094" y="4522805"/>
                <a:ext cx="56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981" name="Freihand 980">
                <a:extLst>
                  <a:ext uri="{FF2B5EF4-FFF2-40B4-BE49-F238E27FC236}">
                    <a16:creationId xmlns:a16="http://schemas.microsoft.com/office/drawing/2014/main" id="{AD1C78A0-7955-4999-ABA4-01C3DFDDA66E}"/>
                  </a:ext>
                </a:extLst>
              </p14:cNvPr>
              <p14:cNvContentPartPr/>
              <p14:nvPr/>
            </p14:nvContentPartPr>
            <p14:xfrm>
              <a:off x="8098654" y="4575365"/>
              <a:ext cx="25560" cy="30240"/>
            </p14:xfrm>
          </p:contentPart>
        </mc:Choice>
        <mc:Fallback xmlns="">
          <p:pic>
            <p:nvPicPr>
              <p:cNvPr id="981" name="Freihand 980">
                <a:extLst>
                  <a:ext uri="{FF2B5EF4-FFF2-40B4-BE49-F238E27FC236}">
                    <a16:creationId xmlns:a16="http://schemas.microsoft.com/office/drawing/2014/main" id="{AD1C78A0-7955-4999-ABA4-01C3DFDDA66E}"/>
                  </a:ext>
                </a:extLst>
              </p:cNvPr>
              <p:cNvPicPr/>
              <p:nvPr/>
            </p:nvPicPr>
            <p:blipFill>
              <a:blip r:embed="rId1355"/>
              <a:stretch>
                <a:fillRect/>
              </a:stretch>
            </p:blipFill>
            <p:spPr>
              <a:xfrm>
                <a:off x="8094334" y="4571045"/>
                <a:ext cx="34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993" name="Freihand 992">
                <a:extLst>
                  <a:ext uri="{FF2B5EF4-FFF2-40B4-BE49-F238E27FC236}">
                    <a16:creationId xmlns:a16="http://schemas.microsoft.com/office/drawing/2014/main" id="{F1554E41-3B94-41D4-9E69-D03B504F28F1}"/>
                  </a:ext>
                </a:extLst>
              </p14:cNvPr>
              <p14:cNvContentPartPr/>
              <p14:nvPr/>
            </p14:nvContentPartPr>
            <p14:xfrm>
              <a:off x="6746134" y="2958965"/>
              <a:ext cx="1215000" cy="1394280"/>
            </p14:xfrm>
          </p:contentPart>
        </mc:Choice>
        <mc:Fallback xmlns="">
          <p:pic>
            <p:nvPicPr>
              <p:cNvPr id="993" name="Freihand 992">
                <a:extLst>
                  <a:ext uri="{FF2B5EF4-FFF2-40B4-BE49-F238E27FC236}">
                    <a16:creationId xmlns:a16="http://schemas.microsoft.com/office/drawing/2014/main" id="{F1554E41-3B94-41D4-9E69-D03B504F28F1}"/>
                  </a:ext>
                </a:extLst>
              </p:cNvPr>
              <p:cNvPicPr/>
              <p:nvPr/>
            </p:nvPicPr>
            <p:blipFill>
              <a:blip r:embed="rId1357"/>
              <a:stretch>
                <a:fillRect/>
              </a:stretch>
            </p:blipFill>
            <p:spPr>
              <a:xfrm>
                <a:off x="6741814" y="2954645"/>
                <a:ext cx="1223640" cy="140292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994" name="Freihand 993">
                <a:extLst>
                  <a:ext uri="{FF2B5EF4-FFF2-40B4-BE49-F238E27FC236}">
                    <a16:creationId xmlns:a16="http://schemas.microsoft.com/office/drawing/2014/main" id="{2EF7DDC0-4DBB-4EA4-91AD-B4C728FC1D9F}"/>
                  </a:ext>
                </a:extLst>
              </p14:cNvPr>
              <p14:cNvContentPartPr/>
              <p14:nvPr/>
            </p14:nvContentPartPr>
            <p14:xfrm>
              <a:off x="7902454" y="4256045"/>
              <a:ext cx="86400" cy="155520"/>
            </p14:xfrm>
          </p:contentPart>
        </mc:Choice>
        <mc:Fallback xmlns="">
          <p:pic>
            <p:nvPicPr>
              <p:cNvPr id="994" name="Freihand 993">
                <a:extLst>
                  <a:ext uri="{FF2B5EF4-FFF2-40B4-BE49-F238E27FC236}">
                    <a16:creationId xmlns:a16="http://schemas.microsoft.com/office/drawing/2014/main" id="{2EF7DDC0-4DBB-4EA4-91AD-B4C728FC1D9F}"/>
                  </a:ext>
                </a:extLst>
              </p:cNvPr>
              <p:cNvPicPr/>
              <p:nvPr/>
            </p:nvPicPr>
            <p:blipFill>
              <a:blip r:embed="rId1359"/>
              <a:stretch>
                <a:fillRect/>
              </a:stretch>
            </p:blipFill>
            <p:spPr>
              <a:xfrm>
                <a:off x="7898134" y="4251725"/>
                <a:ext cx="95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996" name="Freihand 995">
                <a:extLst>
                  <a:ext uri="{FF2B5EF4-FFF2-40B4-BE49-F238E27FC236}">
                    <a16:creationId xmlns:a16="http://schemas.microsoft.com/office/drawing/2014/main" id="{CF180065-5147-47AF-B825-BA4F99D2C1DF}"/>
                  </a:ext>
                </a:extLst>
              </p14:cNvPr>
              <p14:cNvContentPartPr/>
              <p14:nvPr/>
            </p14:nvContentPartPr>
            <p14:xfrm>
              <a:off x="5676934" y="2983805"/>
              <a:ext cx="842760" cy="1740960"/>
            </p14:xfrm>
          </p:contentPart>
        </mc:Choice>
        <mc:Fallback xmlns="">
          <p:pic>
            <p:nvPicPr>
              <p:cNvPr id="996" name="Freihand 995">
                <a:extLst>
                  <a:ext uri="{FF2B5EF4-FFF2-40B4-BE49-F238E27FC236}">
                    <a16:creationId xmlns:a16="http://schemas.microsoft.com/office/drawing/2014/main" id="{CF180065-5147-47AF-B825-BA4F99D2C1DF}"/>
                  </a:ext>
                </a:extLst>
              </p:cNvPr>
              <p:cNvPicPr/>
              <p:nvPr/>
            </p:nvPicPr>
            <p:blipFill>
              <a:blip r:embed="rId1361"/>
              <a:stretch>
                <a:fillRect/>
              </a:stretch>
            </p:blipFill>
            <p:spPr>
              <a:xfrm>
                <a:off x="5672614" y="2979485"/>
                <a:ext cx="851400" cy="17496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997" name="Freihand 996">
                <a:extLst>
                  <a:ext uri="{FF2B5EF4-FFF2-40B4-BE49-F238E27FC236}">
                    <a16:creationId xmlns:a16="http://schemas.microsoft.com/office/drawing/2014/main" id="{3CD41848-54A7-4D26-9F9A-17CC603DAE17}"/>
                  </a:ext>
                </a:extLst>
              </p14:cNvPr>
              <p14:cNvContentPartPr/>
              <p14:nvPr/>
            </p14:nvContentPartPr>
            <p14:xfrm>
              <a:off x="5645974" y="4658165"/>
              <a:ext cx="91080" cy="134640"/>
            </p14:xfrm>
          </p:contentPart>
        </mc:Choice>
        <mc:Fallback xmlns="">
          <p:pic>
            <p:nvPicPr>
              <p:cNvPr id="997" name="Freihand 996">
                <a:extLst>
                  <a:ext uri="{FF2B5EF4-FFF2-40B4-BE49-F238E27FC236}">
                    <a16:creationId xmlns:a16="http://schemas.microsoft.com/office/drawing/2014/main" id="{3CD41848-54A7-4D26-9F9A-17CC603DAE17}"/>
                  </a:ext>
                </a:extLst>
              </p:cNvPr>
              <p:cNvPicPr/>
              <p:nvPr/>
            </p:nvPicPr>
            <p:blipFill>
              <a:blip r:embed="rId1363"/>
              <a:stretch>
                <a:fillRect/>
              </a:stretch>
            </p:blipFill>
            <p:spPr>
              <a:xfrm>
                <a:off x="5641654" y="4653845"/>
                <a:ext cx="99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1058" name="Freihand 1057">
                <a:extLst>
                  <a:ext uri="{FF2B5EF4-FFF2-40B4-BE49-F238E27FC236}">
                    <a16:creationId xmlns:a16="http://schemas.microsoft.com/office/drawing/2014/main" id="{CE01EA4C-2891-45D1-8E74-A32F805A05E0}"/>
                  </a:ext>
                </a:extLst>
              </p14:cNvPr>
              <p14:cNvContentPartPr/>
              <p14:nvPr/>
            </p14:nvContentPartPr>
            <p14:xfrm>
              <a:off x="7065094" y="5026805"/>
              <a:ext cx="78120" cy="127080"/>
            </p14:xfrm>
          </p:contentPart>
        </mc:Choice>
        <mc:Fallback xmlns="">
          <p:pic>
            <p:nvPicPr>
              <p:cNvPr id="1058" name="Freihand 1057">
                <a:extLst>
                  <a:ext uri="{FF2B5EF4-FFF2-40B4-BE49-F238E27FC236}">
                    <a16:creationId xmlns:a16="http://schemas.microsoft.com/office/drawing/2014/main" id="{CE01EA4C-2891-45D1-8E74-A32F805A05E0}"/>
                  </a:ext>
                </a:extLst>
              </p:cNvPr>
              <p:cNvPicPr/>
              <p:nvPr/>
            </p:nvPicPr>
            <p:blipFill>
              <a:blip r:embed="rId1365"/>
              <a:stretch>
                <a:fillRect/>
              </a:stretch>
            </p:blipFill>
            <p:spPr>
              <a:xfrm>
                <a:off x="7060774" y="5022485"/>
                <a:ext cx="86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1059" name="Freihand 1058">
                <a:extLst>
                  <a:ext uri="{FF2B5EF4-FFF2-40B4-BE49-F238E27FC236}">
                    <a16:creationId xmlns:a16="http://schemas.microsoft.com/office/drawing/2014/main" id="{D03736BB-E87F-42CD-BA91-CC6B2CBE7752}"/>
                  </a:ext>
                </a:extLst>
              </p14:cNvPr>
              <p14:cNvContentPartPr/>
              <p14:nvPr/>
            </p14:nvContentPartPr>
            <p14:xfrm>
              <a:off x="7092814" y="5012765"/>
              <a:ext cx="76320" cy="8280"/>
            </p14:xfrm>
          </p:contentPart>
        </mc:Choice>
        <mc:Fallback xmlns="">
          <p:pic>
            <p:nvPicPr>
              <p:cNvPr id="1059" name="Freihand 1058">
                <a:extLst>
                  <a:ext uri="{FF2B5EF4-FFF2-40B4-BE49-F238E27FC236}">
                    <a16:creationId xmlns:a16="http://schemas.microsoft.com/office/drawing/2014/main" id="{D03736BB-E87F-42CD-BA91-CC6B2CBE7752}"/>
                  </a:ext>
                </a:extLst>
              </p:cNvPr>
              <p:cNvPicPr/>
              <p:nvPr/>
            </p:nvPicPr>
            <p:blipFill>
              <a:blip r:embed="rId1367"/>
              <a:stretch>
                <a:fillRect/>
              </a:stretch>
            </p:blipFill>
            <p:spPr>
              <a:xfrm>
                <a:off x="7088494" y="5008445"/>
                <a:ext cx="84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1060" name="Freihand 1059">
                <a:extLst>
                  <a:ext uri="{FF2B5EF4-FFF2-40B4-BE49-F238E27FC236}">
                    <a16:creationId xmlns:a16="http://schemas.microsoft.com/office/drawing/2014/main" id="{C0BB3D7D-57E5-439A-9CE4-06D22A9B24FF}"/>
                  </a:ext>
                </a:extLst>
              </p14:cNvPr>
              <p14:cNvContentPartPr/>
              <p14:nvPr/>
            </p14:nvContentPartPr>
            <p14:xfrm>
              <a:off x="7200094" y="5030765"/>
              <a:ext cx="54360" cy="100080"/>
            </p14:xfrm>
          </p:contentPart>
        </mc:Choice>
        <mc:Fallback xmlns="">
          <p:pic>
            <p:nvPicPr>
              <p:cNvPr id="1060" name="Freihand 1059">
                <a:extLst>
                  <a:ext uri="{FF2B5EF4-FFF2-40B4-BE49-F238E27FC236}">
                    <a16:creationId xmlns:a16="http://schemas.microsoft.com/office/drawing/2014/main" id="{C0BB3D7D-57E5-439A-9CE4-06D22A9B24FF}"/>
                  </a:ext>
                </a:extLst>
              </p:cNvPr>
              <p:cNvPicPr/>
              <p:nvPr/>
            </p:nvPicPr>
            <p:blipFill>
              <a:blip r:embed="rId1369"/>
              <a:stretch>
                <a:fillRect/>
              </a:stretch>
            </p:blipFill>
            <p:spPr>
              <a:xfrm>
                <a:off x="7195774" y="5026445"/>
                <a:ext cx="6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1061" name="Freihand 1060">
                <a:extLst>
                  <a:ext uri="{FF2B5EF4-FFF2-40B4-BE49-F238E27FC236}">
                    <a16:creationId xmlns:a16="http://schemas.microsoft.com/office/drawing/2014/main" id="{76C41BEA-BA66-456E-8D56-14688A71C949}"/>
                  </a:ext>
                </a:extLst>
              </p14:cNvPr>
              <p14:cNvContentPartPr/>
              <p14:nvPr/>
            </p14:nvContentPartPr>
            <p14:xfrm>
              <a:off x="7284334" y="5045885"/>
              <a:ext cx="64800" cy="83880"/>
            </p14:xfrm>
          </p:contentPart>
        </mc:Choice>
        <mc:Fallback xmlns="">
          <p:pic>
            <p:nvPicPr>
              <p:cNvPr id="1061" name="Freihand 1060">
                <a:extLst>
                  <a:ext uri="{FF2B5EF4-FFF2-40B4-BE49-F238E27FC236}">
                    <a16:creationId xmlns:a16="http://schemas.microsoft.com/office/drawing/2014/main" id="{76C41BEA-BA66-456E-8D56-14688A71C949}"/>
                  </a:ext>
                </a:extLst>
              </p:cNvPr>
              <p:cNvPicPr/>
              <p:nvPr/>
            </p:nvPicPr>
            <p:blipFill>
              <a:blip r:embed="rId1371"/>
              <a:stretch>
                <a:fillRect/>
              </a:stretch>
            </p:blipFill>
            <p:spPr>
              <a:xfrm>
                <a:off x="7280014" y="5041565"/>
                <a:ext cx="73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1062" name="Freihand 1061">
                <a:extLst>
                  <a:ext uri="{FF2B5EF4-FFF2-40B4-BE49-F238E27FC236}">
                    <a16:creationId xmlns:a16="http://schemas.microsoft.com/office/drawing/2014/main" id="{60A9C29D-B7DE-41F4-BE20-B5A0A5632FC5}"/>
                  </a:ext>
                </a:extLst>
              </p14:cNvPr>
              <p14:cNvContentPartPr/>
              <p14:nvPr/>
            </p14:nvContentPartPr>
            <p14:xfrm>
              <a:off x="7429774" y="5085485"/>
              <a:ext cx="76680" cy="1440"/>
            </p14:xfrm>
          </p:contentPart>
        </mc:Choice>
        <mc:Fallback xmlns="">
          <p:pic>
            <p:nvPicPr>
              <p:cNvPr id="1062" name="Freihand 1061">
                <a:extLst>
                  <a:ext uri="{FF2B5EF4-FFF2-40B4-BE49-F238E27FC236}">
                    <a16:creationId xmlns:a16="http://schemas.microsoft.com/office/drawing/2014/main" id="{60A9C29D-B7DE-41F4-BE20-B5A0A5632FC5}"/>
                  </a:ext>
                </a:extLst>
              </p:cNvPr>
              <p:cNvPicPr/>
              <p:nvPr/>
            </p:nvPicPr>
            <p:blipFill>
              <a:blip r:embed="rId1373"/>
              <a:stretch>
                <a:fillRect/>
              </a:stretch>
            </p:blipFill>
            <p:spPr>
              <a:xfrm>
                <a:off x="7425454" y="5081165"/>
                <a:ext cx="853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1063" name="Freihand 1062">
                <a:extLst>
                  <a:ext uri="{FF2B5EF4-FFF2-40B4-BE49-F238E27FC236}">
                    <a16:creationId xmlns:a16="http://schemas.microsoft.com/office/drawing/2014/main" id="{5251F96C-3683-47FD-8D17-9B2F377C8AC7}"/>
                  </a:ext>
                </a:extLst>
              </p14:cNvPr>
              <p14:cNvContentPartPr/>
              <p14:nvPr/>
            </p14:nvContentPartPr>
            <p14:xfrm>
              <a:off x="7541734" y="5025725"/>
              <a:ext cx="168120" cy="99000"/>
            </p14:xfrm>
          </p:contentPart>
        </mc:Choice>
        <mc:Fallback xmlns="">
          <p:pic>
            <p:nvPicPr>
              <p:cNvPr id="1063" name="Freihand 1062">
                <a:extLst>
                  <a:ext uri="{FF2B5EF4-FFF2-40B4-BE49-F238E27FC236}">
                    <a16:creationId xmlns:a16="http://schemas.microsoft.com/office/drawing/2014/main" id="{5251F96C-3683-47FD-8D17-9B2F377C8AC7}"/>
                  </a:ext>
                </a:extLst>
              </p:cNvPr>
              <p:cNvPicPr/>
              <p:nvPr/>
            </p:nvPicPr>
            <p:blipFill>
              <a:blip r:embed="rId1375"/>
              <a:stretch>
                <a:fillRect/>
              </a:stretch>
            </p:blipFill>
            <p:spPr>
              <a:xfrm>
                <a:off x="7537414" y="5021405"/>
                <a:ext cx="176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1064" name="Freihand 1063">
                <a:extLst>
                  <a:ext uri="{FF2B5EF4-FFF2-40B4-BE49-F238E27FC236}">
                    <a16:creationId xmlns:a16="http://schemas.microsoft.com/office/drawing/2014/main" id="{786CAE20-7229-422A-9106-84ED58156C18}"/>
                  </a:ext>
                </a:extLst>
              </p14:cNvPr>
              <p14:cNvContentPartPr/>
              <p14:nvPr/>
            </p14:nvContentPartPr>
            <p14:xfrm>
              <a:off x="7645774" y="5048405"/>
              <a:ext cx="73080" cy="61200"/>
            </p14:xfrm>
          </p:contentPart>
        </mc:Choice>
        <mc:Fallback xmlns="">
          <p:pic>
            <p:nvPicPr>
              <p:cNvPr id="1064" name="Freihand 1063">
                <a:extLst>
                  <a:ext uri="{FF2B5EF4-FFF2-40B4-BE49-F238E27FC236}">
                    <a16:creationId xmlns:a16="http://schemas.microsoft.com/office/drawing/2014/main" id="{786CAE20-7229-422A-9106-84ED58156C18}"/>
                  </a:ext>
                </a:extLst>
              </p:cNvPr>
              <p:cNvPicPr/>
              <p:nvPr/>
            </p:nvPicPr>
            <p:blipFill>
              <a:blip r:embed="rId1377"/>
              <a:stretch>
                <a:fillRect/>
              </a:stretch>
            </p:blipFill>
            <p:spPr>
              <a:xfrm>
                <a:off x="7641454" y="5044085"/>
                <a:ext cx="81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1066" name="Freihand 1065">
                <a:extLst>
                  <a:ext uri="{FF2B5EF4-FFF2-40B4-BE49-F238E27FC236}">
                    <a16:creationId xmlns:a16="http://schemas.microsoft.com/office/drawing/2014/main" id="{8B5CBDAA-3EAA-4EEE-8BE6-D5D8B6552574}"/>
                  </a:ext>
                </a:extLst>
              </p14:cNvPr>
              <p14:cNvContentPartPr/>
              <p14:nvPr/>
            </p14:nvContentPartPr>
            <p14:xfrm>
              <a:off x="7827214" y="5045525"/>
              <a:ext cx="98640" cy="3240"/>
            </p14:xfrm>
          </p:contentPart>
        </mc:Choice>
        <mc:Fallback xmlns="">
          <p:pic>
            <p:nvPicPr>
              <p:cNvPr id="1066" name="Freihand 1065">
                <a:extLst>
                  <a:ext uri="{FF2B5EF4-FFF2-40B4-BE49-F238E27FC236}">
                    <a16:creationId xmlns:a16="http://schemas.microsoft.com/office/drawing/2014/main" id="{8B5CBDAA-3EAA-4EEE-8BE6-D5D8B6552574}"/>
                  </a:ext>
                </a:extLst>
              </p:cNvPr>
              <p:cNvPicPr/>
              <p:nvPr/>
            </p:nvPicPr>
            <p:blipFill>
              <a:blip r:embed="rId1379"/>
              <a:stretch>
                <a:fillRect/>
              </a:stretch>
            </p:blipFill>
            <p:spPr>
              <a:xfrm>
                <a:off x="7822894" y="5041205"/>
                <a:ext cx="107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1067" name="Freihand 1066">
                <a:extLst>
                  <a:ext uri="{FF2B5EF4-FFF2-40B4-BE49-F238E27FC236}">
                    <a16:creationId xmlns:a16="http://schemas.microsoft.com/office/drawing/2014/main" id="{ECDDA000-526E-4238-A11E-AF38D60C17FD}"/>
                  </a:ext>
                </a:extLst>
              </p14:cNvPr>
              <p14:cNvContentPartPr/>
              <p14:nvPr/>
            </p14:nvContentPartPr>
            <p14:xfrm>
              <a:off x="7839454" y="5070725"/>
              <a:ext cx="101160" cy="6840"/>
            </p14:xfrm>
          </p:contentPart>
        </mc:Choice>
        <mc:Fallback xmlns="">
          <p:pic>
            <p:nvPicPr>
              <p:cNvPr id="1067" name="Freihand 1066">
                <a:extLst>
                  <a:ext uri="{FF2B5EF4-FFF2-40B4-BE49-F238E27FC236}">
                    <a16:creationId xmlns:a16="http://schemas.microsoft.com/office/drawing/2014/main" id="{ECDDA000-526E-4238-A11E-AF38D60C17FD}"/>
                  </a:ext>
                </a:extLst>
              </p:cNvPr>
              <p:cNvPicPr/>
              <p:nvPr/>
            </p:nvPicPr>
            <p:blipFill>
              <a:blip r:embed="rId1381"/>
              <a:stretch>
                <a:fillRect/>
              </a:stretch>
            </p:blipFill>
            <p:spPr>
              <a:xfrm>
                <a:off x="7835134" y="5066405"/>
                <a:ext cx="10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1068" name="Freihand 1067">
                <a:extLst>
                  <a:ext uri="{FF2B5EF4-FFF2-40B4-BE49-F238E27FC236}">
                    <a16:creationId xmlns:a16="http://schemas.microsoft.com/office/drawing/2014/main" id="{FD5005FC-140A-4E0B-B8E3-C83DC8B78FF1}"/>
                  </a:ext>
                </a:extLst>
              </p14:cNvPr>
              <p14:cNvContentPartPr/>
              <p14:nvPr/>
            </p14:nvContentPartPr>
            <p14:xfrm>
              <a:off x="7993534" y="5021765"/>
              <a:ext cx="72360" cy="73800"/>
            </p14:xfrm>
          </p:contentPart>
        </mc:Choice>
        <mc:Fallback xmlns="">
          <p:pic>
            <p:nvPicPr>
              <p:cNvPr id="1068" name="Freihand 1067">
                <a:extLst>
                  <a:ext uri="{FF2B5EF4-FFF2-40B4-BE49-F238E27FC236}">
                    <a16:creationId xmlns:a16="http://schemas.microsoft.com/office/drawing/2014/main" id="{FD5005FC-140A-4E0B-B8E3-C83DC8B78FF1}"/>
                  </a:ext>
                </a:extLst>
              </p:cNvPr>
              <p:cNvPicPr/>
              <p:nvPr/>
            </p:nvPicPr>
            <p:blipFill>
              <a:blip r:embed="rId1383"/>
              <a:stretch>
                <a:fillRect/>
              </a:stretch>
            </p:blipFill>
            <p:spPr>
              <a:xfrm>
                <a:off x="7989214" y="5017445"/>
                <a:ext cx="81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1069" name="Freihand 1068">
                <a:extLst>
                  <a:ext uri="{FF2B5EF4-FFF2-40B4-BE49-F238E27FC236}">
                    <a16:creationId xmlns:a16="http://schemas.microsoft.com/office/drawing/2014/main" id="{13EF51B4-612D-4066-911C-E8BFE27C3892}"/>
                  </a:ext>
                </a:extLst>
              </p14:cNvPr>
              <p14:cNvContentPartPr/>
              <p14:nvPr/>
            </p14:nvContentPartPr>
            <p14:xfrm>
              <a:off x="8030614" y="4991885"/>
              <a:ext cx="69480" cy="113400"/>
            </p14:xfrm>
          </p:contentPart>
        </mc:Choice>
        <mc:Fallback xmlns="">
          <p:pic>
            <p:nvPicPr>
              <p:cNvPr id="1069" name="Freihand 1068">
                <a:extLst>
                  <a:ext uri="{FF2B5EF4-FFF2-40B4-BE49-F238E27FC236}">
                    <a16:creationId xmlns:a16="http://schemas.microsoft.com/office/drawing/2014/main" id="{13EF51B4-612D-4066-911C-E8BFE27C3892}"/>
                  </a:ext>
                </a:extLst>
              </p:cNvPr>
              <p:cNvPicPr/>
              <p:nvPr/>
            </p:nvPicPr>
            <p:blipFill>
              <a:blip r:embed="rId1385"/>
              <a:stretch>
                <a:fillRect/>
              </a:stretch>
            </p:blipFill>
            <p:spPr>
              <a:xfrm>
                <a:off x="8026294" y="4987565"/>
                <a:ext cx="78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1070" name="Freihand 1069">
                <a:extLst>
                  <a:ext uri="{FF2B5EF4-FFF2-40B4-BE49-F238E27FC236}">
                    <a16:creationId xmlns:a16="http://schemas.microsoft.com/office/drawing/2014/main" id="{28DBA714-B19E-420E-AE53-F9F5BFD6271C}"/>
                  </a:ext>
                </a:extLst>
              </p14:cNvPr>
              <p14:cNvContentPartPr/>
              <p14:nvPr/>
            </p14:nvContentPartPr>
            <p14:xfrm>
              <a:off x="8143654" y="5010605"/>
              <a:ext cx="79200" cy="86760"/>
            </p14:xfrm>
          </p:contentPart>
        </mc:Choice>
        <mc:Fallback xmlns="">
          <p:pic>
            <p:nvPicPr>
              <p:cNvPr id="1070" name="Freihand 1069">
                <a:extLst>
                  <a:ext uri="{FF2B5EF4-FFF2-40B4-BE49-F238E27FC236}">
                    <a16:creationId xmlns:a16="http://schemas.microsoft.com/office/drawing/2014/main" id="{28DBA714-B19E-420E-AE53-F9F5BFD6271C}"/>
                  </a:ext>
                </a:extLst>
              </p:cNvPr>
              <p:cNvPicPr/>
              <p:nvPr/>
            </p:nvPicPr>
            <p:blipFill>
              <a:blip r:embed="rId1387"/>
              <a:stretch>
                <a:fillRect/>
              </a:stretch>
            </p:blipFill>
            <p:spPr>
              <a:xfrm>
                <a:off x="8139334" y="5006285"/>
                <a:ext cx="87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1071" name="Freihand 1070">
                <a:extLst>
                  <a:ext uri="{FF2B5EF4-FFF2-40B4-BE49-F238E27FC236}">
                    <a16:creationId xmlns:a16="http://schemas.microsoft.com/office/drawing/2014/main" id="{82865180-A2AF-4BF3-9BF3-4EA8A31A0FBB}"/>
                  </a:ext>
                </a:extLst>
              </p14:cNvPr>
              <p14:cNvContentPartPr/>
              <p14:nvPr/>
            </p14:nvContentPartPr>
            <p14:xfrm>
              <a:off x="8227894" y="5010965"/>
              <a:ext cx="71280" cy="75960"/>
            </p14:xfrm>
          </p:contentPart>
        </mc:Choice>
        <mc:Fallback xmlns="">
          <p:pic>
            <p:nvPicPr>
              <p:cNvPr id="1071" name="Freihand 1070">
                <a:extLst>
                  <a:ext uri="{FF2B5EF4-FFF2-40B4-BE49-F238E27FC236}">
                    <a16:creationId xmlns:a16="http://schemas.microsoft.com/office/drawing/2014/main" id="{82865180-A2AF-4BF3-9BF3-4EA8A31A0FBB}"/>
                  </a:ext>
                </a:extLst>
              </p:cNvPr>
              <p:cNvPicPr/>
              <p:nvPr/>
            </p:nvPicPr>
            <p:blipFill>
              <a:blip r:embed="rId1389"/>
              <a:stretch>
                <a:fillRect/>
              </a:stretch>
            </p:blipFill>
            <p:spPr>
              <a:xfrm>
                <a:off x="8223574" y="5006645"/>
                <a:ext cx="79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1072" name="Freihand 1071">
                <a:extLst>
                  <a:ext uri="{FF2B5EF4-FFF2-40B4-BE49-F238E27FC236}">
                    <a16:creationId xmlns:a16="http://schemas.microsoft.com/office/drawing/2014/main" id="{444637EF-9009-47D7-B609-C5C6216B4113}"/>
                  </a:ext>
                </a:extLst>
              </p14:cNvPr>
              <p14:cNvContentPartPr/>
              <p14:nvPr/>
            </p14:nvContentPartPr>
            <p14:xfrm>
              <a:off x="8353174" y="5042285"/>
              <a:ext cx="90360" cy="1800"/>
            </p14:xfrm>
          </p:contentPart>
        </mc:Choice>
        <mc:Fallback xmlns="">
          <p:pic>
            <p:nvPicPr>
              <p:cNvPr id="1072" name="Freihand 1071">
                <a:extLst>
                  <a:ext uri="{FF2B5EF4-FFF2-40B4-BE49-F238E27FC236}">
                    <a16:creationId xmlns:a16="http://schemas.microsoft.com/office/drawing/2014/main" id="{444637EF-9009-47D7-B609-C5C6216B4113}"/>
                  </a:ext>
                </a:extLst>
              </p:cNvPr>
              <p:cNvPicPr/>
              <p:nvPr/>
            </p:nvPicPr>
            <p:blipFill>
              <a:blip r:embed="rId1391"/>
              <a:stretch>
                <a:fillRect/>
              </a:stretch>
            </p:blipFill>
            <p:spPr>
              <a:xfrm>
                <a:off x="8348854" y="5037965"/>
                <a:ext cx="9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1073" name="Freihand 1072">
                <a:extLst>
                  <a:ext uri="{FF2B5EF4-FFF2-40B4-BE49-F238E27FC236}">
                    <a16:creationId xmlns:a16="http://schemas.microsoft.com/office/drawing/2014/main" id="{9D2DF988-6105-49EF-94A8-DB310379DBFD}"/>
                  </a:ext>
                </a:extLst>
              </p14:cNvPr>
              <p14:cNvContentPartPr/>
              <p14:nvPr/>
            </p14:nvContentPartPr>
            <p14:xfrm>
              <a:off x="8460094" y="4982165"/>
              <a:ext cx="72360" cy="84960"/>
            </p14:xfrm>
          </p:contentPart>
        </mc:Choice>
        <mc:Fallback xmlns="">
          <p:pic>
            <p:nvPicPr>
              <p:cNvPr id="1073" name="Freihand 1072">
                <a:extLst>
                  <a:ext uri="{FF2B5EF4-FFF2-40B4-BE49-F238E27FC236}">
                    <a16:creationId xmlns:a16="http://schemas.microsoft.com/office/drawing/2014/main" id="{9D2DF988-6105-49EF-94A8-DB310379DBFD}"/>
                  </a:ext>
                </a:extLst>
              </p:cNvPr>
              <p:cNvPicPr/>
              <p:nvPr/>
            </p:nvPicPr>
            <p:blipFill>
              <a:blip r:embed="rId1393"/>
              <a:stretch>
                <a:fillRect/>
              </a:stretch>
            </p:blipFill>
            <p:spPr>
              <a:xfrm>
                <a:off x="8455774" y="4977845"/>
                <a:ext cx="81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1074" name="Freihand 1073">
                <a:extLst>
                  <a:ext uri="{FF2B5EF4-FFF2-40B4-BE49-F238E27FC236}">
                    <a16:creationId xmlns:a16="http://schemas.microsoft.com/office/drawing/2014/main" id="{C86372C4-679E-4EDD-BD18-560BABB66009}"/>
                  </a:ext>
                </a:extLst>
              </p14:cNvPr>
              <p14:cNvContentPartPr/>
              <p14:nvPr/>
            </p14:nvContentPartPr>
            <p14:xfrm>
              <a:off x="8574214" y="5004125"/>
              <a:ext cx="49320" cy="55080"/>
            </p14:xfrm>
          </p:contentPart>
        </mc:Choice>
        <mc:Fallback xmlns="">
          <p:pic>
            <p:nvPicPr>
              <p:cNvPr id="1074" name="Freihand 1073">
                <a:extLst>
                  <a:ext uri="{FF2B5EF4-FFF2-40B4-BE49-F238E27FC236}">
                    <a16:creationId xmlns:a16="http://schemas.microsoft.com/office/drawing/2014/main" id="{C86372C4-679E-4EDD-BD18-560BABB66009}"/>
                  </a:ext>
                </a:extLst>
              </p:cNvPr>
              <p:cNvPicPr/>
              <p:nvPr/>
            </p:nvPicPr>
            <p:blipFill>
              <a:blip r:embed="rId1395"/>
              <a:stretch>
                <a:fillRect/>
              </a:stretch>
            </p:blipFill>
            <p:spPr>
              <a:xfrm>
                <a:off x="8569894" y="4999805"/>
                <a:ext cx="57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1075" name="Freihand 1074">
                <a:extLst>
                  <a:ext uri="{FF2B5EF4-FFF2-40B4-BE49-F238E27FC236}">
                    <a16:creationId xmlns:a16="http://schemas.microsoft.com/office/drawing/2014/main" id="{5F2770F1-A29A-4B63-A70C-C20B5F33017C}"/>
                  </a:ext>
                </a:extLst>
              </p14:cNvPr>
              <p14:cNvContentPartPr/>
              <p14:nvPr/>
            </p14:nvContentPartPr>
            <p14:xfrm>
              <a:off x="8594374" y="5016725"/>
              <a:ext cx="51480" cy="120240"/>
            </p14:xfrm>
          </p:contentPart>
        </mc:Choice>
        <mc:Fallback xmlns="">
          <p:pic>
            <p:nvPicPr>
              <p:cNvPr id="1075" name="Freihand 1074">
                <a:extLst>
                  <a:ext uri="{FF2B5EF4-FFF2-40B4-BE49-F238E27FC236}">
                    <a16:creationId xmlns:a16="http://schemas.microsoft.com/office/drawing/2014/main" id="{5F2770F1-A29A-4B63-A70C-C20B5F33017C}"/>
                  </a:ext>
                </a:extLst>
              </p:cNvPr>
              <p:cNvPicPr/>
              <p:nvPr/>
            </p:nvPicPr>
            <p:blipFill>
              <a:blip r:embed="rId1397"/>
              <a:stretch>
                <a:fillRect/>
              </a:stretch>
            </p:blipFill>
            <p:spPr>
              <a:xfrm>
                <a:off x="8590054" y="5012405"/>
                <a:ext cx="6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1077" name="Freihand 1076">
                <a:extLst>
                  <a:ext uri="{FF2B5EF4-FFF2-40B4-BE49-F238E27FC236}">
                    <a16:creationId xmlns:a16="http://schemas.microsoft.com/office/drawing/2014/main" id="{FA2C35EB-9EFD-4DE2-A664-056EB9641580}"/>
                  </a:ext>
                </a:extLst>
              </p14:cNvPr>
              <p14:cNvContentPartPr/>
              <p14:nvPr/>
            </p14:nvContentPartPr>
            <p14:xfrm>
              <a:off x="7492414" y="5162165"/>
              <a:ext cx="177840" cy="62280"/>
            </p14:xfrm>
          </p:contentPart>
        </mc:Choice>
        <mc:Fallback xmlns="">
          <p:pic>
            <p:nvPicPr>
              <p:cNvPr id="1077" name="Freihand 1076">
                <a:extLst>
                  <a:ext uri="{FF2B5EF4-FFF2-40B4-BE49-F238E27FC236}">
                    <a16:creationId xmlns:a16="http://schemas.microsoft.com/office/drawing/2014/main" id="{FA2C35EB-9EFD-4DE2-A664-056EB9641580}"/>
                  </a:ext>
                </a:extLst>
              </p:cNvPr>
              <p:cNvPicPr/>
              <p:nvPr/>
            </p:nvPicPr>
            <p:blipFill>
              <a:blip r:embed="rId1399"/>
              <a:stretch>
                <a:fillRect/>
              </a:stretch>
            </p:blipFill>
            <p:spPr>
              <a:xfrm>
                <a:off x="7488094" y="5157845"/>
                <a:ext cx="186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1078" name="Freihand 1077">
                <a:extLst>
                  <a:ext uri="{FF2B5EF4-FFF2-40B4-BE49-F238E27FC236}">
                    <a16:creationId xmlns:a16="http://schemas.microsoft.com/office/drawing/2014/main" id="{C79A82DA-E1AA-43F0-BF88-6CD1C7E7990A}"/>
                  </a:ext>
                </a:extLst>
              </p14:cNvPr>
              <p14:cNvContentPartPr/>
              <p14:nvPr/>
            </p14:nvContentPartPr>
            <p14:xfrm>
              <a:off x="7543174" y="5299685"/>
              <a:ext cx="62280" cy="33840"/>
            </p14:xfrm>
          </p:contentPart>
        </mc:Choice>
        <mc:Fallback xmlns="">
          <p:pic>
            <p:nvPicPr>
              <p:cNvPr id="1078" name="Freihand 1077">
                <a:extLst>
                  <a:ext uri="{FF2B5EF4-FFF2-40B4-BE49-F238E27FC236}">
                    <a16:creationId xmlns:a16="http://schemas.microsoft.com/office/drawing/2014/main" id="{C79A82DA-E1AA-43F0-BF88-6CD1C7E7990A}"/>
                  </a:ext>
                </a:extLst>
              </p:cNvPr>
              <p:cNvPicPr/>
              <p:nvPr/>
            </p:nvPicPr>
            <p:blipFill>
              <a:blip r:embed="rId1401"/>
              <a:stretch>
                <a:fillRect/>
              </a:stretch>
            </p:blipFill>
            <p:spPr>
              <a:xfrm>
                <a:off x="7538854" y="5295365"/>
                <a:ext cx="70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1079" name="Freihand 1078">
                <a:extLst>
                  <a:ext uri="{FF2B5EF4-FFF2-40B4-BE49-F238E27FC236}">
                    <a16:creationId xmlns:a16="http://schemas.microsoft.com/office/drawing/2014/main" id="{694D19C6-3D9F-49BE-B2F0-5DD4F5FCFD2F}"/>
                  </a:ext>
                </a:extLst>
              </p14:cNvPr>
              <p14:cNvContentPartPr/>
              <p14:nvPr/>
            </p14:nvContentPartPr>
            <p14:xfrm>
              <a:off x="7589614" y="5296805"/>
              <a:ext cx="50040" cy="105120"/>
            </p14:xfrm>
          </p:contentPart>
        </mc:Choice>
        <mc:Fallback xmlns="">
          <p:pic>
            <p:nvPicPr>
              <p:cNvPr id="1079" name="Freihand 1078">
                <a:extLst>
                  <a:ext uri="{FF2B5EF4-FFF2-40B4-BE49-F238E27FC236}">
                    <a16:creationId xmlns:a16="http://schemas.microsoft.com/office/drawing/2014/main" id="{694D19C6-3D9F-49BE-B2F0-5DD4F5FCFD2F}"/>
                  </a:ext>
                </a:extLst>
              </p:cNvPr>
              <p:cNvPicPr/>
              <p:nvPr/>
            </p:nvPicPr>
            <p:blipFill>
              <a:blip r:embed="rId1403"/>
              <a:stretch>
                <a:fillRect/>
              </a:stretch>
            </p:blipFill>
            <p:spPr>
              <a:xfrm>
                <a:off x="7585294" y="5292485"/>
                <a:ext cx="58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1085" name="Freihand 1084">
                <a:extLst>
                  <a:ext uri="{FF2B5EF4-FFF2-40B4-BE49-F238E27FC236}">
                    <a16:creationId xmlns:a16="http://schemas.microsoft.com/office/drawing/2014/main" id="{C36BD138-FB99-4937-8532-895B593C2E43}"/>
                  </a:ext>
                </a:extLst>
              </p14:cNvPr>
              <p14:cNvContentPartPr/>
              <p14:nvPr/>
            </p14:nvContentPartPr>
            <p14:xfrm>
              <a:off x="3818974" y="5071445"/>
              <a:ext cx="3483720" cy="289080"/>
            </p14:xfrm>
          </p:contentPart>
        </mc:Choice>
        <mc:Fallback xmlns="">
          <p:pic>
            <p:nvPicPr>
              <p:cNvPr id="1085" name="Freihand 1084">
                <a:extLst>
                  <a:ext uri="{FF2B5EF4-FFF2-40B4-BE49-F238E27FC236}">
                    <a16:creationId xmlns:a16="http://schemas.microsoft.com/office/drawing/2014/main" id="{C36BD138-FB99-4937-8532-895B593C2E43}"/>
                  </a:ext>
                </a:extLst>
              </p:cNvPr>
              <p:cNvPicPr/>
              <p:nvPr/>
            </p:nvPicPr>
            <p:blipFill>
              <a:blip r:embed="rId1405"/>
              <a:stretch>
                <a:fillRect/>
              </a:stretch>
            </p:blipFill>
            <p:spPr>
              <a:xfrm>
                <a:off x="3814654" y="5067125"/>
                <a:ext cx="3492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1086" name="Freihand 1085">
                <a:extLst>
                  <a:ext uri="{FF2B5EF4-FFF2-40B4-BE49-F238E27FC236}">
                    <a16:creationId xmlns:a16="http://schemas.microsoft.com/office/drawing/2014/main" id="{05B1F553-7269-4B11-8AF3-AF2A23F3437F}"/>
                  </a:ext>
                </a:extLst>
              </p14:cNvPr>
              <p14:cNvContentPartPr/>
              <p14:nvPr/>
            </p14:nvContentPartPr>
            <p14:xfrm>
              <a:off x="7269214" y="5286365"/>
              <a:ext cx="151560" cy="115920"/>
            </p14:xfrm>
          </p:contentPart>
        </mc:Choice>
        <mc:Fallback xmlns="">
          <p:pic>
            <p:nvPicPr>
              <p:cNvPr id="1086" name="Freihand 1085">
                <a:extLst>
                  <a:ext uri="{FF2B5EF4-FFF2-40B4-BE49-F238E27FC236}">
                    <a16:creationId xmlns:a16="http://schemas.microsoft.com/office/drawing/2014/main" id="{05B1F553-7269-4B11-8AF3-AF2A23F3437F}"/>
                  </a:ext>
                </a:extLst>
              </p:cNvPr>
              <p:cNvPicPr/>
              <p:nvPr/>
            </p:nvPicPr>
            <p:blipFill>
              <a:blip r:embed="rId1407"/>
              <a:stretch>
                <a:fillRect/>
              </a:stretch>
            </p:blipFill>
            <p:spPr>
              <a:xfrm>
                <a:off x="7264894" y="5282045"/>
                <a:ext cx="160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1081" name="Freihand 1080">
                <a:extLst>
                  <a:ext uri="{FF2B5EF4-FFF2-40B4-BE49-F238E27FC236}">
                    <a16:creationId xmlns:a16="http://schemas.microsoft.com/office/drawing/2014/main" id="{B2943DC3-39FB-4DC0-884C-13196C96064A}"/>
                  </a:ext>
                </a:extLst>
              </p14:cNvPr>
              <p14:cNvContentPartPr/>
              <p14:nvPr/>
            </p14:nvContentPartPr>
            <p14:xfrm>
              <a:off x="6831454" y="5565365"/>
              <a:ext cx="125640" cy="2520"/>
            </p14:xfrm>
          </p:contentPart>
        </mc:Choice>
        <mc:Fallback xmlns="">
          <p:pic>
            <p:nvPicPr>
              <p:cNvPr id="1081" name="Freihand 1080">
                <a:extLst>
                  <a:ext uri="{FF2B5EF4-FFF2-40B4-BE49-F238E27FC236}">
                    <a16:creationId xmlns:a16="http://schemas.microsoft.com/office/drawing/2014/main" id="{B2943DC3-39FB-4DC0-884C-13196C96064A}"/>
                  </a:ext>
                </a:extLst>
              </p:cNvPr>
              <p:cNvPicPr/>
              <p:nvPr/>
            </p:nvPicPr>
            <p:blipFill>
              <a:blip r:embed="rId1409"/>
              <a:stretch>
                <a:fillRect/>
              </a:stretch>
            </p:blipFill>
            <p:spPr>
              <a:xfrm>
                <a:off x="6827134" y="5561045"/>
                <a:ext cx="1342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1082" name="Freihand 1081">
                <a:extLst>
                  <a:ext uri="{FF2B5EF4-FFF2-40B4-BE49-F238E27FC236}">
                    <a16:creationId xmlns:a16="http://schemas.microsoft.com/office/drawing/2014/main" id="{964C5E06-D658-4BCB-9F15-F760D9262ACC}"/>
                  </a:ext>
                </a:extLst>
              </p14:cNvPr>
              <p14:cNvContentPartPr/>
              <p14:nvPr/>
            </p14:nvContentPartPr>
            <p14:xfrm>
              <a:off x="6845494" y="5589845"/>
              <a:ext cx="123480" cy="12240"/>
            </p14:xfrm>
          </p:contentPart>
        </mc:Choice>
        <mc:Fallback xmlns="">
          <p:pic>
            <p:nvPicPr>
              <p:cNvPr id="1082" name="Freihand 1081">
                <a:extLst>
                  <a:ext uri="{FF2B5EF4-FFF2-40B4-BE49-F238E27FC236}">
                    <a16:creationId xmlns:a16="http://schemas.microsoft.com/office/drawing/2014/main" id="{964C5E06-D658-4BCB-9F15-F760D9262ACC}"/>
                  </a:ext>
                </a:extLst>
              </p:cNvPr>
              <p:cNvPicPr/>
              <p:nvPr/>
            </p:nvPicPr>
            <p:blipFill>
              <a:blip r:embed="rId1411"/>
              <a:stretch>
                <a:fillRect/>
              </a:stretch>
            </p:blipFill>
            <p:spPr>
              <a:xfrm>
                <a:off x="6841174" y="5585525"/>
                <a:ext cx="132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1083" name="Freihand 1082">
                <a:extLst>
                  <a:ext uri="{FF2B5EF4-FFF2-40B4-BE49-F238E27FC236}">
                    <a16:creationId xmlns:a16="http://schemas.microsoft.com/office/drawing/2014/main" id="{74744776-8945-49FD-BEFC-3E711BEAF35E}"/>
                  </a:ext>
                </a:extLst>
              </p14:cNvPr>
              <p14:cNvContentPartPr/>
              <p14:nvPr/>
            </p14:nvContentPartPr>
            <p14:xfrm>
              <a:off x="7023334" y="5500205"/>
              <a:ext cx="53280" cy="127440"/>
            </p14:xfrm>
          </p:contentPart>
        </mc:Choice>
        <mc:Fallback xmlns="">
          <p:pic>
            <p:nvPicPr>
              <p:cNvPr id="1083" name="Freihand 1082">
                <a:extLst>
                  <a:ext uri="{FF2B5EF4-FFF2-40B4-BE49-F238E27FC236}">
                    <a16:creationId xmlns:a16="http://schemas.microsoft.com/office/drawing/2014/main" id="{74744776-8945-49FD-BEFC-3E711BEAF35E}"/>
                  </a:ext>
                </a:extLst>
              </p:cNvPr>
              <p:cNvPicPr/>
              <p:nvPr/>
            </p:nvPicPr>
            <p:blipFill>
              <a:blip r:embed="rId1413"/>
              <a:stretch>
                <a:fillRect/>
              </a:stretch>
            </p:blipFill>
            <p:spPr>
              <a:xfrm>
                <a:off x="7019014" y="5495885"/>
                <a:ext cx="61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1088" name="Freihand 1087">
                <a:extLst>
                  <a:ext uri="{FF2B5EF4-FFF2-40B4-BE49-F238E27FC236}">
                    <a16:creationId xmlns:a16="http://schemas.microsoft.com/office/drawing/2014/main" id="{4BC402DD-0A2A-49A2-AF97-5F30BF2368BB}"/>
                  </a:ext>
                </a:extLst>
              </p14:cNvPr>
              <p14:cNvContentPartPr/>
              <p14:nvPr/>
            </p14:nvContentPartPr>
            <p14:xfrm>
              <a:off x="7141774" y="5516045"/>
              <a:ext cx="83520" cy="114120"/>
            </p14:xfrm>
          </p:contentPart>
        </mc:Choice>
        <mc:Fallback xmlns="">
          <p:pic>
            <p:nvPicPr>
              <p:cNvPr id="1088" name="Freihand 1087">
                <a:extLst>
                  <a:ext uri="{FF2B5EF4-FFF2-40B4-BE49-F238E27FC236}">
                    <a16:creationId xmlns:a16="http://schemas.microsoft.com/office/drawing/2014/main" id="{4BC402DD-0A2A-49A2-AF97-5F30BF2368BB}"/>
                  </a:ext>
                </a:extLst>
              </p:cNvPr>
              <p:cNvPicPr/>
              <p:nvPr/>
            </p:nvPicPr>
            <p:blipFill>
              <a:blip r:embed="rId1415"/>
              <a:stretch>
                <a:fillRect/>
              </a:stretch>
            </p:blipFill>
            <p:spPr>
              <a:xfrm>
                <a:off x="7137454" y="5511725"/>
                <a:ext cx="92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1089" name="Freihand 1088">
                <a:extLst>
                  <a:ext uri="{FF2B5EF4-FFF2-40B4-BE49-F238E27FC236}">
                    <a16:creationId xmlns:a16="http://schemas.microsoft.com/office/drawing/2014/main" id="{24E0793B-6793-4719-84EC-949653E35F26}"/>
                  </a:ext>
                </a:extLst>
              </p14:cNvPr>
              <p14:cNvContentPartPr/>
              <p14:nvPr/>
            </p14:nvContentPartPr>
            <p14:xfrm>
              <a:off x="7172374" y="5497685"/>
              <a:ext cx="83160" cy="18720"/>
            </p14:xfrm>
          </p:contentPart>
        </mc:Choice>
        <mc:Fallback xmlns="">
          <p:pic>
            <p:nvPicPr>
              <p:cNvPr id="1089" name="Freihand 1088">
                <a:extLst>
                  <a:ext uri="{FF2B5EF4-FFF2-40B4-BE49-F238E27FC236}">
                    <a16:creationId xmlns:a16="http://schemas.microsoft.com/office/drawing/2014/main" id="{24E0793B-6793-4719-84EC-949653E35F26}"/>
                  </a:ext>
                </a:extLst>
              </p:cNvPr>
              <p:cNvPicPr/>
              <p:nvPr/>
            </p:nvPicPr>
            <p:blipFill>
              <a:blip r:embed="rId1417"/>
              <a:stretch>
                <a:fillRect/>
              </a:stretch>
            </p:blipFill>
            <p:spPr>
              <a:xfrm>
                <a:off x="7168054" y="5493365"/>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1090" name="Freihand 1089">
                <a:extLst>
                  <a:ext uri="{FF2B5EF4-FFF2-40B4-BE49-F238E27FC236}">
                    <a16:creationId xmlns:a16="http://schemas.microsoft.com/office/drawing/2014/main" id="{0703CAAE-32C5-46D7-813E-DF341867DFCB}"/>
                  </a:ext>
                </a:extLst>
              </p14:cNvPr>
              <p14:cNvContentPartPr/>
              <p14:nvPr/>
            </p14:nvContentPartPr>
            <p14:xfrm>
              <a:off x="7267054" y="5499125"/>
              <a:ext cx="65160" cy="112320"/>
            </p14:xfrm>
          </p:contentPart>
        </mc:Choice>
        <mc:Fallback xmlns="">
          <p:pic>
            <p:nvPicPr>
              <p:cNvPr id="1090" name="Freihand 1089">
                <a:extLst>
                  <a:ext uri="{FF2B5EF4-FFF2-40B4-BE49-F238E27FC236}">
                    <a16:creationId xmlns:a16="http://schemas.microsoft.com/office/drawing/2014/main" id="{0703CAAE-32C5-46D7-813E-DF341867DFCB}"/>
                  </a:ext>
                </a:extLst>
              </p:cNvPr>
              <p:cNvPicPr/>
              <p:nvPr/>
            </p:nvPicPr>
            <p:blipFill>
              <a:blip r:embed="rId1419"/>
              <a:stretch>
                <a:fillRect/>
              </a:stretch>
            </p:blipFill>
            <p:spPr>
              <a:xfrm>
                <a:off x="7262734" y="5494805"/>
                <a:ext cx="73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1091" name="Freihand 1090">
                <a:extLst>
                  <a:ext uri="{FF2B5EF4-FFF2-40B4-BE49-F238E27FC236}">
                    <a16:creationId xmlns:a16="http://schemas.microsoft.com/office/drawing/2014/main" id="{651B95A4-272A-4350-BA14-9E4F748D519A}"/>
                  </a:ext>
                </a:extLst>
              </p14:cNvPr>
              <p14:cNvContentPartPr/>
              <p14:nvPr/>
            </p14:nvContentPartPr>
            <p14:xfrm>
              <a:off x="7355254" y="5518565"/>
              <a:ext cx="103680" cy="75960"/>
            </p14:xfrm>
          </p:contentPart>
        </mc:Choice>
        <mc:Fallback xmlns="">
          <p:pic>
            <p:nvPicPr>
              <p:cNvPr id="1091" name="Freihand 1090">
                <a:extLst>
                  <a:ext uri="{FF2B5EF4-FFF2-40B4-BE49-F238E27FC236}">
                    <a16:creationId xmlns:a16="http://schemas.microsoft.com/office/drawing/2014/main" id="{651B95A4-272A-4350-BA14-9E4F748D519A}"/>
                  </a:ext>
                </a:extLst>
              </p:cNvPr>
              <p:cNvPicPr/>
              <p:nvPr/>
            </p:nvPicPr>
            <p:blipFill>
              <a:blip r:embed="rId1421"/>
              <a:stretch>
                <a:fillRect/>
              </a:stretch>
            </p:blipFill>
            <p:spPr>
              <a:xfrm>
                <a:off x="7350934" y="5514245"/>
                <a:ext cx="112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1093" name="Freihand 1092">
                <a:extLst>
                  <a:ext uri="{FF2B5EF4-FFF2-40B4-BE49-F238E27FC236}">
                    <a16:creationId xmlns:a16="http://schemas.microsoft.com/office/drawing/2014/main" id="{A472CE95-57C6-4706-A55B-7DED42F2D6F0}"/>
                  </a:ext>
                </a:extLst>
              </p14:cNvPr>
              <p14:cNvContentPartPr/>
              <p14:nvPr/>
            </p14:nvContentPartPr>
            <p14:xfrm>
              <a:off x="7519054" y="5558885"/>
              <a:ext cx="60480" cy="9360"/>
            </p14:xfrm>
          </p:contentPart>
        </mc:Choice>
        <mc:Fallback xmlns="">
          <p:pic>
            <p:nvPicPr>
              <p:cNvPr id="1093" name="Freihand 1092">
                <a:extLst>
                  <a:ext uri="{FF2B5EF4-FFF2-40B4-BE49-F238E27FC236}">
                    <a16:creationId xmlns:a16="http://schemas.microsoft.com/office/drawing/2014/main" id="{A472CE95-57C6-4706-A55B-7DED42F2D6F0}"/>
                  </a:ext>
                </a:extLst>
              </p:cNvPr>
              <p:cNvPicPr/>
              <p:nvPr/>
            </p:nvPicPr>
            <p:blipFill>
              <a:blip r:embed="rId1423"/>
              <a:stretch>
                <a:fillRect/>
              </a:stretch>
            </p:blipFill>
            <p:spPr>
              <a:xfrm>
                <a:off x="7514734" y="5554565"/>
                <a:ext cx="6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1094" name="Freihand 1093">
                <a:extLst>
                  <a:ext uri="{FF2B5EF4-FFF2-40B4-BE49-F238E27FC236}">
                    <a16:creationId xmlns:a16="http://schemas.microsoft.com/office/drawing/2014/main" id="{DFB58F46-2721-4EE2-8752-ED530BF4DCD4}"/>
                  </a:ext>
                </a:extLst>
              </p14:cNvPr>
              <p14:cNvContentPartPr/>
              <p14:nvPr/>
            </p14:nvContentPartPr>
            <p14:xfrm>
              <a:off x="7601854" y="5530085"/>
              <a:ext cx="66600" cy="35280"/>
            </p14:xfrm>
          </p:contentPart>
        </mc:Choice>
        <mc:Fallback xmlns="">
          <p:pic>
            <p:nvPicPr>
              <p:cNvPr id="1094" name="Freihand 1093">
                <a:extLst>
                  <a:ext uri="{FF2B5EF4-FFF2-40B4-BE49-F238E27FC236}">
                    <a16:creationId xmlns:a16="http://schemas.microsoft.com/office/drawing/2014/main" id="{DFB58F46-2721-4EE2-8752-ED530BF4DCD4}"/>
                  </a:ext>
                </a:extLst>
              </p:cNvPr>
              <p:cNvPicPr/>
              <p:nvPr/>
            </p:nvPicPr>
            <p:blipFill>
              <a:blip r:embed="rId1425"/>
              <a:stretch>
                <a:fillRect/>
              </a:stretch>
            </p:blipFill>
            <p:spPr>
              <a:xfrm>
                <a:off x="7597534" y="5525765"/>
                <a:ext cx="75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1095" name="Freihand 1094">
                <a:extLst>
                  <a:ext uri="{FF2B5EF4-FFF2-40B4-BE49-F238E27FC236}">
                    <a16:creationId xmlns:a16="http://schemas.microsoft.com/office/drawing/2014/main" id="{AB6014B5-5B6E-42B1-BEDD-1AA37CF2D943}"/>
                  </a:ext>
                </a:extLst>
              </p14:cNvPr>
              <p14:cNvContentPartPr/>
              <p14:nvPr/>
            </p14:nvContentPartPr>
            <p14:xfrm>
              <a:off x="7645054" y="5524325"/>
              <a:ext cx="45000" cy="118440"/>
            </p14:xfrm>
          </p:contentPart>
        </mc:Choice>
        <mc:Fallback xmlns="">
          <p:pic>
            <p:nvPicPr>
              <p:cNvPr id="1095" name="Freihand 1094">
                <a:extLst>
                  <a:ext uri="{FF2B5EF4-FFF2-40B4-BE49-F238E27FC236}">
                    <a16:creationId xmlns:a16="http://schemas.microsoft.com/office/drawing/2014/main" id="{AB6014B5-5B6E-42B1-BEDD-1AA37CF2D943}"/>
                  </a:ext>
                </a:extLst>
              </p:cNvPr>
              <p:cNvPicPr/>
              <p:nvPr/>
            </p:nvPicPr>
            <p:blipFill>
              <a:blip r:embed="rId1427"/>
              <a:stretch>
                <a:fillRect/>
              </a:stretch>
            </p:blipFill>
            <p:spPr>
              <a:xfrm>
                <a:off x="7640734" y="5520005"/>
                <a:ext cx="53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1097" name="Freihand 1096">
                <a:extLst>
                  <a:ext uri="{FF2B5EF4-FFF2-40B4-BE49-F238E27FC236}">
                    <a16:creationId xmlns:a16="http://schemas.microsoft.com/office/drawing/2014/main" id="{5A2F559B-D817-4ED2-9A09-B37AACF75908}"/>
                  </a:ext>
                </a:extLst>
              </p14:cNvPr>
              <p14:cNvContentPartPr/>
              <p14:nvPr/>
            </p14:nvContentPartPr>
            <p14:xfrm>
              <a:off x="7829374" y="5507405"/>
              <a:ext cx="111240" cy="16560"/>
            </p14:xfrm>
          </p:contentPart>
        </mc:Choice>
        <mc:Fallback xmlns="">
          <p:pic>
            <p:nvPicPr>
              <p:cNvPr id="1097" name="Freihand 1096">
                <a:extLst>
                  <a:ext uri="{FF2B5EF4-FFF2-40B4-BE49-F238E27FC236}">
                    <a16:creationId xmlns:a16="http://schemas.microsoft.com/office/drawing/2014/main" id="{5A2F559B-D817-4ED2-9A09-B37AACF75908}"/>
                  </a:ext>
                </a:extLst>
              </p:cNvPr>
              <p:cNvPicPr/>
              <p:nvPr/>
            </p:nvPicPr>
            <p:blipFill>
              <a:blip r:embed="rId1429"/>
              <a:stretch>
                <a:fillRect/>
              </a:stretch>
            </p:blipFill>
            <p:spPr>
              <a:xfrm>
                <a:off x="7825054" y="5503085"/>
                <a:ext cx="119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1098" name="Freihand 1097">
                <a:extLst>
                  <a:ext uri="{FF2B5EF4-FFF2-40B4-BE49-F238E27FC236}">
                    <a16:creationId xmlns:a16="http://schemas.microsoft.com/office/drawing/2014/main" id="{948006D4-1596-4193-A486-128B62769C7D}"/>
                  </a:ext>
                </a:extLst>
              </p14:cNvPr>
              <p14:cNvContentPartPr/>
              <p14:nvPr/>
            </p14:nvContentPartPr>
            <p14:xfrm>
              <a:off x="7827214" y="5540525"/>
              <a:ext cx="135360" cy="9360"/>
            </p14:xfrm>
          </p:contentPart>
        </mc:Choice>
        <mc:Fallback xmlns="">
          <p:pic>
            <p:nvPicPr>
              <p:cNvPr id="1098" name="Freihand 1097">
                <a:extLst>
                  <a:ext uri="{FF2B5EF4-FFF2-40B4-BE49-F238E27FC236}">
                    <a16:creationId xmlns:a16="http://schemas.microsoft.com/office/drawing/2014/main" id="{948006D4-1596-4193-A486-128B62769C7D}"/>
                  </a:ext>
                </a:extLst>
              </p:cNvPr>
              <p:cNvPicPr/>
              <p:nvPr/>
            </p:nvPicPr>
            <p:blipFill>
              <a:blip r:embed="rId1431"/>
              <a:stretch>
                <a:fillRect/>
              </a:stretch>
            </p:blipFill>
            <p:spPr>
              <a:xfrm>
                <a:off x="7822894" y="5536205"/>
                <a:ext cx="14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1099" name="Freihand 1098">
                <a:extLst>
                  <a:ext uri="{FF2B5EF4-FFF2-40B4-BE49-F238E27FC236}">
                    <a16:creationId xmlns:a16="http://schemas.microsoft.com/office/drawing/2014/main" id="{F0A32675-4465-4A96-8004-66FDE5868AF9}"/>
                  </a:ext>
                </a:extLst>
              </p14:cNvPr>
              <p14:cNvContentPartPr/>
              <p14:nvPr/>
            </p14:nvContentPartPr>
            <p14:xfrm>
              <a:off x="8011174" y="5471045"/>
              <a:ext cx="66600" cy="91080"/>
            </p14:xfrm>
          </p:contentPart>
        </mc:Choice>
        <mc:Fallback xmlns="">
          <p:pic>
            <p:nvPicPr>
              <p:cNvPr id="1099" name="Freihand 1098">
                <a:extLst>
                  <a:ext uri="{FF2B5EF4-FFF2-40B4-BE49-F238E27FC236}">
                    <a16:creationId xmlns:a16="http://schemas.microsoft.com/office/drawing/2014/main" id="{F0A32675-4465-4A96-8004-66FDE5868AF9}"/>
                  </a:ext>
                </a:extLst>
              </p:cNvPr>
              <p:cNvPicPr/>
              <p:nvPr/>
            </p:nvPicPr>
            <p:blipFill>
              <a:blip r:embed="rId1433"/>
              <a:stretch>
                <a:fillRect/>
              </a:stretch>
            </p:blipFill>
            <p:spPr>
              <a:xfrm>
                <a:off x="8006854" y="5466725"/>
                <a:ext cx="75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1100" name="Freihand 1099">
                <a:extLst>
                  <a:ext uri="{FF2B5EF4-FFF2-40B4-BE49-F238E27FC236}">
                    <a16:creationId xmlns:a16="http://schemas.microsoft.com/office/drawing/2014/main" id="{23CE9D3E-B557-422F-A845-0E96B58688C9}"/>
                  </a:ext>
                </a:extLst>
              </p14:cNvPr>
              <p14:cNvContentPartPr/>
              <p14:nvPr/>
            </p14:nvContentPartPr>
            <p14:xfrm>
              <a:off x="8103334" y="5467805"/>
              <a:ext cx="96120" cy="66960"/>
            </p14:xfrm>
          </p:contentPart>
        </mc:Choice>
        <mc:Fallback xmlns="">
          <p:pic>
            <p:nvPicPr>
              <p:cNvPr id="1100" name="Freihand 1099">
                <a:extLst>
                  <a:ext uri="{FF2B5EF4-FFF2-40B4-BE49-F238E27FC236}">
                    <a16:creationId xmlns:a16="http://schemas.microsoft.com/office/drawing/2014/main" id="{23CE9D3E-B557-422F-A845-0E96B58688C9}"/>
                  </a:ext>
                </a:extLst>
              </p:cNvPr>
              <p:cNvPicPr/>
              <p:nvPr/>
            </p:nvPicPr>
            <p:blipFill>
              <a:blip r:embed="rId1435"/>
              <a:stretch>
                <a:fillRect/>
              </a:stretch>
            </p:blipFill>
            <p:spPr>
              <a:xfrm>
                <a:off x="8099014" y="5463485"/>
                <a:ext cx="104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1101" name="Freihand 1100">
                <a:extLst>
                  <a:ext uri="{FF2B5EF4-FFF2-40B4-BE49-F238E27FC236}">
                    <a16:creationId xmlns:a16="http://schemas.microsoft.com/office/drawing/2014/main" id="{E6849086-F4B6-4063-A255-AB7606752746}"/>
                  </a:ext>
                </a:extLst>
              </p14:cNvPr>
              <p14:cNvContentPartPr/>
              <p14:nvPr/>
            </p14:nvContentPartPr>
            <p14:xfrm>
              <a:off x="8222494" y="5475725"/>
              <a:ext cx="220680" cy="65160"/>
            </p14:xfrm>
          </p:contentPart>
        </mc:Choice>
        <mc:Fallback xmlns="">
          <p:pic>
            <p:nvPicPr>
              <p:cNvPr id="1101" name="Freihand 1100">
                <a:extLst>
                  <a:ext uri="{FF2B5EF4-FFF2-40B4-BE49-F238E27FC236}">
                    <a16:creationId xmlns:a16="http://schemas.microsoft.com/office/drawing/2014/main" id="{E6849086-F4B6-4063-A255-AB7606752746}"/>
                  </a:ext>
                </a:extLst>
              </p:cNvPr>
              <p:cNvPicPr/>
              <p:nvPr/>
            </p:nvPicPr>
            <p:blipFill>
              <a:blip r:embed="rId1437"/>
              <a:stretch>
                <a:fillRect/>
              </a:stretch>
            </p:blipFill>
            <p:spPr>
              <a:xfrm>
                <a:off x="8218174" y="5471405"/>
                <a:ext cx="229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1102" name="Freihand 1101">
                <a:extLst>
                  <a:ext uri="{FF2B5EF4-FFF2-40B4-BE49-F238E27FC236}">
                    <a16:creationId xmlns:a16="http://schemas.microsoft.com/office/drawing/2014/main" id="{58F76BA6-9E75-4C03-9414-D538377EE320}"/>
                  </a:ext>
                </a:extLst>
              </p14:cNvPr>
              <p14:cNvContentPartPr/>
              <p14:nvPr/>
            </p14:nvContentPartPr>
            <p14:xfrm>
              <a:off x="8485294" y="5418125"/>
              <a:ext cx="98280" cy="94680"/>
            </p14:xfrm>
          </p:contentPart>
        </mc:Choice>
        <mc:Fallback xmlns="">
          <p:pic>
            <p:nvPicPr>
              <p:cNvPr id="1102" name="Freihand 1101">
                <a:extLst>
                  <a:ext uri="{FF2B5EF4-FFF2-40B4-BE49-F238E27FC236}">
                    <a16:creationId xmlns:a16="http://schemas.microsoft.com/office/drawing/2014/main" id="{58F76BA6-9E75-4C03-9414-D538377EE320}"/>
                  </a:ext>
                </a:extLst>
              </p:cNvPr>
              <p:cNvPicPr/>
              <p:nvPr/>
            </p:nvPicPr>
            <p:blipFill>
              <a:blip r:embed="rId1439"/>
              <a:stretch>
                <a:fillRect/>
              </a:stretch>
            </p:blipFill>
            <p:spPr>
              <a:xfrm>
                <a:off x="8480974" y="5413805"/>
                <a:ext cx="106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1103" name="Freihand 1102">
                <a:extLst>
                  <a:ext uri="{FF2B5EF4-FFF2-40B4-BE49-F238E27FC236}">
                    <a16:creationId xmlns:a16="http://schemas.microsoft.com/office/drawing/2014/main" id="{A62A77F8-CA9B-487E-A4EA-B148C97917D0}"/>
                  </a:ext>
                </a:extLst>
              </p14:cNvPr>
              <p14:cNvContentPartPr/>
              <p14:nvPr/>
            </p14:nvContentPartPr>
            <p14:xfrm>
              <a:off x="8589694" y="5450165"/>
              <a:ext cx="89280" cy="122040"/>
            </p14:xfrm>
          </p:contentPart>
        </mc:Choice>
        <mc:Fallback xmlns="">
          <p:pic>
            <p:nvPicPr>
              <p:cNvPr id="1103" name="Freihand 1102">
                <a:extLst>
                  <a:ext uri="{FF2B5EF4-FFF2-40B4-BE49-F238E27FC236}">
                    <a16:creationId xmlns:a16="http://schemas.microsoft.com/office/drawing/2014/main" id="{A62A77F8-CA9B-487E-A4EA-B148C97917D0}"/>
                  </a:ext>
                </a:extLst>
              </p:cNvPr>
              <p:cNvPicPr/>
              <p:nvPr/>
            </p:nvPicPr>
            <p:blipFill>
              <a:blip r:embed="rId1441"/>
              <a:stretch>
                <a:fillRect/>
              </a:stretch>
            </p:blipFill>
            <p:spPr>
              <a:xfrm>
                <a:off x="8585374" y="5445845"/>
                <a:ext cx="97920" cy="130680"/>
              </a:xfrm>
              <a:prstGeom prst="rect">
                <a:avLst/>
              </a:prstGeom>
            </p:spPr>
          </p:pic>
        </mc:Fallback>
      </mc:AlternateContent>
      <p:grpSp>
        <p:nvGrpSpPr>
          <p:cNvPr id="1111" name="Gruppieren 1110">
            <a:extLst>
              <a:ext uri="{FF2B5EF4-FFF2-40B4-BE49-F238E27FC236}">
                <a16:creationId xmlns:a16="http://schemas.microsoft.com/office/drawing/2014/main" id="{9385AB1F-963C-4DB9-BE47-11F328BA84DD}"/>
              </a:ext>
            </a:extLst>
          </p:cNvPr>
          <p:cNvGrpSpPr/>
          <p:nvPr/>
        </p:nvGrpSpPr>
        <p:grpSpPr>
          <a:xfrm>
            <a:off x="7178134" y="5829245"/>
            <a:ext cx="990720" cy="195480"/>
            <a:chOff x="7178134" y="5829245"/>
            <a:chExt cx="990720" cy="195480"/>
          </a:xfrm>
        </p:grpSpPr>
        <mc:AlternateContent xmlns:mc="http://schemas.openxmlformats.org/markup-compatibility/2006" xmlns:p14="http://schemas.microsoft.com/office/powerpoint/2010/main">
          <mc:Choice Requires="p14">
            <p:contentPart p14:bwMode="auto" r:id="rId1442">
              <p14:nvContentPartPr>
                <p14:cNvPr id="1105" name="Freihand 1104">
                  <a:extLst>
                    <a:ext uri="{FF2B5EF4-FFF2-40B4-BE49-F238E27FC236}">
                      <a16:creationId xmlns:a16="http://schemas.microsoft.com/office/drawing/2014/main" id="{EA9B585A-69EB-460C-8CA8-8EDDB0177EDB}"/>
                    </a:ext>
                  </a:extLst>
                </p14:cNvPr>
                <p14:cNvContentPartPr/>
                <p14:nvPr/>
              </p14:nvContentPartPr>
              <p14:xfrm>
                <a:off x="7178134" y="5872445"/>
                <a:ext cx="72360" cy="59400"/>
              </p14:xfrm>
            </p:contentPart>
          </mc:Choice>
          <mc:Fallback xmlns="">
            <p:pic>
              <p:nvPicPr>
                <p:cNvPr id="1105" name="Freihand 1104">
                  <a:extLst>
                    <a:ext uri="{FF2B5EF4-FFF2-40B4-BE49-F238E27FC236}">
                      <a16:creationId xmlns:a16="http://schemas.microsoft.com/office/drawing/2014/main" id="{EA9B585A-69EB-460C-8CA8-8EDDB0177EDB}"/>
                    </a:ext>
                  </a:extLst>
                </p:cNvPr>
                <p:cNvPicPr/>
                <p:nvPr/>
              </p:nvPicPr>
              <p:blipFill>
                <a:blip r:embed="rId1443"/>
                <a:stretch>
                  <a:fillRect/>
                </a:stretch>
              </p:blipFill>
              <p:spPr>
                <a:xfrm>
                  <a:off x="7173814" y="5868125"/>
                  <a:ext cx="81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1106" name="Freihand 1105">
                  <a:extLst>
                    <a:ext uri="{FF2B5EF4-FFF2-40B4-BE49-F238E27FC236}">
                      <a16:creationId xmlns:a16="http://schemas.microsoft.com/office/drawing/2014/main" id="{E6BCC11A-8127-4E2F-BA99-AAD947DDAD07}"/>
                    </a:ext>
                  </a:extLst>
                </p14:cNvPr>
                <p14:cNvContentPartPr/>
                <p14:nvPr/>
              </p14:nvContentPartPr>
              <p14:xfrm>
                <a:off x="7232854" y="5872085"/>
                <a:ext cx="50760" cy="152640"/>
              </p14:xfrm>
            </p:contentPart>
          </mc:Choice>
          <mc:Fallback xmlns="">
            <p:pic>
              <p:nvPicPr>
                <p:cNvPr id="1106" name="Freihand 1105">
                  <a:extLst>
                    <a:ext uri="{FF2B5EF4-FFF2-40B4-BE49-F238E27FC236}">
                      <a16:creationId xmlns:a16="http://schemas.microsoft.com/office/drawing/2014/main" id="{E6BCC11A-8127-4E2F-BA99-AAD947DDAD07}"/>
                    </a:ext>
                  </a:extLst>
                </p:cNvPr>
                <p:cNvPicPr/>
                <p:nvPr/>
              </p:nvPicPr>
              <p:blipFill>
                <a:blip r:embed="rId1445"/>
                <a:stretch>
                  <a:fillRect/>
                </a:stretch>
              </p:blipFill>
              <p:spPr>
                <a:xfrm>
                  <a:off x="7228534" y="5867765"/>
                  <a:ext cx="59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1107" name="Freihand 1106">
                  <a:extLst>
                    <a:ext uri="{FF2B5EF4-FFF2-40B4-BE49-F238E27FC236}">
                      <a16:creationId xmlns:a16="http://schemas.microsoft.com/office/drawing/2014/main" id="{72F04A97-3CA8-4556-B926-5A0FCDF8CA6B}"/>
                    </a:ext>
                  </a:extLst>
                </p14:cNvPr>
                <p14:cNvContentPartPr/>
                <p14:nvPr/>
              </p14:nvContentPartPr>
              <p14:xfrm>
                <a:off x="7421494" y="5877125"/>
                <a:ext cx="134280" cy="50040"/>
              </p14:xfrm>
            </p:contentPart>
          </mc:Choice>
          <mc:Fallback xmlns="">
            <p:pic>
              <p:nvPicPr>
                <p:cNvPr id="1107" name="Freihand 1106">
                  <a:extLst>
                    <a:ext uri="{FF2B5EF4-FFF2-40B4-BE49-F238E27FC236}">
                      <a16:creationId xmlns:a16="http://schemas.microsoft.com/office/drawing/2014/main" id="{72F04A97-3CA8-4556-B926-5A0FCDF8CA6B}"/>
                    </a:ext>
                  </a:extLst>
                </p:cNvPr>
                <p:cNvPicPr/>
                <p:nvPr/>
              </p:nvPicPr>
              <p:blipFill>
                <a:blip r:embed="rId1447"/>
                <a:stretch>
                  <a:fillRect/>
                </a:stretch>
              </p:blipFill>
              <p:spPr>
                <a:xfrm>
                  <a:off x="7417174" y="5872805"/>
                  <a:ext cx="142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1108" name="Freihand 1107">
                  <a:extLst>
                    <a:ext uri="{FF2B5EF4-FFF2-40B4-BE49-F238E27FC236}">
                      <a16:creationId xmlns:a16="http://schemas.microsoft.com/office/drawing/2014/main" id="{941A7007-39FD-4C5C-90B8-BEC0B966BBEF}"/>
                    </a:ext>
                  </a:extLst>
                </p14:cNvPr>
                <p14:cNvContentPartPr/>
                <p14:nvPr/>
              </p14:nvContentPartPr>
              <p14:xfrm>
                <a:off x="7658014" y="5842205"/>
                <a:ext cx="187560" cy="93600"/>
              </p14:xfrm>
            </p:contentPart>
          </mc:Choice>
          <mc:Fallback xmlns="">
            <p:pic>
              <p:nvPicPr>
                <p:cNvPr id="1108" name="Freihand 1107">
                  <a:extLst>
                    <a:ext uri="{FF2B5EF4-FFF2-40B4-BE49-F238E27FC236}">
                      <a16:creationId xmlns:a16="http://schemas.microsoft.com/office/drawing/2014/main" id="{941A7007-39FD-4C5C-90B8-BEC0B966BBEF}"/>
                    </a:ext>
                  </a:extLst>
                </p:cNvPr>
                <p:cNvPicPr/>
                <p:nvPr/>
              </p:nvPicPr>
              <p:blipFill>
                <a:blip r:embed="rId1449"/>
                <a:stretch>
                  <a:fillRect/>
                </a:stretch>
              </p:blipFill>
              <p:spPr>
                <a:xfrm>
                  <a:off x="7653694" y="5837885"/>
                  <a:ext cx="196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1109" name="Freihand 1108">
                  <a:extLst>
                    <a:ext uri="{FF2B5EF4-FFF2-40B4-BE49-F238E27FC236}">
                      <a16:creationId xmlns:a16="http://schemas.microsoft.com/office/drawing/2014/main" id="{E42DCF58-265C-4C3F-BEC1-BD6E31797528}"/>
                    </a:ext>
                  </a:extLst>
                </p14:cNvPr>
                <p14:cNvContentPartPr/>
                <p14:nvPr/>
              </p14:nvContentPartPr>
              <p14:xfrm>
                <a:off x="7880854" y="5840045"/>
                <a:ext cx="98640" cy="85320"/>
              </p14:xfrm>
            </p:contentPart>
          </mc:Choice>
          <mc:Fallback xmlns="">
            <p:pic>
              <p:nvPicPr>
                <p:cNvPr id="1109" name="Freihand 1108">
                  <a:extLst>
                    <a:ext uri="{FF2B5EF4-FFF2-40B4-BE49-F238E27FC236}">
                      <a16:creationId xmlns:a16="http://schemas.microsoft.com/office/drawing/2014/main" id="{E42DCF58-265C-4C3F-BEC1-BD6E31797528}"/>
                    </a:ext>
                  </a:extLst>
                </p:cNvPr>
                <p:cNvPicPr/>
                <p:nvPr/>
              </p:nvPicPr>
              <p:blipFill>
                <a:blip r:embed="rId1451"/>
                <a:stretch>
                  <a:fillRect/>
                </a:stretch>
              </p:blipFill>
              <p:spPr>
                <a:xfrm>
                  <a:off x="7876534" y="5835725"/>
                  <a:ext cx="107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1110" name="Freihand 1109">
                  <a:extLst>
                    <a:ext uri="{FF2B5EF4-FFF2-40B4-BE49-F238E27FC236}">
                      <a16:creationId xmlns:a16="http://schemas.microsoft.com/office/drawing/2014/main" id="{DC9D59C6-72D9-4A2E-9DFF-6F9B342DD002}"/>
                    </a:ext>
                  </a:extLst>
                </p14:cNvPr>
                <p14:cNvContentPartPr/>
                <p14:nvPr/>
              </p14:nvContentPartPr>
              <p14:xfrm>
                <a:off x="8040334" y="5829245"/>
                <a:ext cx="128520" cy="93600"/>
              </p14:xfrm>
            </p:contentPart>
          </mc:Choice>
          <mc:Fallback xmlns="">
            <p:pic>
              <p:nvPicPr>
                <p:cNvPr id="1110" name="Freihand 1109">
                  <a:extLst>
                    <a:ext uri="{FF2B5EF4-FFF2-40B4-BE49-F238E27FC236}">
                      <a16:creationId xmlns:a16="http://schemas.microsoft.com/office/drawing/2014/main" id="{DC9D59C6-72D9-4A2E-9DFF-6F9B342DD002}"/>
                    </a:ext>
                  </a:extLst>
                </p:cNvPr>
                <p:cNvPicPr/>
                <p:nvPr/>
              </p:nvPicPr>
              <p:blipFill>
                <a:blip r:embed="rId1453"/>
                <a:stretch>
                  <a:fillRect/>
                </a:stretch>
              </p:blipFill>
              <p:spPr>
                <a:xfrm>
                  <a:off x="8036014" y="5824925"/>
                  <a:ext cx="137160" cy="102240"/>
                </a:xfrm>
                <a:prstGeom prst="rect">
                  <a:avLst/>
                </a:prstGeom>
              </p:spPr>
            </p:pic>
          </mc:Fallback>
        </mc:AlternateContent>
      </p:grpSp>
      <p:grpSp>
        <p:nvGrpSpPr>
          <p:cNvPr id="1123" name="Gruppieren 1122">
            <a:extLst>
              <a:ext uri="{FF2B5EF4-FFF2-40B4-BE49-F238E27FC236}">
                <a16:creationId xmlns:a16="http://schemas.microsoft.com/office/drawing/2014/main" id="{3B121A2B-967F-4ABB-9438-2D02EE53E916}"/>
              </a:ext>
            </a:extLst>
          </p:cNvPr>
          <p:cNvGrpSpPr/>
          <p:nvPr/>
        </p:nvGrpSpPr>
        <p:grpSpPr>
          <a:xfrm>
            <a:off x="7487014" y="6094205"/>
            <a:ext cx="117000" cy="89280"/>
            <a:chOff x="7487014" y="6094205"/>
            <a:chExt cx="117000" cy="89280"/>
          </a:xfrm>
        </p:grpSpPr>
        <mc:AlternateContent xmlns:mc="http://schemas.openxmlformats.org/markup-compatibility/2006" xmlns:p14="http://schemas.microsoft.com/office/powerpoint/2010/main">
          <mc:Choice Requires="p14">
            <p:contentPart p14:bwMode="auto" r:id="rId1454">
              <p14:nvContentPartPr>
                <p14:cNvPr id="1112" name="Freihand 1111">
                  <a:extLst>
                    <a:ext uri="{FF2B5EF4-FFF2-40B4-BE49-F238E27FC236}">
                      <a16:creationId xmlns:a16="http://schemas.microsoft.com/office/drawing/2014/main" id="{977788D6-F8A0-4D66-8D2C-8576EFC6A15F}"/>
                    </a:ext>
                  </a:extLst>
                </p14:cNvPr>
                <p14:cNvContentPartPr/>
                <p14:nvPr/>
              </p14:nvContentPartPr>
              <p14:xfrm>
                <a:off x="7487014" y="6097085"/>
                <a:ext cx="60480" cy="86400"/>
              </p14:xfrm>
            </p:contentPart>
          </mc:Choice>
          <mc:Fallback xmlns="">
            <p:pic>
              <p:nvPicPr>
                <p:cNvPr id="1112" name="Freihand 1111">
                  <a:extLst>
                    <a:ext uri="{FF2B5EF4-FFF2-40B4-BE49-F238E27FC236}">
                      <a16:creationId xmlns:a16="http://schemas.microsoft.com/office/drawing/2014/main" id="{977788D6-F8A0-4D66-8D2C-8576EFC6A15F}"/>
                    </a:ext>
                  </a:extLst>
                </p:cNvPr>
                <p:cNvPicPr/>
                <p:nvPr/>
              </p:nvPicPr>
              <p:blipFill>
                <a:blip r:embed="rId1455"/>
                <a:stretch>
                  <a:fillRect/>
                </a:stretch>
              </p:blipFill>
              <p:spPr>
                <a:xfrm>
                  <a:off x="7482694" y="6092765"/>
                  <a:ext cx="69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1113" name="Freihand 1112">
                  <a:extLst>
                    <a:ext uri="{FF2B5EF4-FFF2-40B4-BE49-F238E27FC236}">
                      <a16:creationId xmlns:a16="http://schemas.microsoft.com/office/drawing/2014/main" id="{CF57B68B-BCAC-4580-9298-0308E2229A8E}"/>
                    </a:ext>
                  </a:extLst>
                </p14:cNvPr>
                <p14:cNvContentPartPr/>
                <p14:nvPr/>
              </p14:nvContentPartPr>
              <p14:xfrm>
                <a:off x="7538134" y="6094205"/>
                <a:ext cx="51120" cy="86040"/>
              </p14:xfrm>
            </p:contentPart>
          </mc:Choice>
          <mc:Fallback xmlns="">
            <p:pic>
              <p:nvPicPr>
                <p:cNvPr id="1113" name="Freihand 1112">
                  <a:extLst>
                    <a:ext uri="{FF2B5EF4-FFF2-40B4-BE49-F238E27FC236}">
                      <a16:creationId xmlns:a16="http://schemas.microsoft.com/office/drawing/2014/main" id="{CF57B68B-BCAC-4580-9298-0308E2229A8E}"/>
                    </a:ext>
                  </a:extLst>
                </p:cNvPr>
                <p:cNvPicPr/>
                <p:nvPr/>
              </p:nvPicPr>
              <p:blipFill>
                <a:blip r:embed="rId1457"/>
                <a:stretch>
                  <a:fillRect/>
                </a:stretch>
              </p:blipFill>
              <p:spPr>
                <a:xfrm>
                  <a:off x="7533814" y="6089885"/>
                  <a:ext cx="59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1114" name="Freihand 1113">
                  <a:extLst>
                    <a:ext uri="{FF2B5EF4-FFF2-40B4-BE49-F238E27FC236}">
                      <a16:creationId xmlns:a16="http://schemas.microsoft.com/office/drawing/2014/main" id="{21A51F69-7D9A-4318-85B1-8F416EC5C48B}"/>
                    </a:ext>
                  </a:extLst>
                </p14:cNvPr>
                <p14:cNvContentPartPr/>
                <p14:nvPr/>
              </p14:nvContentPartPr>
              <p14:xfrm>
                <a:off x="7529134" y="6142085"/>
                <a:ext cx="74880" cy="7920"/>
              </p14:xfrm>
            </p:contentPart>
          </mc:Choice>
          <mc:Fallback xmlns="">
            <p:pic>
              <p:nvPicPr>
                <p:cNvPr id="1114" name="Freihand 1113">
                  <a:extLst>
                    <a:ext uri="{FF2B5EF4-FFF2-40B4-BE49-F238E27FC236}">
                      <a16:creationId xmlns:a16="http://schemas.microsoft.com/office/drawing/2014/main" id="{21A51F69-7D9A-4318-85B1-8F416EC5C48B}"/>
                    </a:ext>
                  </a:extLst>
                </p:cNvPr>
                <p:cNvPicPr/>
                <p:nvPr/>
              </p:nvPicPr>
              <p:blipFill>
                <a:blip r:embed="rId1459"/>
                <a:stretch>
                  <a:fillRect/>
                </a:stretch>
              </p:blipFill>
              <p:spPr>
                <a:xfrm>
                  <a:off x="7524814" y="6137765"/>
                  <a:ext cx="83520" cy="1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0">
            <p14:nvContentPartPr>
              <p14:cNvPr id="1119" name="Freihand 1118">
                <a:extLst>
                  <a:ext uri="{FF2B5EF4-FFF2-40B4-BE49-F238E27FC236}">
                    <a16:creationId xmlns:a16="http://schemas.microsoft.com/office/drawing/2014/main" id="{53D0EF5F-B0B7-43FA-9904-D4DD597404C8}"/>
                  </a:ext>
                </a:extLst>
              </p14:cNvPr>
              <p14:cNvContentPartPr/>
              <p14:nvPr/>
            </p14:nvContentPartPr>
            <p14:xfrm>
              <a:off x="7829374" y="6310925"/>
              <a:ext cx="99360" cy="99360"/>
            </p14:xfrm>
          </p:contentPart>
        </mc:Choice>
        <mc:Fallback xmlns="">
          <p:pic>
            <p:nvPicPr>
              <p:cNvPr id="1119" name="Freihand 1118">
                <a:extLst>
                  <a:ext uri="{FF2B5EF4-FFF2-40B4-BE49-F238E27FC236}">
                    <a16:creationId xmlns:a16="http://schemas.microsoft.com/office/drawing/2014/main" id="{53D0EF5F-B0B7-43FA-9904-D4DD597404C8}"/>
                  </a:ext>
                </a:extLst>
              </p:cNvPr>
              <p:cNvPicPr/>
              <p:nvPr/>
            </p:nvPicPr>
            <p:blipFill>
              <a:blip r:embed="rId1461"/>
              <a:stretch>
                <a:fillRect/>
              </a:stretch>
            </p:blipFill>
            <p:spPr>
              <a:xfrm>
                <a:off x="7825054" y="6306605"/>
                <a:ext cx="10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1120" name="Freihand 1119">
                <a:extLst>
                  <a:ext uri="{FF2B5EF4-FFF2-40B4-BE49-F238E27FC236}">
                    <a16:creationId xmlns:a16="http://schemas.microsoft.com/office/drawing/2014/main" id="{44578F71-3F41-4D3F-994A-A1B1DBBD0ECB}"/>
                  </a:ext>
                </a:extLst>
              </p14:cNvPr>
              <p14:cNvContentPartPr/>
              <p14:nvPr/>
            </p14:nvContentPartPr>
            <p14:xfrm>
              <a:off x="7858534" y="6282125"/>
              <a:ext cx="121320" cy="19080"/>
            </p14:xfrm>
          </p:contentPart>
        </mc:Choice>
        <mc:Fallback xmlns="">
          <p:pic>
            <p:nvPicPr>
              <p:cNvPr id="1120" name="Freihand 1119">
                <a:extLst>
                  <a:ext uri="{FF2B5EF4-FFF2-40B4-BE49-F238E27FC236}">
                    <a16:creationId xmlns:a16="http://schemas.microsoft.com/office/drawing/2014/main" id="{44578F71-3F41-4D3F-994A-A1B1DBBD0ECB}"/>
                  </a:ext>
                </a:extLst>
              </p:cNvPr>
              <p:cNvPicPr/>
              <p:nvPr/>
            </p:nvPicPr>
            <p:blipFill>
              <a:blip r:embed="rId1463"/>
              <a:stretch>
                <a:fillRect/>
              </a:stretch>
            </p:blipFill>
            <p:spPr>
              <a:xfrm>
                <a:off x="7854214" y="6277805"/>
                <a:ext cx="129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1121" name="Freihand 1120">
                <a:extLst>
                  <a:ext uri="{FF2B5EF4-FFF2-40B4-BE49-F238E27FC236}">
                    <a16:creationId xmlns:a16="http://schemas.microsoft.com/office/drawing/2014/main" id="{DAD908B6-8939-46C2-AE4F-270757D02D95}"/>
                  </a:ext>
                </a:extLst>
              </p14:cNvPr>
              <p14:cNvContentPartPr/>
              <p14:nvPr/>
            </p14:nvContentPartPr>
            <p14:xfrm>
              <a:off x="8058694" y="6307685"/>
              <a:ext cx="113400" cy="117000"/>
            </p14:xfrm>
          </p:contentPart>
        </mc:Choice>
        <mc:Fallback xmlns="">
          <p:pic>
            <p:nvPicPr>
              <p:cNvPr id="1121" name="Freihand 1120">
                <a:extLst>
                  <a:ext uri="{FF2B5EF4-FFF2-40B4-BE49-F238E27FC236}">
                    <a16:creationId xmlns:a16="http://schemas.microsoft.com/office/drawing/2014/main" id="{DAD908B6-8939-46C2-AE4F-270757D02D95}"/>
                  </a:ext>
                </a:extLst>
              </p:cNvPr>
              <p:cNvPicPr/>
              <p:nvPr/>
            </p:nvPicPr>
            <p:blipFill>
              <a:blip r:embed="rId1465"/>
              <a:stretch>
                <a:fillRect/>
              </a:stretch>
            </p:blipFill>
            <p:spPr>
              <a:xfrm>
                <a:off x="8054374" y="6303365"/>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479" name="Freihand 478">
                <a:extLst>
                  <a:ext uri="{FF2B5EF4-FFF2-40B4-BE49-F238E27FC236}">
                    <a16:creationId xmlns:a16="http://schemas.microsoft.com/office/drawing/2014/main" id="{E63CD63D-714E-4F84-B97A-C96805CFAF06}"/>
                  </a:ext>
                </a:extLst>
              </p14:cNvPr>
              <p14:cNvContentPartPr/>
              <p14:nvPr/>
            </p14:nvContentPartPr>
            <p14:xfrm>
              <a:off x="280174" y="1904885"/>
              <a:ext cx="16200" cy="139680"/>
            </p14:xfrm>
          </p:contentPart>
        </mc:Choice>
        <mc:Fallback xmlns="">
          <p:pic>
            <p:nvPicPr>
              <p:cNvPr id="479" name="Freihand 478">
                <a:extLst>
                  <a:ext uri="{FF2B5EF4-FFF2-40B4-BE49-F238E27FC236}">
                    <a16:creationId xmlns:a16="http://schemas.microsoft.com/office/drawing/2014/main" id="{E63CD63D-714E-4F84-B97A-C96805CFAF06}"/>
                  </a:ext>
                </a:extLst>
              </p:cNvPr>
              <p:cNvPicPr/>
              <p:nvPr/>
            </p:nvPicPr>
            <p:blipFill>
              <a:blip r:embed="rId1467"/>
              <a:stretch>
                <a:fillRect/>
              </a:stretch>
            </p:blipFill>
            <p:spPr>
              <a:xfrm>
                <a:off x="275854" y="1900565"/>
                <a:ext cx="24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480" name="Freihand 479">
                <a:extLst>
                  <a:ext uri="{FF2B5EF4-FFF2-40B4-BE49-F238E27FC236}">
                    <a16:creationId xmlns:a16="http://schemas.microsoft.com/office/drawing/2014/main" id="{B8C861B9-1DD5-4D2B-AB75-0D0BA76ED1B0}"/>
                  </a:ext>
                </a:extLst>
              </p14:cNvPr>
              <p14:cNvContentPartPr/>
              <p14:nvPr/>
            </p14:nvContentPartPr>
            <p14:xfrm>
              <a:off x="231934" y="1864205"/>
              <a:ext cx="151920" cy="178560"/>
            </p14:xfrm>
          </p:contentPart>
        </mc:Choice>
        <mc:Fallback xmlns="">
          <p:pic>
            <p:nvPicPr>
              <p:cNvPr id="480" name="Freihand 479">
                <a:extLst>
                  <a:ext uri="{FF2B5EF4-FFF2-40B4-BE49-F238E27FC236}">
                    <a16:creationId xmlns:a16="http://schemas.microsoft.com/office/drawing/2014/main" id="{B8C861B9-1DD5-4D2B-AB75-0D0BA76ED1B0}"/>
                  </a:ext>
                </a:extLst>
              </p:cNvPr>
              <p:cNvPicPr/>
              <p:nvPr/>
            </p:nvPicPr>
            <p:blipFill>
              <a:blip r:embed="rId1469"/>
              <a:stretch>
                <a:fillRect/>
              </a:stretch>
            </p:blipFill>
            <p:spPr>
              <a:xfrm>
                <a:off x="227614" y="1859885"/>
                <a:ext cx="160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481" name="Freihand 480">
                <a:extLst>
                  <a:ext uri="{FF2B5EF4-FFF2-40B4-BE49-F238E27FC236}">
                    <a16:creationId xmlns:a16="http://schemas.microsoft.com/office/drawing/2014/main" id="{678719DD-9F1C-4D92-AF2E-C42AB0D0AC4F}"/>
                  </a:ext>
                </a:extLst>
              </p14:cNvPr>
              <p14:cNvContentPartPr/>
              <p14:nvPr/>
            </p14:nvContentPartPr>
            <p14:xfrm>
              <a:off x="403294" y="1944845"/>
              <a:ext cx="79200" cy="77760"/>
            </p14:xfrm>
          </p:contentPart>
        </mc:Choice>
        <mc:Fallback xmlns="">
          <p:pic>
            <p:nvPicPr>
              <p:cNvPr id="481" name="Freihand 480">
                <a:extLst>
                  <a:ext uri="{FF2B5EF4-FFF2-40B4-BE49-F238E27FC236}">
                    <a16:creationId xmlns:a16="http://schemas.microsoft.com/office/drawing/2014/main" id="{678719DD-9F1C-4D92-AF2E-C42AB0D0AC4F}"/>
                  </a:ext>
                </a:extLst>
              </p:cNvPr>
              <p:cNvPicPr/>
              <p:nvPr/>
            </p:nvPicPr>
            <p:blipFill>
              <a:blip r:embed="rId1471"/>
              <a:stretch>
                <a:fillRect/>
              </a:stretch>
            </p:blipFill>
            <p:spPr>
              <a:xfrm>
                <a:off x="398974" y="1940525"/>
                <a:ext cx="87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482" name="Freihand 481">
                <a:extLst>
                  <a:ext uri="{FF2B5EF4-FFF2-40B4-BE49-F238E27FC236}">
                    <a16:creationId xmlns:a16="http://schemas.microsoft.com/office/drawing/2014/main" id="{03BBE742-EEE2-4E87-B0E4-0A0B02ECBAAD}"/>
                  </a:ext>
                </a:extLst>
              </p14:cNvPr>
              <p14:cNvContentPartPr/>
              <p14:nvPr/>
            </p14:nvContentPartPr>
            <p14:xfrm>
              <a:off x="512014" y="1937285"/>
              <a:ext cx="88560" cy="82080"/>
            </p14:xfrm>
          </p:contentPart>
        </mc:Choice>
        <mc:Fallback xmlns="">
          <p:pic>
            <p:nvPicPr>
              <p:cNvPr id="482" name="Freihand 481">
                <a:extLst>
                  <a:ext uri="{FF2B5EF4-FFF2-40B4-BE49-F238E27FC236}">
                    <a16:creationId xmlns:a16="http://schemas.microsoft.com/office/drawing/2014/main" id="{03BBE742-EEE2-4E87-B0E4-0A0B02ECBAAD}"/>
                  </a:ext>
                </a:extLst>
              </p:cNvPr>
              <p:cNvPicPr/>
              <p:nvPr/>
            </p:nvPicPr>
            <p:blipFill>
              <a:blip r:embed="rId1473"/>
              <a:stretch>
                <a:fillRect/>
              </a:stretch>
            </p:blipFill>
            <p:spPr>
              <a:xfrm>
                <a:off x="507694" y="1932965"/>
                <a:ext cx="97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483" name="Freihand 482">
                <a:extLst>
                  <a:ext uri="{FF2B5EF4-FFF2-40B4-BE49-F238E27FC236}">
                    <a16:creationId xmlns:a16="http://schemas.microsoft.com/office/drawing/2014/main" id="{F50A5BFC-33F9-43D2-9DC3-FCF6F94E9012}"/>
                  </a:ext>
                </a:extLst>
              </p14:cNvPr>
              <p14:cNvContentPartPr/>
              <p14:nvPr/>
            </p14:nvContentPartPr>
            <p14:xfrm>
              <a:off x="607054" y="1938005"/>
              <a:ext cx="78120" cy="78840"/>
            </p14:xfrm>
          </p:contentPart>
        </mc:Choice>
        <mc:Fallback xmlns="">
          <p:pic>
            <p:nvPicPr>
              <p:cNvPr id="483" name="Freihand 482">
                <a:extLst>
                  <a:ext uri="{FF2B5EF4-FFF2-40B4-BE49-F238E27FC236}">
                    <a16:creationId xmlns:a16="http://schemas.microsoft.com/office/drawing/2014/main" id="{F50A5BFC-33F9-43D2-9DC3-FCF6F94E9012}"/>
                  </a:ext>
                </a:extLst>
              </p:cNvPr>
              <p:cNvPicPr/>
              <p:nvPr/>
            </p:nvPicPr>
            <p:blipFill>
              <a:blip r:embed="rId1475"/>
              <a:stretch>
                <a:fillRect/>
              </a:stretch>
            </p:blipFill>
            <p:spPr>
              <a:xfrm>
                <a:off x="602734" y="1933685"/>
                <a:ext cx="86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484" name="Freihand 483">
                <a:extLst>
                  <a:ext uri="{FF2B5EF4-FFF2-40B4-BE49-F238E27FC236}">
                    <a16:creationId xmlns:a16="http://schemas.microsoft.com/office/drawing/2014/main" id="{042C0D51-F3F8-4843-BF24-23F43E7ECB61}"/>
                  </a:ext>
                </a:extLst>
              </p14:cNvPr>
              <p14:cNvContentPartPr/>
              <p14:nvPr/>
            </p14:nvContentPartPr>
            <p14:xfrm>
              <a:off x="689134" y="1934405"/>
              <a:ext cx="269280" cy="84240"/>
            </p14:xfrm>
          </p:contentPart>
        </mc:Choice>
        <mc:Fallback xmlns="">
          <p:pic>
            <p:nvPicPr>
              <p:cNvPr id="484" name="Freihand 483">
                <a:extLst>
                  <a:ext uri="{FF2B5EF4-FFF2-40B4-BE49-F238E27FC236}">
                    <a16:creationId xmlns:a16="http://schemas.microsoft.com/office/drawing/2014/main" id="{042C0D51-F3F8-4843-BF24-23F43E7ECB61}"/>
                  </a:ext>
                </a:extLst>
              </p:cNvPr>
              <p:cNvPicPr/>
              <p:nvPr/>
            </p:nvPicPr>
            <p:blipFill>
              <a:blip r:embed="rId1477"/>
              <a:stretch>
                <a:fillRect/>
              </a:stretch>
            </p:blipFill>
            <p:spPr>
              <a:xfrm>
                <a:off x="684814" y="1930085"/>
                <a:ext cx="277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485" name="Freihand 484">
                <a:extLst>
                  <a:ext uri="{FF2B5EF4-FFF2-40B4-BE49-F238E27FC236}">
                    <a16:creationId xmlns:a16="http://schemas.microsoft.com/office/drawing/2014/main" id="{0B6A3B2C-781B-40CF-8F39-04871E52FCCF}"/>
                  </a:ext>
                </a:extLst>
              </p14:cNvPr>
              <p14:cNvContentPartPr/>
              <p14:nvPr/>
            </p14:nvContentPartPr>
            <p14:xfrm>
              <a:off x="989014" y="1949525"/>
              <a:ext cx="106560" cy="62280"/>
            </p14:xfrm>
          </p:contentPart>
        </mc:Choice>
        <mc:Fallback xmlns="">
          <p:pic>
            <p:nvPicPr>
              <p:cNvPr id="485" name="Freihand 484">
                <a:extLst>
                  <a:ext uri="{FF2B5EF4-FFF2-40B4-BE49-F238E27FC236}">
                    <a16:creationId xmlns:a16="http://schemas.microsoft.com/office/drawing/2014/main" id="{0B6A3B2C-781B-40CF-8F39-04871E52FCCF}"/>
                  </a:ext>
                </a:extLst>
              </p:cNvPr>
              <p:cNvPicPr/>
              <p:nvPr/>
            </p:nvPicPr>
            <p:blipFill>
              <a:blip r:embed="rId1479"/>
              <a:stretch>
                <a:fillRect/>
              </a:stretch>
            </p:blipFill>
            <p:spPr>
              <a:xfrm>
                <a:off x="984694" y="1945205"/>
                <a:ext cx="115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486" name="Freihand 485">
                <a:extLst>
                  <a:ext uri="{FF2B5EF4-FFF2-40B4-BE49-F238E27FC236}">
                    <a16:creationId xmlns:a16="http://schemas.microsoft.com/office/drawing/2014/main" id="{D46B0456-95B7-46DA-85D8-57A462083CCB}"/>
                  </a:ext>
                </a:extLst>
              </p14:cNvPr>
              <p14:cNvContentPartPr/>
              <p14:nvPr/>
            </p14:nvContentPartPr>
            <p14:xfrm>
              <a:off x="1100254" y="1937285"/>
              <a:ext cx="208800" cy="65160"/>
            </p14:xfrm>
          </p:contentPart>
        </mc:Choice>
        <mc:Fallback xmlns="">
          <p:pic>
            <p:nvPicPr>
              <p:cNvPr id="486" name="Freihand 485">
                <a:extLst>
                  <a:ext uri="{FF2B5EF4-FFF2-40B4-BE49-F238E27FC236}">
                    <a16:creationId xmlns:a16="http://schemas.microsoft.com/office/drawing/2014/main" id="{D46B0456-95B7-46DA-85D8-57A462083CCB}"/>
                  </a:ext>
                </a:extLst>
              </p:cNvPr>
              <p:cNvPicPr/>
              <p:nvPr/>
            </p:nvPicPr>
            <p:blipFill>
              <a:blip r:embed="rId1481"/>
              <a:stretch>
                <a:fillRect/>
              </a:stretch>
            </p:blipFill>
            <p:spPr>
              <a:xfrm>
                <a:off x="1095934" y="1932965"/>
                <a:ext cx="217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487" name="Freihand 486">
                <a:extLst>
                  <a:ext uri="{FF2B5EF4-FFF2-40B4-BE49-F238E27FC236}">
                    <a16:creationId xmlns:a16="http://schemas.microsoft.com/office/drawing/2014/main" id="{443BF90C-81A2-46EF-9510-A064E88F5021}"/>
                  </a:ext>
                </a:extLst>
              </p14:cNvPr>
              <p14:cNvContentPartPr/>
              <p14:nvPr/>
            </p14:nvContentPartPr>
            <p14:xfrm>
              <a:off x="1356934" y="1890125"/>
              <a:ext cx="92880" cy="118080"/>
            </p14:xfrm>
          </p:contentPart>
        </mc:Choice>
        <mc:Fallback xmlns="">
          <p:pic>
            <p:nvPicPr>
              <p:cNvPr id="487" name="Freihand 486">
                <a:extLst>
                  <a:ext uri="{FF2B5EF4-FFF2-40B4-BE49-F238E27FC236}">
                    <a16:creationId xmlns:a16="http://schemas.microsoft.com/office/drawing/2014/main" id="{443BF90C-81A2-46EF-9510-A064E88F5021}"/>
                  </a:ext>
                </a:extLst>
              </p:cNvPr>
              <p:cNvPicPr/>
              <p:nvPr/>
            </p:nvPicPr>
            <p:blipFill>
              <a:blip r:embed="rId1483"/>
              <a:stretch>
                <a:fillRect/>
              </a:stretch>
            </p:blipFill>
            <p:spPr>
              <a:xfrm>
                <a:off x="1352614" y="1885805"/>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488" name="Freihand 487">
                <a:extLst>
                  <a:ext uri="{FF2B5EF4-FFF2-40B4-BE49-F238E27FC236}">
                    <a16:creationId xmlns:a16="http://schemas.microsoft.com/office/drawing/2014/main" id="{1C63684C-ACB9-4BC5-A7F7-DE9C1C97C8A7}"/>
                  </a:ext>
                </a:extLst>
              </p14:cNvPr>
              <p14:cNvContentPartPr/>
              <p14:nvPr/>
            </p14:nvContentPartPr>
            <p14:xfrm>
              <a:off x="1455934" y="1931525"/>
              <a:ext cx="104040" cy="74520"/>
            </p14:xfrm>
          </p:contentPart>
        </mc:Choice>
        <mc:Fallback xmlns="">
          <p:pic>
            <p:nvPicPr>
              <p:cNvPr id="488" name="Freihand 487">
                <a:extLst>
                  <a:ext uri="{FF2B5EF4-FFF2-40B4-BE49-F238E27FC236}">
                    <a16:creationId xmlns:a16="http://schemas.microsoft.com/office/drawing/2014/main" id="{1C63684C-ACB9-4BC5-A7F7-DE9C1C97C8A7}"/>
                  </a:ext>
                </a:extLst>
              </p:cNvPr>
              <p:cNvPicPr/>
              <p:nvPr/>
            </p:nvPicPr>
            <p:blipFill>
              <a:blip r:embed="rId1485"/>
              <a:stretch>
                <a:fillRect/>
              </a:stretch>
            </p:blipFill>
            <p:spPr>
              <a:xfrm>
                <a:off x="1451614" y="1927205"/>
                <a:ext cx="112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489" name="Freihand 488">
                <a:extLst>
                  <a:ext uri="{FF2B5EF4-FFF2-40B4-BE49-F238E27FC236}">
                    <a16:creationId xmlns:a16="http://schemas.microsoft.com/office/drawing/2014/main" id="{715D9268-6EEC-4645-B42A-62FDA8744A23}"/>
                  </a:ext>
                </a:extLst>
              </p14:cNvPr>
              <p14:cNvContentPartPr/>
              <p14:nvPr/>
            </p14:nvContentPartPr>
            <p14:xfrm>
              <a:off x="1592374" y="1927565"/>
              <a:ext cx="96480" cy="60120"/>
            </p14:xfrm>
          </p:contentPart>
        </mc:Choice>
        <mc:Fallback xmlns="">
          <p:pic>
            <p:nvPicPr>
              <p:cNvPr id="489" name="Freihand 488">
                <a:extLst>
                  <a:ext uri="{FF2B5EF4-FFF2-40B4-BE49-F238E27FC236}">
                    <a16:creationId xmlns:a16="http://schemas.microsoft.com/office/drawing/2014/main" id="{715D9268-6EEC-4645-B42A-62FDA8744A23}"/>
                  </a:ext>
                </a:extLst>
              </p:cNvPr>
              <p:cNvPicPr/>
              <p:nvPr/>
            </p:nvPicPr>
            <p:blipFill>
              <a:blip r:embed="rId1487"/>
              <a:stretch>
                <a:fillRect/>
              </a:stretch>
            </p:blipFill>
            <p:spPr>
              <a:xfrm>
                <a:off x="1588054" y="1923245"/>
                <a:ext cx="105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490" name="Freihand 489">
                <a:extLst>
                  <a:ext uri="{FF2B5EF4-FFF2-40B4-BE49-F238E27FC236}">
                    <a16:creationId xmlns:a16="http://schemas.microsoft.com/office/drawing/2014/main" id="{FAE27C27-EA8D-4471-988A-0C5832F8644B}"/>
                  </a:ext>
                </a:extLst>
              </p14:cNvPr>
              <p14:cNvContentPartPr/>
              <p14:nvPr/>
            </p14:nvContentPartPr>
            <p14:xfrm>
              <a:off x="1696774" y="1936205"/>
              <a:ext cx="102240" cy="66240"/>
            </p14:xfrm>
          </p:contentPart>
        </mc:Choice>
        <mc:Fallback xmlns="">
          <p:pic>
            <p:nvPicPr>
              <p:cNvPr id="490" name="Freihand 489">
                <a:extLst>
                  <a:ext uri="{FF2B5EF4-FFF2-40B4-BE49-F238E27FC236}">
                    <a16:creationId xmlns:a16="http://schemas.microsoft.com/office/drawing/2014/main" id="{FAE27C27-EA8D-4471-988A-0C5832F8644B}"/>
                  </a:ext>
                </a:extLst>
              </p:cNvPr>
              <p:cNvPicPr/>
              <p:nvPr/>
            </p:nvPicPr>
            <p:blipFill>
              <a:blip r:embed="rId1489"/>
              <a:stretch>
                <a:fillRect/>
              </a:stretch>
            </p:blipFill>
            <p:spPr>
              <a:xfrm>
                <a:off x="1692454" y="1931885"/>
                <a:ext cx="11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491" name="Freihand 490">
                <a:extLst>
                  <a:ext uri="{FF2B5EF4-FFF2-40B4-BE49-F238E27FC236}">
                    <a16:creationId xmlns:a16="http://schemas.microsoft.com/office/drawing/2014/main" id="{09A51A5D-4D28-428D-AC91-E60DBB4E7790}"/>
                  </a:ext>
                </a:extLst>
              </p14:cNvPr>
              <p14:cNvContentPartPr/>
              <p14:nvPr/>
            </p14:nvContentPartPr>
            <p14:xfrm>
              <a:off x="1805494" y="1845845"/>
              <a:ext cx="173520" cy="130680"/>
            </p14:xfrm>
          </p:contentPart>
        </mc:Choice>
        <mc:Fallback xmlns="">
          <p:pic>
            <p:nvPicPr>
              <p:cNvPr id="491" name="Freihand 490">
                <a:extLst>
                  <a:ext uri="{FF2B5EF4-FFF2-40B4-BE49-F238E27FC236}">
                    <a16:creationId xmlns:a16="http://schemas.microsoft.com/office/drawing/2014/main" id="{09A51A5D-4D28-428D-AC91-E60DBB4E7790}"/>
                  </a:ext>
                </a:extLst>
              </p:cNvPr>
              <p:cNvPicPr/>
              <p:nvPr/>
            </p:nvPicPr>
            <p:blipFill>
              <a:blip r:embed="rId1491"/>
              <a:stretch>
                <a:fillRect/>
              </a:stretch>
            </p:blipFill>
            <p:spPr>
              <a:xfrm>
                <a:off x="1801174" y="1841525"/>
                <a:ext cx="182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492" name="Freihand 491">
                <a:extLst>
                  <a:ext uri="{FF2B5EF4-FFF2-40B4-BE49-F238E27FC236}">
                    <a16:creationId xmlns:a16="http://schemas.microsoft.com/office/drawing/2014/main" id="{6CEA42A2-D35A-48EE-81C7-C5C474D4BD40}"/>
                  </a:ext>
                </a:extLst>
              </p14:cNvPr>
              <p14:cNvContentPartPr/>
              <p14:nvPr/>
            </p14:nvContentPartPr>
            <p14:xfrm>
              <a:off x="2023654" y="1926845"/>
              <a:ext cx="120600" cy="34200"/>
            </p14:xfrm>
          </p:contentPart>
        </mc:Choice>
        <mc:Fallback xmlns="">
          <p:pic>
            <p:nvPicPr>
              <p:cNvPr id="492" name="Freihand 491">
                <a:extLst>
                  <a:ext uri="{FF2B5EF4-FFF2-40B4-BE49-F238E27FC236}">
                    <a16:creationId xmlns:a16="http://schemas.microsoft.com/office/drawing/2014/main" id="{6CEA42A2-D35A-48EE-81C7-C5C474D4BD40}"/>
                  </a:ext>
                </a:extLst>
              </p:cNvPr>
              <p:cNvPicPr/>
              <p:nvPr/>
            </p:nvPicPr>
            <p:blipFill>
              <a:blip r:embed="rId1493"/>
              <a:stretch>
                <a:fillRect/>
              </a:stretch>
            </p:blipFill>
            <p:spPr>
              <a:xfrm>
                <a:off x="2019334" y="1922525"/>
                <a:ext cx="129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493" name="Freihand 492">
                <a:extLst>
                  <a:ext uri="{FF2B5EF4-FFF2-40B4-BE49-F238E27FC236}">
                    <a16:creationId xmlns:a16="http://schemas.microsoft.com/office/drawing/2014/main" id="{B7EB1374-E5E6-4F56-908F-693C24473B94}"/>
                  </a:ext>
                </a:extLst>
              </p14:cNvPr>
              <p14:cNvContentPartPr/>
              <p14:nvPr/>
            </p14:nvContentPartPr>
            <p14:xfrm>
              <a:off x="2223454" y="1834325"/>
              <a:ext cx="110520" cy="120960"/>
            </p14:xfrm>
          </p:contentPart>
        </mc:Choice>
        <mc:Fallback xmlns="">
          <p:pic>
            <p:nvPicPr>
              <p:cNvPr id="493" name="Freihand 492">
                <a:extLst>
                  <a:ext uri="{FF2B5EF4-FFF2-40B4-BE49-F238E27FC236}">
                    <a16:creationId xmlns:a16="http://schemas.microsoft.com/office/drawing/2014/main" id="{B7EB1374-E5E6-4F56-908F-693C24473B94}"/>
                  </a:ext>
                </a:extLst>
              </p:cNvPr>
              <p:cNvPicPr/>
              <p:nvPr/>
            </p:nvPicPr>
            <p:blipFill>
              <a:blip r:embed="rId1495"/>
              <a:stretch>
                <a:fillRect/>
              </a:stretch>
            </p:blipFill>
            <p:spPr>
              <a:xfrm>
                <a:off x="2219134" y="1830005"/>
                <a:ext cx="119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494" name="Freihand 493">
                <a:extLst>
                  <a:ext uri="{FF2B5EF4-FFF2-40B4-BE49-F238E27FC236}">
                    <a16:creationId xmlns:a16="http://schemas.microsoft.com/office/drawing/2014/main" id="{D1693B84-5F08-436A-850D-8C459FEADAAD}"/>
                  </a:ext>
                </a:extLst>
              </p14:cNvPr>
              <p14:cNvContentPartPr/>
              <p14:nvPr/>
            </p14:nvContentPartPr>
            <p14:xfrm>
              <a:off x="2293654" y="1931165"/>
              <a:ext cx="118800" cy="15120"/>
            </p14:xfrm>
          </p:contentPart>
        </mc:Choice>
        <mc:Fallback xmlns="">
          <p:pic>
            <p:nvPicPr>
              <p:cNvPr id="494" name="Freihand 493">
                <a:extLst>
                  <a:ext uri="{FF2B5EF4-FFF2-40B4-BE49-F238E27FC236}">
                    <a16:creationId xmlns:a16="http://schemas.microsoft.com/office/drawing/2014/main" id="{D1693B84-5F08-436A-850D-8C459FEADAAD}"/>
                  </a:ext>
                </a:extLst>
              </p:cNvPr>
              <p:cNvPicPr/>
              <p:nvPr/>
            </p:nvPicPr>
            <p:blipFill>
              <a:blip r:embed="rId1497"/>
              <a:stretch>
                <a:fillRect/>
              </a:stretch>
            </p:blipFill>
            <p:spPr>
              <a:xfrm>
                <a:off x="2289334" y="1926845"/>
                <a:ext cx="127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495" name="Freihand 494">
                <a:extLst>
                  <a:ext uri="{FF2B5EF4-FFF2-40B4-BE49-F238E27FC236}">
                    <a16:creationId xmlns:a16="http://schemas.microsoft.com/office/drawing/2014/main" id="{7EF11F46-DD22-4A76-8AAD-524E51F89530}"/>
                  </a:ext>
                </a:extLst>
              </p14:cNvPr>
              <p14:cNvContentPartPr/>
              <p14:nvPr/>
            </p14:nvContentPartPr>
            <p14:xfrm>
              <a:off x="2452414" y="1909925"/>
              <a:ext cx="231120" cy="194040"/>
            </p14:xfrm>
          </p:contentPart>
        </mc:Choice>
        <mc:Fallback xmlns="">
          <p:pic>
            <p:nvPicPr>
              <p:cNvPr id="495" name="Freihand 494">
                <a:extLst>
                  <a:ext uri="{FF2B5EF4-FFF2-40B4-BE49-F238E27FC236}">
                    <a16:creationId xmlns:a16="http://schemas.microsoft.com/office/drawing/2014/main" id="{7EF11F46-DD22-4A76-8AAD-524E51F89530}"/>
                  </a:ext>
                </a:extLst>
              </p:cNvPr>
              <p:cNvPicPr/>
              <p:nvPr/>
            </p:nvPicPr>
            <p:blipFill>
              <a:blip r:embed="rId1499"/>
              <a:stretch>
                <a:fillRect/>
              </a:stretch>
            </p:blipFill>
            <p:spPr>
              <a:xfrm>
                <a:off x="2448094" y="1905605"/>
                <a:ext cx="239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496" name="Freihand 495">
                <a:extLst>
                  <a:ext uri="{FF2B5EF4-FFF2-40B4-BE49-F238E27FC236}">
                    <a16:creationId xmlns:a16="http://schemas.microsoft.com/office/drawing/2014/main" id="{9F1B1BB9-7E22-4DCB-A857-3A1A250E1B99}"/>
                  </a:ext>
                </a:extLst>
              </p14:cNvPr>
              <p14:cNvContentPartPr/>
              <p14:nvPr/>
            </p14:nvContentPartPr>
            <p14:xfrm>
              <a:off x="1124014" y="2314925"/>
              <a:ext cx="52920" cy="704520"/>
            </p14:xfrm>
          </p:contentPart>
        </mc:Choice>
        <mc:Fallback xmlns="">
          <p:pic>
            <p:nvPicPr>
              <p:cNvPr id="496" name="Freihand 495">
                <a:extLst>
                  <a:ext uri="{FF2B5EF4-FFF2-40B4-BE49-F238E27FC236}">
                    <a16:creationId xmlns:a16="http://schemas.microsoft.com/office/drawing/2014/main" id="{9F1B1BB9-7E22-4DCB-A857-3A1A250E1B99}"/>
                  </a:ext>
                </a:extLst>
              </p:cNvPr>
              <p:cNvPicPr/>
              <p:nvPr/>
            </p:nvPicPr>
            <p:blipFill>
              <a:blip r:embed="rId1501"/>
              <a:stretch>
                <a:fillRect/>
              </a:stretch>
            </p:blipFill>
            <p:spPr>
              <a:xfrm>
                <a:off x="1119694" y="2310605"/>
                <a:ext cx="6156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497" name="Freihand 496">
                <a:extLst>
                  <a:ext uri="{FF2B5EF4-FFF2-40B4-BE49-F238E27FC236}">
                    <a16:creationId xmlns:a16="http://schemas.microsoft.com/office/drawing/2014/main" id="{28043524-CE07-4DB5-953E-D37E9BD6B92F}"/>
                  </a:ext>
                </a:extLst>
              </p14:cNvPr>
              <p14:cNvContentPartPr/>
              <p14:nvPr/>
            </p14:nvContentPartPr>
            <p14:xfrm>
              <a:off x="944374" y="2186765"/>
              <a:ext cx="288360" cy="167040"/>
            </p14:xfrm>
          </p:contentPart>
        </mc:Choice>
        <mc:Fallback xmlns="">
          <p:pic>
            <p:nvPicPr>
              <p:cNvPr id="497" name="Freihand 496">
                <a:extLst>
                  <a:ext uri="{FF2B5EF4-FFF2-40B4-BE49-F238E27FC236}">
                    <a16:creationId xmlns:a16="http://schemas.microsoft.com/office/drawing/2014/main" id="{28043524-CE07-4DB5-953E-D37E9BD6B92F}"/>
                  </a:ext>
                </a:extLst>
              </p:cNvPr>
              <p:cNvPicPr/>
              <p:nvPr/>
            </p:nvPicPr>
            <p:blipFill>
              <a:blip r:embed="rId1503"/>
              <a:stretch>
                <a:fillRect/>
              </a:stretch>
            </p:blipFill>
            <p:spPr>
              <a:xfrm>
                <a:off x="940054" y="2182445"/>
                <a:ext cx="29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498" name="Freihand 497">
                <a:extLst>
                  <a:ext uri="{FF2B5EF4-FFF2-40B4-BE49-F238E27FC236}">
                    <a16:creationId xmlns:a16="http://schemas.microsoft.com/office/drawing/2014/main" id="{688C266A-2C99-4DD2-AFFB-4A40EDBF2032}"/>
                  </a:ext>
                </a:extLst>
              </p14:cNvPr>
              <p14:cNvContentPartPr/>
              <p14:nvPr/>
            </p14:nvContentPartPr>
            <p14:xfrm>
              <a:off x="937174" y="2855285"/>
              <a:ext cx="1805760" cy="116640"/>
            </p14:xfrm>
          </p:contentPart>
        </mc:Choice>
        <mc:Fallback xmlns="">
          <p:pic>
            <p:nvPicPr>
              <p:cNvPr id="498" name="Freihand 497">
                <a:extLst>
                  <a:ext uri="{FF2B5EF4-FFF2-40B4-BE49-F238E27FC236}">
                    <a16:creationId xmlns:a16="http://schemas.microsoft.com/office/drawing/2014/main" id="{688C266A-2C99-4DD2-AFFB-4A40EDBF2032}"/>
                  </a:ext>
                </a:extLst>
              </p:cNvPr>
              <p:cNvPicPr/>
              <p:nvPr/>
            </p:nvPicPr>
            <p:blipFill>
              <a:blip r:embed="rId1505"/>
              <a:stretch>
                <a:fillRect/>
              </a:stretch>
            </p:blipFill>
            <p:spPr>
              <a:xfrm>
                <a:off x="932854" y="2850965"/>
                <a:ext cx="1814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499" name="Freihand 498">
                <a:extLst>
                  <a:ext uri="{FF2B5EF4-FFF2-40B4-BE49-F238E27FC236}">
                    <a16:creationId xmlns:a16="http://schemas.microsoft.com/office/drawing/2014/main" id="{D07DE855-63F0-4DD8-9A91-BD2D2FF34FC2}"/>
                  </a:ext>
                </a:extLst>
              </p14:cNvPr>
              <p14:cNvContentPartPr/>
              <p14:nvPr/>
            </p14:nvContentPartPr>
            <p14:xfrm>
              <a:off x="2727094" y="2794445"/>
              <a:ext cx="158760" cy="146520"/>
            </p14:xfrm>
          </p:contentPart>
        </mc:Choice>
        <mc:Fallback xmlns="">
          <p:pic>
            <p:nvPicPr>
              <p:cNvPr id="499" name="Freihand 498">
                <a:extLst>
                  <a:ext uri="{FF2B5EF4-FFF2-40B4-BE49-F238E27FC236}">
                    <a16:creationId xmlns:a16="http://schemas.microsoft.com/office/drawing/2014/main" id="{D07DE855-63F0-4DD8-9A91-BD2D2FF34FC2}"/>
                  </a:ext>
                </a:extLst>
              </p:cNvPr>
              <p:cNvPicPr/>
              <p:nvPr/>
            </p:nvPicPr>
            <p:blipFill>
              <a:blip r:embed="rId1507"/>
              <a:stretch>
                <a:fillRect/>
              </a:stretch>
            </p:blipFill>
            <p:spPr>
              <a:xfrm>
                <a:off x="2722774" y="2790125"/>
                <a:ext cx="167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502" name="Freihand 501">
                <a:extLst>
                  <a:ext uri="{FF2B5EF4-FFF2-40B4-BE49-F238E27FC236}">
                    <a16:creationId xmlns:a16="http://schemas.microsoft.com/office/drawing/2014/main" id="{7459104A-5A05-42D9-879B-F56292DA9D90}"/>
                  </a:ext>
                </a:extLst>
              </p14:cNvPr>
              <p14:cNvContentPartPr/>
              <p14:nvPr/>
            </p14:nvContentPartPr>
            <p14:xfrm>
              <a:off x="768334" y="2161565"/>
              <a:ext cx="114120" cy="120600"/>
            </p14:xfrm>
          </p:contentPart>
        </mc:Choice>
        <mc:Fallback xmlns="">
          <p:pic>
            <p:nvPicPr>
              <p:cNvPr id="502" name="Freihand 501">
                <a:extLst>
                  <a:ext uri="{FF2B5EF4-FFF2-40B4-BE49-F238E27FC236}">
                    <a16:creationId xmlns:a16="http://schemas.microsoft.com/office/drawing/2014/main" id="{7459104A-5A05-42D9-879B-F56292DA9D90}"/>
                  </a:ext>
                </a:extLst>
              </p:cNvPr>
              <p:cNvPicPr/>
              <p:nvPr/>
            </p:nvPicPr>
            <p:blipFill>
              <a:blip r:embed="rId1509"/>
              <a:stretch>
                <a:fillRect/>
              </a:stretch>
            </p:blipFill>
            <p:spPr>
              <a:xfrm>
                <a:off x="764014" y="2157245"/>
                <a:ext cx="12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504" name="Freihand 503">
                <a:extLst>
                  <a:ext uri="{FF2B5EF4-FFF2-40B4-BE49-F238E27FC236}">
                    <a16:creationId xmlns:a16="http://schemas.microsoft.com/office/drawing/2014/main" id="{807167AE-79FF-4C33-ACEE-9D3486FDE554}"/>
                  </a:ext>
                </a:extLst>
              </p14:cNvPr>
              <p14:cNvContentPartPr/>
              <p14:nvPr/>
            </p14:nvContentPartPr>
            <p14:xfrm>
              <a:off x="2666614" y="3055085"/>
              <a:ext cx="105480" cy="125280"/>
            </p14:xfrm>
          </p:contentPart>
        </mc:Choice>
        <mc:Fallback xmlns="">
          <p:pic>
            <p:nvPicPr>
              <p:cNvPr id="504" name="Freihand 503">
                <a:extLst>
                  <a:ext uri="{FF2B5EF4-FFF2-40B4-BE49-F238E27FC236}">
                    <a16:creationId xmlns:a16="http://schemas.microsoft.com/office/drawing/2014/main" id="{807167AE-79FF-4C33-ACEE-9D3486FDE554}"/>
                  </a:ext>
                </a:extLst>
              </p:cNvPr>
              <p:cNvPicPr/>
              <p:nvPr/>
            </p:nvPicPr>
            <p:blipFill>
              <a:blip r:embed="rId1511"/>
              <a:stretch>
                <a:fillRect/>
              </a:stretch>
            </p:blipFill>
            <p:spPr>
              <a:xfrm>
                <a:off x="2662294" y="3050765"/>
                <a:ext cx="114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505" name="Freihand 504">
                <a:extLst>
                  <a:ext uri="{FF2B5EF4-FFF2-40B4-BE49-F238E27FC236}">
                    <a16:creationId xmlns:a16="http://schemas.microsoft.com/office/drawing/2014/main" id="{564FFC9F-D5F0-4F4D-A59D-FF1C028186AB}"/>
                  </a:ext>
                </a:extLst>
              </p14:cNvPr>
              <p14:cNvContentPartPr/>
              <p14:nvPr/>
            </p14:nvContentPartPr>
            <p14:xfrm>
              <a:off x="2683174" y="3083165"/>
              <a:ext cx="101160" cy="57240"/>
            </p14:xfrm>
          </p:contentPart>
        </mc:Choice>
        <mc:Fallback xmlns="">
          <p:pic>
            <p:nvPicPr>
              <p:cNvPr id="505" name="Freihand 504">
                <a:extLst>
                  <a:ext uri="{FF2B5EF4-FFF2-40B4-BE49-F238E27FC236}">
                    <a16:creationId xmlns:a16="http://schemas.microsoft.com/office/drawing/2014/main" id="{564FFC9F-D5F0-4F4D-A59D-FF1C028186AB}"/>
                  </a:ext>
                </a:extLst>
              </p:cNvPr>
              <p:cNvPicPr/>
              <p:nvPr/>
            </p:nvPicPr>
            <p:blipFill>
              <a:blip r:embed="rId1513"/>
              <a:stretch>
                <a:fillRect/>
              </a:stretch>
            </p:blipFill>
            <p:spPr>
              <a:xfrm>
                <a:off x="2678854" y="3078845"/>
                <a:ext cx="109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506" name="Freihand 505">
                <a:extLst>
                  <a:ext uri="{FF2B5EF4-FFF2-40B4-BE49-F238E27FC236}">
                    <a16:creationId xmlns:a16="http://schemas.microsoft.com/office/drawing/2014/main" id="{4893D138-D713-4FC4-BD6F-A3049A5FFB76}"/>
                  </a:ext>
                </a:extLst>
              </p14:cNvPr>
              <p14:cNvContentPartPr/>
              <p14:nvPr/>
            </p14:nvContentPartPr>
            <p14:xfrm>
              <a:off x="1119334" y="2441645"/>
              <a:ext cx="1130040" cy="437760"/>
            </p14:xfrm>
          </p:contentPart>
        </mc:Choice>
        <mc:Fallback xmlns="">
          <p:pic>
            <p:nvPicPr>
              <p:cNvPr id="506" name="Freihand 505">
                <a:extLst>
                  <a:ext uri="{FF2B5EF4-FFF2-40B4-BE49-F238E27FC236}">
                    <a16:creationId xmlns:a16="http://schemas.microsoft.com/office/drawing/2014/main" id="{4893D138-D713-4FC4-BD6F-A3049A5FFB76}"/>
                  </a:ext>
                </a:extLst>
              </p:cNvPr>
              <p:cNvPicPr/>
              <p:nvPr/>
            </p:nvPicPr>
            <p:blipFill>
              <a:blip r:embed="rId1515"/>
              <a:stretch>
                <a:fillRect/>
              </a:stretch>
            </p:blipFill>
            <p:spPr>
              <a:xfrm>
                <a:off x="1115014" y="2437325"/>
                <a:ext cx="11386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507" name="Freihand 506">
                <a:extLst>
                  <a:ext uri="{FF2B5EF4-FFF2-40B4-BE49-F238E27FC236}">
                    <a16:creationId xmlns:a16="http://schemas.microsoft.com/office/drawing/2014/main" id="{E170AB3C-F168-47A8-A455-F70188F9C9FB}"/>
                  </a:ext>
                </a:extLst>
              </p14:cNvPr>
              <p14:cNvContentPartPr/>
              <p14:nvPr/>
            </p14:nvContentPartPr>
            <p14:xfrm>
              <a:off x="774814" y="2393045"/>
              <a:ext cx="109440" cy="151560"/>
            </p14:xfrm>
          </p:contentPart>
        </mc:Choice>
        <mc:Fallback xmlns="">
          <p:pic>
            <p:nvPicPr>
              <p:cNvPr id="507" name="Freihand 506">
                <a:extLst>
                  <a:ext uri="{FF2B5EF4-FFF2-40B4-BE49-F238E27FC236}">
                    <a16:creationId xmlns:a16="http://schemas.microsoft.com/office/drawing/2014/main" id="{E170AB3C-F168-47A8-A455-F70188F9C9FB}"/>
                  </a:ext>
                </a:extLst>
              </p:cNvPr>
              <p:cNvPicPr/>
              <p:nvPr/>
            </p:nvPicPr>
            <p:blipFill>
              <a:blip r:embed="rId1517"/>
              <a:stretch>
                <a:fillRect/>
              </a:stretch>
            </p:blipFill>
            <p:spPr>
              <a:xfrm>
                <a:off x="770494" y="2388725"/>
                <a:ext cx="118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508" name="Freihand 507">
                <a:extLst>
                  <a:ext uri="{FF2B5EF4-FFF2-40B4-BE49-F238E27FC236}">
                    <a16:creationId xmlns:a16="http://schemas.microsoft.com/office/drawing/2014/main" id="{F9685D65-8B9F-4CE5-BA14-541AA913540C}"/>
                  </a:ext>
                </a:extLst>
              </p14:cNvPr>
              <p14:cNvContentPartPr/>
              <p14:nvPr/>
            </p14:nvContentPartPr>
            <p14:xfrm>
              <a:off x="879214" y="2409605"/>
              <a:ext cx="87120" cy="86040"/>
            </p14:xfrm>
          </p:contentPart>
        </mc:Choice>
        <mc:Fallback xmlns="">
          <p:pic>
            <p:nvPicPr>
              <p:cNvPr id="508" name="Freihand 507">
                <a:extLst>
                  <a:ext uri="{FF2B5EF4-FFF2-40B4-BE49-F238E27FC236}">
                    <a16:creationId xmlns:a16="http://schemas.microsoft.com/office/drawing/2014/main" id="{F9685D65-8B9F-4CE5-BA14-541AA913540C}"/>
                  </a:ext>
                </a:extLst>
              </p:cNvPr>
              <p:cNvPicPr/>
              <p:nvPr/>
            </p:nvPicPr>
            <p:blipFill>
              <a:blip r:embed="rId1519"/>
              <a:stretch>
                <a:fillRect/>
              </a:stretch>
            </p:blipFill>
            <p:spPr>
              <a:xfrm>
                <a:off x="874894" y="2405285"/>
                <a:ext cx="95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509" name="Freihand 508">
                <a:extLst>
                  <a:ext uri="{FF2B5EF4-FFF2-40B4-BE49-F238E27FC236}">
                    <a16:creationId xmlns:a16="http://schemas.microsoft.com/office/drawing/2014/main" id="{564CC644-8EAF-4E27-BE29-52A6DE92C3B8}"/>
                  </a:ext>
                </a:extLst>
              </p14:cNvPr>
              <p14:cNvContentPartPr/>
              <p14:nvPr/>
            </p14:nvContentPartPr>
            <p14:xfrm>
              <a:off x="972094" y="2411045"/>
              <a:ext cx="81360" cy="74520"/>
            </p14:xfrm>
          </p:contentPart>
        </mc:Choice>
        <mc:Fallback xmlns="">
          <p:pic>
            <p:nvPicPr>
              <p:cNvPr id="509" name="Freihand 508">
                <a:extLst>
                  <a:ext uri="{FF2B5EF4-FFF2-40B4-BE49-F238E27FC236}">
                    <a16:creationId xmlns:a16="http://schemas.microsoft.com/office/drawing/2014/main" id="{564CC644-8EAF-4E27-BE29-52A6DE92C3B8}"/>
                  </a:ext>
                </a:extLst>
              </p:cNvPr>
              <p:cNvPicPr/>
              <p:nvPr/>
            </p:nvPicPr>
            <p:blipFill>
              <a:blip r:embed="rId1521"/>
              <a:stretch>
                <a:fillRect/>
              </a:stretch>
            </p:blipFill>
            <p:spPr>
              <a:xfrm>
                <a:off x="967774" y="2406725"/>
                <a:ext cx="90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510" name="Freihand 509">
                <a:extLst>
                  <a:ext uri="{FF2B5EF4-FFF2-40B4-BE49-F238E27FC236}">
                    <a16:creationId xmlns:a16="http://schemas.microsoft.com/office/drawing/2014/main" id="{4DF65C16-0A5D-45E2-A02B-3BCD95BAB27A}"/>
                  </a:ext>
                </a:extLst>
              </p14:cNvPr>
              <p14:cNvContentPartPr/>
              <p14:nvPr/>
            </p14:nvContentPartPr>
            <p14:xfrm>
              <a:off x="2101054" y="2987405"/>
              <a:ext cx="75960" cy="83160"/>
            </p14:xfrm>
          </p:contentPart>
        </mc:Choice>
        <mc:Fallback xmlns="">
          <p:pic>
            <p:nvPicPr>
              <p:cNvPr id="510" name="Freihand 509">
                <a:extLst>
                  <a:ext uri="{FF2B5EF4-FFF2-40B4-BE49-F238E27FC236}">
                    <a16:creationId xmlns:a16="http://schemas.microsoft.com/office/drawing/2014/main" id="{4DF65C16-0A5D-45E2-A02B-3BCD95BAB27A}"/>
                  </a:ext>
                </a:extLst>
              </p:cNvPr>
              <p:cNvPicPr/>
              <p:nvPr/>
            </p:nvPicPr>
            <p:blipFill>
              <a:blip r:embed="rId1523"/>
              <a:stretch>
                <a:fillRect/>
              </a:stretch>
            </p:blipFill>
            <p:spPr>
              <a:xfrm>
                <a:off x="2096734" y="2983085"/>
                <a:ext cx="84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511" name="Freihand 510">
                <a:extLst>
                  <a:ext uri="{FF2B5EF4-FFF2-40B4-BE49-F238E27FC236}">
                    <a16:creationId xmlns:a16="http://schemas.microsoft.com/office/drawing/2014/main" id="{31724708-54BA-4893-84CB-A7A8BC41886B}"/>
                  </a:ext>
                </a:extLst>
              </p14:cNvPr>
              <p14:cNvContentPartPr/>
              <p14:nvPr/>
            </p14:nvContentPartPr>
            <p14:xfrm>
              <a:off x="2140654" y="3007925"/>
              <a:ext cx="26640" cy="107640"/>
            </p14:xfrm>
          </p:contentPart>
        </mc:Choice>
        <mc:Fallback xmlns="">
          <p:pic>
            <p:nvPicPr>
              <p:cNvPr id="511" name="Freihand 510">
                <a:extLst>
                  <a:ext uri="{FF2B5EF4-FFF2-40B4-BE49-F238E27FC236}">
                    <a16:creationId xmlns:a16="http://schemas.microsoft.com/office/drawing/2014/main" id="{31724708-54BA-4893-84CB-A7A8BC41886B}"/>
                  </a:ext>
                </a:extLst>
              </p:cNvPr>
              <p:cNvPicPr/>
              <p:nvPr/>
            </p:nvPicPr>
            <p:blipFill>
              <a:blip r:embed="rId1525"/>
              <a:stretch>
                <a:fillRect/>
              </a:stretch>
            </p:blipFill>
            <p:spPr>
              <a:xfrm>
                <a:off x="2136334" y="3003605"/>
                <a:ext cx="35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512" name="Freihand 511">
                <a:extLst>
                  <a:ext uri="{FF2B5EF4-FFF2-40B4-BE49-F238E27FC236}">
                    <a16:creationId xmlns:a16="http://schemas.microsoft.com/office/drawing/2014/main" id="{6294F7A5-AE69-4C07-A419-51B5C54CE001}"/>
                  </a:ext>
                </a:extLst>
              </p14:cNvPr>
              <p14:cNvContentPartPr/>
              <p14:nvPr/>
            </p14:nvContentPartPr>
            <p14:xfrm>
              <a:off x="2210854" y="2988845"/>
              <a:ext cx="91080" cy="92520"/>
            </p14:xfrm>
          </p:contentPart>
        </mc:Choice>
        <mc:Fallback xmlns="">
          <p:pic>
            <p:nvPicPr>
              <p:cNvPr id="512" name="Freihand 511">
                <a:extLst>
                  <a:ext uri="{FF2B5EF4-FFF2-40B4-BE49-F238E27FC236}">
                    <a16:creationId xmlns:a16="http://schemas.microsoft.com/office/drawing/2014/main" id="{6294F7A5-AE69-4C07-A419-51B5C54CE001}"/>
                  </a:ext>
                </a:extLst>
              </p:cNvPr>
              <p:cNvPicPr/>
              <p:nvPr/>
            </p:nvPicPr>
            <p:blipFill>
              <a:blip r:embed="rId1527"/>
              <a:stretch>
                <a:fillRect/>
              </a:stretch>
            </p:blipFill>
            <p:spPr>
              <a:xfrm>
                <a:off x="2206534" y="2984525"/>
                <a:ext cx="99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513" name="Freihand 512">
                <a:extLst>
                  <a:ext uri="{FF2B5EF4-FFF2-40B4-BE49-F238E27FC236}">
                    <a16:creationId xmlns:a16="http://schemas.microsoft.com/office/drawing/2014/main" id="{1A5EA552-49C0-49D7-948A-C27150C17183}"/>
                  </a:ext>
                </a:extLst>
              </p14:cNvPr>
              <p14:cNvContentPartPr/>
              <p14:nvPr/>
            </p14:nvContentPartPr>
            <p14:xfrm>
              <a:off x="2323534" y="2987045"/>
              <a:ext cx="68760" cy="89640"/>
            </p14:xfrm>
          </p:contentPart>
        </mc:Choice>
        <mc:Fallback xmlns="">
          <p:pic>
            <p:nvPicPr>
              <p:cNvPr id="513" name="Freihand 512">
                <a:extLst>
                  <a:ext uri="{FF2B5EF4-FFF2-40B4-BE49-F238E27FC236}">
                    <a16:creationId xmlns:a16="http://schemas.microsoft.com/office/drawing/2014/main" id="{1A5EA552-49C0-49D7-948A-C27150C17183}"/>
                  </a:ext>
                </a:extLst>
              </p:cNvPr>
              <p:cNvPicPr/>
              <p:nvPr/>
            </p:nvPicPr>
            <p:blipFill>
              <a:blip r:embed="rId1529"/>
              <a:stretch>
                <a:fillRect/>
              </a:stretch>
            </p:blipFill>
            <p:spPr>
              <a:xfrm>
                <a:off x="2319214" y="2982725"/>
                <a:ext cx="77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516" name="Freihand 515">
                <a:extLst>
                  <a:ext uri="{FF2B5EF4-FFF2-40B4-BE49-F238E27FC236}">
                    <a16:creationId xmlns:a16="http://schemas.microsoft.com/office/drawing/2014/main" id="{331301E1-7C9F-4E9D-AEF3-A18CE8CA819F}"/>
                  </a:ext>
                </a:extLst>
              </p14:cNvPr>
              <p14:cNvContentPartPr/>
              <p14:nvPr/>
            </p14:nvContentPartPr>
            <p14:xfrm>
              <a:off x="1048054" y="2769605"/>
              <a:ext cx="128880" cy="16920"/>
            </p14:xfrm>
          </p:contentPart>
        </mc:Choice>
        <mc:Fallback xmlns="">
          <p:pic>
            <p:nvPicPr>
              <p:cNvPr id="516" name="Freihand 515">
                <a:extLst>
                  <a:ext uri="{FF2B5EF4-FFF2-40B4-BE49-F238E27FC236}">
                    <a16:creationId xmlns:a16="http://schemas.microsoft.com/office/drawing/2014/main" id="{331301E1-7C9F-4E9D-AEF3-A18CE8CA819F}"/>
                  </a:ext>
                </a:extLst>
              </p:cNvPr>
              <p:cNvPicPr/>
              <p:nvPr/>
            </p:nvPicPr>
            <p:blipFill>
              <a:blip r:embed="rId1531"/>
              <a:stretch>
                <a:fillRect/>
              </a:stretch>
            </p:blipFill>
            <p:spPr>
              <a:xfrm>
                <a:off x="1043734" y="2765285"/>
                <a:ext cx="137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517" name="Freihand 516">
                <a:extLst>
                  <a:ext uri="{FF2B5EF4-FFF2-40B4-BE49-F238E27FC236}">
                    <a16:creationId xmlns:a16="http://schemas.microsoft.com/office/drawing/2014/main" id="{86938A5B-7091-49BF-A209-E72E27100BB5}"/>
                  </a:ext>
                </a:extLst>
              </p14:cNvPr>
              <p14:cNvContentPartPr/>
              <p14:nvPr/>
            </p14:nvContentPartPr>
            <p14:xfrm>
              <a:off x="664294" y="2765645"/>
              <a:ext cx="89280" cy="93600"/>
            </p14:xfrm>
          </p:contentPart>
        </mc:Choice>
        <mc:Fallback xmlns="">
          <p:pic>
            <p:nvPicPr>
              <p:cNvPr id="517" name="Freihand 516">
                <a:extLst>
                  <a:ext uri="{FF2B5EF4-FFF2-40B4-BE49-F238E27FC236}">
                    <a16:creationId xmlns:a16="http://schemas.microsoft.com/office/drawing/2014/main" id="{86938A5B-7091-49BF-A209-E72E27100BB5}"/>
                  </a:ext>
                </a:extLst>
              </p:cNvPr>
              <p:cNvPicPr/>
              <p:nvPr/>
            </p:nvPicPr>
            <p:blipFill>
              <a:blip r:embed="rId1533"/>
              <a:stretch>
                <a:fillRect/>
              </a:stretch>
            </p:blipFill>
            <p:spPr>
              <a:xfrm>
                <a:off x="659974" y="2761325"/>
                <a:ext cx="97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518" name="Freihand 517">
                <a:extLst>
                  <a:ext uri="{FF2B5EF4-FFF2-40B4-BE49-F238E27FC236}">
                    <a16:creationId xmlns:a16="http://schemas.microsoft.com/office/drawing/2014/main" id="{3BAFABBE-AC9D-4EAD-8A81-07F76133A69D}"/>
                  </a:ext>
                </a:extLst>
              </p14:cNvPr>
              <p14:cNvContentPartPr/>
              <p14:nvPr/>
            </p14:nvContentPartPr>
            <p14:xfrm>
              <a:off x="754294" y="2769245"/>
              <a:ext cx="84600" cy="57960"/>
            </p14:xfrm>
          </p:contentPart>
        </mc:Choice>
        <mc:Fallback xmlns="">
          <p:pic>
            <p:nvPicPr>
              <p:cNvPr id="518" name="Freihand 517">
                <a:extLst>
                  <a:ext uri="{FF2B5EF4-FFF2-40B4-BE49-F238E27FC236}">
                    <a16:creationId xmlns:a16="http://schemas.microsoft.com/office/drawing/2014/main" id="{3BAFABBE-AC9D-4EAD-8A81-07F76133A69D}"/>
                  </a:ext>
                </a:extLst>
              </p:cNvPr>
              <p:cNvPicPr/>
              <p:nvPr/>
            </p:nvPicPr>
            <p:blipFill>
              <a:blip r:embed="rId1535"/>
              <a:stretch>
                <a:fillRect/>
              </a:stretch>
            </p:blipFill>
            <p:spPr>
              <a:xfrm>
                <a:off x="749974" y="2764925"/>
                <a:ext cx="93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519" name="Freihand 518">
                <a:extLst>
                  <a:ext uri="{FF2B5EF4-FFF2-40B4-BE49-F238E27FC236}">
                    <a16:creationId xmlns:a16="http://schemas.microsoft.com/office/drawing/2014/main" id="{AF060510-0FED-4FF9-B78A-BF73FA362ABF}"/>
                  </a:ext>
                </a:extLst>
              </p14:cNvPr>
              <p14:cNvContentPartPr/>
              <p14:nvPr/>
            </p14:nvContentPartPr>
            <p14:xfrm>
              <a:off x="839974" y="2767805"/>
              <a:ext cx="75960" cy="60480"/>
            </p14:xfrm>
          </p:contentPart>
        </mc:Choice>
        <mc:Fallback xmlns="">
          <p:pic>
            <p:nvPicPr>
              <p:cNvPr id="519" name="Freihand 518">
                <a:extLst>
                  <a:ext uri="{FF2B5EF4-FFF2-40B4-BE49-F238E27FC236}">
                    <a16:creationId xmlns:a16="http://schemas.microsoft.com/office/drawing/2014/main" id="{AF060510-0FED-4FF9-B78A-BF73FA362ABF}"/>
                  </a:ext>
                </a:extLst>
              </p:cNvPr>
              <p:cNvPicPr/>
              <p:nvPr/>
            </p:nvPicPr>
            <p:blipFill>
              <a:blip r:embed="rId1537"/>
              <a:stretch>
                <a:fillRect/>
              </a:stretch>
            </p:blipFill>
            <p:spPr>
              <a:xfrm>
                <a:off x="835654" y="2763485"/>
                <a:ext cx="84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38">
            <p14:nvContentPartPr>
              <p14:cNvPr id="521" name="Freihand 520">
                <a:extLst>
                  <a:ext uri="{FF2B5EF4-FFF2-40B4-BE49-F238E27FC236}">
                    <a16:creationId xmlns:a16="http://schemas.microsoft.com/office/drawing/2014/main" id="{72D5A078-7D90-40B9-8F18-46AC86C20EC8}"/>
                  </a:ext>
                </a:extLst>
              </p14:cNvPr>
              <p14:cNvContentPartPr/>
              <p14:nvPr/>
            </p14:nvContentPartPr>
            <p14:xfrm>
              <a:off x="1119694" y="2739005"/>
              <a:ext cx="849240" cy="39960"/>
            </p14:xfrm>
          </p:contentPart>
        </mc:Choice>
        <mc:Fallback xmlns="">
          <p:pic>
            <p:nvPicPr>
              <p:cNvPr id="521" name="Freihand 520">
                <a:extLst>
                  <a:ext uri="{FF2B5EF4-FFF2-40B4-BE49-F238E27FC236}">
                    <a16:creationId xmlns:a16="http://schemas.microsoft.com/office/drawing/2014/main" id="{72D5A078-7D90-40B9-8F18-46AC86C20EC8}"/>
                  </a:ext>
                </a:extLst>
              </p:cNvPr>
              <p:cNvPicPr/>
              <p:nvPr/>
            </p:nvPicPr>
            <p:blipFill>
              <a:blip r:embed="rId1539"/>
              <a:stretch>
                <a:fillRect/>
              </a:stretch>
            </p:blipFill>
            <p:spPr>
              <a:xfrm>
                <a:off x="1115374" y="2734685"/>
                <a:ext cx="857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523" name="Freihand 522">
                <a:extLst>
                  <a:ext uri="{FF2B5EF4-FFF2-40B4-BE49-F238E27FC236}">
                    <a16:creationId xmlns:a16="http://schemas.microsoft.com/office/drawing/2014/main" id="{893A4509-5D6A-4154-BA3F-9F660FD27C98}"/>
                  </a:ext>
                </a:extLst>
              </p14:cNvPr>
              <p14:cNvContentPartPr/>
              <p14:nvPr/>
            </p14:nvContentPartPr>
            <p14:xfrm>
              <a:off x="2977294" y="2053205"/>
              <a:ext cx="101160" cy="53280"/>
            </p14:xfrm>
          </p:contentPart>
        </mc:Choice>
        <mc:Fallback xmlns="">
          <p:pic>
            <p:nvPicPr>
              <p:cNvPr id="523" name="Freihand 522">
                <a:extLst>
                  <a:ext uri="{FF2B5EF4-FFF2-40B4-BE49-F238E27FC236}">
                    <a16:creationId xmlns:a16="http://schemas.microsoft.com/office/drawing/2014/main" id="{893A4509-5D6A-4154-BA3F-9F660FD27C98}"/>
                  </a:ext>
                </a:extLst>
              </p:cNvPr>
              <p:cNvPicPr/>
              <p:nvPr/>
            </p:nvPicPr>
            <p:blipFill>
              <a:blip r:embed="rId1541"/>
              <a:stretch>
                <a:fillRect/>
              </a:stretch>
            </p:blipFill>
            <p:spPr>
              <a:xfrm>
                <a:off x="2972974" y="2048885"/>
                <a:ext cx="109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524" name="Freihand 523">
                <a:extLst>
                  <a:ext uri="{FF2B5EF4-FFF2-40B4-BE49-F238E27FC236}">
                    <a16:creationId xmlns:a16="http://schemas.microsoft.com/office/drawing/2014/main" id="{9D330082-065C-4B6A-A3D2-F0538567FC4C}"/>
                  </a:ext>
                </a:extLst>
              </p14:cNvPr>
              <p14:cNvContentPartPr/>
              <p14:nvPr/>
            </p14:nvContentPartPr>
            <p14:xfrm>
              <a:off x="3037774" y="2057525"/>
              <a:ext cx="56520" cy="127440"/>
            </p14:xfrm>
          </p:contentPart>
        </mc:Choice>
        <mc:Fallback xmlns="">
          <p:pic>
            <p:nvPicPr>
              <p:cNvPr id="524" name="Freihand 523">
                <a:extLst>
                  <a:ext uri="{FF2B5EF4-FFF2-40B4-BE49-F238E27FC236}">
                    <a16:creationId xmlns:a16="http://schemas.microsoft.com/office/drawing/2014/main" id="{9D330082-065C-4B6A-A3D2-F0538567FC4C}"/>
                  </a:ext>
                </a:extLst>
              </p:cNvPr>
              <p:cNvPicPr/>
              <p:nvPr/>
            </p:nvPicPr>
            <p:blipFill>
              <a:blip r:embed="rId1543"/>
              <a:stretch>
                <a:fillRect/>
              </a:stretch>
            </p:blipFill>
            <p:spPr>
              <a:xfrm>
                <a:off x="3033454" y="2053205"/>
                <a:ext cx="65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525" name="Freihand 524">
                <a:extLst>
                  <a:ext uri="{FF2B5EF4-FFF2-40B4-BE49-F238E27FC236}">
                    <a16:creationId xmlns:a16="http://schemas.microsoft.com/office/drawing/2014/main" id="{38ABFF3B-EB60-4355-B196-E06E78BF47A7}"/>
                  </a:ext>
                </a:extLst>
              </p14:cNvPr>
              <p14:cNvContentPartPr/>
              <p14:nvPr/>
            </p14:nvContentPartPr>
            <p14:xfrm>
              <a:off x="3185734" y="2054285"/>
              <a:ext cx="114480" cy="43560"/>
            </p14:xfrm>
          </p:contentPart>
        </mc:Choice>
        <mc:Fallback xmlns="">
          <p:pic>
            <p:nvPicPr>
              <p:cNvPr id="525" name="Freihand 524">
                <a:extLst>
                  <a:ext uri="{FF2B5EF4-FFF2-40B4-BE49-F238E27FC236}">
                    <a16:creationId xmlns:a16="http://schemas.microsoft.com/office/drawing/2014/main" id="{38ABFF3B-EB60-4355-B196-E06E78BF47A7}"/>
                  </a:ext>
                </a:extLst>
              </p:cNvPr>
              <p:cNvPicPr/>
              <p:nvPr/>
            </p:nvPicPr>
            <p:blipFill>
              <a:blip r:embed="rId1545"/>
              <a:stretch>
                <a:fillRect/>
              </a:stretch>
            </p:blipFill>
            <p:spPr>
              <a:xfrm>
                <a:off x="3181414" y="2049965"/>
                <a:ext cx="123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526" name="Freihand 525">
                <a:extLst>
                  <a:ext uri="{FF2B5EF4-FFF2-40B4-BE49-F238E27FC236}">
                    <a16:creationId xmlns:a16="http://schemas.microsoft.com/office/drawing/2014/main" id="{BACF6AEF-34F2-4E9B-82AA-B177201AC7B2}"/>
                  </a:ext>
                </a:extLst>
              </p14:cNvPr>
              <p14:cNvContentPartPr/>
              <p14:nvPr/>
            </p14:nvContentPartPr>
            <p14:xfrm>
              <a:off x="3350974" y="1983005"/>
              <a:ext cx="151560" cy="138960"/>
            </p14:xfrm>
          </p:contentPart>
        </mc:Choice>
        <mc:Fallback xmlns="">
          <p:pic>
            <p:nvPicPr>
              <p:cNvPr id="526" name="Freihand 525">
                <a:extLst>
                  <a:ext uri="{FF2B5EF4-FFF2-40B4-BE49-F238E27FC236}">
                    <a16:creationId xmlns:a16="http://schemas.microsoft.com/office/drawing/2014/main" id="{BACF6AEF-34F2-4E9B-82AA-B177201AC7B2}"/>
                  </a:ext>
                </a:extLst>
              </p:cNvPr>
              <p:cNvPicPr/>
              <p:nvPr/>
            </p:nvPicPr>
            <p:blipFill>
              <a:blip r:embed="rId1547"/>
              <a:stretch>
                <a:fillRect/>
              </a:stretch>
            </p:blipFill>
            <p:spPr>
              <a:xfrm>
                <a:off x="3346654" y="1978685"/>
                <a:ext cx="160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527" name="Freihand 526">
                <a:extLst>
                  <a:ext uri="{FF2B5EF4-FFF2-40B4-BE49-F238E27FC236}">
                    <a16:creationId xmlns:a16="http://schemas.microsoft.com/office/drawing/2014/main" id="{7DBBD0F2-09BF-4007-9776-1DF6793FE41E}"/>
                  </a:ext>
                </a:extLst>
              </p14:cNvPr>
              <p14:cNvContentPartPr/>
              <p14:nvPr/>
            </p14:nvContentPartPr>
            <p14:xfrm>
              <a:off x="3511534" y="2002085"/>
              <a:ext cx="110520" cy="92880"/>
            </p14:xfrm>
          </p:contentPart>
        </mc:Choice>
        <mc:Fallback xmlns="">
          <p:pic>
            <p:nvPicPr>
              <p:cNvPr id="527" name="Freihand 526">
                <a:extLst>
                  <a:ext uri="{FF2B5EF4-FFF2-40B4-BE49-F238E27FC236}">
                    <a16:creationId xmlns:a16="http://schemas.microsoft.com/office/drawing/2014/main" id="{7DBBD0F2-09BF-4007-9776-1DF6793FE41E}"/>
                  </a:ext>
                </a:extLst>
              </p:cNvPr>
              <p:cNvPicPr/>
              <p:nvPr/>
            </p:nvPicPr>
            <p:blipFill>
              <a:blip r:embed="rId1549"/>
              <a:stretch>
                <a:fillRect/>
              </a:stretch>
            </p:blipFill>
            <p:spPr>
              <a:xfrm>
                <a:off x="3507214" y="1997765"/>
                <a:ext cx="119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528" name="Freihand 527">
                <a:extLst>
                  <a:ext uri="{FF2B5EF4-FFF2-40B4-BE49-F238E27FC236}">
                    <a16:creationId xmlns:a16="http://schemas.microsoft.com/office/drawing/2014/main" id="{37A5007F-B4E6-4B45-B983-05A17501ADCB}"/>
                  </a:ext>
                </a:extLst>
              </p14:cNvPr>
              <p14:cNvContentPartPr/>
              <p14:nvPr/>
            </p14:nvContentPartPr>
            <p14:xfrm>
              <a:off x="3665614" y="2003885"/>
              <a:ext cx="114840" cy="80280"/>
            </p14:xfrm>
          </p:contentPart>
        </mc:Choice>
        <mc:Fallback xmlns="">
          <p:pic>
            <p:nvPicPr>
              <p:cNvPr id="528" name="Freihand 527">
                <a:extLst>
                  <a:ext uri="{FF2B5EF4-FFF2-40B4-BE49-F238E27FC236}">
                    <a16:creationId xmlns:a16="http://schemas.microsoft.com/office/drawing/2014/main" id="{37A5007F-B4E6-4B45-B983-05A17501ADCB}"/>
                  </a:ext>
                </a:extLst>
              </p:cNvPr>
              <p:cNvPicPr/>
              <p:nvPr/>
            </p:nvPicPr>
            <p:blipFill>
              <a:blip r:embed="rId1551"/>
              <a:stretch>
                <a:fillRect/>
              </a:stretch>
            </p:blipFill>
            <p:spPr>
              <a:xfrm>
                <a:off x="3661294" y="1999565"/>
                <a:ext cx="123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529" name="Freihand 528">
                <a:extLst>
                  <a:ext uri="{FF2B5EF4-FFF2-40B4-BE49-F238E27FC236}">
                    <a16:creationId xmlns:a16="http://schemas.microsoft.com/office/drawing/2014/main" id="{954843A4-EBE9-40BC-8CB5-89F01D967630}"/>
                  </a:ext>
                </a:extLst>
              </p14:cNvPr>
              <p14:cNvContentPartPr/>
              <p14:nvPr/>
            </p14:nvContentPartPr>
            <p14:xfrm>
              <a:off x="3893134" y="2048165"/>
              <a:ext cx="131760" cy="13320"/>
            </p14:xfrm>
          </p:contentPart>
        </mc:Choice>
        <mc:Fallback xmlns="">
          <p:pic>
            <p:nvPicPr>
              <p:cNvPr id="529" name="Freihand 528">
                <a:extLst>
                  <a:ext uri="{FF2B5EF4-FFF2-40B4-BE49-F238E27FC236}">
                    <a16:creationId xmlns:a16="http://schemas.microsoft.com/office/drawing/2014/main" id="{954843A4-EBE9-40BC-8CB5-89F01D967630}"/>
                  </a:ext>
                </a:extLst>
              </p:cNvPr>
              <p:cNvPicPr/>
              <p:nvPr/>
            </p:nvPicPr>
            <p:blipFill>
              <a:blip r:embed="rId1553"/>
              <a:stretch>
                <a:fillRect/>
              </a:stretch>
            </p:blipFill>
            <p:spPr>
              <a:xfrm>
                <a:off x="3888814" y="2043845"/>
                <a:ext cx="140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531" name="Freihand 530">
                <a:extLst>
                  <a:ext uri="{FF2B5EF4-FFF2-40B4-BE49-F238E27FC236}">
                    <a16:creationId xmlns:a16="http://schemas.microsoft.com/office/drawing/2014/main" id="{BF1A18BB-7D42-4357-9D3D-6212618E061F}"/>
                  </a:ext>
                </a:extLst>
              </p14:cNvPr>
              <p14:cNvContentPartPr/>
              <p14:nvPr/>
            </p14:nvContentPartPr>
            <p14:xfrm>
              <a:off x="4119934" y="1962125"/>
              <a:ext cx="102960" cy="124920"/>
            </p14:xfrm>
          </p:contentPart>
        </mc:Choice>
        <mc:Fallback xmlns="">
          <p:pic>
            <p:nvPicPr>
              <p:cNvPr id="531" name="Freihand 530">
                <a:extLst>
                  <a:ext uri="{FF2B5EF4-FFF2-40B4-BE49-F238E27FC236}">
                    <a16:creationId xmlns:a16="http://schemas.microsoft.com/office/drawing/2014/main" id="{BF1A18BB-7D42-4357-9D3D-6212618E061F}"/>
                  </a:ext>
                </a:extLst>
              </p:cNvPr>
              <p:cNvPicPr/>
              <p:nvPr/>
            </p:nvPicPr>
            <p:blipFill>
              <a:blip r:embed="rId1555"/>
              <a:stretch>
                <a:fillRect/>
              </a:stretch>
            </p:blipFill>
            <p:spPr>
              <a:xfrm>
                <a:off x="4115614" y="1957805"/>
                <a:ext cx="111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532" name="Freihand 531">
                <a:extLst>
                  <a:ext uri="{FF2B5EF4-FFF2-40B4-BE49-F238E27FC236}">
                    <a16:creationId xmlns:a16="http://schemas.microsoft.com/office/drawing/2014/main" id="{3A5A59F6-C716-4401-9620-5CCCF2469E21}"/>
                  </a:ext>
                </a:extLst>
              </p14:cNvPr>
              <p14:cNvContentPartPr/>
              <p14:nvPr/>
            </p14:nvContentPartPr>
            <p14:xfrm>
              <a:off x="4260694" y="2009285"/>
              <a:ext cx="87120" cy="94320"/>
            </p14:xfrm>
          </p:contentPart>
        </mc:Choice>
        <mc:Fallback xmlns="">
          <p:pic>
            <p:nvPicPr>
              <p:cNvPr id="532" name="Freihand 531">
                <a:extLst>
                  <a:ext uri="{FF2B5EF4-FFF2-40B4-BE49-F238E27FC236}">
                    <a16:creationId xmlns:a16="http://schemas.microsoft.com/office/drawing/2014/main" id="{3A5A59F6-C716-4401-9620-5CCCF2469E21}"/>
                  </a:ext>
                </a:extLst>
              </p:cNvPr>
              <p:cNvPicPr/>
              <p:nvPr/>
            </p:nvPicPr>
            <p:blipFill>
              <a:blip r:embed="rId1557"/>
              <a:stretch>
                <a:fillRect/>
              </a:stretch>
            </p:blipFill>
            <p:spPr>
              <a:xfrm>
                <a:off x="4256374" y="2004965"/>
                <a:ext cx="95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533" name="Freihand 532">
                <a:extLst>
                  <a:ext uri="{FF2B5EF4-FFF2-40B4-BE49-F238E27FC236}">
                    <a16:creationId xmlns:a16="http://schemas.microsoft.com/office/drawing/2014/main" id="{8FB3AF6E-5734-4975-98AD-15677A819736}"/>
                  </a:ext>
                </a:extLst>
              </p14:cNvPr>
              <p14:cNvContentPartPr/>
              <p14:nvPr/>
            </p14:nvContentPartPr>
            <p14:xfrm>
              <a:off x="4272574" y="2032325"/>
              <a:ext cx="99000" cy="62280"/>
            </p14:xfrm>
          </p:contentPart>
        </mc:Choice>
        <mc:Fallback xmlns="">
          <p:pic>
            <p:nvPicPr>
              <p:cNvPr id="533" name="Freihand 532">
                <a:extLst>
                  <a:ext uri="{FF2B5EF4-FFF2-40B4-BE49-F238E27FC236}">
                    <a16:creationId xmlns:a16="http://schemas.microsoft.com/office/drawing/2014/main" id="{8FB3AF6E-5734-4975-98AD-15677A819736}"/>
                  </a:ext>
                </a:extLst>
              </p:cNvPr>
              <p:cNvPicPr/>
              <p:nvPr/>
            </p:nvPicPr>
            <p:blipFill>
              <a:blip r:embed="rId1559"/>
              <a:stretch>
                <a:fillRect/>
              </a:stretch>
            </p:blipFill>
            <p:spPr>
              <a:xfrm>
                <a:off x="4268254" y="2028005"/>
                <a:ext cx="107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60">
            <p14:nvContentPartPr>
              <p14:cNvPr id="564" name="Freihand 563">
                <a:extLst>
                  <a:ext uri="{FF2B5EF4-FFF2-40B4-BE49-F238E27FC236}">
                    <a16:creationId xmlns:a16="http://schemas.microsoft.com/office/drawing/2014/main" id="{A35E7866-2473-4789-A336-E19738777C0E}"/>
                  </a:ext>
                </a:extLst>
              </p14:cNvPr>
              <p14:cNvContentPartPr/>
              <p14:nvPr/>
            </p14:nvContentPartPr>
            <p14:xfrm>
              <a:off x="1866694" y="2755565"/>
              <a:ext cx="27720" cy="174240"/>
            </p14:xfrm>
          </p:contentPart>
        </mc:Choice>
        <mc:Fallback xmlns="">
          <p:pic>
            <p:nvPicPr>
              <p:cNvPr id="564" name="Freihand 563">
                <a:extLst>
                  <a:ext uri="{FF2B5EF4-FFF2-40B4-BE49-F238E27FC236}">
                    <a16:creationId xmlns:a16="http://schemas.microsoft.com/office/drawing/2014/main" id="{A35E7866-2473-4789-A336-E19738777C0E}"/>
                  </a:ext>
                </a:extLst>
              </p:cNvPr>
              <p:cNvPicPr/>
              <p:nvPr/>
            </p:nvPicPr>
            <p:blipFill>
              <a:blip r:embed="rId1561"/>
              <a:stretch>
                <a:fillRect/>
              </a:stretch>
            </p:blipFill>
            <p:spPr>
              <a:xfrm>
                <a:off x="1862374" y="2751245"/>
                <a:ext cx="36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565" name="Freihand 564">
                <a:extLst>
                  <a:ext uri="{FF2B5EF4-FFF2-40B4-BE49-F238E27FC236}">
                    <a16:creationId xmlns:a16="http://schemas.microsoft.com/office/drawing/2014/main" id="{BC38B0FF-82F1-4629-8150-9BC5A8D86D0E}"/>
                  </a:ext>
                </a:extLst>
              </p14:cNvPr>
              <p14:cNvContentPartPr/>
              <p14:nvPr/>
            </p14:nvContentPartPr>
            <p14:xfrm>
              <a:off x="1683094" y="3009005"/>
              <a:ext cx="88560" cy="113400"/>
            </p14:xfrm>
          </p:contentPart>
        </mc:Choice>
        <mc:Fallback xmlns="">
          <p:pic>
            <p:nvPicPr>
              <p:cNvPr id="565" name="Freihand 564">
                <a:extLst>
                  <a:ext uri="{FF2B5EF4-FFF2-40B4-BE49-F238E27FC236}">
                    <a16:creationId xmlns:a16="http://schemas.microsoft.com/office/drawing/2014/main" id="{BC38B0FF-82F1-4629-8150-9BC5A8D86D0E}"/>
                  </a:ext>
                </a:extLst>
              </p:cNvPr>
              <p:cNvPicPr/>
              <p:nvPr/>
            </p:nvPicPr>
            <p:blipFill>
              <a:blip r:embed="rId1563"/>
              <a:stretch>
                <a:fillRect/>
              </a:stretch>
            </p:blipFill>
            <p:spPr>
              <a:xfrm>
                <a:off x="1678774" y="3004685"/>
                <a:ext cx="97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64">
            <p14:nvContentPartPr>
              <p14:cNvPr id="566" name="Freihand 565">
                <a:extLst>
                  <a:ext uri="{FF2B5EF4-FFF2-40B4-BE49-F238E27FC236}">
                    <a16:creationId xmlns:a16="http://schemas.microsoft.com/office/drawing/2014/main" id="{F193B2A9-6E2C-477A-8BB9-2C9A94549F6B}"/>
                  </a:ext>
                </a:extLst>
              </p14:cNvPr>
              <p14:cNvContentPartPr/>
              <p14:nvPr/>
            </p14:nvContentPartPr>
            <p14:xfrm>
              <a:off x="1781374" y="2997125"/>
              <a:ext cx="53280" cy="111960"/>
            </p14:xfrm>
          </p:contentPart>
        </mc:Choice>
        <mc:Fallback xmlns="">
          <p:pic>
            <p:nvPicPr>
              <p:cNvPr id="566" name="Freihand 565">
                <a:extLst>
                  <a:ext uri="{FF2B5EF4-FFF2-40B4-BE49-F238E27FC236}">
                    <a16:creationId xmlns:a16="http://schemas.microsoft.com/office/drawing/2014/main" id="{F193B2A9-6E2C-477A-8BB9-2C9A94549F6B}"/>
                  </a:ext>
                </a:extLst>
              </p:cNvPr>
              <p:cNvPicPr/>
              <p:nvPr/>
            </p:nvPicPr>
            <p:blipFill>
              <a:blip r:embed="rId1565"/>
              <a:stretch>
                <a:fillRect/>
              </a:stretch>
            </p:blipFill>
            <p:spPr>
              <a:xfrm>
                <a:off x="1777054" y="2992805"/>
                <a:ext cx="61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66">
            <p14:nvContentPartPr>
              <p14:cNvPr id="567" name="Freihand 566">
                <a:extLst>
                  <a:ext uri="{FF2B5EF4-FFF2-40B4-BE49-F238E27FC236}">
                    <a16:creationId xmlns:a16="http://schemas.microsoft.com/office/drawing/2014/main" id="{4272FCA1-A07A-4E85-AE34-21E6B4962450}"/>
                  </a:ext>
                </a:extLst>
              </p14:cNvPr>
              <p14:cNvContentPartPr/>
              <p14:nvPr/>
            </p14:nvContentPartPr>
            <p14:xfrm>
              <a:off x="1783174" y="2983805"/>
              <a:ext cx="99000" cy="11520"/>
            </p14:xfrm>
          </p:contentPart>
        </mc:Choice>
        <mc:Fallback xmlns="">
          <p:pic>
            <p:nvPicPr>
              <p:cNvPr id="567" name="Freihand 566">
                <a:extLst>
                  <a:ext uri="{FF2B5EF4-FFF2-40B4-BE49-F238E27FC236}">
                    <a16:creationId xmlns:a16="http://schemas.microsoft.com/office/drawing/2014/main" id="{4272FCA1-A07A-4E85-AE34-21E6B4962450}"/>
                  </a:ext>
                </a:extLst>
              </p:cNvPr>
              <p:cNvPicPr/>
              <p:nvPr/>
            </p:nvPicPr>
            <p:blipFill>
              <a:blip r:embed="rId1567"/>
              <a:stretch>
                <a:fillRect/>
              </a:stretch>
            </p:blipFill>
            <p:spPr>
              <a:xfrm>
                <a:off x="1778854" y="2979485"/>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68">
            <p14:nvContentPartPr>
              <p14:cNvPr id="568" name="Freihand 567">
                <a:extLst>
                  <a:ext uri="{FF2B5EF4-FFF2-40B4-BE49-F238E27FC236}">
                    <a16:creationId xmlns:a16="http://schemas.microsoft.com/office/drawing/2014/main" id="{D6C5941D-ED32-4BA4-B99A-C5DA4F2AB9AD}"/>
                  </a:ext>
                </a:extLst>
              </p14:cNvPr>
              <p14:cNvContentPartPr/>
              <p14:nvPr/>
            </p14:nvContentPartPr>
            <p14:xfrm>
              <a:off x="1879654" y="2984165"/>
              <a:ext cx="100440" cy="106200"/>
            </p14:xfrm>
          </p:contentPart>
        </mc:Choice>
        <mc:Fallback xmlns="">
          <p:pic>
            <p:nvPicPr>
              <p:cNvPr id="568" name="Freihand 567">
                <a:extLst>
                  <a:ext uri="{FF2B5EF4-FFF2-40B4-BE49-F238E27FC236}">
                    <a16:creationId xmlns:a16="http://schemas.microsoft.com/office/drawing/2014/main" id="{D6C5941D-ED32-4BA4-B99A-C5DA4F2AB9AD}"/>
                  </a:ext>
                </a:extLst>
              </p:cNvPr>
              <p:cNvPicPr/>
              <p:nvPr/>
            </p:nvPicPr>
            <p:blipFill>
              <a:blip r:embed="rId1569"/>
              <a:stretch>
                <a:fillRect/>
              </a:stretch>
            </p:blipFill>
            <p:spPr>
              <a:xfrm>
                <a:off x="1875334" y="2979845"/>
                <a:ext cx="109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70">
            <p14:nvContentPartPr>
              <p14:cNvPr id="570" name="Freihand 569">
                <a:extLst>
                  <a:ext uri="{FF2B5EF4-FFF2-40B4-BE49-F238E27FC236}">
                    <a16:creationId xmlns:a16="http://schemas.microsoft.com/office/drawing/2014/main" id="{0C4D37F7-4C54-4D74-8F56-023285856C8F}"/>
                  </a:ext>
                </a:extLst>
              </p14:cNvPr>
              <p14:cNvContentPartPr/>
              <p14:nvPr/>
            </p14:nvContentPartPr>
            <p14:xfrm>
              <a:off x="3237214" y="2830445"/>
              <a:ext cx="96120" cy="84600"/>
            </p14:xfrm>
          </p:contentPart>
        </mc:Choice>
        <mc:Fallback xmlns="">
          <p:pic>
            <p:nvPicPr>
              <p:cNvPr id="570" name="Freihand 569">
                <a:extLst>
                  <a:ext uri="{FF2B5EF4-FFF2-40B4-BE49-F238E27FC236}">
                    <a16:creationId xmlns:a16="http://schemas.microsoft.com/office/drawing/2014/main" id="{0C4D37F7-4C54-4D74-8F56-023285856C8F}"/>
                  </a:ext>
                </a:extLst>
              </p:cNvPr>
              <p:cNvPicPr/>
              <p:nvPr/>
            </p:nvPicPr>
            <p:blipFill>
              <a:blip r:embed="rId1571"/>
              <a:stretch>
                <a:fillRect/>
              </a:stretch>
            </p:blipFill>
            <p:spPr>
              <a:xfrm>
                <a:off x="3232894" y="2826125"/>
                <a:ext cx="104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72">
            <p14:nvContentPartPr>
              <p14:cNvPr id="571" name="Freihand 570">
                <a:extLst>
                  <a:ext uri="{FF2B5EF4-FFF2-40B4-BE49-F238E27FC236}">
                    <a16:creationId xmlns:a16="http://schemas.microsoft.com/office/drawing/2014/main" id="{AA399D5A-93C2-4177-9425-E7D4DA273884}"/>
                  </a:ext>
                </a:extLst>
              </p14:cNvPr>
              <p14:cNvContentPartPr/>
              <p14:nvPr/>
            </p14:nvContentPartPr>
            <p14:xfrm>
              <a:off x="3296614" y="2791565"/>
              <a:ext cx="77760" cy="183960"/>
            </p14:xfrm>
          </p:contentPart>
        </mc:Choice>
        <mc:Fallback xmlns="">
          <p:pic>
            <p:nvPicPr>
              <p:cNvPr id="571" name="Freihand 570">
                <a:extLst>
                  <a:ext uri="{FF2B5EF4-FFF2-40B4-BE49-F238E27FC236}">
                    <a16:creationId xmlns:a16="http://schemas.microsoft.com/office/drawing/2014/main" id="{AA399D5A-93C2-4177-9425-E7D4DA273884}"/>
                  </a:ext>
                </a:extLst>
              </p:cNvPr>
              <p:cNvPicPr/>
              <p:nvPr/>
            </p:nvPicPr>
            <p:blipFill>
              <a:blip r:embed="rId1573"/>
              <a:stretch>
                <a:fillRect/>
              </a:stretch>
            </p:blipFill>
            <p:spPr>
              <a:xfrm>
                <a:off x="3292294" y="2787245"/>
                <a:ext cx="8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74">
            <p14:nvContentPartPr>
              <p14:cNvPr id="572" name="Freihand 571">
                <a:extLst>
                  <a:ext uri="{FF2B5EF4-FFF2-40B4-BE49-F238E27FC236}">
                    <a16:creationId xmlns:a16="http://schemas.microsoft.com/office/drawing/2014/main" id="{67E48E45-DFA6-431E-89C9-E710A3EDF56E}"/>
                  </a:ext>
                </a:extLst>
              </p14:cNvPr>
              <p14:cNvContentPartPr/>
              <p14:nvPr/>
            </p14:nvContentPartPr>
            <p14:xfrm>
              <a:off x="3540694" y="2805965"/>
              <a:ext cx="16200" cy="101880"/>
            </p14:xfrm>
          </p:contentPart>
        </mc:Choice>
        <mc:Fallback xmlns="">
          <p:pic>
            <p:nvPicPr>
              <p:cNvPr id="572" name="Freihand 571">
                <a:extLst>
                  <a:ext uri="{FF2B5EF4-FFF2-40B4-BE49-F238E27FC236}">
                    <a16:creationId xmlns:a16="http://schemas.microsoft.com/office/drawing/2014/main" id="{67E48E45-DFA6-431E-89C9-E710A3EDF56E}"/>
                  </a:ext>
                </a:extLst>
              </p:cNvPr>
              <p:cNvPicPr/>
              <p:nvPr/>
            </p:nvPicPr>
            <p:blipFill>
              <a:blip r:embed="rId1575"/>
              <a:stretch>
                <a:fillRect/>
              </a:stretch>
            </p:blipFill>
            <p:spPr>
              <a:xfrm>
                <a:off x="3536374" y="2801645"/>
                <a:ext cx="24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76">
            <p14:nvContentPartPr>
              <p14:cNvPr id="573" name="Freihand 572">
                <a:extLst>
                  <a:ext uri="{FF2B5EF4-FFF2-40B4-BE49-F238E27FC236}">
                    <a16:creationId xmlns:a16="http://schemas.microsoft.com/office/drawing/2014/main" id="{9BC76B98-A1DD-4275-A645-B9914F14F3DA}"/>
                  </a:ext>
                </a:extLst>
              </p14:cNvPr>
              <p14:cNvContentPartPr/>
              <p14:nvPr/>
            </p14:nvContentPartPr>
            <p14:xfrm>
              <a:off x="3482014" y="2770325"/>
              <a:ext cx="123840" cy="155160"/>
            </p14:xfrm>
          </p:contentPart>
        </mc:Choice>
        <mc:Fallback xmlns="">
          <p:pic>
            <p:nvPicPr>
              <p:cNvPr id="573" name="Freihand 572">
                <a:extLst>
                  <a:ext uri="{FF2B5EF4-FFF2-40B4-BE49-F238E27FC236}">
                    <a16:creationId xmlns:a16="http://schemas.microsoft.com/office/drawing/2014/main" id="{9BC76B98-A1DD-4275-A645-B9914F14F3DA}"/>
                  </a:ext>
                </a:extLst>
              </p:cNvPr>
              <p:cNvPicPr/>
              <p:nvPr/>
            </p:nvPicPr>
            <p:blipFill>
              <a:blip r:embed="rId1577"/>
              <a:stretch>
                <a:fillRect/>
              </a:stretch>
            </p:blipFill>
            <p:spPr>
              <a:xfrm>
                <a:off x="3477694" y="2766005"/>
                <a:ext cx="132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78">
            <p14:nvContentPartPr>
              <p14:cNvPr id="574" name="Freihand 573">
                <a:extLst>
                  <a:ext uri="{FF2B5EF4-FFF2-40B4-BE49-F238E27FC236}">
                    <a16:creationId xmlns:a16="http://schemas.microsoft.com/office/drawing/2014/main" id="{A13B0937-42FC-4764-BE0B-CEE4B5708A73}"/>
                  </a:ext>
                </a:extLst>
              </p14:cNvPr>
              <p14:cNvContentPartPr/>
              <p14:nvPr/>
            </p14:nvContentPartPr>
            <p14:xfrm>
              <a:off x="3633574" y="2835845"/>
              <a:ext cx="97200" cy="75600"/>
            </p14:xfrm>
          </p:contentPart>
        </mc:Choice>
        <mc:Fallback xmlns="">
          <p:pic>
            <p:nvPicPr>
              <p:cNvPr id="574" name="Freihand 573">
                <a:extLst>
                  <a:ext uri="{FF2B5EF4-FFF2-40B4-BE49-F238E27FC236}">
                    <a16:creationId xmlns:a16="http://schemas.microsoft.com/office/drawing/2014/main" id="{A13B0937-42FC-4764-BE0B-CEE4B5708A73}"/>
                  </a:ext>
                </a:extLst>
              </p:cNvPr>
              <p:cNvPicPr/>
              <p:nvPr/>
            </p:nvPicPr>
            <p:blipFill>
              <a:blip r:embed="rId1579"/>
              <a:stretch>
                <a:fillRect/>
              </a:stretch>
            </p:blipFill>
            <p:spPr>
              <a:xfrm>
                <a:off x="3629254" y="2831525"/>
                <a:ext cx="105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80">
            <p14:nvContentPartPr>
              <p14:cNvPr id="575" name="Freihand 574">
                <a:extLst>
                  <a:ext uri="{FF2B5EF4-FFF2-40B4-BE49-F238E27FC236}">
                    <a16:creationId xmlns:a16="http://schemas.microsoft.com/office/drawing/2014/main" id="{79B0FCD6-8AE3-4CCC-BB73-4B93D4C058FD}"/>
                  </a:ext>
                </a:extLst>
              </p14:cNvPr>
              <p14:cNvContentPartPr/>
              <p14:nvPr/>
            </p14:nvContentPartPr>
            <p14:xfrm>
              <a:off x="3728254" y="2793365"/>
              <a:ext cx="117360" cy="113040"/>
            </p14:xfrm>
          </p:contentPart>
        </mc:Choice>
        <mc:Fallback xmlns="">
          <p:pic>
            <p:nvPicPr>
              <p:cNvPr id="575" name="Freihand 574">
                <a:extLst>
                  <a:ext uri="{FF2B5EF4-FFF2-40B4-BE49-F238E27FC236}">
                    <a16:creationId xmlns:a16="http://schemas.microsoft.com/office/drawing/2014/main" id="{79B0FCD6-8AE3-4CCC-BB73-4B93D4C058FD}"/>
                  </a:ext>
                </a:extLst>
              </p:cNvPr>
              <p:cNvPicPr/>
              <p:nvPr/>
            </p:nvPicPr>
            <p:blipFill>
              <a:blip r:embed="rId1581"/>
              <a:stretch>
                <a:fillRect/>
              </a:stretch>
            </p:blipFill>
            <p:spPr>
              <a:xfrm>
                <a:off x="3723934" y="2789045"/>
                <a:ext cx="126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576" name="Freihand 575">
                <a:extLst>
                  <a:ext uri="{FF2B5EF4-FFF2-40B4-BE49-F238E27FC236}">
                    <a16:creationId xmlns:a16="http://schemas.microsoft.com/office/drawing/2014/main" id="{C241E6E3-C961-4E18-88A5-865BBD1EBC57}"/>
                  </a:ext>
                </a:extLst>
              </p14:cNvPr>
              <p14:cNvContentPartPr/>
              <p14:nvPr/>
            </p14:nvContentPartPr>
            <p14:xfrm>
              <a:off x="3919774" y="2872925"/>
              <a:ext cx="360" cy="360"/>
            </p14:xfrm>
          </p:contentPart>
        </mc:Choice>
        <mc:Fallback xmlns="">
          <p:pic>
            <p:nvPicPr>
              <p:cNvPr id="576" name="Freihand 575">
                <a:extLst>
                  <a:ext uri="{FF2B5EF4-FFF2-40B4-BE49-F238E27FC236}">
                    <a16:creationId xmlns:a16="http://schemas.microsoft.com/office/drawing/2014/main" id="{C241E6E3-C961-4E18-88A5-865BBD1EBC57}"/>
                  </a:ext>
                </a:extLst>
              </p:cNvPr>
              <p:cNvPicPr/>
              <p:nvPr/>
            </p:nvPicPr>
            <p:blipFill>
              <a:blip r:embed="rId323"/>
              <a:stretch>
                <a:fillRect/>
              </a:stretch>
            </p:blipFill>
            <p:spPr>
              <a:xfrm>
                <a:off x="3915454" y="2868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577" name="Freihand 576">
                <a:extLst>
                  <a:ext uri="{FF2B5EF4-FFF2-40B4-BE49-F238E27FC236}">
                    <a16:creationId xmlns:a16="http://schemas.microsoft.com/office/drawing/2014/main" id="{89C3FE87-D387-4240-A292-9A220A133909}"/>
                  </a:ext>
                </a:extLst>
              </p14:cNvPr>
              <p14:cNvContentPartPr/>
              <p14:nvPr/>
            </p14:nvContentPartPr>
            <p14:xfrm>
              <a:off x="4050814" y="2728205"/>
              <a:ext cx="102960" cy="234000"/>
            </p14:xfrm>
          </p:contentPart>
        </mc:Choice>
        <mc:Fallback xmlns="">
          <p:pic>
            <p:nvPicPr>
              <p:cNvPr id="577" name="Freihand 576">
                <a:extLst>
                  <a:ext uri="{FF2B5EF4-FFF2-40B4-BE49-F238E27FC236}">
                    <a16:creationId xmlns:a16="http://schemas.microsoft.com/office/drawing/2014/main" id="{89C3FE87-D387-4240-A292-9A220A133909}"/>
                  </a:ext>
                </a:extLst>
              </p:cNvPr>
              <p:cNvPicPr/>
              <p:nvPr/>
            </p:nvPicPr>
            <p:blipFill>
              <a:blip r:embed="rId1584"/>
              <a:stretch>
                <a:fillRect/>
              </a:stretch>
            </p:blipFill>
            <p:spPr>
              <a:xfrm>
                <a:off x="4046494" y="2723885"/>
                <a:ext cx="111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578" name="Freihand 577">
                <a:extLst>
                  <a:ext uri="{FF2B5EF4-FFF2-40B4-BE49-F238E27FC236}">
                    <a16:creationId xmlns:a16="http://schemas.microsoft.com/office/drawing/2014/main" id="{D85EE34A-2A06-4B02-8126-6F0186AAA631}"/>
                  </a:ext>
                </a:extLst>
              </p14:cNvPr>
              <p14:cNvContentPartPr/>
              <p14:nvPr/>
            </p14:nvContentPartPr>
            <p14:xfrm>
              <a:off x="4157734" y="2793725"/>
              <a:ext cx="135720" cy="84240"/>
            </p14:xfrm>
          </p:contentPart>
        </mc:Choice>
        <mc:Fallback xmlns="">
          <p:pic>
            <p:nvPicPr>
              <p:cNvPr id="578" name="Freihand 577">
                <a:extLst>
                  <a:ext uri="{FF2B5EF4-FFF2-40B4-BE49-F238E27FC236}">
                    <a16:creationId xmlns:a16="http://schemas.microsoft.com/office/drawing/2014/main" id="{D85EE34A-2A06-4B02-8126-6F0186AAA631}"/>
                  </a:ext>
                </a:extLst>
              </p:cNvPr>
              <p:cNvPicPr/>
              <p:nvPr/>
            </p:nvPicPr>
            <p:blipFill>
              <a:blip r:embed="rId1586"/>
              <a:stretch>
                <a:fillRect/>
              </a:stretch>
            </p:blipFill>
            <p:spPr>
              <a:xfrm>
                <a:off x="4153414" y="2789405"/>
                <a:ext cx="144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579" name="Freihand 578">
                <a:extLst>
                  <a:ext uri="{FF2B5EF4-FFF2-40B4-BE49-F238E27FC236}">
                    <a16:creationId xmlns:a16="http://schemas.microsoft.com/office/drawing/2014/main" id="{B54BFE2A-9FF8-4146-B9B2-3918A4FD4136}"/>
                  </a:ext>
                </a:extLst>
              </p14:cNvPr>
              <p14:cNvContentPartPr/>
              <p14:nvPr/>
            </p14:nvContentPartPr>
            <p14:xfrm>
              <a:off x="4218574" y="2714525"/>
              <a:ext cx="60840" cy="16920"/>
            </p14:xfrm>
          </p:contentPart>
        </mc:Choice>
        <mc:Fallback xmlns="">
          <p:pic>
            <p:nvPicPr>
              <p:cNvPr id="579" name="Freihand 578">
                <a:extLst>
                  <a:ext uri="{FF2B5EF4-FFF2-40B4-BE49-F238E27FC236}">
                    <a16:creationId xmlns:a16="http://schemas.microsoft.com/office/drawing/2014/main" id="{B54BFE2A-9FF8-4146-B9B2-3918A4FD4136}"/>
                  </a:ext>
                </a:extLst>
              </p:cNvPr>
              <p:cNvPicPr/>
              <p:nvPr/>
            </p:nvPicPr>
            <p:blipFill>
              <a:blip r:embed="rId1588"/>
              <a:stretch>
                <a:fillRect/>
              </a:stretch>
            </p:blipFill>
            <p:spPr>
              <a:xfrm>
                <a:off x="4214254" y="2710205"/>
                <a:ext cx="69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580" name="Freihand 579">
                <a:extLst>
                  <a:ext uri="{FF2B5EF4-FFF2-40B4-BE49-F238E27FC236}">
                    <a16:creationId xmlns:a16="http://schemas.microsoft.com/office/drawing/2014/main" id="{026FF9B8-D421-4C54-9351-2924487FB0D5}"/>
                  </a:ext>
                </a:extLst>
              </p14:cNvPr>
              <p14:cNvContentPartPr/>
              <p14:nvPr/>
            </p14:nvContentPartPr>
            <p14:xfrm>
              <a:off x="4492534" y="2723165"/>
              <a:ext cx="117720" cy="118440"/>
            </p14:xfrm>
          </p:contentPart>
        </mc:Choice>
        <mc:Fallback xmlns="">
          <p:pic>
            <p:nvPicPr>
              <p:cNvPr id="580" name="Freihand 579">
                <a:extLst>
                  <a:ext uri="{FF2B5EF4-FFF2-40B4-BE49-F238E27FC236}">
                    <a16:creationId xmlns:a16="http://schemas.microsoft.com/office/drawing/2014/main" id="{026FF9B8-D421-4C54-9351-2924487FB0D5}"/>
                  </a:ext>
                </a:extLst>
              </p:cNvPr>
              <p:cNvPicPr/>
              <p:nvPr/>
            </p:nvPicPr>
            <p:blipFill>
              <a:blip r:embed="rId1590"/>
              <a:stretch>
                <a:fillRect/>
              </a:stretch>
            </p:blipFill>
            <p:spPr>
              <a:xfrm>
                <a:off x="4488214" y="2718845"/>
                <a:ext cx="126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581" name="Freihand 580">
                <a:extLst>
                  <a:ext uri="{FF2B5EF4-FFF2-40B4-BE49-F238E27FC236}">
                    <a16:creationId xmlns:a16="http://schemas.microsoft.com/office/drawing/2014/main" id="{75204552-DC1F-4858-930C-450F19F01CA4}"/>
                  </a:ext>
                </a:extLst>
              </p14:cNvPr>
              <p14:cNvContentPartPr/>
              <p14:nvPr/>
            </p14:nvContentPartPr>
            <p14:xfrm>
              <a:off x="4544014" y="2800205"/>
              <a:ext cx="52560" cy="27720"/>
            </p14:xfrm>
          </p:contentPart>
        </mc:Choice>
        <mc:Fallback xmlns="">
          <p:pic>
            <p:nvPicPr>
              <p:cNvPr id="581" name="Freihand 580">
                <a:extLst>
                  <a:ext uri="{FF2B5EF4-FFF2-40B4-BE49-F238E27FC236}">
                    <a16:creationId xmlns:a16="http://schemas.microsoft.com/office/drawing/2014/main" id="{75204552-DC1F-4858-930C-450F19F01CA4}"/>
                  </a:ext>
                </a:extLst>
              </p:cNvPr>
              <p:cNvPicPr/>
              <p:nvPr/>
            </p:nvPicPr>
            <p:blipFill>
              <a:blip r:embed="rId1592"/>
              <a:stretch>
                <a:fillRect/>
              </a:stretch>
            </p:blipFill>
            <p:spPr>
              <a:xfrm>
                <a:off x="4539694" y="2795885"/>
                <a:ext cx="6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93">
            <p14:nvContentPartPr>
              <p14:cNvPr id="582" name="Freihand 581">
                <a:extLst>
                  <a:ext uri="{FF2B5EF4-FFF2-40B4-BE49-F238E27FC236}">
                    <a16:creationId xmlns:a16="http://schemas.microsoft.com/office/drawing/2014/main" id="{9CC3982F-5DE3-4C89-B0F0-EF55E79D6DA6}"/>
                  </a:ext>
                </a:extLst>
              </p14:cNvPr>
              <p14:cNvContentPartPr/>
              <p14:nvPr/>
            </p14:nvContentPartPr>
            <p14:xfrm>
              <a:off x="4613134" y="2780045"/>
              <a:ext cx="207360" cy="39600"/>
            </p14:xfrm>
          </p:contentPart>
        </mc:Choice>
        <mc:Fallback xmlns="">
          <p:pic>
            <p:nvPicPr>
              <p:cNvPr id="582" name="Freihand 581">
                <a:extLst>
                  <a:ext uri="{FF2B5EF4-FFF2-40B4-BE49-F238E27FC236}">
                    <a16:creationId xmlns:a16="http://schemas.microsoft.com/office/drawing/2014/main" id="{9CC3982F-5DE3-4C89-B0F0-EF55E79D6DA6}"/>
                  </a:ext>
                </a:extLst>
              </p:cNvPr>
              <p:cNvPicPr/>
              <p:nvPr/>
            </p:nvPicPr>
            <p:blipFill>
              <a:blip r:embed="rId1594"/>
              <a:stretch>
                <a:fillRect/>
              </a:stretch>
            </p:blipFill>
            <p:spPr>
              <a:xfrm>
                <a:off x="4608814" y="2775725"/>
                <a:ext cx="216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95">
            <p14:nvContentPartPr>
              <p14:cNvPr id="583" name="Freihand 582">
                <a:extLst>
                  <a:ext uri="{FF2B5EF4-FFF2-40B4-BE49-F238E27FC236}">
                    <a16:creationId xmlns:a16="http://schemas.microsoft.com/office/drawing/2014/main" id="{D0A5809E-7D11-41BE-9184-4FEF59B2E65E}"/>
                  </a:ext>
                </a:extLst>
              </p14:cNvPr>
              <p14:cNvContentPartPr/>
              <p14:nvPr/>
            </p14:nvContentPartPr>
            <p14:xfrm>
              <a:off x="4832014" y="2680325"/>
              <a:ext cx="140760" cy="126000"/>
            </p14:xfrm>
          </p:contentPart>
        </mc:Choice>
        <mc:Fallback xmlns="">
          <p:pic>
            <p:nvPicPr>
              <p:cNvPr id="583" name="Freihand 582">
                <a:extLst>
                  <a:ext uri="{FF2B5EF4-FFF2-40B4-BE49-F238E27FC236}">
                    <a16:creationId xmlns:a16="http://schemas.microsoft.com/office/drawing/2014/main" id="{D0A5809E-7D11-41BE-9184-4FEF59B2E65E}"/>
                  </a:ext>
                </a:extLst>
              </p:cNvPr>
              <p:cNvPicPr/>
              <p:nvPr/>
            </p:nvPicPr>
            <p:blipFill>
              <a:blip r:embed="rId1596"/>
              <a:stretch>
                <a:fillRect/>
              </a:stretch>
            </p:blipFill>
            <p:spPr>
              <a:xfrm>
                <a:off x="4827694" y="2676005"/>
                <a:ext cx="149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97">
            <p14:nvContentPartPr>
              <p14:cNvPr id="584" name="Freihand 583">
                <a:extLst>
                  <a:ext uri="{FF2B5EF4-FFF2-40B4-BE49-F238E27FC236}">
                    <a16:creationId xmlns:a16="http://schemas.microsoft.com/office/drawing/2014/main" id="{DCC54052-E47F-4DB5-91E9-82D71CD88B65}"/>
                  </a:ext>
                </a:extLst>
              </p14:cNvPr>
              <p14:cNvContentPartPr/>
              <p14:nvPr/>
            </p14:nvContentPartPr>
            <p14:xfrm>
              <a:off x="4825174" y="2715605"/>
              <a:ext cx="71640" cy="20520"/>
            </p14:xfrm>
          </p:contentPart>
        </mc:Choice>
        <mc:Fallback xmlns="">
          <p:pic>
            <p:nvPicPr>
              <p:cNvPr id="584" name="Freihand 583">
                <a:extLst>
                  <a:ext uri="{FF2B5EF4-FFF2-40B4-BE49-F238E27FC236}">
                    <a16:creationId xmlns:a16="http://schemas.microsoft.com/office/drawing/2014/main" id="{DCC54052-E47F-4DB5-91E9-82D71CD88B65}"/>
                  </a:ext>
                </a:extLst>
              </p:cNvPr>
              <p:cNvPicPr/>
              <p:nvPr/>
            </p:nvPicPr>
            <p:blipFill>
              <a:blip r:embed="rId1598"/>
              <a:stretch>
                <a:fillRect/>
              </a:stretch>
            </p:blipFill>
            <p:spPr>
              <a:xfrm>
                <a:off x="4820854" y="2711285"/>
                <a:ext cx="80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99">
            <p14:nvContentPartPr>
              <p14:cNvPr id="585" name="Freihand 584">
                <a:extLst>
                  <a:ext uri="{FF2B5EF4-FFF2-40B4-BE49-F238E27FC236}">
                    <a16:creationId xmlns:a16="http://schemas.microsoft.com/office/drawing/2014/main" id="{CE53C97B-2C2F-402A-99CC-4F2A42110E2C}"/>
                  </a:ext>
                </a:extLst>
              </p14:cNvPr>
              <p14:cNvContentPartPr/>
              <p14:nvPr/>
            </p14:nvContentPartPr>
            <p14:xfrm>
              <a:off x="4959814" y="2754125"/>
              <a:ext cx="87480" cy="41040"/>
            </p14:xfrm>
          </p:contentPart>
        </mc:Choice>
        <mc:Fallback xmlns="">
          <p:pic>
            <p:nvPicPr>
              <p:cNvPr id="585" name="Freihand 584">
                <a:extLst>
                  <a:ext uri="{FF2B5EF4-FFF2-40B4-BE49-F238E27FC236}">
                    <a16:creationId xmlns:a16="http://schemas.microsoft.com/office/drawing/2014/main" id="{CE53C97B-2C2F-402A-99CC-4F2A42110E2C}"/>
                  </a:ext>
                </a:extLst>
              </p:cNvPr>
              <p:cNvPicPr/>
              <p:nvPr/>
            </p:nvPicPr>
            <p:blipFill>
              <a:blip r:embed="rId1600"/>
              <a:stretch>
                <a:fillRect/>
              </a:stretch>
            </p:blipFill>
            <p:spPr>
              <a:xfrm>
                <a:off x="4955494" y="2749805"/>
                <a:ext cx="96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01">
            <p14:nvContentPartPr>
              <p14:cNvPr id="586" name="Freihand 585">
                <a:extLst>
                  <a:ext uri="{FF2B5EF4-FFF2-40B4-BE49-F238E27FC236}">
                    <a16:creationId xmlns:a16="http://schemas.microsoft.com/office/drawing/2014/main" id="{506CEF2F-FE46-4CA6-BAAE-A6CAB224A97D}"/>
                  </a:ext>
                </a:extLst>
              </p14:cNvPr>
              <p14:cNvContentPartPr/>
              <p14:nvPr/>
            </p14:nvContentPartPr>
            <p14:xfrm>
              <a:off x="5073574" y="2664125"/>
              <a:ext cx="142920" cy="124920"/>
            </p14:xfrm>
          </p:contentPart>
        </mc:Choice>
        <mc:Fallback xmlns="">
          <p:pic>
            <p:nvPicPr>
              <p:cNvPr id="586" name="Freihand 585">
                <a:extLst>
                  <a:ext uri="{FF2B5EF4-FFF2-40B4-BE49-F238E27FC236}">
                    <a16:creationId xmlns:a16="http://schemas.microsoft.com/office/drawing/2014/main" id="{506CEF2F-FE46-4CA6-BAAE-A6CAB224A97D}"/>
                  </a:ext>
                </a:extLst>
              </p:cNvPr>
              <p:cNvPicPr/>
              <p:nvPr/>
            </p:nvPicPr>
            <p:blipFill>
              <a:blip r:embed="rId1602"/>
              <a:stretch>
                <a:fillRect/>
              </a:stretch>
            </p:blipFill>
            <p:spPr>
              <a:xfrm>
                <a:off x="5069254" y="2659805"/>
                <a:ext cx="151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03">
            <p14:nvContentPartPr>
              <p14:cNvPr id="587" name="Freihand 586">
                <a:extLst>
                  <a:ext uri="{FF2B5EF4-FFF2-40B4-BE49-F238E27FC236}">
                    <a16:creationId xmlns:a16="http://schemas.microsoft.com/office/drawing/2014/main" id="{B853466F-6FC5-4EB6-BC20-E819B6BBBE0A}"/>
                  </a:ext>
                </a:extLst>
              </p14:cNvPr>
              <p14:cNvContentPartPr/>
              <p14:nvPr/>
            </p14:nvContentPartPr>
            <p14:xfrm>
              <a:off x="5271934" y="2642525"/>
              <a:ext cx="105480" cy="121680"/>
            </p14:xfrm>
          </p:contentPart>
        </mc:Choice>
        <mc:Fallback xmlns="">
          <p:pic>
            <p:nvPicPr>
              <p:cNvPr id="587" name="Freihand 586">
                <a:extLst>
                  <a:ext uri="{FF2B5EF4-FFF2-40B4-BE49-F238E27FC236}">
                    <a16:creationId xmlns:a16="http://schemas.microsoft.com/office/drawing/2014/main" id="{B853466F-6FC5-4EB6-BC20-E819B6BBBE0A}"/>
                  </a:ext>
                </a:extLst>
              </p:cNvPr>
              <p:cNvPicPr/>
              <p:nvPr/>
            </p:nvPicPr>
            <p:blipFill>
              <a:blip r:embed="rId1604"/>
              <a:stretch>
                <a:fillRect/>
              </a:stretch>
            </p:blipFill>
            <p:spPr>
              <a:xfrm>
                <a:off x="5267614" y="2638205"/>
                <a:ext cx="114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05">
            <p14:nvContentPartPr>
              <p14:cNvPr id="588" name="Freihand 587">
                <a:extLst>
                  <a:ext uri="{FF2B5EF4-FFF2-40B4-BE49-F238E27FC236}">
                    <a16:creationId xmlns:a16="http://schemas.microsoft.com/office/drawing/2014/main" id="{6A89F73F-A442-4F53-9815-F199E6B2606D}"/>
                  </a:ext>
                </a:extLst>
              </p14:cNvPr>
              <p14:cNvContentPartPr/>
              <p14:nvPr/>
            </p14:nvContentPartPr>
            <p14:xfrm>
              <a:off x="5317654" y="2704085"/>
              <a:ext cx="213120" cy="63000"/>
            </p14:xfrm>
          </p:contentPart>
        </mc:Choice>
        <mc:Fallback xmlns="">
          <p:pic>
            <p:nvPicPr>
              <p:cNvPr id="588" name="Freihand 587">
                <a:extLst>
                  <a:ext uri="{FF2B5EF4-FFF2-40B4-BE49-F238E27FC236}">
                    <a16:creationId xmlns:a16="http://schemas.microsoft.com/office/drawing/2014/main" id="{6A89F73F-A442-4F53-9815-F199E6B2606D}"/>
                  </a:ext>
                </a:extLst>
              </p:cNvPr>
              <p:cNvPicPr/>
              <p:nvPr/>
            </p:nvPicPr>
            <p:blipFill>
              <a:blip r:embed="rId1606"/>
              <a:stretch>
                <a:fillRect/>
              </a:stretch>
            </p:blipFill>
            <p:spPr>
              <a:xfrm>
                <a:off x="5313334" y="2699765"/>
                <a:ext cx="221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07">
            <p14:nvContentPartPr>
              <p14:cNvPr id="589" name="Freihand 588">
                <a:extLst>
                  <a:ext uri="{FF2B5EF4-FFF2-40B4-BE49-F238E27FC236}">
                    <a16:creationId xmlns:a16="http://schemas.microsoft.com/office/drawing/2014/main" id="{961639AC-E46F-41C3-AA1B-0721337960C9}"/>
                  </a:ext>
                </a:extLst>
              </p14:cNvPr>
              <p14:cNvContentPartPr/>
              <p14:nvPr/>
            </p14:nvContentPartPr>
            <p14:xfrm>
              <a:off x="5547694" y="2687885"/>
              <a:ext cx="184320" cy="74520"/>
            </p14:xfrm>
          </p:contentPart>
        </mc:Choice>
        <mc:Fallback xmlns="">
          <p:pic>
            <p:nvPicPr>
              <p:cNvPr id="589" name="Freihand 588">
                <a:extLst>
                  <a:ext uri="{FF2B5EF4-FFF2-40B4-BE49-F238E27FC236}">
                    <a16:creationId xmlns:a16="http://schemas.microsoft.com/office/drawing/2014/main" id="{961639AC-E46F-41C3-AA1B-0721337960C9}"/>
                  </a:ext>
                </a:extLst>
              </p:cNvPr>
              <p:cNvPicPr/>
              <p:nvPr/>
            </p:nvPicPr>
            <p:blipFill>
              <a:blip r:embed="rId1608"/>
              <a:stretch>
                <a:fillRect/>
              </a:stretch>
            </p:blipFill>
            <p:spPr>
              <a:xfrm>
                <a:off x="5543374" y="2683565"/>
                <a:ext cx="19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09">
            <p14:nvContentPartPr>
              <p14:cNvPr id="682" name="Freihand 681">
                <a:extLst>
                  <a:ext uri="{FF2B5EF4-FFF2-40B4-BE49-F238E27FC236}">
                    <a16:creationId xmlns:a16="http://schemas.microsoft.com/office/drawing/2014/main" id="{EF51729C-63C2-4E5F-B023-744C0A0F1F98}"/>
                  </a:ext>
                </a:extLst>
              </p14:cNvPr>
              <p14:cNvContentPartPr/>
              <p14:nvPr/>
            </p14:nvContentPartPr>
            <p14:xfrm>
              <a:off x="2708374" y="2248685"/>
              <a:ext cx="308880" cy="108000"/>
            </p14:xfrm>
          </p:contentPart>
        </mc:Choice>
        <mc:Fallback xmlns="">
          <p:pic>
            <p:nvPicPr>
              <p:cNvPr id="682" name="Freihand 681">
                <a:extLst>
                  <a:ext uri="{FF2B5EF4-FFF2-40B4-BE49-F238E27FC236}">
                    <a16:creationId xmlns:a16="http://schemas.microsoft.com/office/drawing/2014/main" id="{EF51729C-63C2-4E5F-B023-744C0A0F1F98}"/>
                  </a:ext>
                </a:extLst>
              </p:cNvPr>
              <p:cNvPicPr/>
              <p:nvPr/>
            </p:nvPicPr>
            <p:blipFill>
              <a:blip r:embed="rId1610"/>
              <a:stretch>
                <a:fillRect/>
              </a:stretch>
            </p:blipFill>
            <p:spPr>
              <a:xfrm>
                <a:off x="2704054" y="2244365"/>
                <a:ext cx="317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11">
            <p14:nvContentPartPr>
              <p14:cNvPr id="683" name="Freihand 682">
                <a:extLst>
                  <a:ext uri="{FF2B5EF4-FFF2-40B4-BE49-F238E27FC236}">
                    <a16:creationId xmlns:a16="http://schemas.microsoft.com/office/drawing/2014/main" id="{A77D9B75-2CFE-41C0-9D05-EEC1C04BC3BE}"/>
                  </a:ext>
                </a:extLst>
              </p14:cNvPr>
              <p14:cNvContentPartPr/>
              <p14:nvPr/>
            </p14:nvContentPartPr>
            <p14:xfrm>
              <a:off x="2435134" y="2226725"/>
              <a:ext cx="88200" cy="62280"/>
            </p14:xfrm>
          </p:contentPart>
        </mc:Choice>
        <mc:Fallback xmlns="">
          <p:pic>
            <p:nvPicPr>
              <p:cNvPr id="683" name="Freihand 682">
                <a:extLst>
                  <a:ext uri="{FF2B5EF4-FFF2-40B4-BE49-F238E27FC236}">
                    <a16:creationId xmlns:a16="http://schemas.microsoft.com/office/drawing/2014/main" id="{A77D9B75-2CFE-41C0-9D05-EEC1C04BC3BE}"/>
                  </a:ext>
                </a:extLst>
              </p:cNvPr>
              <p:cNvPicPr/>
              <p:nvPr/>
            </p:nvPicPr>
            <p:blipFill>
              <a:blip r:embed="rId1612"/>
              <a:stretch>
                <a:fillRect/>
              </a:stretch>
            </p:blipFill>
            <p:spPr>
              <a:xfrm>
                <a:off x="2430814" y="2222405"/>
                <a:ext cx="96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13">
            <p14:nvContentPartPr>
              <p14:cNvPr id="684" name="Freihand 683">
                <a:extLst>
                  <a:ext uri="{FF2B5EF4-FFF2-40B4-BE49-F238E27FC236}">
                    <a16:creationId xmlns:a16="http://schemas.microsoft.com/office/drawing/2014/main" id="{805A76ED-AA13-41B4-AAB7-7F0076B02B57}"/>
                  </a:ext>
                </a:extLst>
              </p14:cNvPr>
              <p14:cNvContentPartPr/>
              <p14:nvPr/>
            </p14:nvContentPartPr>
            <p14:xfrm>
              <a:off x="2490574" y="2240045"/>
              <a:ext cx="51840" cy="151200"/>
            </p14:xfrm>
          </p:contentPart>
        </mc:Choice>
        <mc:Fallback xmlns="">
          <p:pic>
            <p:nvPicPr>
              <p:cNvPr id="684" name="Freihand 683">
                <a:extLst>
                  <a:ext uri="{FF2B5EF4-FFF2-40B4-BE49-F238E27FC236}">
                    <a16:creationId xmlns:a16="http://schemas.microsoft.com/office/drawing/2014/main" id="{805A76ED-AA13-41B4-AAB7-7F0076B02B57}"/>
                  </a:ext>
                </a:extLst>
              </p:cNvPr>
              <p:cNvPicPr/>
              <p:nvPr/>
            </p:nvPicPr>
            <p:blipFill>
              <a:blip r:embed="rId1614"/>
              <a:stretch>
                <a:fillRect/>
              </a:stretch>
            </p:blipFill>
            <p:spPr>
              <a:xfrm>
                <a:off x="2486254" y="2235725"/>
                <a:ext cx="60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15">
            <p14:nvContentPartPr>
              <p14:cNvPr id="685" name="Freihand 684">
                <a:extLst>
                  <a:ext uri="{FF2B5EF4-FFF2-40B4-BE49-F238E27FC236}">
                    <a16:creationId xmlns:a16="http://schemas.microsoft.com/office/drawing/2014/main" id="{9C0BE7A5-B404-459E-BA98-6AF46E661C2B}"/>
                  </a:ext>
                </a:extLst>
              </p14:cNvPr>
              <p14:cNvContentPartPr/>
              <p14:nvPr/>
            </p14:nvContentPartPr>
            <p14:xfrm>
              <a:off x="2406334" y="2182085"/>
              <a:ext cx="204120" cy="9720"/>
            </p14:xfrm>
          </p:contentPart>
        </mc:Choice>
        <mc:Fallback xmlns="">
          <p:pic>
            <p:nvPicPr>
              <p:cNvPr id="685" name="Freihand 684">
                <a:extLst>
                  <a:ext uri="{FF2B5EF4-FFF2-40B4-BE49-F238E27FC236}">
                    <a16:creationId xmlns:a16="http://schemas.microsoft.com/office/drawing/2014/main" id="{9C0BE7A5-B404-459E-BA98-6AF46E661C2B}"/>
                  </a:ext>
                </a:extLst>
              </p:cNvPr>
              <p:cNvPicPr/>
              <p:nvPr/>
            </p:nvPicPr>
            <p:blipFill>
              <a:blip r:embed="rId1616"/>
              <a:stretch>
                <a:fillRect/>
              </a:stretch>
            </p:blipFill>
            <p:spPr>
              <a:xfrm>
                <a:off x="2402014" y="2177765"/>
                <a:ext cx="21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17">
            <p14:nvContentPartPr>
              <p14:cNvPr id="1137" name="Freihand 1136">
                <a:extLst>
                  <a:ext uri="{FF2B5EF4-FFF2-40B4-BE49-F238E27FC236}">
                    <a16:creationId xmlns:a16="http://schemas.microsoft.com/office/drawing/2014/main" id="{8892ABB0-4DA6-4101-A679-743A3F612D5E}"/>
                  </a:ext>
                </a:extLst>
              </p14:cNvPr>
              <p14:cNvContentPartPr/>
              <p14:nvPr/>
            </p14:nvContentPartPr>
            <p14:xfrm>
              <a:off x="3823654" y="2600405"/>
              <a:ext cx="1077480" cy="86040"/>
            </p14:xfrm>
          </p:contentPart>
        </mc:Choice>
        <mc:Fallback xmlns="">
          <p:pic>
            <p:nvPicPr>
              <p:cNvPr id="1137" name="Freihand 1136">
                <a:extLst>
                  <a:ext uri="{FF2B5EF4-FFF2-40B4-BE49-F238E27FC236}">
                    <a16:creationId xmlns:a16="http://schemas.microsoft.com/office/drawing/2014/main" id="{8892ABB0-4DA6-4101-A679-743A3F612D5E}"/>
                  </a:ext>
                </a:extLst>
              </p:cNvPr>
              <p:cNvPicPr/>
              <p:nvPr/>
            </p:nvPicPr>
            <p:blipFill>
              <a:blip r:embed="rId1618"/>
              <a:stretch>
                <a:fillRect/>
              </a:stretch>
            </p:blipFill>
            <p:spPr>
              <a:xfrm>
                <a:off x="3819334" y="2596085"/>
                <a:ext cx="1086120" cy="94680"/>
              </a:xfrm>
              <a:prstGeom prst="rect">
                <a:avLst/>
              </a:prstGeom>
            </p:spPr>
          </p:pic>
        </mc:Fallback>
      </mc:AlternateContent>
      <p:grpSp>
        <p:nvGrpSpPr>
          <p:cNvPr id="1143" name="Gruppieren 1142">
            <a:extLst>
              <a:ext uri="{FF2B5EF4-FFF2-40B4-BE49-F238E27FC236}">
                <a16:creationId xmlns:a16="http://schemas.microsoft.com/office/drawing/2014/main" id="{3AEA4B38-3BE3-4C90-A2F7-6E1B9B5E8A3A}"/>
              </a:ext>
            </a:extLst>
          </p:cNvPr>
          <p:cNvGrpSpPr/>
          <p:nvPr/>
        </p:nvGrpSpPr>
        <p:grpSpPr>
          <a:xfrm>
            <a:off x="6644614" y="6338645"/>
            <a:ext cx="976680" cy="156600"/>
            <a:chOff x="6644614" y="6338645"/>
            <a:chExt cx="976680" cy="156600"/>
          </a:xfrm>
        </p:grpSpPr>
        <mc:AlternateContent xmlns:mc="http://schemas.openxmlformats.org/markup-compatibility/2006" xmlns:p14="http://schemas.microsoft.com/office/powerpoint/2010/main">
          <mc:Choice Requires="p14">
            <p:contentPart p14:bwMode="auto" r:id="rId1619">
              <p14:nvContentPartPr>
                <p14:cNvPr id="1115" name="Freihand 1114">
                  <a:extLst>
                    <a:ext uri="{FF2B5EF4-FFF2-40B4-BE49-F238E27FC236}">
                      <a16:creationId xmlns:a16="http://schemas.microsoft.com/office/drawing/2014/main" id="{09981B70-694A-4823-9EF7-103C457BD715}"/>
                    </a:ext>
                  </a:extLst>
                </p14:cNvPr>
                <p14:cNvContentPartPr/>
                <p14:nvPr/>
              </p14:nvContentPartPr>
              <p14:xfrm>
                <a:off x="7202254" y="6341165"/>
                <a:ext cx="69120" cy="111240"/>
              </p14:xfrm>
            </p:contentPart>
          </mc:Choice>
          <mc:Fallback xmlns="">
            <p:pic>
              <p:nvPicPr>
                <p:cNvPr id="1115" name="Freihand 1114">
                  <a:extLst>
                    <a:ext uri="{FF2B5EF4-FFF2-40B4-BE49-F238E27FC236}">
                      <a16:creationId xmlns:a16="http://schemas.microsoft.com/office/drawing/2014/main" id="{09981B70-694A-4823-9EF7-103C457BD715}"/>
                    </a:ext>
                  </a:extLst>
                </p:cNvPr>
                <p:cNvPicPr/>
                <p:nvPr/>
              </p:nvPicPr>
              <p:blipFill>
                <a:blip r:embed="rId1620"/>
                <a:stretch>
                  <a:fillRect/>
                </a:stretch>
              </p:blipFill>
              <p:spPr>
                <a:xfrm>
                  <a:off x="7197934" y="6336845"/>
                  <a:ext cx="77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21">
              <p14:nvContentPartPr>
                <p14:cNvPr id="1116" name="Freihand 1115">
                  <a:extLst>
                    <a:ext uri="{FF2B5EF4-FFF2-40B4-BE49-F238E27FC236}">
                      <a16:creationId xmlns:a16="http://schemas.microsoft.com/office/drawing/2014/main" id="{C61A264B-8251-43E7-ACE8-18BDF34CFD0B}"/>
                    </a:ext>
                  </a:extLst>
                </p14:cNvPr>
                <p14:cNvContentPartPr/>
                <p14:nvPr/>
              </p14:nvContentPartPr>
              <p14:xfrm>
                <a:off x="7200454" y="6356285"/>
                <a:ext cx="107280" cy="76680"/>
              </p14:xfrm>
            </p:contentPart>
          </mc:Choice>
          <mc:Fallback xmlns="">
            <p:pic>
              <p:nvPicPr>
                <p:cNvPr id="1116" name="Freihand 1115">
                  <a:extLst>
                    <a:ext uri="{FF2B5EF4-FFF2-40B4-BE49-F238E27FC236}">
                      <a16:creationId xmlns:a16="http://schemas.microsoft.com/office/drawing/2014/main" id="{C61A264B-8251-43E7-ACE8-18BDF34CFD0B}"/>
                    </a:ext>
                  </a:extLst>
                </p:cNvPr>
                <p:cNvPicPr/>
                <p:nvPr/>
              </p:nvPicPr>
              <p:blipFill>
                <a:blip r:embed="rId1622"/>
                <a:stretch>
                  <a:fillRect/>
                </a:stretch>
              </p:blipFill>
              <p:spPr>
                <a:xfrm>
                  <a:off x="7196134" y="6351965"/>
                  <a:ext cx="11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23">
              <p14:nvContentPartPr>
                <p14:cNvPr id="1117" name="Freihand 1116">
                  <a:extLst>
                    <a:ext uri="{FF2B5EF4-FFF2-40B4-BE49-F238E27FC236}">
                      <a16:creationId xmlns:a16="http://schemas.microsoft.com/office/drawing/2014/main" id="{57136880-FB3D-457D-B168-FCAD19177219}"/>
                    </a:ext>
                  </a:extLst>
                </p14:cNvPr>
                <p14:cNvContentPartPr/>
                <p14:nvPr/>
              </p14:nvContentPartPr>
              <p14:xfrm>
                <a:off x="7437334" y="6378965"/>
                <a:ext cx="157680" cy="7200"/>
              </p14:xfrm>
            </p:contentPart>
          </mc:Choice>
          <mc:Fallback xmlns="">
            <p:pic>
              <p:nvPicPr>
                <p:cNvPr id="1117" name="Freihand 1116">
                  <a:extLst>
                    <a:ext uri="{FF2B5EF4-FFF2-40B4-BE49-F238E27FC236}">
                      <a16:creationId xmlns:a16="http://schemas.microsoft.com/office/drawing/2014/main" id="{57136880-FB3D-457D-B168-FCAD19177219}"/>
                    </a:ext>
                  </a:extLst>
                </p:cNvPr>
                <p:cNvPicPr/>
                <p:nvPr/>
              </p:nvPicPr>
              <p:blipFill>
                <a:blip r:embed="rId1624"/>
                <a:stretch>
                  <a:fillRect/>
                </a:stretch>
              </p:blipFill>
              <p:spPr>
                <a:xfrm>
                  <a:off x="7433014" y="6374645"/>
                  <a:ext cx="166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25">
              <p14:nvContentPartPr>
                <p14:cNvPr id="1118" name="Freihand 1117">
                  <a:extLst>
                    <a:ext uri="{FF2B5EF4-FFF2-40B4-BE49-F238E27FC236}">
                      <a16:creationId xmlns:a16="http://schemas.microsoft.com/office/drawing/2014/main" id="{DC3B50AF-387E-49F7-B4BD-CB6D5D0AAE73}"/>
                    </a:ext>
                  </a:extLst>
                </p14:cNvPr>
                <p14:cNvContentPartPr/>
                <p14:nvPr/>
              </p14:nvContentPartPr>
              <p14:xfrm>
                <a:off x="7454614" y="6405605"/>
                <a:ext cx="166680" cy="20160"/>
              </p14:xfrm>
            </p:contentPart>
          </mc:Choice>
          <mc:Fallback xmlns="">
            <p:pic>
              <p:nvPicPr>
                <p:cNvPr id="1118" name="Freihand 1117">
                  <a:extLst>
                    <a:ext uri="{FF2B5EF4-FFF2-40B4-BE49-F238E27FC236}">
                      <a16:creationId xmlns:a16="http://schemas.microsoft.com/office/drawing/2014/main" id="{DC3B50AF-387E-49F7-B4BD-CB6D5D0AAE73}"/>
                    </a:ext>
                  </a:extLst>
                </p:cNvPr>
                <p:cNvPicPr/>
                <p:nvPr/>
              </p:nvPicPr>
              <p:blipFill>
                <a:blip r:embed="rId1626"/>
                <a:stretch>
                  <a:fillRect/>
                </a:stretch>
              </p:blipFill>
              <p:spPr>
                <a:xfrm>
                  <a:off x="7450294" y="6401285"/>
                  <a:ext cx="175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27">
              <p14:nvContentPartPr>
                <p14:cNvPr id="1139" name="Freihand 1138">
                  <a:extLst>
                    <a:ext uri="{FF2B5EF4-FFF2-40B4-BE49-F238E27FC236}">
                      <a16:creationId xmlns:a16="http://schemas.microsoft.com/office/drawing/2014/main" id="{5E1B61C4-91B1-4EA6-B4FA-86BCE1E539E4}"/>
                    </a:ext>
                  </a:extLst>
                </p14:cNvPr>
                <p14:cNvContentPartPr/>
                <p14:nvPr/>
              </p14:nvContentPartPr>
              <p14:xfrm>
                <a:off x="6885814" y="6398045"/>
                <a:ext cx="126000" cy="26280"/>
              </p14:xfrm>
            </p:contentPart>
          </mc:Choice>
          <mc:Fallback xmlns="">
            <p:pic>
              <p:nvPicPr>
                <p:cNvPr id="1139" name="Freihand 1138">
                  <a:extLst>
                    <a:ext uri="{FF2B5EF4-FFF2-40B4-BE49-F238E27FC236}">
                      <a16:creationId xmlns:a16="http://schemas.microsoft.com/office/drawing/2014/main" id="{5E1B61C4-91B1-4EA6-B4FA-86BCE1E539E4}"/>
                    </a:ext>
                  </a:extLst>
                </p:cNvPr>
                <p:cNvPicPr/>
                <p:nvPr/>
              </p:nvPicPr>
              <p:blipFill>
                <a:blip r:embed="rId1628"/>
                <a:stretch>
                  <a:fillRect/>
                </a:stretch>
              </p:blipFill>
              <p:spPr>
                <a:xfrm>
                  <a:off x="6881494" y="6393725"/>
                  <a:ext cx="134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29">
              <p14:nvContentPartPr>
                <p14:cNvPr id="1140" name="Freihand 1139">
                  <a:extLst>
                    <a:ext uri="{FF2B5EF4-FFF2-40B4-BE49-F238E27FC236}">
                      <a16:creationId xmlns:a16="http://schemas.microsoft.com/office/drawing/2014/main" id="{98B54278-F2D2-4B9C-8B7C-8FA3D8561F66}"/>
                    </a:ext>
                  </a:extLst>
                </p14:cNvPr>
                <p14:cNvContentPartPr/>
                <p14:nvPr/>
              </p14:nvContentPartPr>
              <p14:xfrm>
                <a:off x="6869254" y="6418925"/>
                <a:ext cx="154440" cy="41760"/>
              </p14:xfrm>
            </p:contentPart>
          </mc:Choice>
          <mc:Fallback xmlns="">
            <p:pic>
              <p:nvPicPr>
                <p:cNvPr id="1140" name="Freihand 1139">
                  <a:extLst>
                    <a:ext uri="{FF2B5EF4-FFF2-40B4-BE49-F238E27FC236}">
                      <a16:creationId xmlns:a16="http://schemas.microsoft.com/office/drawing/2014/main" id="{98B54278-F2D2-4B9C-8B7C-8FA3D8561F66}"/>
                    </a:ext>
                  </a:extLst>
                </p:cNvPr>
                <p:cNvPicPr/>
                <p:nvPr/>
              </p:nvPicPr>
              <p:blipFill>
                <a:blip r:embed="rId1630"/>
                <a:stretch>
                  <a:fillRect/>
                </a:stretch>
              </p:blipFill>
              <p:spPr>
                <a:xfrm>
                  <a:off x="6864934" y="6414605"/>
                  <a:ext cx="163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31">
              <p14:nvContentPartPr>
                <p14:cNvPr id="1142" name="Freihand 1141">
                  <a:extLst>
                    <a:ext uri="{FF2B5EF4-FFF2-40B4-BE49-F238E27FC236}">
                      <a16:creationId xmlns:a16="http://schemas.microsoft.com/office/drawing/2014/main" id="{B8F63DB4-23D5-42F3-9BA3-CA09F8939485}"/>
                    </a:ext>
                  </a:extLst>
                </p14:cNvPr>
                <p14:cNvContentPartPr/>
                <p14:nvPr/>
              </p14:nvContentPartPr>
              <p14:xfrm>
                <a:off x="6644614" y="6338645"/>
                <a:ext cx="228960" cy="156600"/>
              </p14:xfrm>
            </p:contentPart>
          </mc:Choice>
          <mc:Fallback xmlns="">
            <p:pic>
              <p:nvPicPr>
                <p:cNvPr id="1142" name="Freihand 1141">
                  <a:extLst>
                    <a:ext uri="{FF2B5EF4-FFF2-40B4-BE49-F238E27FC236}">
                      <a16:creationId xmlns:a16="http://schemas.microsoft.com/office/drawing/2014/main" id="{B8F63DB4-23D5-42F3-9BA3-CA09F8939485}"/>
                    </a:ext>
                  </a:extLst>
                </p:cNvPr>
                <p:cNvPicPr/>
                <p:nvPr/>
              </p:nvPicPr>
              <p:blipFill>
                <a:blip r:embed="rId1632"/>
                <a:stretch>
                  <a:fillRect/>
                </a:stretch>
              </p:blipFill>
              <p:spPr>
                <a:xfrm>
                  <a:off x="6640294" y="6334325"/>
                  <a:ext cx="23760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3">
            <p14:nvContentPartPr>
              <p14:cNvPr id="1150" name="Freihand 1149">
                <a:extLst>
                  <a:ext uri="{FF2B5EF4-FFF2-40B4-BE49-F238E27FC236}">
                    <a16:creationId xmlns:a16="http://schemas.microsoft.com/office/drawing/2014/main" id="{62F52D29-59F4-4622-A244-2339E5F17039}"/>
                  </a:ext>
                </a:extLst>
              </p14:cNvPr>
              <p14:cNvContentPartPr/>
              <p14:nvPr/>
            </p14:nvContentPartPr>
            <p14:xfrm>
              <a:off x="5363014" y="6371765"/>
              <a:ext cx="142560" cy="109080"/>
            </p14:xfrm>
          </p:contentPart>
        </mc:Choice>
        <mc:Fallback xmlns="">
          <p:pic>
            <p:nvPicPr>
              <p:cNvPr id="1150" name="Freihand 1149">
                <a:extLst>
                  <a:ext uri="{FF2B5EF4-FFF2-40B4-BE49-F238E27FC236}">
                    <a16:creationId xmlns:a16="http://schemas.microsoft.com/office/drawing/2014/main" id="{62F52D29-59F4-4622-A244-2339E5F17039}"/>
                  </a:ext>
                </a:extLst>
              </p:cNvPr>
              <p:cNvPicPr/>
              <p:nvPr/>
            </p:nvPicPr>
            <p:blipFill>
              <a:blip r:embed="rId1634"/>
              <a:stretch>
                <a:fillRect/>
              </a:stretch>
            </p:blipFill>
            <p:spPr>
              <a:xfrm>
                <a:off x="5358694" y="6367445"/>
                <a:ext cx="151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5">
            <p14:nvContentPartPr>
              <p14:cNvPr id="1151" name="Freihand 1150">
                <a:extLst>
                  <a:ext uri="{FF2B5EF4-FFF2-40B4-BE49-F238E27FC236}">
                    <a16:creationId xmlns:a16="http://schemas.microsoft.com/office/drawing/2014/main" id="{6331AA88-7161-4C21-9F88-C4C4358D25C2}"/>
                  </a:ext>
                </a:extLst>
              </p14:cNvPr>
              <p14:cNvContentPartPr/>
              <p14:nvPr/>
            </p14:nvContentPartPr>
            <p14:xfrm>
              <a:off x="5544814" y="6373205"/>
              <a:ext cx="116280" cy="82080"/>
            </p14:xfrm>
          </p:contentPart>
        </mc:Choice>
        <mc:Fallback xmlns="">
          <p:pic>
            <p:nvPicPr>
              <p:cNvPr id="1151" name="Freihand 1150">
                <a:extLst>
                  <a:ext uri="{FF2B5EF4-FFF2-40B4-BE49-F238E27FC236}">
                    <a16:creationId xmlns:a16="http://schemas.microsoft.com/office/drawing/2014/main" id="{6331AA88-7161-4C21-9F88-C4C4358D25C2}"/>
                  </a:ext>
                </a:extLst>
              </p:cNvPr>
              <p:cNvPicPr/>
              <p:nvPr/>
            </p:nvPicPr>
            <p:blipFill>
              <a:blip r:embed="rId1636"/>
              <a:stretch>
                <a:fillRect/>
              </a:stretch>
            </p:blipFill>
            <p:spPr>
              <a:xfrm>
                <a:off x="5540494" y="6368885"/>
                <a:ext cx="124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37">
            <p14:nvContentPartPr>
              <p14:cNvPr id="1152" name="Freihand 1151">
                <a:extLst>
                  <a:ext uri="{FF2B5EF4-FFF2-40B4-BE49-F238E27FC236}">
                    <a16:creationId xmlns:a16="http://schemas.microsoft.com/office/drawing/2014/main" id="{B6AE1CE0-6EFD-4D7D-AD4C-A36115188596}"/>
                  </a:ext>
                </a:extLst>
              </p14:cNvPr>
              <p14:cNvContentPartPr/>
              <p14:nvPr/>
            </p14:nvContentPartPr>
            <p14:xfrm>
              <a:off x="5702854" y="6363125"/>
              <a:ext cx="154440" cy="105120"/>
            </p14:xfrm>
          </p:contentPart>
        </mc:Choice>
        <mc:Fallback xmlns="">
          <p:pic>
            <p:nvPicPr>
              <p:cNvPr id="1152" name="Freihand 1151">
                <a:extLst>
                  <a:ext uri="{FF2B5EF4-FFF2-40B4-BE49-F238E27FC236}">
                    <a16:creationId xmlns:a16="http://schemas.microsoft.com/office/drawing/2014/main" id="{B6AE1CE0-6EFD-4D7D-AD4C-A36115188596}"/>
                  </a:ext>
                </a:extLst>
              </p:cNvPr>
              <p:cNvPicPr/>
              <p:nvPr/>
            </p:nvPicPr>
            <p:blipFill>
              <a:blip r:embed="rId1638"/>
              <a:stretch>
                <a:fillRect/>
              </a:stretch>
            </p:blipFill>
            <p:spPr>
              <a:xfrm>
                <a:off x="5698534" y="6358805"/>
                <a:ext cx="163080" cy="113760"/>
              </a:xfrm>
              <a:prstGeom prst="rect">
                <a:avLst/>
              </a:prstGeom>
            </p:spPr>
          </p:pic>
        </mc:Fallback>
      </mc:AlternateContent>
      <p:grpSp>
        <p:nvGrpSpPr>
          <p:cNvPr id="1157" name="Gruppieren 1156">
            <a:extLst>
              <a:ext uri="{FF2B5EF4-FFF2-40B4-BE49-F238E27FC236}">
                <a16:creationId xmlns:a16="http://schemas.microsoft.com/office/drawing/2014/main" id="{19CEBFD6-5881-47E6-A30B-559DF4793FF2}"/>
              </a:ext>
            </a:extLst>
          </p:cNvPr>
          <p:cNvGrpSpPr/>
          <p:nvPr/>
        </p:nvGrpSpPr>
        <p:grpSpPr>
          <a:xfrm>
            <a:off x="8266414" y="5777765"/>
            <a:ext cx="339840" cy="218160"/>
            <a:chOff x="8266414" y="5777765"/>
            <a:chExt cx="339840" cy="218160"/>
          </a:xfrm>
        </p:grpSpPr>
        <mc:AlternateContent xmlns:mc="http://schemas.openxmlformats.org/markup-compatibility/2006" xmlns:p14="http://schemas.microsoft.com/office/powerpoint/2010/main">
          <mc:Choice Requires="p14">
            <p:contentPart p14:bwMode="auto" r:id="rId1639">
              <p14:nvContentPartPr>
                <p14:cNvPr id="1124" name="Freihand 1123">
                  <a:extLst>
                    <a:ext uri="{FF2B5EF4-FFF2-40B4-BE49-F238E27FC236}">
                      <a16:creationId xmlns:a16="http://schemas.microsoft.com/office/drawing/2014/main" id="{9A749ABF-6414-4A2A-A60A-7E6F79794D19}"/>
                    </a:ext>
                  </a:extLst>
                </p14:cNvPr>
                <p14:cNvContentPartPr/>
                <p14:nvPr/>
              </p14:nvContentPartPr>
              <p14:xfrm>
                <a:off x="8269654" y="5881805"/>
                <a:ext cx="90360" cy="10080"/>
              </p14:xfrm>
            </p:contentPart>
          </mc:Choice>
          <mc:Fallback xmlns="">
            <p:pic>
              <p:nvPicPr>
                <p:cNvPr id="1124" name="Freihand 1123">
                  <a:extLst>
                    <a:ext uri="{FF2B5EF4-FFF2-40B4-BE49-F238E27FC236}">
                      <a16:creationId xmlns:a16="http://schemas.microsoft.com/office/drawing/2014/main" id="{9A749ABF-6414-4A2A-A60A-7E6F79794D19}"/>
                    </a:ext>
                  </a:extLst>
                </p:cNvPr>
                <p:cNvPicPr/>
                <p:nvPr/>
              </p:nvPicPr>
              <p:blipFill>
                <a:blip r:embed="rId1640"/>
                <a:stretch>
                  <a:fillRect/>
                </a:stretch>
              </p:blipFill>
              <p:spPr>
                <a:xfrm>
                  <a:off x="8265334" y="5877485"/>
                  <a:ext cx="9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41">
              <p14:nvContentPartPr>
                <p14:cNvPr id="1125" name="Freihand 1124">
                  <a:extLst>
                    <a:ext uri="{FF2B5EF4-FFF2-40B4-BE49-F238E27FC236}">
                      <a16:creationId xmlns:a16="http://schemas.microsoft.com/office/drawing/2014/main" id="{55E921D7-10A4-4CC9-9404-6EF25097E41E}"/>
                    </a:ext>
                  </a:extLst>
                </p14:cNvPr>
                <p14:cNvContentPartPr/>
                <p14:nvPr/>
              </p14:nvContentPartPr>
              <p14:xfrm>
                <a:off x="8266414" y="5915285"/>
                <a:ext cx="118800" cy="12240"/>
              </p14:xfrm>
            </p:contentPart>
          </mc:Choice>
          <mc:Fallback xmlns="">
            <p:pic>
              <p:nvPicPr>
                <p:cNvPr id="1125" name="Freihand 1124">
                  <a:extLst>
                    <a:ext uri="{FF2B5EF4-FFF2-40B4-BE49-F238E27FC236}">
                      <a16:creationId xmlns:a16="http://schemas.microsoft.com/office/drawing/2014/main" id="{55E921D7-10A4-4CC9-9404-6EF25097E41E}"/>
                    </a:ext>
                  </a:extLst>
                </p:cNvPr>
                <p:cNvPicPr/>
                <p:nvPr/>
              </p:nvPicPr>
              <p:blipFill>
                <a:blip r:embed="rId1642"/>
                <a:stretch>
                  <a:fillRect/>
                </a:stretch>
              </p:blipFill>
              <p:spPr>
                <a:xfrm>
                  <a:off x="8262094" y="5910965"/>
                  <a:ext cx="12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43">
              <p14:nvContentPartPr>
                <p14:cNvPr id="1126" name="Freihand 1125">
                  <a:extLst>
                    <a:ext uri="{FF2B5EF4-FFF2-40B4-BE49-F238E27FC236}">
                      <a16:creationId xmlns:a16="http://schemas.microsoft.com/office/drawing/2014/main" id="{30FD8FC7-1417-47A0-AB4E-BEBDB3C5FDC1}"/>
                    </a:ext>
                  </a:extLst>
                </p14:cNvPr>
                <p14:cNvContentPartPr/>
                <p14:nvPr/>
              </p14:nvContentPartPr>
              <p14:xfrm>
                <a:off x="8380894" y="5853005"/>
                <a:ext cx="93240" cy="138600"/>
              </p14:xfrm>
            </p:contentPart>
          </mc:Choice>
          <mc:Fallback xmlns="">
            <p:pic>
              <p:nvPicPr>
                <p:cNvPr id="1126" name="Freihand 1125">
                  <a:extLst>
                    <a:ext uri="{FF2B5EF4-FFF2-40B4-BE49-F238E27FC236}">
                      <a16:creationId xmlns:a16="http://schemas.microsoft.com/office/drawing/2014/main" id="{30FD8FC7-1417-47A0-AB4E-BEBDB3C5FDC1}"/>
                    </a:ext>
                  </a:extLst>
                </p:cNvPr>
                <p:cNvPicPr/>
                <p:nvPr/>
              </p:nvPicPr>
              <p:blipFill>
                <a:blip r:embed="rId1644"/>
                <a:stretch>
                  <a:fillRect/>
                </a:stretch>
              </p:blipFill>
              <p:spPr>
                <a:xfrm>
                  <a:off x="8376574" y="5848685"/>
                  <a:ext cx="101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45">
              <p14:nvContentPartPr>
                <p14:cNvPr id="1127" name="Freihand 1126">
                  <a:extLst>
                    <a:ext uri="{FF2B5EF4-FFF2-40B4-BE49-F238E27FC236}">
                      <a16:creationId xmlns:a16="http://schemas.microsoft.com/office/drawing/2014/main" id="{B08A4EBE-83DF-47BC-988D-4CADBF3B60E5}"/>
                    </a:ext>
                  </a:extLst>
                </p14:cNvPr>
                <p14:cNvContentPartPr/>
                <p14:nvPr/>
              </p14:nvContentPartPr>
              <p14:xfrm>
                <a:off x="8462614" y="5905565"/>
                <a:ext cx="58320" cy="79920"/>
              </p14:xfrm>
            </p:contentPart>
          </mc:Choice>
          <mc:Fallback xmlns="">
            <p:pic>
              <p:nvPicPr>
                <p:cNvPr id="1127" name="Freihand 1126">
                  <a:extLst>
                    <a:ext uri="{FF2B5EF4-FFF2-40B4-BE49-F238E27FC236}">
                      <a16:creationId xmlns:a16="http://schemas.microsoft.com/office/drawing/2014/main" id="{B08A4EBE-83DF-47BC-988D-4CADBF3B60E5}"/>
                    </a:ext>
                  </a:extLst>
                </p:cNvPr>
                <p:cNvPicPr/>
                <p:nvPr/>
              </p:nvPicPr>
              <p:blipFill>
                <a:blip r:embed="rId1646"/>
                <a:stretch>
                  <a:fillRect/>
                </a:stretch>
              </p:blipFill>
              <p:spPr>
                <a:xfrm>
                  <a:off x="8458294" y="5901245"/>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47">
              <p14:nvContentPartPr>
                <p14:cNvPr id="1128" name="Freihand 1127">
                  <a:extLst>
                    <a:ext uri="{FF2B5EF4-FFF2-40B4-BE49-F238E27FC236}">
                      <a16:creationId xmlns:a16="http://schemas.microsoft.com/office/drawing/2014/main" id="{5DAB5C27-8CA2-4FF9-9028-A35DCE900D12}"/>
                    </a:ext>
                  </a:extLst>
                </p14:cNvPr>
                <p14:cNvContentPartPr/>
                <p14:nvPr/>
              </p14:nvContentPartPr>
              <p14:xfrm>
                <a:off x="8493934" y="5917805"/>
                <a:ext cx="46080" cy="78120"/>
              </p14:xfrm>
            </p:contentPart>
          </mc:Choice>
          <mc:Fallback xmlns="">
            <p:pic>
              <p:nvPicPr>
                <p:cNvPr id="1128" name="Freihand 1127">
                  <a:extLst>
                    <a:ext uri="{FF2B5EF4-FFF2-40B4-BE49-F238E27FC236}">
                      <a16:creationId xmlns:a16="http://schemas.microsoft.com/office/drawing/2014/main" id="{5DAB5C27-8CA2-4FF9-9028-A35DCE900D12}"/>
                    </a:ext>
                  </a:extLst>
                </p:cNvPr>
                <p:cNvPicPr/>
                <p:nvPr/>
              </p:nvPicPr>
              <p:blipFill>
                <a:blip r:embed="rId1648"/>
                <a:stretch>
                  <a:fillRect/>
                </a:stretch>
              </p:blipFill>
              <p:spPr>
                <a:xfrm>
                  <a:off x="8489614" y="5913485"/>
                  <a:ext cx="54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49">
              <p14:nvContentPartPr>
                <p14:cNvPr id="1154" name="Freihand 1153">
                  <a:extLst>
                    <a:ext uri="{FF2B5EF4-FFF2-40B4-BE49-F238E27FC236}">
                      <a16:creationId xmlns:a16="http://schemas.microsoft.com/office/drawing/2014/main" id="{EE1F6F6A-C275-4B7A-B482-92D3938AFE5C}"/>
                    </a:ext>
                  </a:extLst>
                </p14:cNvPr>
                <p14:cNvContentPartPr/>
                <p14:nvPr/>
              </p14:nvContentPartPr>
              <p14:xfrm>
                <a:off x="8516254" y="5777765"/>
                <a:ext cx="90000" cy="77040"/>
              </p14:xfrm>
            </p:contentPart>
          </mc:Choice>
          <mc:Fallback xmlns="">
            <p:pic>
              <p:nvPicPr>
                <p:cNvPr id="1154" name="Freihand 1153">
                  <a:extLst>
                    <a:ext uri="{FF2B5EF4-FFF2-40B4-BE49-F238E27FC236}">
                      <a16:creationId xmlns:a16="http://schemas.microsoft.com/office/drawing/2014/main" id="{EE1F6F6A-C275-4B7A-B482-92D3938AFE5C}"/>
                    </a:ext>
                  </a:extLst>
                </p:cNvPr>
                <p:cNvPicPr/>
                <p:nvPr/>
              </p:nvPicPr>
              <p:blipFill>
                <a:blip r:embed="rId1650"/>
                <a:stretch>
                  <a:fillRect/>
                </a:stretch>
              </p:blipFill>
              <p:spPr>
                <a:xfrm>
                  <a:off x="8511934" y="5773445"/>
                  <a:ext cx="98640" cy="85680"/>
                </a:xfrm>
                <a:prstGeom prst="rect">
                  <a:avLst/>
                </a:prstGeom>
              </p:spPr>
            </p:pic>
          </mc:Fallback>
        </mc:AlternateContent>
      </p:grpSp>
      <p:grpSp>
        <p:nvGrpSpPr>
          <p:cNvPr id="1156" name="Gruppieren 1155">
            <a:extLst>
              <a:ext uri="{FF2B5EF4-FFF2-40B4-BE49-F238E27FC236}">
                <a16:creationId xmlns:a16="http://schemas.microsoft.com/office/drawing/2014/main" id="{301323D8-76AC-4E14-8A41-433132C3BA7D}"/>
              </a:ext>
            </a:extLst>
          </p:cNvPr>
          <p:cNvGrpSpPr/>
          <p:nvPr/>
        </p:nvGrpSpPr>
        <p:grpSpPr>
          <a:xfrm>
            <a:off x="8248414" y="6213005"/>
            <a:ext cx="347400" cy="252720"/>
            <a:chOff x="8248414" y="6213005"/>
            <a:chExt cx="347400" cy="252720"/>
          </a:xfrm>
        </p:grpSpPr>
        <mc:AlternateContent xmlns:mc="http://schemas.openxmlformats.org/markup-compatibility/2006" xmlns:p14="http://schemas.microsoft.com/office/powerpoint/2010/main">
          <mc:Choice Requires="p14">
            <p:contentPart p14:bwMode="auto" r:id="rId1651">
              <p14:nvContentPartPr>
                <p14:cNvPr id="1129" name="Freihand 1128">
                  <a:extLst>
                    <a:ext uri="{FF2B5EF4-FFF2-40B4-BE49-F238E27FC236}">
                      <a16:creationId xmlns:a16="http://schemas.microsoft.com/office/drawing/2014/main" id="{F7A35635-0CCA-4A6E-A5CC-CB4FA5886E6B}"/>
                    </a:ext>
                  </a:extLst>
                </p14:cNvPr>
                <p14:cNvContentPartPr/>
                <p14:nvPr/>
              </p14:nvContentPartPr>
              <p14:xfrm>
                <a:off x="8262094" y="6338645"/>
                <a:ext cx="97920" cy="4320"/>
              </p14:xfrm>
            </p:contentPart>
          </mc:Choice>
          <mc:Fallback xmlns="">
            <p:pic>
              <p:nvPicPr>
                <p:cNvPr id="1129" name="Freihand 1128">
                  <a:extLst>
                    <a:ext uri="{FF2B5EF4-FFF2-40B4-BE49-F238E27FC236}">
                      <a16:creationId xmlns:a16="http://schemas.microsoft.com/office/drawing/2014/main" id="{F7A35635-0CCA-4A6E-A5CC-CB4FA5886E6B}"/>
                    </a:ext>
                  </a:extLst>
                </p:cNvPr>
                <p:cNvPicPr/>
                <p:nvPr/>
              </p:nvPicPr>
              <p:blipFill>
                <a:blip r:embed="rId1652"/>
                <a:stretch>
                  <a:fillRect/>
                </a:stretch>
              </p:blipFill>
              <p:spPr>
                <a:xfrm>
                  <a:off x="8257774" y="6334325"/>
                  <a:ext cx="106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53">
              <p14:nvContentPartPr>
                <p14:cNvPr id="1130" name="Freihand 1129">
                  <a:extLst>
                    <a:ext uri="{FF2B5EF4-FFF2-40B4-BE49-F238E27FC236}">
                      <a16:creationId xmlns:a16="http://schemas.microsoft.com/office/drawing/2014/main" id="{044B2AE6-A737-4C75-BFC5-AEF3924E6155}"/>
                    </a:ext>
                  </a:extLst>
                </p14:cNvPr>
                <p14:cNvContentPartPr/>
                <p14:nvPr/>
              </p14:nvContentPartPr>
              <p14:xfrm>
                <a:off x="8248414" y="6383645"/>
                <a:ext cx="120240" cy="14040"/>
              </p14:xfrm>
            </p:contentPart>
          </mc:Choice>
          <mc:Fallback xmlns="">
            <p:pic>
              <p:nvPicPr>
                <p:cNvPr id="1130" name="Freihand 1129">
                  <a:extLst>
                    <a:ext uri="{FF2B5EF4-FFF2-40B4-BE49-F238E27FC236}">
                      <a16:creationId xmlns:a16="http://schemas.microsoft.com/office/drawing/2014/main" id="{044B2AE6-A737-4C75-BFC5-AEF3924E6155}"/>
                    </a:ext>
                  </a:extLst>
                </p:cNvPr>
                <p:cNvPicPr/>
                <p:nvPr/>
              </p:nvPicPr>
              <p:blipFill>
                <a:blip r:embed="rId1654"/>
                <a:stretch>
                  <a:fillRect/>
                </a:stretch>
              </p:blipFill>
              <p:spPr>
                <a:xfrm>
                  <a:off x="8244094" y="6379325"/>
                  <a:ext cx="128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55">
              <p14:nvContentPartPr>
                <p14:cNvPr id="1131" name="Freihand 1130">
                  <a:extLst>
                    <a:ext uri="{FF2B5EF4-FFF2-40B4-BE49-F238E27FC236}">
                      <a16:creationId xmlns:a16="http://schemas.microsoft.com/office/drawing/2014/main" id="{EC27D0CC-022A-4A27-9E61-3E75A05348E5}"/>
                    </a:ext>
                  </a:extLst>
                </p14:cNvPr>
                <p14:cNvContentPartPr/>
                <p14:nvPr/>
              </p14:nvContentPartPr>
              <p14:xfrm>
                <a:off x="8407894" y="6317405"/>
                <a:ext cx="87120" cy="100080"/>
              </p14:xfrm>
            </p:contentPart>
          </mc:Choice>
          <mc:Fallback xmlns="">
            <p:pic>
              <p:nvPicPr>
                <p:cNvPr id="1131" name="Freihand 1130">
                  <a:extLst>
                    <a:ext uri="{FF2B5EF4-FFF2-40B4-BE49-F238E27FC236}">
                      <a16:creationId xmlns:a16="http://schemas.microsoft.com/office/drawing/2014/main" id="{EC27D0CC-022A-4A27-9E61-3E75A05348E5}"/>
                    </a:ext>
                  </a:extLst>
                </p:cNvPr>
                <p:cNvPicPr/>
                <p:nvPr/>
              </p:nvPicPr>
              <p:blipFill>
                <a:blip r:embed="rId1656"/>
                <a:stretch>
                  <a:fillRect/>
                </a:stretch>
              </p:blipFill>
              <p:spPr>
                <a:xfrm>
                  <a:off x="8403574" y="6313085"/>
                  <a:ext cx="95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57">
              <p14:nvContentPartPr>
                <p14:cNvPr id="1132" name="Freihand 1131">
                  <a:extLst>
                    <a:ext uri="{FF2B5EF4-FFF2-40B4-BE49-F238E27FC236}">
                      <a16:creationId xmlns:a16="http://schemas.microsoft.com/office/drawing/2014/main" id="{EB53C039-2F1C-447B-9AA6-FA653777E61E}"/>
                    </a:ext>
                  </a:extLst>
                </p14:cNvPr>
                <p14:cNvContentPartPr/>
                <p14:nvPr/>
              </p14:nvContentPartPr>
              <p14:xfrm>
                <a:off x="8415454" y="6336845"/>
                <a:ext cx="79200" cy="69480"/>
              </p14:xfrm>
            </p:contentPart>
          </mc:Choice>
          <mc:Fallback xmlns="">
            <p:pic>
              <p:nvPicPr>
                <p:cNvPr id="1132" name="Freihand 1131">
                  <a:extLst>
                    <a:ext uri="{FF2B5EF4-FFF2-40B4-BE49-F238E27FC236}">
                      <a16:creationId xmlns:a16="http://schemas.microsoft.com/office/drawing/2014/main" id="{EB53C039-2F1C-447B-9AA6-FA653777E61E}"/>
                    </a:ext>
                  </a:extLst>
                </p:cNvPr>
                <p:cNvPicPr/>
                <p:nvPr/>
              </p:nvPicPr>
              <p:blipFill>
                <a:blip r:embed="rId1658"/>
                <a:stretch>
                  <a:fillRect/>
                </a:stretch>
              </p:blipFill>
              <p:spPr>
                <a:xfrm>
                  <a:off x="8411134" y="6332525"/>
                  <a:ext cx="87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59">
              <p14:nvContentPartPr>
                <p14:cNvPr id="1133" name="Freihand 1132">
                  <a:extLst>
                    <a:ext uri="{FF2B5EF4-FFF2-40B4-BE49-F238E27FC236}">
                      <a16:creationId xmlns:a16="http://schemas.microsoft.com/office/drawing/2014/main" id="{C734ABEE-85ED-4ED3-896A-B53D5C221934}"/>
                    </a:ext>
                  </a:extLst>
                </p14:cNvPr>
                <p14:cNvContentPartPr/>
                <p14:nvPr/>
              </p14:nvContentPartPr>
              <p14:xfrm>
                <a:off x="8476294" y="6368885"/>
                <a:ext cx="74520" cy="96840"/>
              </p14:xfrm>
            </p:contentPart>
          </mc:Choice>
          <mc:Fallback xmlns="">
            <p:pic>
              <p:nvPicPr>
                <p:cNvPr id="1133" name="Freihand 1132">
                  <a:extLst>
                    <a:ext uri="{FF2B5EF4-FFF2-40B4-BE49-F238E27FC236}">
                      <a16:creationId xmlns:a16="http://schemas.microsoft.com/office/drawing/2014/main" id="{C734ABEE-85ED-4ED3-896A-B53D5C221934}"/>
                    </a:ext>
                  </a:extLst>
                </p:cNvPr>
                <p:cNvPicPr/>
                <p:nvPr/>
              </p:nvPicPr>
              <p:blipFill>
                <a:blip r:embed="rId1660"/>
                <a:stretch>
                  <a:fillRect/>
                </a:stretch>
              </p:blipFill>
              <p:spPr>
                <a:xfrm>
                  <a:off x="8471974" y="6364565"/>
                  <a:ext cx="83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61">
              <p14:nvContentPartPr>
                <p14:cNvPr id="1134" name="Freihand 1133">
                  <a:extLst>
                    <a:ext uri="{FF2B5EF4-FFF2-40B4-BE49-F238E27FC236}">
                      <a16:creationId xmlns:a16="http://schemas.microsoft.com/office/drawing/2014/main" id="{F757EB6F-A6BC-4EDF-BF9D-5B758416F05F}"/>
                    </a:ext>
                  </a:extLst>
                </p14:cNvPr>
                <p14:cNvContentPartPr/>
                <p14:nvPr/>
              </p14:nvContentPartPr>
              <p14:xfrm>
                <a:off x="8526334" y="6424325"/>
                <a:ext cx="52560" cy="11520"/>
              </p14:xfrm>
            </p:contentPart>
          </mc:Choice>
          <mc:Fallback xmlns="">
            <p:pic>
              <p:nvPicPr>
                <p:cNvPr id="1134" name="Freihand 1133">
                  <a:extLst>
                    <a:ext uri="{FF2B5EF4-FFF2-40B4-BE49-F238E27FC236}">
                      <a16:creationId xmlns:a16="http://schemas.microsoft.com/office/drawing/2014/main" id="{F757EB6F-A6BC-4EDF-BF9D-5B758416F05F}"/>
                    </a:ext>
                  </a:extLst>
                </p:cNvPr>
                <p:cNvPicPr/>
                <p:nvPr/>
              </p:nvPicPr>
              <p:blipFill>
                <a:blip r:embed="rId1662"/>
                <a:stretch>
                  <a:fillRect/>
                </a:stretch>
              </p:blipFill>
              <p:spPr>
                <a:xfrm>
                  <a:off x="8522014" y="6420005"/>
                  <a:ext cx="61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63">
              <p14:nvContentPartPr>
                <p14:cNvPr id="1155" name="Freihand 1154">
                  <a:extLst>
                    <a:ext uri="{FF2B5EF4-FFF2-40B4-BE49-F238E27FC236}">
                      <a16:creationId xmlns:a16="http://schemas.microsoft.com/office/drawing/2014/main" id="{458C1347-A2A8-4D12-B4DA-E168C4879929}"/>
                    </a:ext>
                  </a:extLst>
                </p14:cNvPr>
                <p14:cNvContentPartPr/>
                <p14:nvPr/>
              </p14:nvContentPartPr>
              <p14:xfrm>
                <a:off x="8539654" y="6213005"/>
                <a:ext cx="56160" cy="48960"/>
              </p14:xfrm>
            </p:contentPart>
          </mc:Choice>
          <mc:Fallback xmlns="">
            <p:pic>
              <p:nvPicPr>
                <p:cNvPr id="1155" name="Freihand 1154">
                  <a:extLst>
                    <a:ext uri="{FF2B5EF4-FFF2-40B4-BE49-F238E27FC236}">
                      <a16:creationId xmlns:a16="http://schemas.microsoft.com/office/drawing/2014/main" id="{458C1347-A2A8-4D12-B4DA-E168C4879929}"/>
                    </a:ext>
                  </a:extLst>
                </p:cNvPr>
                <p:cNvPicPr/>
                <p:nvPr/>
              </p:nvPicPr>
              <p:blipFill>
                <a:blip r:embed="rId1664"/>
                <a:stretch>
                  <a:fillRect/>
                </a:stretch>
              </p:blipFill>
              <p:spPr>
                <a:xfrm>
                  <a:off x="8535334" y="6208685"/>
                  <a:ext cx="64800" cy="57600"/>
                </a:xfrm>
                <a:prstGeom prst="rect">
                  <a:avLst/>
                </a:prstGeom>
              </p:spPr>
            </p:pic>
          </mc:Fallback>
        </mc:AlternateContent>
      </p:grpSp>
      <p:grpSp>
        <p:nvGrpSpPr>
          <p:cNvPr id="1161" name="Gruppieren 1160">
            <a:extLst>
              <a:ext uri="{FF2B5EF4-FFF2-40B4-BE49-F238E27FC236}">
                <a16:creationId xmlns:a16="http://schemas.microsoft.com/office/drawing/2014/main" id="{E04FE53D-1B15-43AF-9633-52468F5D869E}"/>
              </a:ext>
            </a:extLst>
          </p:cNvPr>
          <p:cNvGrpSpPr/>
          <p:nvPr/>
        </p:nvGrpSpPr>
        <p:grpSpPr>
          <a:xfrm>
            <a:off x="6553894" y="5826725"/>
            <a:ext cx="331920" cy="154080"/>
            <a:chOff x="6553894" y="5826725"/>
            <a:chExt cx="331920" cy="154080"/>
          </a:xfrm>
        </p:grpSpPr>
        <mc:AlternateContent xmlns:mc="http://schemas.openxmlformats.org/markup-compatibility/2006" xmlns:p14="http://schemas.microsoft.com/office/powerpoint/2010/main">
          <mc:Choice Requires="p14">
            <p:contentPart p14:bwMode="auto" r:id="rId1665">
              <p14:nvContentPartPr>
                <p14:cNvPr id="1158" name="Freihand 1157">
                  <a:extLst>
                    <a:ext uri="{FF2B5EF4-FFF2-40B4-BE49-F238E27FC236}">
                      <a16:creationId xmlns:a16="http://schemas.microsoft.com/office/drawing/2014/main" id="{01CCAA6E-4480-49DA-A9FD-CA52F26C06C1}"/>
                    </a:ext>
                  </a:extLst>
                </p14:cNvPr>
                <p14:cNvContentPartPr/>
                <p14:nvPr/>
              </p14:nvContentPartPr>
              <p14:xfrm>
                <a:off x="6715174" y="5849765"/>
                <a:ext cx="167760" cy="41400"/>
              </p14:xfrm>
            </p:contentPart>
          </mc:Choice>
          <mc:Fallback xmlns="">
            <p:pic>
              <p:nvPicPr>
                <p:cNvPr id="1158" name="Freihand 1157">
                  <a:extLst>
                    <a:ext uri="{FF2B5EF4-FFF2-40B4-BE49-F238E27FC236}">
                      <a16:creationId xmlns:a16="http://schemas.microsoft.com/office/drawing/2014/main" id="{01CCAA6E-4480-49DA-A9FD-CA52F26C06C1}"/>
                    </a:ext>
                  </a:extLst>
                </p:cNvPr>
                <p:cNvPicPr/>
                <p:nvPr/>
              </p:nvPicPr>
              <p:blipFill>
                <a:blip r:embed="rId1666"/>
                <a:stretch>
                  <a:fillRect/>
                </a:stretch>
              </p:blipFill>
              <p:spPr>
                <a:xfrm>
                  <a:off x="6710854" y="5845445"/>
                  <a:ext cx="176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67">
              <p14:nvContentPartPr>
                <p14:cNvPr id="1159" name="Freihand 1158">
                  <a:extLst>
                    <a:ext uri="{FF2B5EF4-FFF2-40B4-BE49-F238E27FC236}">
                      <a16:creationId xmlns:a16="http://schemas.microsoft.com/office/drawing/2014/main" id="{F0F679F7-5BBE-4590-A1B2-15B56490A173}"/>
                    </a:ext>
                  </a:extLst>
                </p14:cNvPr>
                <p14:cNvContentPartPr/>
                <p14:nvPr/>
              </p14:nvContentPartPr>
              <p14:xfrm>
                <a:off x="6702934" y="5890805"/>
                <a:ext cx="182880" cy="41040"/>
              </p14:xfrm>
            </p:contentPart>
          </mc:Choice>
          <mc:Fallback xmlns="">
            <p:pic>
              <p:nvPicPr>
                <p:cNvPr id="1159" name="Freihand 1158">
                  <a:extLst>
                    <a:ext uri="{FF2B5EF4-FFF2-40B4-BE49-F238E27FC236}">
                      <a16:creationId xmlns:a16="http://schemas.microsoft.com/office/drawing/2014/main" id="{F0F679F7-5BBE-4590-A1B2-15B56490A173}"/>
                    </a:ext>
                  </a:extLst>
                </p:cNvPr>
                <p:cNvPicPr/>
                <p:nvPr/>
              </p:nvPicPr>
              <p:blipFill>
                <a:blip r:embed="rId1668"/>
                <a:stretch>
                  <a:fillRect/>
                </a:stretch>
              </p:blipFill>
              <p:spPr>
                <a:xfrm>
                  <a:off x="6698614" y="5886485"/>
                  <a:ext cx="191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69">
              <p14:nvContentPartPr>
                <p14:cNvPr id="1160" name="Freihand 1159">
                  <a:extLst>
                    <a:ext uri="{FF2B5EF4-FFF2-40B4-BE49-F238E27FC236}">
                      <a16:creationId xmlns:a16="http://schemas.microsoft.com/office/drawing/2014/main" id="{3F33482E-9715-4568-B930-A273AEE8AFBA}"/>
                    </a:ext>
                  </a:extLst>
                </p14:cNvPr>
                <p14:cNvContentPartPr/>
                <p14:nvPr/>
              </p14:nvContentPartPr>
              <p14:xfrm>
                <a:off x="6553894" y="5826725"/>
                <a:ext cx="181080" cy="154080"/>
              </p14:xfrm>
            </p:contentPart>
          </mc:Choice>
          <mc:Fallback xmlns="">
            <p:pic>
              <p:nvPicPr>
                <p:cNvPr id="1160" name="Freihand 1159">
                  <a:extLst>
                    <a:ext uri="{FF2B5EF4-FFF2-40B4-BE49-F238E27FC236}">
                      <a16:creationId xmlns:a16="http://schemas.microsoft.com/office/drawing/2014/main" id="{3F33482E-9715-4568-B930-A273AEE8AFBA}"/>
                    </a:ext>
                  </a:extLst>
                </p:cNvPr>
                <p:cNvPicPr/>
                <p:nvPr/>
              </p:nvPicPr>
              <p:blipFill>
                <a:blip r:embed="rId1670"/>
                <a:stretch>
                  <a:fillRect/>
                </a:stretch>
              </p:blipFill>
              <p:spPr>
                <a:xfrm>
                  <a:off x="6549574" y="5822405"/>
                  <a:ext cx="189720" cy="162720"/>
                </a:xfrm>
                <a:prstGeom prst="rect">
                  <a:avLst/>
                </a:prstGeom>
              </p:spPr>
            </p:pic>
          </mc:Fallback>
        </mc:AlternateContent>
      </p:grpSp>
      <p:grpSp>
        <p:nvGrpSpPr>
          <p:cNvPr id="1163" name="Gruppieren 1162">
            <a:extLst>
              <a:ext uri="{FF2B5EF4-FFF2-40B4-BE49-F238E27FC236}">
                <a16:creationId xmlns:a16="http://schemas.microsoft.com/office/drawing/2014/main" id="{E1D2EBD2-CCD1-455B-A83B-42064BD0BF7D}"/>
              </a:ext>
            </a:extLst>
          </p:cNvPr>
          <p:cNvGrpSpPr/>
          <p:nvPr/>
        </p:nvGrpSpPr>
        <p:grpSpPr>
          <a:xfrm>
            <a:off x="2880454" y="2225645"/>
            <a:ext cx="1873080" cy="395280"/>
            <a:chOff x="2880454" y="2225645"/>
            <a:chExt cx="1873080" cy="395280"/>
          </a:xfrm>
        </p:grpSpPr>
        <mc:AlternateContent xmlns:mc="http://schemas.openxmlformats.org/markup-compatibility/2006" xmlns:p14="http://schemas.microsoft.com/office/powerpoint/2010/main">
          <mc:Choice Requires="p14">
            <p:contentPart p14:bwMode="auto" r:id="rId1671">
              <p14:nvContentPartPr>
                <p14:cNvPr id="535" name="Freihand 534">
                  <a:extLst>
                    <a:ext uri="{FF2B5EF4-FFF2-40B4-BE49-F238E27FC236}">
                      <a16:creationId xmlns:a16="http://schemas.microsoft.com/office/drawing/2014/main" id="{B6063F6D-EB33-4334-97C9-C3162C3DA068}"/>
                    </a:ext>
                  </a:extLst>
                </p14:cNvPr>
                <p14:cNvContentPartPr/>
                <p14:nvPr/>
              </p14:nvContentPartPr>
              <p14:xfrm>
                <a:off x="3073054" y="2285765"/>
                <a:ext cx="91800" cy="119160"/>
              </p14:xfrm>
            </p:contentPart>
          </mc:Choice>
          <mc:Fallback xmlns="">
            <p:pic>
              <p:nvPicPr>
                <p:cNvPr id="535" name="Freihand 534">
                  <a:extLst>
                    <a:ext uri="{FF2B5EF4-FFF2-40B4-BE49-F238E27FC236}">
                      <a16:creationId xmlns:a16="http://schemas.microsoft.com/office/drawing/2014/main" id="{B6063F6D-EB33-4334-97C9-C3162C3DA068}"/>
                    </a:ext>
                  </a:extLst>
                </p:cNvPr>
                <p:cNvPicPr/>
                <p:nvPr/>
              </p:nvPicPr>
              <p:blipFill>
                <a:blip r:embed="rId1672"/>
                <a:stretch>
                  <a:fillRect/>
                </a:stretch>
              </p:blipFill>
              <p:spPr>
                <a:xfrm>
                  <a:off x="3068734" y="2281445"/>
                  <a:ext cx="100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73">
              <p14:nvContentPartPr>
                <p14:cNvPr id="536" name="Freihand 535">
                  <a:extLst>
                    <a:ext uri="{FF2B5EF4-FFF2-40B4-BE49-F238E27FC236}">
                      <a16:creationId xmlns:a16="http://schemas.microsoft.com/office/drawing/2014/main" id="{503B8462-7F4A-4AFC-A5E2-814F799134FC}"/>
                    </a:ext>
                  </a:extLst>
                </p14:cNvPr>
                <p14:cNvContentPartPr/>
                <p14:nvPr/>
              </p14:nvContentPartPr>
              <p14:xfrm>
                <a:off x="3212374" y="2300165"/>
                <a:ext cx="85320" cy="83880"/>
              </p14:xfrm>
            </p:contentPart>
          </mc:Choice>
          <mc:Fallback xmlns="">
            <p:pic>
              <p:nvPicPr>
                <p:cNvPr id="536" name="Freihand 535">
                  <a:extLst>
                    <a:ext uri="{FF2B5EF4-FFF2-40B4-BE49-F238E27FC236}">
                      <a16:creationId xmlns:a16="http://schemas.microsoft.com/office/drawing/2014/main" id="{503B8462-7F4A-4AFC-A5E2-814F799134FC}"/>
                    </a:ext>
                  </a:extLst>
                </p:cNvPr>
                <p:cNvPicPr/>
                <p:nvPr/>
              </p:nvPicPr>
              <p:blipFill>
                <a:blip r:embed="rId1674"/>
                <a:stretch>
                  <a:fillRect/>
                </a:stretch>
              </p:blipFill>
              <p:spPr>
                <a:xfrm>
                  <a:off x="3208054" y="2295845"/>
                  <a:ext cx="93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75">
              <p14:nvContentPartPr>
                <p14:cNvPr id="537" name="Freihand 536">
                  <a:extLst>
                    <a:ext uri="{FF2B5EF4-FFF2-40B4-BE49-F238E27FC236}">
                      <a16:creationId xmlns:a16="http://schemas.microsoft.com/office/drawing/2014/main" id="{79FA1C3F-4B68-46DE-90BC-3DA7B1636020}"/>
                    </a:ext>
                  </a:extLst>
                </p14:cNvPr>
                <p14:cNvContentPartPr/>
                <p14:nvPr/>
              </p14:nvContentPartPr>
              <p14:xfrm>
                <a:off x="3342694" y="2306645"/>
                <a:ext cx="87480" cy="66240"/>
              </p14:xfrm>
            </p:contentPart>
          </mc:Choice>
          <mc:Fallback xmlns="">
            <p:pic>
              <p:nvPicPr>
                <p:cNvPr id="537" name="Freihand 536">
                  <a:extLst>
                    <a:ext uri="{FF2B5EF4-FFF2-40B4-BE49-F238E27FC236}">
                      <a16:creationId xmlns:a16="http://schemas.microsoft.com/office/drawing/2014/main" id="{79FA1C3F-4B68-46DE-90BC-3DA7B1636020}"/>
                    </a:ext>
                  </a:extLst>
                </p:cNvPr>
                <p:cNvPicPr/>
                <p:nvPr/>
              </p:nvPicPr>
              <p:blipFill>
                <a:blip r:embed="rId1676"/>
                <a:stretch>
                  <a:fillRect/>
                </a:stretch>
              </p:blipFill>
              <p:spPr>
                <a:xfrm>
                  <a:off x="3338374" y="2302325"/>
                  <a:ext cx="96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77">
              <p14:nvContentPartPr>
                <p14:cNvPr id="538" name="Freihand 537">
                  <a:extLst>
                    <a:ext uri="{FF2B5EF4-FFF2-40B4-BE49-F238E27FC236}">
                      <a16:creationId xmlns:a16="http://schemas.microsoft.com/office/drawing/2014/main" id="{EE207826-B1E6-4A50-877D-EA5504C9AB2E}"/>
                    </a:ext>
                  </a:extLst>
                </p14:cNvPr>
                <p14:cNvContentPartPr/>
                <p14:nvPr/>
              </p14:nvContentPartPr>
              <p14:xfrm>
                <a:off x="3521614" y="2310245"/>
                <a:ext cx="109800" cy="5040"/>
              </p14:xfrm>
            </p:contentPart>
          </mc:Choice>
          <mc:Fallback xmlns="">
            <p:pic>
              <p:nvPicPr>
                <p:cNvPr id="538" name="Freihand 537">
                  <a:extLst>
                    <a:ext uri="{FF2B5EF4-FFF2-40B4-BE49-F238E27FC236}">
                      <a16:creationId xmlns:a16="http://schemas.microsoft.com/office/drawing/2014/main" id="{EE207826-B1E6-4A50-877D-EA5504C9AB2E}"/>
                    </a:ext>
                  </a:extLst>
                </p:cNvPr>
                <p:cNvPicPr/>
                <p:nvPr/>
              </p:nvPicPr>
              <p:blipFill>
                <a:blip r:embed="rId1678"/>
                <a:stretch>
                  <a:fillRect/>
                </a:stretch>
              </p:blipFill>
              <p:spPr>
                <a:xfrm>
                  <a:off x="3517294" y="2305925"/>
                  <a:ext cx="118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79">
              <p14:nvContentPartPr>
                <p14:cNvPr id="539" name="Freihand 538">
                  <a:extLst>
                    <a:ext uri="{FF2B5EF4-FFF2-40B4-BE49-F238E27FC236}">
                      <a16:creationId xmlns:a16="http://schemas.microsoft.com/office/drawing/2014/main" id="{6C8534E2-1651-4192-8BF3-957F78184429}"/>
                    </a:ext>
                  </a:extLst>
                </p14:cNvPr>
                <p14:cNvContentPartPr/>
                <p14:nvPr/>
              </p14:nvContentPartPr>
              <p14:xfrm>
                <a:off x="3534934" y="2336885"/>
                <a:ext cx="132840" cy="14760"/>
              </p14:xfrm>
            </p:contentPart>
          </mc:Choice>
          <mc:Fallback xmlns="">
            <p:pic>
              <p:nvPicPr>
                <p:cNvPr id="539" name="Freihand 538">
                  <a:extLst>
                    <a:ext uri="{FF2B5EF4-FFF2-40B4-BE49-F238E27FC236}">
                      <a16:creationId xmlns:a16="http://schemas.microsoft.com/office/drawing/2014/main" id="{6C8534E2-1651-4192-8BF3-957F78184429}"/>
                    </a:ext>
                  </a:extLst>
                </p:cNvPr>
                <p:cNvPicPr/>
                <p:nvPr/>
              </p:nvPicPr>
              <p:blipFill>
                <a:blip r:embed="rId1680"/>
                <a:stretch>
                  <a:fillRect/>
                </a:stretch>
              </p:blipFill>
              <p:spPr>
                <a:xfrm>
                  <a:off x="3530614" y="2332565"/>
                  <a:ext cx="141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81">
              <p14:nvContentPartPr>
                <p14:cNvPr id="540" name="Freihand 539">
                  <a:extLst>
                    <a:ext uri="{FF2B5EF4-FFF2-40B4-BE49-F238E27FC236}">
                      <a16:creationId xmlns:a16="http://schemas.microsoft.com/office/drawing/2014/main" id="{BF81A8E8-CAE7-45AF-8A48-984F6AC5FE4C}"/>
                    </a:ext>
                  </a:extLst>
                </p14:cNvPr>
                <p14:cNvContentPartPr/>
                <p14:nvPr/>
              </p14:nvContentPartPr>
              <p14:xfrm>
                <a:off x="2908534" y="2345885"/>
                <a:ext cx="68400" cy="10800"/>
              </p14:xfrm>
            </p:contentPart>
          </mc:Choice>
          <mc:Fallback xmlns="">
            <p:pic>
              <p:nvPicPr>
                <p:cNvPr id="540" name="Freihand 539">
                  <a:extLst>
                    <a:ext uri="{FF2B5EF4-FFF2-40B4-BE49-F238E27FC236}">
                      <a16:creationId xmlns:a16="http://schemas.microsoft.com/office/drawing/2014/main" id="{BF81A8E8-CAE7-45AF-8A48-984F6AC5FE4C}"/>
                    </a:ext>
                  </a:extLst>
                </p:cNvPr>
                <p:cNvPicPr/>
                <p:nvPr/>
              </p:nvPicPr>
              <p:blipFill>
                <a:blip r:embed="rId1682"/>
                <a:stretch>
                  <a:fillRect/>
                </a:stretch>
              </p:blipFill>
              <p:spPr>
                <a:xfrm>
                  <a:off x="2904214" y="2341565"/>
                  <a:ext cx="77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83">
              <p14:nvContentPartPr>
                <p14:cNvPr id="541" name="Freihand 540">
                  <a:extLst>
                    <a:ext uri="{FF2B5EF4-FFF2-40B4-BE49-F238E27FC236}">
                      <a16:creationId xmlns:a16="http://schemas.microsoft.com/office/drawing/2014/main" id="{FF8940AB-4AAA-46DB-8AFC-B86F1D7C7A2F}"/>
                    </a:ext>
                  </a:extLst>
                </p14:cNvPr>
                <p14:cNvContentPartPr/>
                <p14:nvPr/>
              </p14:nvContentPartPr>
              <p14:xfrm>
                <a:off x="2880454" y="2391605"/>
                <a:ext cx="34920" cy="14760"/>
              </p14:xfrm>
            </p:contentPart>
          </mc:Choice>
          <mc:Fallback xmlns="">
            <p:pic>
              <p:nvPicPr>
                <p:cNvPr id="541" name="Freihand 540">
                  <a:extLst>
                    <a:ext uri="{FF2B5EF4-FFF2-40B4-BE49-F238E27FC236}">
                      <a16:creationId xmlns:a16="http://schemas.microsoft.com/office/drawing/2014/main" id="{FF8940AB-4AAA-46DB-8AFC-B86F1D7C7A2F}"/>
                    </a:ext>
                  </a:extLst>
                </p:cNvPr>
                <p:cNvPicPr/>
                <p:nvPr/>
              </p:nvPicPr>
              <p:blipFill>
                <a:blip r:embed="rId1684"/>
                <a:stretch>
                  <a:fillRect/>
                </a:stretch>
              </p:blipFill>
              <p:spPr>
                <a:xfrm>
                  <a:off x="2876134" y="2387285"/>
                  <a:ext cx="43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85">
              <p14:nvContentPartPr>
                <p14:cNvPr id="542" name="Freihand 541">
                  <a:extLst>
                    <a:ext uri="{FF2B5EF4-FFF2-40B4-BE49-F238E27FC236}">
                      <a16:creationId xmlns:a16="http://schemas.microsoft.com/office/drawing/2014/main" id="{1CF448B9-C9F6-4529-9733-C661F8080A41}"/>
                    </a:ext>
                  </a:extLst>
                </p14:cNvPr>
                <p14:cNvContentPartPr/>
                <p14:nvPr/>
              </p14:nvContentPartPr>
              <p14:xfrm>
                <a:off x="2948854" y="2318525"/>
                <a:ext cx="59040" cy="103320"/>
              </p14:xfrm>
            </p:contentPart>
          </mc:Choice>
          <mc:Fallback xmlns="">
            <p:pic>
              <p:nvPicPr>
                <p:cNvPr id="542" name="Freihand 541">
                  <a:extLst>
                    <a:ext uri="{FF2B5EF4-FFF2-40B4-BE49-F238E27FC236}">
                      <a16:creationId xmlns:a16="http://schemas.microsoft.com/office/drawing/2014/main" id="{1CF448B9-C9F6-4529-9733-C661F8080A41}"/>
                    </a:ext>
                  </a:extLst>
                </p:cNvPr>
                <p:cNvPicPr/>
                <p:nvPr/>
              </p:nvPicPr>
              <p:blipFill>
                <a:blip r:embed="rId1686"/>
                <a:stretch>
                  <a:fillRect/>
                </a:stretch>
              </p:blipFill>
              <p:spPr>
                <a:xfrm>
                  <a:off x="2944534" y="2314205"/>
                  <a:ext cx="67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87">
              <p14:nvContentPartPr>
                <p14:cNvPr id="544" name="Freihand 543">
                  <a:extLst>
                    <a:ext uri="{FF2B5EF4-FFF2-40B4-BE49-F238E27FC236}">
                      <a16:creationId xmlns:a16="http://schemas.microsoft.com/office/drawing/2014/main" id="{85750286-7174-48EC-AB50-4C47E242C757}"/>
                    </a:ext>
                  </a:extLst>
                </p14:cNvPr>
                <p14:cNvContentPartPr/>
                <p14:nvPr/>
              </p14:nvContentPartPr>
              <p14:xfrm>
                <a:off x="3718894" y="2239325"/>
                <a:ext cx="120600" cy="142200"/>
              </p14:xfrm>
            </p:contentPart>
          </mc:Choice>
          <mc:Fallback xmlns="">
            <p:pic>
              <p:nvPicPr>
                <p:cNvPr id="544" name="Freihand 543">
                  <a:extLst>
                    <a:ext uri="{FF2B5EF4-FFF2-40B4-BE49-F238E27FC236}">
                      <a16:creationId xmlns:a16="http://schemas.microsoft.com/office/drawing/2014/main" id="{85750286-7174-48EC-AB50-4C47E242C757}"/>
                    </a:ext>
                  </a:extLst>
                </p:cNvPr>
                <p:cNvPicPr/>
                <p:nvPr/>
              </p:nvPicPr>
              <p:blipFill>
                <a:blip r:embed="rId1688"/>
                <a:stretch>
                  <a:fillRect/>
                </a:stretch>
              </p:blipFill>
              <p:spPr>
                <a:xfrm>
                  <a:off x="3714574" y="2235005"/>
                  <a:ext cx="129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89">
              <p14:nvContentPartPr>
                <p14:cNvPr id="545" name="Freihand 544">
                  <a:extLst>
                    <a:ext uri="{FF2B5EF4-FFF2-40B4-BE49-F238E27FC236}">
                      <a16:creationId xmlns:a16="http://schemas.microsoft.com/office/drawing/2014/main" id="{FA661905-D056-494F-9BC1-4754736B907F}"/>
                    </a:ext>
                  </a:extLst>
                </p14:cNvPr>
                <p14:cNvContentPartPr/>
                <p14:nvPr/>
              </p14:nvContentPartPr>
              <p14:xfrm>
                <a:off x="3837694" y="2259845"/>
                <a:ext cx="87120" cy="76680"/>
              </p14:xfrm>
            </p:contentPart>
          </mc:Choice>
          <mc:Fallback xmlns="">
            <p:pic>
              <p:nvPicPr>
                <p:cNvPr id="545" name="Freihand 544">
                  <a:extLst>
                    <a:ext uri="{FF2B5EF4-FFF2-40B4-BE49-F238E27FC236}">
                      <a16:creationId xmlns:a16="http://schemas.microsoft.com/office/drawing/2014/main" id="{FA661905-D056-494F-9BC1-4754736B907F}"/>
                    </a:ext>
                  </a:extLst>
                </p:cNvPr>
                <p:cNvPicPr/>
                <p:nvPr/>
              </p:nvPicPr>
              <p:blipFill>
                <a:blip r:embed="rId1690"/>
                <a:stretch>
                  <a:fillRect/>
                </a:stretch>
              </p:blipFill>
              <p:spPr>
                <a:xfrm>
                  <a:off x="3833374" y="2255525"/>
                  <a:ext cx="95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91">
              <p14:nvContentPartPr>
                <p14:cNvPr id="546" name="Freihand 545">
                  <a:extLst>
                    <a:ext uri="{FF2B5EF4-FFF2-40B4-BE49-F238E27FC236}">
                      <a16:creationId xmlns:a16="http://schemas.microsoft.com/office/drawing/2014/main" id="{19E66C04-B41B-4B04-8AB2-88893AF680FC}"/>
                    </a:ext>
                  </a:extLst>
                </p14:cNvPr>
                <p14:cNvContentPartPr/>
                <p14:nvPr/>
              </p14:nvContentPartPr>
              <p14:xfrm>
                <a:off x="3936334" y="2258765"/>
                <a:ext cx="101880" cy="88920"/>
              </p14:xfrm>
            </p:contentPart>
          </mc:Choice>
          <mc:Fallback xmlns="">
            <p:pic>
              <p:nvPicPr>
                <p:cNvPr id="546" name="Freihand 545">
                  <a:extLst>
                    <a:ext uri="{FF2B5EF4-FFF2-40B4-BE49-F238E27FC236}">
                      <a16:creationId xmlns:a16="http://schemas.microsoft.com/office/drawing/2014/main" id="{19E66C04-B41B-4B04-8AB2-88893AF680FC}"/>
                    </a:ext>
                  </a:extLst>
                </p:cNvPr>
                <p:cNvPicPr/>
                <p:nvPr/>
              </p:nvPicPr>
              <p:blipFill>
                <a:blip r:embed="rId1692"/>
                <a:stretch>
                  <a:fillRect/>
                </a:stretch>
              </p:blipFill>
              <p:spPr>
                <a:xfrm>
                  <a:off x="3932014" y="2254445"/>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93">
              <p14:nvContentPartPr>
                <p14:cNvPr id="547" name="Freihand 546">
                  <a:extLst>
                    <a:ext uri="{FF2B5EF4-FFF2-40B4-BE49-F238E27FC236}">
                      <a16:creationId xmlns:a16="http://schemas.microsoft.com/office/drawing/2014/main" id="{94BDC926-9860-409A-80A2-4668330ED611}"/>
                    </a:ext>
                  </a:extLst>
                </p14:cNvPr>
                <p14:cNvContentPartPr/>
                <p14:nvPr/>
              </p14:nvContentPartPr>
              <p14:xfrm>
                <a:off x="4104454" y="2279645"/>
                <a:ext cx="102240" cy="15480"/>
              </p14:xfrm>
            </p:contentPart>
          </mc:Choice>
          <mc:Fallback xmlns="">
            <p:pic>
              <p:nvPicPr>
                <p:cNvPr id="547" name="Freihand 546">
                  <a:extLst>
                    <a:ext uri="{FF2B5EF4-FFF2-40B4-BE49-F238E27FC236}">
                      <a16:creationId xmlns:a16="http://schemas.microsoft.com/office/drawing/2014/main" id="{94BDC926-9860-409A-80A2-4668330ED611}"/>
                    </a:ext>
                  </a:extLst>
                </p:cNvPr>
                <p:cNvPicPr/>
                <p:nvPr/>
              </p:nvPicPr>
              <p:blipFill>
                <a:blip r:embed="rId1694"/>
                <a:stretch>
                  <a:fillRect/>
                </a:stretch>
              </p:blipFill>
              <p:spPr>
                <a:xfrm>
                  <a:off x="4100134" y="2275325"/>
                  <a:ext cx="110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95">
              <p14:nvContentPartPr>
                <p14:cNvPr id="548" name="Freihand 547">
                  <a:extLst>
                    <a:ext uri="{FF2B5EF4-FFF2-40B4-BE49-F238E27FC236}">
                      <a16:creationId xmlns:a16="http://schemas.microsoft.com/office/drawing/2014/main" id="{5883A716-3C72-43C1-9966-6840B04B55CB}"/>
                    </a:ext>
                  </a:extLst>
                </p14:cNvPr>
                <p14:cNvContentPartPr/>
                <p14:nvPr/>
              </p14:nvContentPartPr>
              <p14:xfrm>
                <a:off x="4239814" y="2225645"/>
                <a:ext cx="240840" cy="104040"/>
              </p14:xfrm>
            </p:contentPart>
          </mc:Choice>
          <mc:Fallback xmlns="">
            <p:pic>
              <p:nvPicPr>
                <p:cNvPr id="548" name="Freihand 547">
                  <a:extLst>
                    <a:ext uri="{FF2B5EF4-FFF2-40B4-BE49-F238E27FC236}">
                      <a16:creationId xmlns:a16="http://schemas.microsoft.com/office/drawing/2014/main" id="{5883A716-3C72-43C1-9966-6840B04B55CB}"/>
                    </a:ext>
                  </a:extLst>
                </p:cNvPr>
                <p:cNvPicPr/>
                <p:nvPr/>
              </p:nvPicPr>
              <p:blipFill>
                <a:blip r:embed="rId1696"/>
                <a:stretch>
                  <a:fillRect/>
                </a:stretch>
              </p:blipFill>
              <p:spPr>
                <a:xfrm>
                  <a:off x="4235494" y="2221325"/>
                  <a:ext cx="249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97">
              <p14:nvContentPartPr>
                <p14:cNvPr id="549" name="Freihand 548">
                  <a:extLst>
                    <a:ext uri="{FF2B5EF4-FFF2-40B4-BE49-F238E27FC236}">
                      <a16:creationId xmlns:a16="http://schemas.microsoft.com/office/drawing/2014/main" id="{E9707CCB-BB2D-492A-9DAE-521DAB7071A4}"/>
                    </a:ext>
                  </a:extLst>
                </p14:cNvPr>
                <p14:cNvContentPartPr/>
                <p14:nvPr/>
              </p14:nvContentPartPr>
              <p14:xfrm>
                <a:off x="4381654" y="2264885"/>
                <a:ext cx="83160" cy="27360"/>
              </p14:xfrm>
            </p:contentPart>
          </mc:Choice>
          <mc:Fallback xmlns="">
            <p:pic>
              <p:nvPicPr>
                <p:cNvPr id="549" name="Freihand 548">
                  <a:extLst>
                    <a:ext uri="{FF2B5EF4-FFF2-40B4-BE49-F238E27FC236}">
                      <a16:creationId xmlns:a16="http://schemas.microsoft.com/office/drawing/2014/main" id="{E9707CCB-BB2D-492A-9DAE-521DAB7071A4}"/>
                    </a:ext>
                  </a:extLst>
                </p:cNvPr>
                <p:cNvPicPr/>
                <p:nvPr/>
              </p:nvPicPr>
              <p:blipFill>
                <a:blip r:embed="rId1698"/>
                <a:stretch>
                  <a:fillRect/>
                </a:stretch>
              </p:blipFill>
              <p:spPr>
                <a:xfrm>
                  <a:off x="4377334" y="2260565"/>
                  <a:ext cx="91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99">
              <p14:nvContentPartPr>
                <p14:cNvPr id="550" name="Freihand 549">
                  <a:extLst>
                    <a:ext uri="{FF2B5EF4-FFF2-40B4-BE49-F238E27FC236}">
                      <a16:creationId xmlns:a16="http://schemas.microsoft.com/office/drawing/2014/main" id="{25231E6F-23EC-4F4C-9264-874DC2D809A1}"/>
                    </a:ext>
                  </a:extLst>
                </p14:cNvPr>
                <p14:cNvContentPartPr/>
                <p14:nvPr/>
              </p14:nvContentPartPr>
              <p14:xfrm>
                <a:off x="3550774" y="2554685"/>
                <a:ext cx="167400" cy="3240"/>
              </p14:xfrm>
            </p:contentPart>
          </mc:Choice>
          <mc:Fallback xmlns="">
            <p:pic>
              <p:nvPicPr>
                <p:cNvPr id="550" name="Freihand 549">
                  <a:extLst>
                    <a:ext uri="{FF2B5EF4-FFF2-40B4-BE49-F238E27FC236}">
                      <a16:creationId xmlns:a16="http://schemas.microsoft.com/office/drawing/2014/main" id="{25231E6F-23EC-4F4C-9264-874DC2D809A1}"/>
                    </a:ext>
                  </a:extLst>
                </p:cNvPr>
                <p:cNvPicPr/>
                <p:nvPr/>
              </p:nvPicPr>
              <p:blipFill>
                <a:blip r:embed="rId1700"/>
                <a:stretch>
                  <a:fillRect/>
                </a:stretch>
              </p:blipFill>
              <p:spPr>
                <a:xfrm>
                  <a:off x="3546454" y="2550365"/>
                  <a:ext cx="1760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701">
              <p14:nvContentPartPr>
                <p14:cNvPr id="551" name="Freihand 550">
                  <a:extLst>
                    <a:ext uri="{FF2B5EF4-FFF2-40B4-BE49-F238E27FC236}">
                      <a16:creationId xmlns:a16="http://schemas.microsoft.com/office/drawing/2014/main" id="{63B20015-FD94-4BBD-BE7C-910C671B7184}"/>
                    </a:ext>
                  </a:extLst>
                </p14:cNvPr>
                <p14:cNvContentPartPr/>
                <p14:nvPr/>
              </p14:nvContentPartPr>
              <p14:xfrm>
                <a:off x="3566614" y="2583485"/>
                <a:ext cx="158400" cy="5040"/>
              </p14:xfrm>
            </p:contentPart>
          </mc:Choice>
          <mc:Fallback xmlns="">
            <p:pic>
              <p:nvPicPr>
                <p:cNvPr id="551" name="Freihand 550">
                  <a:extLst>
                    <a:ext uri="{FF2B5EF4-FFF2-40B4-BE49-F238E27FC236}">
                      <a16:creationId xmlns:a16="http://schemas.microsoft.com/office/drawing/2014/main" id="{63B20015-FD94-4BBD-BE7C-910C671B7184}"/>
                    </a:ext>
                  </a:extLst>
                </p:cNvPr>
                <p:cNvPicPr/>
                <p:nvPr/>
              </p:nvPicPr>
              <p:blipFill>
                <a:blip r:embed="rId1702"/>
                <a:stretch>
                  <a:fillRect/>
                </a:stretch>
              </p:blipFill>
              <p:spPr>
                <a:xfrm>
                  <a:off x="3562294" y="2579165"/>
                  <a:ext cx="167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03">
              <p14:nvContentPartPr>
                <p14:cNvPr id="552" name="Freihand 551">
                  <a:extLst>
                    <a:ext uri="{FF2B5EF4-FFF2-40B4-BE49-F238E27FC236}">
                      <a16:creationId xmlns:a16="http://schemas.microsoft.com/office/drawing/2014/main" id="{733967DC-35D4-42C5-B090-8725D61DD858}"/>
                    </a:ext>
                  </a:extLst>
                </p14:cNvPr>
                <p14:cNvContentPartPr/>
                <p14:nvPr/>
              </p14:nvContentPartPr>
              <p14:xfrm>
                <a:off x="3754534" y="2496365"/>
                <a:ext cx="50040" cy="120960"/>
              </p14:xfrm>
            </p:contentPart>
          </mc:Choice>
          <mc:Fallback xmlns="">
            <p:pic>
              <p:nvPicPr>
                <p:cNvPr id="552" name="Freihand 551">
                  <a:extLst>
                    <a:ext uri="{FF2B5EF4-FFF2-40B4-BE49-F238E27FC236}">
                      <a16:creationId xmlns:a16="http://schemas.microsoft.com/office/drawing/2014/main" id="{733967DC-35D4-42C5-B090-8725D61DD858}"/>
                    </a:ext>
                  </a:extLst>
                </p:cNvPr>
                <p:cNvPicPr/>
                <p:nvPr/>
              </p:nvPicPr>
              <p:blipFill>
                <a:blip r:embed="rId1704"/>
                <a:stretch>
                  <a:fillRect/>
                </a:stretch>
              </p:blipFill>
              <p:spPr>
                <a:xfrm>
                  <a:off x="3750214" y="2492045"/>
                  <a:ext cx="58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05">
              <p14:nvContentPartPr>
                <p14:cNvPr id="555" name="Freihand 554">
                  <a:extLst>
                    <a:ext uri="{FF2B5EF4-FFF2-40B4-BE49-F238E27FC236}">
                      <a16:creationId xmlns:a16="http://schemas.microsoft.com/office/drawing/2014/main" id="{60CA78B7-DCCE-44BA-8319-492633176A68}"/>
                    </a:ext>
                  </a:extLst>
                </p14:cNvPr>
                <p14:cNvContentPartPr/>
                <p14:nvPr/>
              </p14:nvContentPartPr>
              <p14:xfrm>
                <a:off x="3952174" y="2511845"/>
                <a:ext cx="100440" cy="109080"/>
              </p14:xfrm>
            </p:contentPart>
          </mc:Choice>
          <mc:Fallback xmlns="">
            <p:pic>
              <p:nvPicPr>
                <p:cNvPr id="555" name="Freihand 554">
                  <a:extLst>
                    <a:ext uri="{FF2B5EF4-FFF2-40B4-BE49-F238E27FC236}">
                      <a16:creationId xmlns:a16="http://schemas.microsoft.com/office/drawing/2014/main" id="{60CA78B7-DCCE-44BA-8319-492633176A68}"/>
                    </a:ext>
                  </a:extLst>
                </p:cNvPr>
                <p:cNvPicPr/>
                <p:nvPr/>
              </p:nvPicPr>
              <p:blipFill>
                <a:blip r:embed="rId1706"/>
                <a:stretch>
                  <a:fillRect/>
                </a:stretch>
              </p:blipFill>
              <p:spPr>
                <a:xfrm>
                  <a:off x="3947854" y="2507525"/>
                  <a:ext cx="109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07">
              <p14:nvContentPartPr>
                <p14:cNvPr id="556" name="Freihand 555">
                  <a:extLst>
                    <a:ext uri="{FF2B5EF4-FFF2-40B4-BE49-F238E27FC236}">
                      <a16:creationId xmlns:a16="http://schemas.microsoft.com/office/drawing/2014/main" id="{668B1C6F-FB22-4214-AFD9-49479098EBFC}"/>
                    </a:ext>
                  </a:extLst>
                </p14:cNvPr>
                <p14:cNvContentPartPr/>
                <p14:nvPr/>
              </p14:nvContentPartPr>
              <p14:xfrm>
                <a:off x="3955414" y="2533085"/>
                <a:ext cx="118080" cy="63000"/>
              </p14:xfrm>
            </p:contentPart>
          </mc:Choice>
          <mc:Fallback xmlns="">
            <p:pic>
              <p:nvPicPr>
                <p:cNvPr id="556" name="Freihand 555">
                  <a:extLst>
                    <a:ext uri="{FF2B5EF4-FFF2-40B4-BE49-F238E27FC236}">
                      <a16:creationId xmlns:a16="http://schemas.microsoft.com/office/drawing/2014/main" id="{668B1C6F-FB22-4214-AFD9-49479098EBFC}"/>
                    </a:ext>
                  </a:extLst>
                </p:cNvPr>
                <p:cNvPicPr/>
                <p:nvPr/>
              </p:nvPicPr>
              <p:blipFill>
                <a:blip r:embed="rId1708"/>
                <a:stretch>
                  <a:fillRect/>
                </a:stretch>
              </p:blipFill>
              <p:spPr>
                <a:xfrm>
                  <a:off x="3951094" y="2528765"/>
                  <a:ext cx="126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09">
              <p14:nvContentPartPr>
                <p14:cNvPr id="557" name="Freihand 556">
                  <a:extLst>
                    <a:ext uri="{FF2B5EF4-FFF2-40B4-BE49-F238E27FC236}">
                      <a16:creationId xmlns:a16="http://schemas.microsoft.com/office/drawing/2014/main" id="{F2756B37-C7D2-40C2-A5C8-98B9853118E0}"/>
                    </a:ext>
                  </a:extLst>
                </p14:cNvPr>
                <p14:cNvContentPartPr/>
                <p14:nvPr/>
              </p14:nvContentPartPr>
              <p14:xfrm>
                <a:off x="3903214" y="2472245"/>
                <a:ext cx="151200" cy="7560"/>
              </p14:xfrm>
            </p:contentPart>
          </mc:Choice>
          <mc:Fallback xmlns="">
            <p:pic>
              <p:nvPicPr>
                <p:cNvPr id="557" name="Freihand 556">
                  <a:extLst>
                    <a:ext uri="{FF2B5EF4-FFF2-40B4-BE49-F238E27FC236}">
                      <a16:creationId xmlns:a16="http://schemas.microsoft.com/office/drawing/2014/main" id="{F2756B37-C7D2-40C2-A5C8-98B9853118E0}"/>
                    </a:ext>
                  </a:extLst>
                </p:cNvPr>
                <p:cNvPicPr/>
                <p:nvPr/>
              </p:nvPicPr>
              <p:blipFill>
                <a:blip r:embed="rId1710"/>
                <a:stretch>
                  <a:fillRect/>
                </a:stretch>
              </p:blipFill>
              <p:spPr>
                <a:xfrm>
                  <a:off x="3898894" y="2467925"/>
                  <a:ext cx="159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11">
              <p14:nvContentPartPr>
                <p14:cNvPr id="558" name="Freihand 557">
                  <a:extLst>
                    <a:ext uri="{FF2B5EF4-FFF2-40B4-BE49-F238E27FC236}">
                      <a16:creationId xmlns:a16="http://schemas.microsoft.com/office/drawing/2014/main" id="{6D4CC478-125A-47D4-8213-B421BE5E7A7F}"/>
                    </a:ext>
                  </a:extLst>
                </p14:cNvPr>
                <p14:cNvContentPartPr/>
                <p14:nvPr/>
              </p14:nvContentPartPr>
              <p14:xfrm>
                <a:off x="4153054" y="2487725"/>
                <a:ext cx="127800" cy="19800"/>
              </p14:xfrm>
            </p:contentPart>
          </mc:Choice>
          <mc:Fallback xmlns="">
            <p:pic>
              <p:nvPicPr>
                <p:cNvPr id="558" name="Freihand 557">
                  <a:extLst>
                    <a:ext uri="{FF2B5EF4-FFF2-40B4-BE49-F238E27FC236}">
                      <a16:creationId xmlns:a16="http://schemas.microsoft.com/office/drawing/2014/main" id="{6D4CC478-125A-47D4-8213-B421BE5E7A7F}"/>
                    </a:ext>
                  </a:extLst>
                </p:cNvPr>
                <p:cNvPicPr/>
                <p:nvPr/>
              </p:nvPicPr>
              <p:blipFill>
                <a:blip r:embed="rId1712"/>
                <a:stretch>
                  <a:fillRect/>
                </a:stretch>
              </p:blipFill>
              <p:spPr>
                <a:xfrm>
                  <a:off x="4148734" y="2483405"/>
                  <a:ext cx="136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13">
              <p14:nvContentPartPr>
                <p14:cNvPr id="559" name="Freihand 558">
                  <a:extLst>
                    <a:ext uri="{FF2B5EF4-FFF2-40B4-BE49-F238E27FC236}">
                      <a16:creationId xmlns:a16="http://schemas.microsoft.com/office/drawing/2014/main" id="{58DE7478-FE22-4082-A9D9-A670B59D9F02}"/>
                    </a:ext>
                  </a:extLst>
                </p14:cNvPr>
                <p14:cNvContentPartPr/>
                <p14:nvPr/>
              </p14:nvContentPartPr>
              <p14:xfrm>
                <a:off x="4158094" y="2533445"/>
                <a:ext cx="137520" cy="24840"/>
              </p14:xfrm>
            </p:contentPart>
          </mc:Choice>
          <mc:Fallback xmlns="">
            <p:pic>
              <p:nvPicPr>
                <p:cNvPr id="559" name="Freihand 558">
                  <a:extLst>
                    <a:ext uri="{FF2B5EF4-FFF2-40B4-BE49-F238E27FC236}">
                      <a16:creationId xmlns:a16="http://schemas.microsoft.com/office/drawing/2014/main" id="{58DE7478-FE22-4082-A9D9-A670B59D9F02}"/>
                    </a:ext>
                  </a:extLst>
                </p:cNvPr>
                <p:cNvPicPr/>
                <p:nvPr/>
              </p:nvPicPr>
              <p:blipFill>
                <a:blip r:embed="rId1714"/>
                <a:stretch>
                  <a:fillRect/>
                </a:stretch>
              </p:blipFill>
              <p:spPr>
                <a:xfrm>
                  <a:off x="4153774" y="2529125"/>
                  <a:ext cx="146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15">
              <p14:nvContentPartPr>
                <p14:cNvPr id="560" name="Freihand 559">
                  <a:extLst>
                    <a:ext uri="{FF2B5EF4-FFF2-40B4-BE49-F238E27FC236}">
                      <a16:creationId xmlns:a16="http://schemas.microsoft.com/office/drawing/2014/main" id="{927EC9B2-D3D2-41CA-9432-8C00FE7C7690}"/>
                    </a:ext>
                  </a:extLst>
                </p14:cNvPr>
                <p14:cNvContentPartPr/>
                <p14:nvPr/>
              </p14:nvContentPartPr>
              <p14:xfrm>
                <a:off x="4336294" y="2449205"/>
                <a:ext cx="126000" cy="86040"/>
              </p14:xfrm>
            </p:contentPart>
          </mc:Choice>
          <mc:Fallback xmlns="">
            <p:pic>
              <p:nvPicPr>
                <p:cNvPr id="560" name="Freihand 559">
                  <a:extLst>
                    <a:ext uri="{FF2B5EF4-FFF2-40B4-BE49-F238E27FC236}">
                      <a16:creationId xmlns:a16="http://schemas.microsoft.com/office/drawing/2014/main" id="{927EC9B2-D3D2-41CA-9432-8C00FE7C7690}"/>
                    </a:ext>
                  </a:extLst>
                </p:cNvPr>
                <p:cNvPicPr/>
                <p:nvPr/>
              </p:nvPicPr>
              <p:blipFill>
                <a:blip r:embed="rId1716"/>
                <a:stretch>
                  <a:fillRect/>
                </a:stretch>
              </p:blipFill>
              <p:spPr>
                <a:xfrm>
                  <a:off x="4331974" y="2444885"/>
                  <a:ext cx="134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17">
              <p14:nvContentPartPr>
                <p14:cNvPr id="561" name="Freihand 560">
                  <a:extLst>
                    <a:ext uri="{FF2B5EF4-FFF2-40B4-BE49-F238E27FC236}">
                      <a16:creationId xmlns:a16="http://schemas.microsoft.com/office/drawing/2014/main" id="{B631D847-D6F7-43C3-905B-614538274326}"/>
                    </a:ext>
                  </a:extLst>
                </p14:cNvPr>
                <p14:cNvContentPartPr/>
                <p14:nvPr/>
              </p14:nvContentPartPr>
              <p14:xfrm>
                <a:off x="4463374" y="2428325"/>
                <a:ext cx="132120" cy="109080"/>
              </p14:xfrm>
            </p:contentPart>
          </mc:Choice>
          <mc:Fallback xmlns="">
            <p:pic>
              <p:nvPicPr>
                <p:cNvPr id="561" name="Freihand 560">
                  <a:extLst>
                    <a:ext uri="{FF2B5EF4-FFF2-40B4-BE49-F238E27FC236}">
                      <a16:creationId xmlns:a16="http://schemas.microsoft.com/office/drawing/2014/main" id="{B631D847-D6F7-43C3-905B-614538274326}"/>
                    </a:ext>
                  </a:extLst>
                </p:cNvPr>
                <p:cNvPicPr/>
                <p:nvPr/>
              </p:nvPicPr>
              <p:blipFill>
                <a:blip r:embed="rId1718"/>
                <a:stretch>
                  <a:fillRect/>
                </a:stretch>
              </p:blipFill>
              <p:spPr>
                <a:xfrm>
                  <a:off x="4459054" y="2424005"/>
                  <a:ext cx="140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19">
              <p14:nvContentPartPr>
                <p14:cNvPr id="562" name="Freihand 561">
                  <a:extLst>
                    <a:ext uri="{FF2B5EF4-FFF2-40B4-BE49-F238E27FC236}">
                      <a16:creationId xmlns:a16="http://schemas.microsoft.com/office/drawing/2014/main" id="{802BFACC-E447-4399-A841-EF007918067A}"/>
                    </a:ext>
                  </a:extLst>
                </p14:cNvPr>
                <p14:cNvContentPartPr/>
                <p14:nvPr/>
              </p14:nvContentPartPr>
              <p14:xfrm>
                <a:off x="4633654" y="2421125"/>
                <a:ext cx="119880" cy="96840"/>
              </p14:xfrm>
            </p:contentPart>
          </mc:Choice>
          <mc:Fallback xmlns="">
            <p:pic>
              <p:nvPicPr>
                <p:cNvPr id="562" name="Freihand 561">
                  <a:extLst>
                    <a:ext uri="{FF2B5EF4-FFF2-40B4-BE49-F238E27FC236}">
                      <a16:creationId xmlns:a16="http://schemas.microsoft.com/office/drawing/2014/main" id="{802BFACC-E447-4399-A841-EF007918067A}"/>
                    </a:ext>
                  </a:extLst>
                </p:cNvPr>
                <p:cNvPicPr/>
                <p:nvPr/>
              </p:nvPicPr>
              <p:blipFill>
                <a:blip r:embed="rId1720"/>
                <a:stretch>
                  <a:fillRect/>
                </a:stretch>
              </p:blipFill>
              <p:spPr>
                <a:xfrm>
                  <a:off x="4629334" y="2416805"/>
                  <a:ext cx="128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21">
              <p14:nvContentPartPr>
                <p14:cNvPr id="1162" name="Freihand 1161">
                  <a:extLst>
                    <a:ext uri="{FF2B5EF4-FFF2-40B4-BE49-F238E27FC236}">
                      <a16:creationId xmlns:a16="http://schemas.microsoft.com/office/drawing/2014/main" id="{1BA0472A-93CC-4991-B07E-E302EB822FF5}"/>
                    </a:ext>
                  </a:extLst>
                </p14:cNvPr>
                <p14:cNvContentPartPr/>
                <p14:nvPr/>
              </p14:nvContentPartPr>
              <p14:xfrm>
                <a:off x="3087454" y="2395205"/>
                <a:ext cx="397080" cy="76680"/>
              </p14:xfrm>
            </p:contentPart>
          </mc:Choice>
          <mc:Fallback xmlns="">
            <p:pic>
              <p:nvPicPr>
                <p:cNvPr id="1162" name="Freihand 1161">
                  <a:extLst>
                    <a:ext uri="{FF2B5EF4-FFF2-40B4-BE49-F238E27FC236}">
                      <a16:creationId xmlns:a16="http://schemas.microsoft.com/office/drawing/2014/main" id="{1BA0472A-93CC-4991-B07E-E302EB822FF5}"/>
                    </a:ext>
                  </a:extLst>
                </p:cNvPr>
                <p:cNvPicPr/>
                <p:nvPr/>
              </p:nvPicPr>
              <p:blipFill>
                <a:blip r:embed="rId1722"/>
                <a:stretch>
                  <a:fillRect/>
                </a:stretch>
              </p:blipFill>
              <p:spPr>
                <a:xfrm>
                  <a:off x="3083134" y="2390885"/>
                  <a:ext cx="405720" cy="85320"/>
                </a:xfrm>
                <a:prstGeom prst="rect">
                  <a:avLst/>
                </a:prstGeom>
              </p:spPr>
            </p:pic>
          </mc:Fallback>
        </mc:AlternateContent>
      </p:grpSp>
      <p:grpSp>
        <p:nvGrpSpPr>
          <p:cNvPr id="1175" name="Gruppieren 1174">
            <a:extLst>
              <a:ext uri="{FF2B5EF4-FFF2-40B4-BE49-F238E27FC236}">
                <a16:creationId xmlns:a16="http://schemas.microsoft.com/office/drawing/2014/main" id="{D4DA3807-16C5-483E-BB15-80161B9D4504}"/>
              </a:ext>
            </a:extLst>
          </p:cNvPr>
          <p:cNvGrpSpPr/>
          <p:nvPr/>
        </p:nvGrpSpPr>
        <p:grpSpPr>
          <a:xfrm>
            <a:off x="4884214" y="5808365"/>
            <a:ext cx="1024200" cy="253440"/>
            <a:chOff x="4884214" y="5808365"/>
            <a:chExt cx="1024200" cy="253440"/>
          </a:xfrm>
        </p:grpSpPr>
        <mc:AlternateContent xmlns:mc="http://schemas.openxmlformats.org/markup-compatibility/2006" xmlns:p14="http://schemas.microsoft.com/office/powerpoint/2010/main">
          <mc:Choice Requires="p14">
            <p:contentPart p14:bwMode="auto" r:id="rId1723">
              <p14:nvContentPartPr>
                <p14:cNvPr id="1164" name="Freihand 1163">
                  <a:extLst>
                    <a:ext uri="{FF2B5EF4-FFF2-40B4-BE49-F238E27FC236}">
                      <a16:creationId xmlns:a16="http://schemas.microsoft.com/office/drawing/2014/main" id="{2C5274C2-8A38-4902-AAEF-9FF9E39CD355}"/>
                    </a:ext>
                  </a:extLst>
                </p14:cNvPr>
                <p14:cNvContentPartPr/>
                <p14:nvPr/>
              </p14:nvContentPartPr>
              <p14:xfrm>
                <a:off x="4884214" y="5887205"/>
                <a:ext cx="123480" cy="81720"/>
              </p14:xfrm>
            </p:contentPart>
          </mc:Choice>
          <mc:Fallback xmlns="">
            <p:pic>
              <p:nvPicPr>
                <p:cNvPr id="1164" name="Freihand 1163">
                  <a:extLst>
                    <a:ext uri="{FF2B5EF4-FFF2-40B4-BE49-F238E27FC236}">
                      <a16:creationId xmlns:a16="http://schemas.microsoft.com/office/drawing/2014/main" id="{2C5274C2-8A38-4902-AAEF-9FF9E39CD355}"/>
                    </a:ext>
                  </a:extLst>
                </p:cNvPr>
                <p:cNvPicPr/>
                <p:nvPr/>
              </p:nvPicPr>
              <p:blipFill>
                <a:blip r:embed="rId1724"/>
                <a:stretch>
                  <a:fillRect/>
                </a:stretch>
              </p:blipFill>
              <p:spPr>
                <a:xfrm>
                  <a:off x="4879894" y="5882885"/>
                  <a:ext cx="132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25">
              <p14:nvContentPartPr>
                <p14:cNvPr id="1165" name="Freihand 1164">
                  <a:extLst>
                    <a:ext uri="{FF2B5EF4-FFF2-40B4-BE49-F238E27FC236}">
                      <a16:creationId xmlns:a16="http://schemas.microsoft.com/office/drawing/2014/main" id="{32AF880D-F19F-42BF-977B-878E1E32111E}"/>
                    </a:ext>
                  </a:extLst>
                </p14:cNvPr>
                <p14:cNvContentPartPr/>
                <p14:nvPr/>
              </p14:nvContentPartPr>
              <p14:xfrm>
                <a:off x="4959094" y="5896925"/>
                <a:ext cx="53280" cy="131400"/>
              </p14:xfrm>
            </p:contentPart>
          </mc:Choice>
          <mc:Fallback xmlns="">
            <p:pic>
              <p:nvPicPr>
                <p:cNvPr id="1165" name="Freihand 1164">
                  <a:extLst>
                    <a:ext uri="{FF2B5EF4-FFF2-40B4-BE49-F238E27FC236}">
                      <a16:creationId xmlns:a16="http://schemas.microsoft.com/office/drawing/2014/main" id="{32AF880D-F19F-42BF-977B-878E1E32111E}"/>
                    </a:ext>
                  </a:extLst>
                </p:cNvPr>
                <p:cNvPicPr/>
                <p:nvPr/>
              </p:nvPicPr>
              <p:blipFill>
                <a:blip r:embed="rId1726"/>
                <a:stretch>
                  <a:fillRect/>
                </a:stretch>
              </p:blipFill>
              <p:spPr>
                <a:xfrm>
                  <a:off x="4954774" y="5892605"/>
                  <a:ext cx="6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27">
              <p14:nvContentPartPr>
                <p14:cNvPr id="1166" name="Freihand 1165">
                  <a:extLst>
                    <a:ext uri="{FF2B5EF4-FFF2-40B4-BE49-F238E27FC236}">
                      <a16:creationId xmlns:a16="http://schemas.microsoft.com/office/drawing/2014/main" id="{2087048E-E0AD-4484-898C-255A4C666346}"/>
                    </a:ext>
                  </a:extLst>
                </p14:cNvPr>
                <p14:cNvContentPartPr/>
                <p14:nvPr/>
              </p14:nvContentPartPr>
              <p14:xfrm>
                <a:off x="5050174" y="5962445"/>
                <a:ext cx="12960" cy="99360"/>
              </p14:xfrm>
            </p:contentPart>
          </mc:Choice>
          <mc:Fallback xmlns="">
            <p:pic>
              <p:nvPicPr>
                <p:cNvPr id="1166" name="Freihand 1165">
                  <a:extLst>
                    <a:ext uri="{FF2B5EF4-FFF2-40B4-BE49-F238E27FC236}">
                      <a16:creationId xmlns:a16="http://schemas.microsoft.com/office/drawing/2014/main" id="{2087048E-E0AD-4484-898C-255A4C666346}"/>
                    </a:ext>
                  </a:extLst>
                </p:cNvPr>
                <p:cNvPicPr/>
                <p:nvPr/>
              </p:nvPicPr>
              <p:blipFill>
                <a:blip r:embed="rId1728"/>
                <a:stretch>
                  <a:fillRect/>
                </a:stretch>
              </p:blipFill>
              <p:spPr>
                <a:xfrm>
                  <a:off x="5045854" y="5958125"/>
                  <a:ext cx="21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29">
              <p14:nvContentPartPr>
                <p14:cNvPr id="1167" name="Freihand 1166">
                  <a:extLst>
                    <a:ext uri="{FF2B5EF4-FFF2-40B4-BE49-F238E27FC236}">
                      <a16:creationId xmlns:a16="http://schemas.microsoft.com/office/drawing/2014/main" id="{7849C872-15C8-440D-B631-C03AF96E396F}"/>
                    </a:ext>
                  </a:extLst>
                </p14:cNvPr>
                <p14:cNvContentPartPr/>
                <p14:nvPr/>
              </p14:nvContentPartPr>
              <p14:xfrm>
                <a:off x="5012374" y="5941565"/>
                <a:ext cx="123840" cy="120240"/>
              </p14:xfrm>
            </p:contentPart>
          </mc:Choice>
          <mc:Fallback xmlns="">
            <p:pic>
              <p:nvPicPr>
                <p:cNvPr id="1167" name="Freihand 1166">
                  <a:extLst>
                    <a:ext uri="{FF2B5EF4-FFF2-40B4-BE49-F238E27FC236}">
                      <a16:creationId xmlns:a16="http://schemas.microsoft.com/office/drawing/2014/main" id="{7849C872-15C8-440D-B631-C03AF96E396F}"/>
                    </a:ext>
                  </a:extLst>
                </p:cNvPr>
                <p:cNvPicPr/>
                <p:nvPr/>
              </p:nvPicPr>
              <p:blipFill>
                <a:blip r:embed="rId1730"/>
                <a:stretch>
                  <a:fillRect/>
                </a:stretch>
              </p:blipFill>
              <p:spPr>
                <a:xfrm>
                  <a:off x="5008054" y="5937245"/>
                  <a:ext cx="132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31">
              <p14:nvContentPartPr>
                <p14:cNvPr id="1168" name="Freihand 1167">
                  <a:extLst>
                    <a:ext uri="{FF2B5EF4-FFF2-40B4-BE49-F238E27FC236}">
                      <a16:creationId xmlns:a16="http://schemas.microsoft.com/office/drawing/2014/main" id="{51DB73E2-1BC3-41F3-9369-CD2E65C8EC3E}"/>
                    </a:ext>
                  </a:extLst>
                </p14:cNvPr>
                <p14:cNvContentPartPr/>
                <p14:nvPr/>
              </p14:nvContentPartPr>
              <p14:xfrm>
                <a:off x="5215054" y="5887565"/>
                <a:ext cx="132120" cy="38160"/>
              </p14:xfrm>
            </p:contentPart>
          </mc:Choice>
          <mc:Fallback xmlns="">
            <p:pic>
              <p:nvPicPr>
                <p:cNvPr id="1168" name="Freihand 1167">
                  <a:extLst>
                    <a:ext uri="{FF2B5EF4-FFF2-40B4-BE49-F238E27FC236}">
                      <a16:creationId xmlns:a16="http://schemas.microsoft.com/office/drawing/2014/main" id="{51DB73E2-1BC3-41F3-9369-CD2E65C8EC3E}"/>
                    </a:ext>
                  </a:extLst>
                </p:cNvPr>
                <p:cNvPicPr/>
                <p:nvPr/>
              </p:nvPicPr>
              <p:blipFill>
                <a:blip r:embed="rId1732"/>
                <a:stretch>
                  <a:fillRect/>
                </a:stretch>
              </p:blipFill>
              <p:spPr>
                <a:xfrm>
                  <a:off x="5210734" y="5883245"/>
                  <a:ext cx="140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33">
              <p14:nvContentPartPr>
                <p14:cNvPr id="1170" name="Freihand 1169">
                  <a:extLst>
                    <a:ext uri="{FF2B5EF4-FFF2-40B4-BE49-F238E27FC236}">
                      <a16:creationId xmlns:a16="http://schemas.microsoft.com/office/drawing/2014/main" id="{9BC752A2-0921-4723-8F6E-A83133821938}"/>
                    </a:ext>
                  </a:extLst>
                </p14:cNvPr>
                <p14:cNvContentPartPr/>
                <p14:nvPr/>
              </p14:nvContentPartPr>
              <p14:xfrm>
                <a:off x="5445814" y="5844365"/>
                <a:ext cx="146880" cy="112320"/>
              </p14:xfrm>
            </p:contentPart>
          </mc:Choice>
          <mc:Fallback xmlns="">
            <p:pic>
              <p:nvPicPr>
                <p:cNvPr id="1170" name="Freihand 1169">
                  <a:extLst>
                    <a:ext uri="{FF2B5EF4-FFF2-40B4-BE49-F238E27FC236}">
                      <a16:creationId xmlns:a16="http://schemas.microsoft.com/office/drawing/2014/main" id="{9BC752A2-0921-4723-8F6E-A83133821938}"/>
                    </a:ext>
                  </a:extLst>
                </p:cNvPr>
                <p:cNvPicPr/>
                <p:nvPr/>
              </p:nvPicPr>
              <p:blipFill>
                <a:blip r:embed="rId1734"/>
                <a:stretch>
                  <a:fillRect/>
                </a:stretch>
              </p:blipFill>
              <p:spPr>
                <a:xfrm>
                  <a:off x="5441494" y="5840045"/>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35">
              <p14:nvContentPartPr>
                <p14:cNvPr id="1171" name="Freihand 1170">
                  <a:extLst>
                    <a:ext uri="{FF2B5EF4-FFF2-40B4-BE49-F238E27FC236}">
                      <a16:creationId xmlns:a16="http://schemas.microsoft.com/office/drawing/2014/main" id="{755F9AB4-F1E2-4368-82A8-F9B6F96A33E2}"/>
                    </a:ext>
                  </a:extLst>
                </p14:cNvPr>
                <p14:cNvContentPartPr/>
                <p14:nvPr/>
              </p14:nvContentPartPr>
              <p14:xfrm>
                <a:off x="5567494" y="5860205"/>
                <a:ext cx="137880" cy="82440"/>
              </p14:xfrm>
            </p:contentPart>
          </mc:Choice>
          <mc:Fallback xmlns="">
            <p:pic>
              <p:nvPicPr>
                <p:cNvPr id="1171" name="Freihand 1170">
                  <a:extLst>
                    <a:ext uri="{FF2B5EF4-FFF2-40B4-BE49-F238E27FC236}">
                      <a16:creationId xmlns:a16="http://schemas.microsoft.com/office/drawing/2014/main" id="{755F9AB4-F1E2-4368-82A8-F9B6F96A33E2}"/>
                    </a:ext>
                  </a:extLst>
                </p:cNvPr>
                <p:cNvPicPr/>
                <p:nvPr/>
              </p:nvPicPr>
              <p:blipFill>
                <a:blip r:embed="rId1736"/>
                <a:stretch>
                  <a:fillRect/>
                </a:stretch>
              </p:blipFill>
              <p:spPr>
                <a:xfrm>
                  <a:off x="5563174" y="5855885"/>
                  <a:ext cx="146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37">
              <p14:nvContentPartPr>
                <p14:cNvPr id="1172" name="Freihand 1171">
                  <a:extLst>
                    <a:ext uri="{FF2B5EF4-FFF2-40B4-BE49-F238E27FC236}">
                      <a16:creationId xmlns:a16="http://schemas.microsoft.com/office/drawing/2014/main" id="{1DD62703-3968-4A51-A5D6-43AE06C45EC4}"/>
                    </a:ext>
                  </a:extLst>
                </p14:cNvPr>
                <p14:cNvContentPartPr/>
                <p14:nvPr/>
              </p14:nvContentPartPr>
              <p14:xfrm>
                <a:off x="5756854" y="5871365"/>
                <a:ext cx="151560" cy="81000"/>
              </p14:xfrm>
            </p:contentPart>
          </mc:Choice>
          <mc:Fallback xmlns="">
            <p:pic>
              <p:nvPicPr>
                <p:cNvPr id="1172" name="Freihand 1171">
                  <a:extLst>
                    <a:ext uri="{FF2B5EF4-FFF2-40B4-BE49-F238E27FC236}">
                      <a16:creationId xmlns:a16="http://schemas.microsoft.com/office/drawing/2014/main" id="{1DD62703-3968-4A51-A5D6-43AE06C45EC4}"/>
                    </a:ext>
                  </a:extLst>
                </p:cNvPr>
                <p:cNvPicPr/>
                <p:nvPr/>
              </p:nvPicPr>
              <p:blipFill>
                <a:blip r:embed="rId1738"/>
                <a:stretch>
                  <a:fillRect/>
                </a:stretch>
              </p:blipFill>
              <p:spPr>
                <a:xfrm>
                  <a:off x="5752534" y="5867045"/>
                  <a:ext cx="160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39">
              <p14:nvContentPartPr>
                <p14:cNvPr id="1174" name="Freihand 1173">
                  <a:extLst>
                    <a:ext uri="{FF2B5EF4-FFF2-40B4-BE49-F238E27FC236}">
                      <a16:creationId xmlns:a16="http://schemas.microsoft.com/office/drawing/2014/main" id="{CD432161-ADE3-4511-8F76-23EFDEE68197}"/>
                    </a:ext>
                  </a:extLst>
                </p14:cNvPr>
                <p14:cNvContentPartPr/>
                <p14:nvPr/>
              </p14:nvContentPartPr>
              <p14:xfrm>
                <a:off x="5036494" y="5808365"/>
                <a:ext cx="99360" cy="92880"/>
              </p14:xfrm>
            </p:contentPart>
          </mc:Choice>
          <mc:Fallback xmlns="">
            <p:pic>
              <p:nvPicPr>
                <p:cNvPr id="1174" name="Freihand 1173">
                  <a:extLst>
                    <a:ext uri="{FF2B5EF4-FFF2-40B4-BE49-F238E27FC236}">
                      <a16:creationId xmlns:a16="http://schemas.microsoft.com/office/drawing/2014/main" id="{CD432161-ADE3-4511-8F76-23EFDEE68197}"/>
                    </a:ext>
                  </a:extLst>
                </p:cNvPr>
                <p:cNvPicPr/>
                <p:nvPr/>
              </p:nvPicPr>
              <p:blipFill>
                <a:blip r:embed="rId1740"/>
                <a:stretch>
                  <a:fillRect/>
                </a:stretch>
              </p:blipFill>
              <p:spPr>
                <a:xfrm>
                  <a:off x="5032174" y="5804045"/>
                  <a:ext cx="108000" cy="101520"/>
                </a:xfrm>
                <a:prstGeom prst="rect">
                  <a:avLst/>
                </a:prstGeom>
              </p:spPr>
            </p:pic>
          </mc:Fallback>
        </mc:AlternateContent>
      </p:grpSp>
      <p:grpSp>
        <p:nvGrpSpPr>
          <p:cNvPr id="1177" name="Gruppieren 1176">
            <a:extLst>
              <a:ext uri="{FF2B5EF4-FFF2-40B4-BE49-F238E27FC236}">
                <a16:creationId xmlns:a16="http://schemas.microsoft.com/office/drawing/2014/main" id="{3FD6BA24-281C-4FD1-93AD-71E2D3B00F7D}"/>
              </a:ext>
            </a:extLst>
          </p:cNvPr>
          <p:cNvGrpSpPr/>
          <p:nvPr/>
        </p:nvGrpSpPr>
        <p:grpSpPr>
          <a:xfrm>
            <a:off x="4870894" y="6267725"/>
            <a:ext cx="421560" cy="271080"/>
            <a:chOff x="4870894" y="6267725"/>
            <a:chExt cx="421560" cy="271080"/>
          </a:xfrm>
        </p:grpSpPr>
        <mc:AlternateContent xmlns:mc="http://schemas.openxmlformats.org/markup-compatibility/2006" xmlns:p14="http://schemas.microsoft.com/office/powerpoint/2010/main">
          <mc:Choice Requires="p14">
            <p:contentPart p14:bwMode="auto" r:id="rId1741">
              <p14:nvContentPartPr>
                <p14:cNvPr id="1144" name="Freihand 1143">
                  <a:extLst>
                    <a:ext uri="{FF2B5EF4-FFF2-40B4-BE49-F238E27FC236}">
                      <a16:creationId xmlns:a16="http://schemas.microsoft.com/office/drawing/2014/main" id="{B27F05FA-5E02-416B-8096-C000E0387D0B}"/>
                    </a:ext>
                  </a:extLst>
                </p14:cNvPr>
                <p14:cNvContentPartPr/>
                <p14:nvPr/>
              </p14:nvContentPartPr>
              <p14:xfrm>
                <a:off x="4870894" y="6356645"/>
                <a:ext cx="131040" cy="119520"/>
              </p14:xfrm>
            </p:contentPart>
          </mc:Choice>
          <mc:Fallback xmlns="">
            <p:pic>
              <p:nvPicPr>
                <p:cNvPr id="1144" name="Freihand 1143">
                  <a:extLst>
                    <a:ext uri="{FF2B5EF4-FFF2-40B4-BE49-F238E27FC236}">
                      <a16:creationId xmlns:a16="http://schemas.microsoft.com/office/drawing/2014/main" id="{B27F05FA-5E02-416B-8096-C000E0387D0B}"/>
                    </a:ext>
                  </a:extLst>
                </p:cNvPr>
                <p:cNvPicPr/>
                <p:nvPr/>
              </p:nvPicPr>
              <p:blipFill>
                <a:blip r:embed="rId1742"/>
                <a:stretch>
                  <a:fillRect/>
                </a:stretch>
              </p:blipFill>
              <p:spPr>
                <a:xfrm>
                  <a:off x="4866574" y="6352325"/>
                  <a:ext cx="139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43">
              <p14:nvContentPartPr>
                <p14:cNvPr id="1145" name="Freihand 1144">
                  <a:extLst>
                    <a:ext uri="{FF2B5EF4-FFF2-40B4-BE49-F238E27FC236}">
                      <a16:creationId xmlns:a16="http://schemas.microsoft.com/office/drawing/2014/main" id="{58351EE8-E18A-4EF1-99EF-48578627A835}"/>
                    </a:ext>
                  </a:extLst>
                </p14:cNvPr>
                <p14:cNvContentPartPr/>
                <p14:nvPr/>
              </p14:nvContentPartPr>
              <p14:xfrm>
                <a:off x="5041894" y="6453125"/>
                <a:ext cx="16200" cy="85680"/>
              </p14:xfrm>
            </p:contentPart>
          </mc:Choice>
          <mc:Fallback xmlns="">
            <p:pic>
              <p:nvPicPr>
                <p:cNvPr id="1145" name="Freihand 1144">
                  <a:extLst>
                    <a:ext uri="{FF2B5EF4-FFF2-40B4-BE49-F238E27FC236}">
                      <a16:creationId xmlns:a16="http://schemas.microsoft.com/office/drawing/2014/main" id="{58351EE8-E18A-4EF1-99EF-48578627A835}"/>
                    </a:ext>
                  </a:extLst>
                </p:cNvPr>
                <p:cNvPicPr/>
                <p:nvPr/>
              </p:nvPicPr>
              <p:blipFill>
                <a:blip r:embed="rId1744"/>
                <a:stretch>
                  <a:fillRect/>
                </a:stretch>
              </p:blipFill>
              <p:spPr>
                <a:xfrm>
                  <a:off x="5037574" y="6448805"/>
                  <a:ext cx="24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45">
              <p14:nvContentPartPr>
                <p14:cNvPr id="1146" name="Freihand 1145">
                  <a:extLst>
                    <a:ext uri="{FF2B5EF4-FFF2-40B4-BE49-F238E27FC236}">
                      <a16:creationId xmlns:a16="http://schemas.microsoft.com/office/drawing/2014/main" id="{6CB3B1C3-9859-46A0-BC5B-247A836F32CB}"/>
                    </a:ext>
                  </a:extLst>
                </p14:cNvPr>
                <p14:cNvContentPartPr/>
                <p14:nvPr/>
              </p14:nvContentPartPr>
              <p14:xfrm>
                <a:off x="5012374" y="6434405"/>
                <a:ext cx="135360" cy="103320"/>
              </p14:xfrm>
            </p:contentPart>
          </mc:Choice>
          <mc:Fallback xmlns="">
            <p:pic>
              <p:nvPicPr>
                <p:cNvPr id="1146" name="Freihand 1145">
                  <a:extLst>
                    <a:ext uri="{FF2B5EF4-FFF2-40B4-BE49-F238E27FC236}">
                      <a16:creationId xmlns:a16="http://schemas.microsoft.com/office/drawing/2014/main" id="{6CB3B1C3-9859-46A0-BC5B-247A836F32CB}"/>
                    </a:ext>
                  </a:extLst>
                </p:cNvPr>
                <p:cNvPicPr/>
                <p:nvPr/>
              </p:nvPicPr>
              <p:blipFill>
                <a:blip r:embed="rId1746"/>
                <a:stretch>
                  <a:fillRect/>
                </a:stretch>
              </p:blipFill>
              <p:spPr>
                <a:xfrm>
                  <a:off x="5008054" y="6430085"/>
                  <a:ext cx="144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47">
              <p14:nvContentPartPr>
                <p14:cNvPr id="1147" name="Freihand 1146">
                  <a:extLst>
                    <a:ext uri="{FF2B5EF4-FFF2-40B4-BE49-F238E27FC236}">
                      <a16:creationId xmlns:a16="http://schemas.microsoft.com/office/drawing/2014/main" id="{21E5ACB3-DD18-4321-856B-8744FA4D904F}"/>
                    </a:ext>
                  </a:extLst>
                </p14:cNvPr>
                <p14:cNvContentPartPr/>
                <p14:nvPr/>
              </p14:nvContentPartPr>
              <p14:xfrm>
                <a:off x="5151334" y="6393365"/>
                <a:ext cx="118080" cy="6840"/>
              </p14:xfrm>
            </p:contentPart>
          </mc:Choice>
          <mc:Fallback xmlns="">
            <p:pic>
              <p:nvPicPr>
                <p:cNvPr id="1147" name="Freihand 1146">
                  <a:extLst>
                    <a:ext uri="{FF2B5EF4-FFF2-40B4-BE49-F238E27FC236}">
                      <a16:creationId xmlns:a16="http://schemas.microsoft.com/office/drawing/2014/main" id="{21E5ACB3-DD18-4321-856B-8744FA4D904F}"/>
                    </a:ext>
                  </a:extLst>
                </p:cNvPr>
                <p:cNvPicPr/>
                <p:nvPr/>
              </p:nvPicPr>
              <p:blipFill>
                <a:blip r:embed="rId1748"/>
                <a:stretch>
                  <a:fillRect/>
                </a:stretch>
              </p:blipFill>
              <p:spPr>
                <a:xfrm>
                  <a:off x="5147014" y="6389045"/>
                  <a:ext cx="126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49">
              <p14:nvContentPartPr>
                <p14:cNvPr id="1148" name="Freihand 1147">
                  <a:extLst>
                    <a:ext uri="{FF2B5EF4-FFF2-40B4-BE49-F238E27FC236}">
                      <a16:creationId xmlns:a16="http://schemas.microsoft.com/office/drawing/2014/main" id="{46432068-C708-4B07-A91B-0F7406F0553C}"/>
                    </a:ext>
                  </a:extLst>
                </p14:cNvPr>
                <p14:cNvContentPartPr/>
                <p14:nvPr/>
              </p14:nvContentPartPr>
              <p14:xfrm>
                <a:off x="5192734" y="6422165"/>
                <a:ext cx="99720" cy="7200"/>
              </p14:xfrm>
            </p:contentPart>
          </mc:Choice>
          <mc:Fallback xmlns="">
            <p:pic>
              <p:nvPicPr>
                <p:cNvPr id="1148" name="Freihand 1147">
                  <a:extLst>
                    <a:ext uri="{FF2B5EF4-FFF2-40B4-BE49-F238E27FC236}">
                      <a16:creationId xmlns:a16="http://schemas.microsoft.com/office/drawing/2014/main" id="{46432068-C708-4B07-A91B-0F7406F0553C}"/>
                    </a:ext>
                  </a:extLst>
                </p:cNvPr>
                <p:cNvPicPr/>
                <p:nvPr/>
              </p:nvPicPr>
              <p:blipFill>
                <a:blip r:embed="rId1750"/>
                <a:stretch>
                  <a:fillRect/>
                </a:stretch>
              </p:blipFill>
              <p:spPr>
                <a:xfrm>
                  <a:off x="5188414" y="6417845"/>
                  <a:ext cx="108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51">
              <p14:nvContentPartPr>
                <p14:cNvPr id="1176" name="Freihand 1175">
                  <a:extLst>
                    <a:ext uri="{FF2B5EF4-FFF2-40B4-BE49-F238E27FC236}">
                      <a16:creationId xmlns:a16="http://schemas.microsoft.com/office/drawing/2014/main" id="{89634362-189B-4C50-BAA2-E07EF7697D3A}"/>
                    </a:ext>
                  </a:extLst>
                </p14:cNvPr>
                <p14:cNvContentPartPr/>
                <p14:nvPr/>
              </p14:nvContentPartPr>
              <p14:xfrm>
                <a:off x="5045494" y="6267725"/>
                <a:ext cx="84960" cy="87120"/>
              </p14:xfrm>
            </p:contentPart>
          </mc:Choice>
          <mc:Fallback xmlns="">
            <p:pic>
              <p:nvPicPr>
                <p:cNvPr id="1176" name="Freihand 1175">
                  <a:extLst>
                    <a:ext uri="{FF2B5EF4-FFF2-40B4-BE49-F238E27FC236}">
                      <a16:creationId xmlns:a16="http://schemas.microsoft.com/office/drawing/2014/main" id="{89634362-189B-4C50-BAA2-E07EF7697D3A}"/>
                    </a:ext>
                  </a:extLst>
                </p:cNvPr>
                <p:cNvPicPr/>
                <p:nvPr/>
              </p:nvPicPr>
              <p:blipFill>
                <a:blip r:embed="rId1752"/>
                <a:stretch>
                  <a:fillRect/>
                </a:stretch>
              </p:blipFill>
              <p:spPr>
                <a:xfrm>
                  <a:off x="5041174" y="6263405"/>
                  <a:ext cx="93600" cy="95760"/>
                </a:xfrm>
                <a:prstGeom prst="rect">
                  <a:avLst/>
                </a:prstGeom>
              </p:spPr>
            </p:pic>
          </mc:Fallback>
        </mc:AlternateContent>
      </p:grpSp>
      <p:grpSp>
        <p:nvGrpSpPr>
          <p:cNvPr id="1194" name="Gruppieren 1193">
            <a:extLst>
              <a:ext uri="{FF2B5EF4-FFF2-40B4-BE49-F238E27FC236}">
                <a16:creationId xmlns:a16="http://schemas.microsoft.com/office/drawing/2014/main" id="{9C1BC762-8E5F-415E-8253-09DA42FE6469}"/>
              </a:ext>
            </a:extLst>
          </p:cNvPr>
          <p:cNvGrpSpPr/>
          <p:nvPr/>
        </p:nvGrpSpPr>
        <p:grpSpPr>
          <a:xfrm>
            <a:off x="71014" y="1650005"/>
            <a:ext cx="3204000" cy="1766520"/>
            <a:chOff x="71014" y="1650005"/>
            <a:chExt cx="3204000" cy="1766520"/>
          </a:xfrm>
        </p:grpSpPr>
        <mc:AlternateContent xmlns:mc="http://schemas.openxmlformats.org/markup-compatibility/2006" xmlns:p14="http://schemas.microsoft.com/office/powerpoint/2010/main">
          <mc:Choice Requires="p14">
            <p:contentPart p14:bwMode="auto" r:id="rId1753">
              <p14:nvContentPartPr>
                <p14:cNvPr id="1178" name="Freihand 1177">
                  <a:extLst>
                    <a:ext uri="{FF2B5EF4-FFF2-40B4-BE49-F238E27FC236}">
                      <a16:creationId xmlns:a16="http://schemas.microsoft.com/office/drawing/2014/main" id="{1E4BE3BD-1FA8-4FE8-A48A-66228A609AA7}"/>
                    </a:ext>
                  </a:extLst>
                </p14:cNvPr>
                <p14:cNvContentPartPr/>
                <p14:nvPr/>
              </p14:nvContentPartPr>
              <p14:xfrm>
                <a:off x="1256494" y="2867885"/>
                <a:ext cx="18360" cy="76320"/>
              </p14:xfrm>
            </p:contentPart>
          </mc:Choice>
          <mc:Fallback xmlns="">
            <p:pic>
              <p:nvPicPr>
                <p:cNvPr id="1178" name="Freihand 1177">
                  <a:extLst>
                    <a:ext uri="{FF2B5EF4-FFF2-40B4-BE49-F238E27FC236}">
                      <a16:creationId xmlns:a16="http://schemas.microsoft.com/office/drawing/2014/main" id="{1E4BE3BD-1FA8-4FE8-A48A-66228A609AA7}"/>
                    </a:ext>
                  </a:extLst>
                </p:cNvPr>
                <p:cNvPicPr/>
                <p:nvPr/>
              </p:nvPicPr>
              <p:blipFill>
                <a:blip r:embed="rId1754"/>
                <a:stretch>
                  <a:fillRect/>
                </a:stretch>
              </p:blipFill>
              <p:spPr>
                <a:xfrm>
                  <a:off x="1252174" y="2863565"/>
                  <a:ext cx="27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55">
              <p14:nvContentPartPr>
                <p14:cNvPr id="1179" name="Freihand 1178">
                  <a:extLst>
                    <a:ext uri="{FF2B5EF4-FFF2-40B4-BE49-F238E27FC236}">
                      <a16:creationId xmlns:a16="http://schemas.microsoft.com/office/drawing/2014/main" id="{A277EA0C-9F7C-4069-8223-A434304F4FA9}"/>
                    </a:ext>
                  </a:extLst>
                </p14:cNvPr>
                <p14:cNvContentPartPr/>
                <p14:nvPr/>
              </p14:nvContentPartPr>
              <p14:xfrm>
                <a:off x="1179814" y="3005765"/>
                <a:ext cx="51840" cy="103680"/>
              </p14:xfrm>
            </p:contentPart>
          </mc:Choice>
          <mc:Fallback xmlns="">
            <p:pic>
              <p:nvPicPr>
                <p:cNvPr id="1179" name="Freihand 1178">
                  <a:extLst>
                    <a:ext uri="{FF2B5EF4-FFF2-40B4-BE49-F238E27FC236}">
                      <a16:creationId xmlns:a16="http://schemas.microsoft.com/office/drawing/2014/main" id="{A277EA0C-9F7C-4069-8223-A434304F4FA9}"/>
                    </a:ext>
                  </a:extLst>
                </p:cNvPr>
                <p:cNvPicPr/>
                <p:nvPr/>
              </p:nvPicPr>
              <p:blipFill>
                <a:blip r:embed="rId1756"/>
                <a:stretch>
                  <a:fillRect/>
                </a:stretch>
              </p:blipFill>
              <p:spPr>
                <a:xfrm>
                  <a:off x="1175494" y="3001445"/>
                  <a:ext cx="60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57">
              <p14:nvContentPartPr>
                <p14:cNvPr id="1180" name="Freihand 1179">
                  <a:extLst>
                    <a:ext uri="{FF2B5EF4-FFF2-40B4-BE49-F238E27FC236}">
                      <a16:creationId xmlns:a16="http://schemas.microsoft.com/office/drawing/2014/main" id="{3E1B336E-4700-4B1F-BAC5-B74A99E9AECC}"/>
                    </a:ext>
                  </a:extLst>
                </p14:cNvPr>
                <p14:cNvContentPartPr/>
                <p14:nvPr/>
              </p14:nvContentPartPr>
              <p14:xfrm>
                <a:off x="1178014" y="3000005"/>
                <a:ext cx="58320" cy="19080"/>
              </p14:xfrm>
            </p:contentPart>
          </mc:Choice>
          <mc:Fallback xmlns="">
            <p:pic>
              <p:nvPicPr>
                <p:cNvPr id="1180" name="Freihand 1179">
                  <a:extLst>
                    <a:ext uri="{FF2B5EF4-FFF2-40B4-BE49-F238E27FC236}">
                      <a16:creationId xmlns:a16="http://schemas.microsoft.com/office/drawing/2014/main" id="{3E1B336E-4700-4B1F-BAC5-B74A99E9AECC}"/>
                    </a:ext>
                  </a:extLst>
                </p:cNvPr>
                <p:cNvPicPr/>
                <p:nvPr/>
              </p:nvPicPr>
              <p:blipFill>
                <a:blip r:embed="rId1758"/>
                <a:stretch>
                  <a:fillRect/>
                </a:stretch>
              </p:blipFill>
              <p:spPr>
                <a:xfrm>
                  <a:off x="1173694" y="2995685"/>
                  <a:ext cx="66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59">
              <p14:nvContentPartPr>
                <p14:cNvPr id="1181" name="Freihand 1180">
                  <a:extLst>
                    <a:ext uri="{FF2B5EF4-FFF2-40B4-BE49-F238E27FC236}">
                      <a16:creationId xmlns:a16="http://schemas.microsoft.com/office/drawing/2014/main" id="{367D34A4-EF06-4642-A459-F24F68A1AA94}"/>
                    </a:ext>
                  </a:extLst>
                </p14:cNvPr>
                <p14:cNvContentPartPr/>
                <p14:nvPr/>
              </p14:nvContentPartPr>
              <p14:xfrm>
                <a:off x="1249654" y="3005045"/>
                <a:ext cx="59400" cy="89280"/>
              </p14:xfrm>
            </p:contentPart>
          </mc:Choice>
          <mc:Fallback xmlns="">
            <p:pic>
              <p:nvPicPr>
                <p:cNvPr id="1181" name="Freihand 1180">
                  <a:extLst>
                    <a:ext uri="{FF2B5EF4-FFF2-40B4-BE49-F238E27FC236}">
                      <a16:creationId xmlns:a16="http://schemas.microsoft.com/office/drawing/2014/main" id="{367D34A4-EF06-4642-A459-F24F68A1AA94}"/>
                    </a:ext>
                  </a:extLst>
                </p:cNvPr>
                <p:cNvPicPr/>
                <p:nvPr/>
              </p:nvPicPr>
              <p:blipFill>
                <a:blip r:embed="rId1760"/>
                <a:stretch>
                  <a:fillRect/>
                </a:stretch>
              </p:blipFill>
              <p:spPr>
                <a:xfrm>
                  <a:off x="1245334" y="3000725"/>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61">
              <p14:nvContentPartPr>
                <p14:cNvPr id="1183" name="Freihand 1182">
                  <a:extLst>
                    <a:ext uri="{FF2B5EF4-FFF2-40B4-BE49-F238E27FC236}">
                      <a16:creationId xmlns:a16="http://schemas.microsoft.com/office/drawing/2014/main" id="{073D0204-702A-4A2D-BC5E-0241AFE6241E}"/>
                    </a:ext>
                  </a:extLst>
                </p14:cNvPr>
                <p14:cNvContentPartPr/>
                <p14:nvPr/>
              </p14:nvContentPartPr>
              <p14:xfrm>
                <a:off x="1159654" y="2856365"/>
                <a:ext cx="1800" cy="1800"/>
              </p14:xfrm>
            </p:contentPart>
          </mc:Choice>
          <mc:Fallback xmlns="">
            <p:pic>
              <p:nvPicPr>
                <p:cNvPr id="1183" name="Freihand 1182">
                  <a:extLst>
                    <a:ext uri="{FF2B5EF4-FFF2-40B4-BE49-F238E27FC236}">
                      <a16:creationId xmlns:a16="http://schemas.microsoft.com/office/drawing/2014/main" id="{073D0204-702A-4A2D-BC5E-0241AFE6241E}"/>
                    </a:ext>
                  </a:extLst>
                </p:cNvPr>
                <p:cNvPicPr/>
                <p:nvPr/>
              </p:nvPicPr>
              <p:blipFill>
                <a:blip r:embed="rId1762"/>
                <a:stretch>
                  <a:fillRect/>
                </a:stretch>
              </p:blipFill>
              <p:spPr>
                <a:xfrm>
                  <a:off x="1155334" y="2852045"/>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63">
              <p14:nvContentPartPr>
                <p14:cNvPr id="1184" name="Freihand 1183">
                  <a:extLst>
                    <a:ext uri="{FF2B5EF4-FFF2-40B4-BE49-F238E27FC236}">
                      <a16:creationId xmlns:a16="http://schemas.microsoft.com/office/drawing/2014/main" id="{E976D35B-5E7F-4A2F-A551-AA354A4AF9EA}"/>
                    </a:ext>
                  </a:extLst>
                </p14:cNvPr>
                <p14:cNvContentPartPr/>
                <p14:nvPr/>
              </p14:nvContentPartPr>
              <p14:xfrm>
                <a:off x="1135894" y="2854205"/>
                <a:ext cx="126000" cy="16560"/>
              </p14:xfrm>
            </p:contentPart>
          </mc:Choice>
          <mc:Fallback xmlns="">
            <p:pic>
              <p:nvPicPr>
                <p:cNvPr id="1184" name="Freihand 1183">
                  <a:extLst>
                    <a:ext uri="{FF2B5EF4-FFF2-40B4-BE49-F238E27FC236}">
                      <a16:creationId xmlns:a16="http://schemas.microsoft.com/office/drawing/2014/main" id="{E976D35B-5E7F-4A2F-A551-AA354A4AF9EA}"/>
                    </a:ext>
                  </a:extLst>
                </p:cNvPr>
                <p:cNvPicPr/>
                <p:nvPr/>
              </p:nvPicPr>
              <p:blipFill>
                <a:blip r:embed="rId1764"/>
                <a:stretch>
                  <a:fillRect/>
                </a:stretch>
              </p:blipFill>
              <p:spPr>
                <a:xfrm>
                  <a:off x="1131574" y="2849885"/>
                  <a:ext cx="134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65">
              <p14:nvContentPartPr>
                <p14:cNvPr id="1185" name="Freihand 1184">
                  <a:extLst>
                    <a:ext uri="{FF2B5EF4-FFF2-40B4-BE49-F238E27FC236}">
                      <a16:creationId xmlns:a16="http://schemas.microsoft.com/office/drawing/2014/main" id="{A7D074B1-0E90-4F42-8A40-DD47667D8F29}"/>
                    </a:ext>
                  </a:extLst>
                </p14:cNvPr>
                <p14:cNvContentPartPr/>
                <p14:nvPr/>
              </p14:nvContentPartPr>
              <p14:xfrm>
                <a:off x="832774" y="2832245"/>
                <a:ext cx="64800" cy="52560"/>
              </p14:xfrm>
            </p:contentPart>
          </mc:Choice>
          <mc:Fallback xmlns="">
            <p:pic>
              <p:nvPicPr>
                <p:cNvPr id="1185" name="Freihand 1184">
                  <a:extLst>
                    <a:ext uri="{FF2B5EF4-FFF2-40B4-BE49-F238E27FC236}">
                      <a16:creationId xmlns:a16="http://schemas.microsoft.com/office/drawing/2014/main" id="{A7D074B1-0E90-4F42-8A40-DD47667D8F29}"/>
                    </a:ext>
                  </a:extLst>
                </p:cNvPr>
                <p:cNvPicPr/>
                <p:nvPr/>
              </p:nvPicPr>
              <p:blipFill>
                <a:blip r:embed="rId1766"/>
                <a:stretch>
                  <a:fillRect/>
                </a:stretch>
              </p:blipFill>
              <p:spPr>
                <a:xfrm>
                  <a:off x="828454" y="2827925"/>
                  <a:ext cx="73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767">
              <p14:nvContentPartPr>
                <p14:cNvPr id="1186" name="Freihand 1185">
                  <a:extLst>
                    <a:ext uri="{FF2B5EF4-FFF2-40B4-BE49-F238E27FC236}">
                      <a16:creationId xmlns:a16="http://schemas.microsoft.com/office/drawing/2014/main" id="{33B8555B-BDCA-4CEA-8B19-EAD964D347B9}"/>
                    </a:ext>
                  </a:extLst>
                </p14:cNvPr>
                <p14:cNvContentPartPr/>
                <p14:nvPr/>
              </p14:nvContentPartPr>
              <p14:xfrm>
                <a:off x="915574" y="2834405"/>
                <a:ext cx="33480" cy="37440"/>
              </p14:xfrm>
            </p:contentPart>
          </mc:Choice>
          <mc:Fallback xmlns="">
            <p:pic>
              <p:nvPicPr>
                <p:cNvPr id="1186" name="Freihand 1185">
                  <a:extLst>
                    <a:ext uri="{FF2B5EF4-FFF2-40B4-BE49-F238E27FC236}">
                      <a16:creationId xmlns:a16="http://schemas.microsoft.com/office/drawing/2014/main" id="{33B8555B-BDCA-4CEA-8B19-EAD964D347B9}"/>
                    </a:ext>
                  </a:extLst>
                </p:cNvPr>
                <p:cNvPicPr/>
                <p:nvPr/>
              </p:nvPicPr>
              <p:blipFill>
                <a:blip r:embed="rId1768"/>
                <a:stretch>
                  <a:fillRect/>
                </a:stretch>
              </p:blipFill>
              <p:spPr>
                <a:xfrm>
                  <a:off x="911254" y="2830085"/>
                  <a:ext cx="42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69">
              <p14:nvContentPartPr>
                <p14:cNvPr id="1187" name="Freihand 1186">
                  <a:extLst>
                    <a:ext uri="{FF2B5EF4-FFF2-40B4-BE49-F238E27FC236}">
                      <a16:creationId xmlns:a16="http://schemas.microsoft.com/office/drawing/2014/main" id="{844D3869-8F1C-4347-8970-B378ED4C8465}"/>
                    </a:ext>
                  </a:extLst>
                </p14:cNvPr>
                <p14:cNvContentPartPr/>
                <p14:nvPr/>
              </p14:nvContentPartPr>
              <p14:xfrm>
                <a:off x="967774" y="2841965"/>
                <a:ext cx="63720" cy="36000"/>
              </p14:xfrm>
            </p:contentPart>
          </mc:Choice>
          <mc:Fallback xmlns="">
            <p:pic>
              <p:nvPicPr>
                <p:cNvPr id="1187" name="Freihand 1186">
                  <a:extLst>
                    <a:ext uri="{FF2B5EF4-FFF2-40B4-BE49-F238E27FC236}">
                      <a16:creationId xmlns:a16="http://schemas.microsoft.com/office/drawing/2014/main" id="{844D3869-8F1C-4347-8970-B378ED4C8465}"/>
                    </a:ext>
                  </a:extLst>
                </p:cNvPr>
                <p:cNvPicPr/>
                <p:nvPr/>
              </p:nvPicPr>
              <p:blipFill>
                <a:blip r:embed="rId1770"/>
                <a:stretch>
                  <a:fillRect/>
                </a:stretch>
              </p:blipFill>
              <p:spPr>
                <a:xfrm>
                  <a:off x="963454" y="2837645"/>
                  <a:ext cx="72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71">
              <p14:nvContentPartPr>
                <p14:cNvPr id="1189" name="Freihand 1188">
                  <a:extLst>
                    <a:ext uri="{FF2B5EF4-FFF2-40B4-BE49-F238E27FC236}">
                      <a16:creationId xmlns:a16="http://schemas.microsoft.com/office/drawing/2014/main" id="{E40C95CA-9119-4CE9-BC22-D8DC1C120637}"/>
                    </a:ext>
                  </a:extLst>
                </p14:cNvPr>
                <p14:cNvContentPartPr/>
                <p14:nvPr/>
              </p14:nvContentPartPr>
              <p14:xfrm>
                <a:off x="1181974" y="2715245"/>
                <a:ext cx="176760" cy="188640"/>
              </p14:xfrm>
            </p:contentPart>
          </mc:Choice>
          <mc:Fallback xmlns="">
            <p:pic>
              <p:nvPicPr>
                <p:cNvPr id="1189" name="Freihand 1188">
                  <a:extLst>
                    <a:ext uri="{FF2B5EF4-FFF2-40B4-BE49-F238E27FC236}">
                      <a16:creationId xmlns:a16="http://schemas.microsoft.com/office/drawing/2014/main" id="{E40C95CA-9119-4CE9-BC22-D8DC1C120637}"/>
                    </a:ext>
                  </a:extLst>
                </p:cNvPr>
                <p:cNvPicPr/>
                <p:nvPr/>
              </p:nvPicPr>
              <p:blipFill>
                <a:blip r:embed="rId1772"/>
                <a:stretch>
                  <a:fillRect/>
                </a:stretch>
              </p:blipFill>
              <p:spPr>
                <a:xfrm>
                  <a:off x="1177654" y="2710925"/>
                  <a:ext cx="185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773">
              <p14:nvContentPartPr>
                <p14:cNvPr id="1191" name="Freihand 1190">
                  <a:extLst>
                    <a:ext uri="{FF2B5EF4-FFF2-40B4-BE49-F238E27FC236}">
                      <a16:creationId xmlns:a16="http://schemas.microsoft.com/office/drawing/2014/main" id="{EDDAB037-61E5-4C36-A6B5-77D40259530B}"/>
                    </a:ext>
                  </a:extLst>
                </p14:cNvPr>
                <p14:cNvContentPartPr/>
                <p14:nvPr/>
              </p14:nvContentPartPr>
              <p14:xfrm>
                <a:off x="1141654" y="2808485"/>
                <a:ext cx="169200" cy="140400"/>
              </p14:xfrm>
            </p:contentPart>
          </mc:Choice>
          <mc:Fallback xmlns="">
            <p:pic>
              <p:nvPicPr>
                <p:cNvPr id="1191" name="Freihand 1190">
                  <a:extLst>
                    <a:ext uri="{FF2B5EF4-FFF2-40B4-BE49-F238E27FC236}">
                      <a16:creationId xmlns:a16="http://schemas.microsoft.com/office/drawing/2014/main" id="{EDDAB037-61E5-4C36-A6B5-77D40259530B}"/>
                    </a:ext>
                  </a:extLst>
                </p:cNvPr>
                <p:cNvPicPr/>
                <p:nvPr/>
              </p:nvPicPr>
              <p:blipFill>
                <a:blip r:embed="rId1774"/>
                <a:stretch>
                  <a:fillRect/>
                </a:stretch>
              </p:blipFill>
              <p:spPr>
                <a:xfrm>
                  <a:off x="1137334" y="2804165"/>
                  <a:ext cx="177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75">
              <p14:nvContentPartPr>
                <p14:cNvPr id="1193" name="Freihand 1192">
                  <a:extLst>
                    <a:ext uri="{FF2B5EF4-FFF2-40B4-BE49-F238E27FC236}">
                      <a16:creationId xmlns:a16="http://schemas.microsoft.com/office/drawing/2014/main" id="{602242E3-0C98-4E36-B7D6-772234AC0696}"/>
                    </a:ext>
                  </a:extLst>
                </p14:cNvPr>
                <p14:cNvContentPartPr/>
                <p14:nvPr/>
              </p14:nvContentPartPr>
              <p14:xfrm>
                <a:off x="71014" y="1650005"/>
                <a:ext cx="3204000" cy="1766520"/>
              </p14:xfrm>
            </p:contentPart>
          </mc:Choice>
          <mc:Fallback xmlns="">
            <p:pic>
              <p:nvPicPr>
                <p:cNvPr id="1193" name="Freihand 1192">
                  <a:extLst>
                    <a:ext uri="{FF2B5EF4-FFF2-40B4-BE49-F238E27FC236}">
                      <a16:creationId xmlns:a16="http://schemas.microsoft.com/office/drawing/2014/main" id="{602242E3-0C98-4E36-B7D6-772234AC0696}"/>
                    </a:ext>
                  </a:extLst>
                </p:cNvPr>
                <p:cNvPicPr/>
                <p:nvPr/>
              </p:nvPicPr>
              <p:blipFill>
                <a:blip r:embed="rId1776"/>
                <a:stretch>
                  <a:fillRect/>
                </a:stretch>
              </p:blipFill>
              <p:spPr>
                <a:xfrm>
                  <a:off x="66694" y="1645685"/>
                  <a:ext cx="3212640" cy="177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7">
            <p14:nvContentPartPr>
              <p14:cNvPr id="3" name="Freihand 2">
                <a:extLst>
                  <a:ext uri="{FF2B5EF4-FFF2-40B4-BE49-F238E27FC236}">
                    <a16:creationId xmlns:a16="http://schemas.microsoft.com/office/drawing/2014/main" id="{2DB320FC-3D68-48DF-A186-7E321065EA8A}"/>
                  </a:ext>
                </a:extLst>
              </p14:cNvPr>
              <p14:cNvContentPartPr/>
              <p14:nvPr/>
            </p14:nvContentPartPr>
            <p14:xfrm>
              <a:off x="10455574" y="3281165"/>
              <a:ext cx="1052640" cy="695520"/>
            </p14:xfrm>
          </p:contentPart>
        </mc:Choice>
        <mc:Fallback>
          <p:pic>
            <p:nvPicPr>
              <p:cNvPr id="3" name="Freihand 2">
                <a:extLst>
                  <a:ext uri="{FF2B5EF4-FFF2-40B4-BE49-F238E27FC236}">
                    <a16:creationId xmlns:a16="http://schemas.microsoft.com/office/drawing/2014/main" id="{2DB320FC-3D68-48DF-A186-7E321065EA8A}"/>
                  </a:ext>
                </a:extLst>
              </p:cNvPr>
              <p:cNvPicPr/>
              <p:nvPr/>
            </p:nvPicPr>
            <p:blipFill>
              <a:blip r:embed="rId1778"/>
              <a:stretch>
                <a:fillRect/>
              </a:stretch>
            </p:blipFill>
            <p:spPr>
              <a:xfrm>
                <a:off x="10451254" y="3276845"/>
                <a:ext cx="106128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1779">
            <p14:nvContentPartPr>
              <p14:cNvPr id="4" name="Freihand 3">
                <a:extLst>
                  <a:ext uri="{FF2B5EF4-FFF2-40B4-BE49-F238E27FC236}">
                    <a16:creationId xmlns:a16="http://schemas.microsoft.com/office/drawing/2014/main" id="{6FB9438A-8B92-4142-87A6-E10D3B87FE31}"/>
                  </a:ext>
                </a:extLst>
              </p14:cNvPr>
              <p14:cNvContentPartPr/>
              <p14:nvPr/>
            </p14:nvContentPartPr>
            <p14:xfrm>
              <a:off x="11141374" y="3508325"/>
              <a:ext cx="122400" cy="55800"/>
            </p14:xfrm>
          </p:contentPart>
        </mc:Choice>
        <mc:Fallback>
          <p:pic>
            <p:nvPicPr>
              <p:cNvPr id="4" name="Freihand 3">
                <a:extLst>
                  <a:ext uri="{FF2B5EF4-FFF2-40B4-BE49-F238E27FC236}">
                    <a16:creationId xmlns:a16="http://schemas.microsoft.com/office/drawing/2014/main" id="{6FB9438A-8B92-4142-87A6-E10D3B87FE31}"/>
                  </a:ext>
                </a:extLst>
              </p:cNvPr>
              <p:cNvPicPr/>
              <p:nvPr/>
            </p:nvPicPr>
            <p:blipFill>
              <a:blip r:embed="rId1780"/>
              <a:stretch>
                <a:fillRect/>
              </a:stretch>
            </p:blipFill>
            <p:spPr>
              <a:xfrm>
                <a:off x="11137054" y="3504005"/>
                <a:ext cx="131040" cy="64440"/>
              </a:xfrm>
              <a:prstGeom prst="rect">
                <a:avLst/>
              </a:prstGeom>
            </p:spPr>
          </p:pic>
        </mc:Fallback>
      </mc:AlternateContent>
      <p:grpSp>
        <p:nvGrpSpPr>
          <p:cNvPr id="72" name="Gruppieren 71">
            <a:extLst>
              <a:ext uri="{FF2B5EF4-FFF2-40B4-BE49-F238E27FC236}">
                <a16:creationId xmlns:a16="http://schemas.microsoft.com/office/drawing/2014/main" id="{7975D3C5-C9BD-48DF-A017-401F4CA925CC}"/>
              </a:ext>
            </a:extLst>
          </p:cNvPr>
          <p:cNvGrpSpPr/>
          <p:nvPr/>
        </p:nvGrpSpPr>
        <p:grpSpPr>
          <a:xfrm>
            <a:off x="1081174" y="2087405"/>
            <a:ext cx="11004840" cy="2230560"/>
            <a:chOff x="1081174" y="2087405"/>
            <a:chExt cx="11004840" cy="2230560"/>
          </a:xfrm>
        </p:grpSpPr>
        <mc:AlternateContent xmlns:mc="http://schemas.openxmlformats.org/markup-compatibility/2006">
          <mc:Choice xmlns:p14="http://schemas.microsoft.com/office/powerpoint/2010/main" Requires="p14">
            <p:contentPart p14:bwMode="auto" r:id="rId1781">
              <p14:nvContentPartPr>
                <p14:cNvPr id="5" name="Freihand 4">
                  <a:extLst>
                    <a:ext uri="{FF2B5EF4-FFF2-40B4-BE49-F238E27FC236}">
                      <a16:creationId xmlns:a16="http://schemas.microsoft.com/office/drawing/2014/main" id="{62F4A44C-1EB2-41CF-A2DB-6F810A203DD1}"/>
                    </a:ext>
                  </a:extLst>
                </p14:cNvPr>
                <p14:cNvContentPartPr/>
                <p14:nvPr/>
              </p14:nvContentPartPr>
              <p14:xfrm>
                <a:off x="1856614" y="2705885"/>
                <a:ext cx="59040" cy="79560"/>
              </p14:xfrm>
            </p:contentPart>
          </mc:Choice>
          <mc:Fallback>
            <p:pic>
              <p:nvPicPr>
                <p:cNvPr id="5" name="Freihand 4">
                  <a:extLst>
                    <a:ext uri="{FF2B5EF4-FFF2-40B4-BE49-F238E27FC236}">
                      <a16:creationId xmlns:a16="http://schemas.microsoft.com/office/drawing/2014/main" id="{62F4A44C-1EB2-41CF-A2DB-6F810A203DD1}"/>
                    </a:ext>
                  </a:extLst>
                </p:cNvPr>
                <p:cNvPicPr/>
                <p:nvPr/>
              </p:nvPicPr>
              <p:blipFill>
                <a:blip r:embed="rId1782"/>
                <a:stretch>
                  <a:fillRect/>
                </a:stretch>
              </p:blipFill>
              <p:spPr>
                <a:xfrm>
                  <a:off x="1852294" y="2701565"/>
                  <a:ext cx="67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83">
              <p14:nvContentPartPr>
                <p14:cNvPr id="8" name="Freihand 7">
                  <a:extLst>
                    <a:ext uri="{FF2B5EF4-FFF2-40B4-BE49-F238E27FC236}">
                      <a16:creationId xmlns:a16="http://schemas.microsoft.com/office/drawing/2014/main" id="{8A7C16EE-E0D7-42B4-8311-F4E8048E965C}"/>
                    </a:ext>
                  </a:extLst>
                </p14:cNvPr>
                <p14:cNvContentPartPr/>
                <p14:nvPr/>
              </p14:nvContentPartPr>
              <p14:xfrm>
                <a:off x="1892254" y="2813525"/>
                <a:ext cx="360" cy="360"/>
              </p14:xfrm>
            </p:contentPart>
          </mc:Choice>
          <mc:Fallback>
            <p:pic>
              <p:nvPicPr>
                <p:cNvPr id="8" name="Freihand 7">
                  <a:extLst>
                    <a:ext uri="{FF2B5EF4-FFF2-40B4-BE49-F238E27FC236}">
                      <a16:creationId xmlns:a16="http://schemas.microsoft.com/office/drawing/2014/main" id="{8A7C16EE-E0D7-42B4-8311-F4E8048E965C}"/>
                    </a:ext>
                  </a:extLst>
                </p:cNvPr>
                <p:cNvPicPr/>
                <p:nvPr/>
              </p:nvPicPr>
              <p:blipFill>
                <a:blip r:embed="rId1784"/>
                <a:stretch>
                  <a:fillRect/>
                </a:stretch>
              </p:blipFill>
              <p:spPr>
                <a:xfrm>
                  <a:off x="1887934" y="2809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85">
              <p14:nvContentPartPr>
                <p14:cNvPr id="23" name="Freihand 22">
                  <a:extLst>
                    <a:ext uri="{FF2B5EF4-FFF2-40B4-BE49-F238E27FC236}">
                      <a16:creationId xmlns:a16="http://schemas.microsoft.com/office/drawing/2014/main" id="{A1E89422-926B-4A4D-916A-59248461D70E}"/>
                    </a:ext>
                  </a:extLst>
                </p14:cNvPr>
                <p14:cNvContentPartPr/>
                <p14:nvPr/>
              </p14:nvContentPartPr>
              <p14:xfrm>
                <a:off x="9890014" y="2725685"/>
                <a:ext cx="2166120" cy="1592280"/>
              </p14:xfrm>
            </p:contentPart>
          </mc:Choice>
          <mc:Fallback>
            <p:pic>
              <p:nvPicPr>
                <p:cNvPr id="23" name="Freihand 22">
                  <a:extLst>
                    <a:ext uri="{FF2B5EF4-FFF2-40B4-BE49-F238E27FC236}">
                      <a16:creationId xmlns:a16="http://schemas.microsoft.com/office/drawing/2014/main" id="{A1E89422-926B-4A4D-916A-59248461D70E}"/>
                    </a:ext>
                  </a:extLst>
                </p:cNvPr>
                <p:cNvPicPr/>
                <p:nvPr/>
              </p:nvPicPr>
              <p:blipFill>
                <a:blip r:embed="rId1786"/>
                <a:stretch>
                  <a:fillRect/>
                </a:stretch>
              </p:blipFill>
              <p:spPr>
                <a:xfrm>
                  <a:off x="9885694" y="2721365"/>
                  <a:ext cx="2174760" cy="1600920"/>
                </a:xfrm>
                <a:prstGeom prst="rect">
                  <a:avLst/>
                </a:prstGeom>
              </p:spPr>
            </p:pic>
          </mc:Fallback>
        </mc:AlternateContent>
        <mc:AlternateContent xmlns:mc="http://schemas.openxmlformats.org/markup-compatibility/2006">
          <mc:Choice xmlns:p14="http://schemas.microsoft.com/office/powerpoint/2010/main" Requires="p14">
            <p:contentPart p14:bwMode="auto" r:id="rId1787">
              <p14:nvContentPartPr>
                <p14:cNvPr id="24" name="Freihand 23">
                  <a:extLst>
                    <a:ext uri="{FF2B5EF4-FFF2-40B4-BE49-F238E27FC236}">
                      <a16:creationId xmlns:a16="http://schemas.microsoft.com/office/drawing/2014/main" id="{2253A212-C337-444B-BB5B-52387808F232}"/>
                    </a:ext>
                  </a:extLst>
                </p14:cNvPr>
                <p14:cNvContentPartPr/>
                <p14:nvPr/>
              </p14:nvContentPartPr>
              <p14:xfrm>
                <a:off x="2045254" y="2087405"/>
                <a:ext cx="7967880" cy="1508040"/>
              </p14:xfrm>
            </p:contentPart>
          </mc:Choice>
          <mc:Fallback>
            <p:pic>
              <p:nvPicPr>
                <p:cNvPr id="24" name="Freihand 23">
                  <a:extLst>
                    <a:ext uri="{FF2B5EF4-FFF2-40B4-BE49-F238E27FC236}">
                      <a16:creationId xmlns:a16="http://schemas.microsoft.com/office/drawing/2014/main" id="{2253A212-C337-444B-BB5B-52387808F232}"/>
                    </a:ext>
                  </a:extLst>
                </p:cNvPr>
                <p:cNvPicPr/>
                <p:nvPr/>
              </p:nvPicPr>
              <p:blipFill>
                <a:blip r:embed="rId1788"/>
                <a:stretch>
                  <a:fillRect/>
                </a:stretch>
              </p:blipFill>
              <p:spPr>
                <a:xfrm>
                  <a:off x="2040934" y="2083085"/>
                  <a:ext cx="7976520" cy="1516680"/>
                </a:xfrm>
                <a:prstGeom prst="rect">
                  <a:avLst/>
                </a:prstGeom>
              </p:spPr>
            </p:pic>
          </mc:Fallback>
        </mc:AlternateContent>
        <mc:AlternateContent xmlns:mc="http://schemas.openxmlformats.org/markup-compatibility/2006">
          <mc:Choice xmlns:p14="http://schemas.microsoft.com/office/powerpoint/2010/main" Requires="p14">
            <p:contentPart p14:bwMode="auto" r:id="rId1789">
              <p14:nvContentPartPr>
                <p14:cNvPr id="30" name="Freihand 29">
                  <a:extLst>
                    <a:ext uri="{FF2B5EF4-FFF2-40B4-BE49-F238E27FC236}">
                      <a16:creationId xmlns:a16="http://schemas.microsoft.com/office/drawing/2014/main" id="{CBCA9A15-8B5F-42F9-B013-03DEA3D84917}"/>
                    </a:ext>
                  </a:extLst>
                </p14:cNvPr>
                <p14:cNvContentPartPr/>
                <p14:nvPr/>
              </p14:nvContentPartPr>
              <p14:xfrm>
                <a:off x="1946254" y="2347325"/>
                <a:ext cx="211320" cy="208440"/>
              </p14:xfrm>
            </p:contentPart>
          </mc:Choice>
          <mc:Fallback>
            <p:pic>
              <p:nvPicPr>
                <p:cNvPr id="30" name="Freihand 29">
                  <a:extLst>
                    <a:ext uri="{FF2B5EF4-FFF2-40B4-BE49-F238E27FC236}">
                      <a16:creationId xmlns:a16="http://schemas.microsoft.com/office/drawing/2014/main" id="{CBCA9A15-8B5F-42F9-B013-03DEA3D84917}"/>
                    </a:ext>
                  </a:extLst>
                </p:cNvPr>
                <p:cNvPicPr/>
                <p:nvPr/>
              </p:nvPicPr>
              <p:blipFill>
                <a:blip r:embed="rId1790"/>
                <a:stretch>
                  <a:fillRect/>
                </a:stretch>
              </p:blipFill>
              <p:spPr>
                <a:xfrm>
                  <a:off x="1941934" y="2343005"/>
                  <a:ext cx="219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791">
              <p14:nvContentPartPr>
                <p14:cNvPr id="49" name="Freihand 48">
                  <a:extLst>
                    <a:ext uri="{FF2B5EF4-FFF2-40B4-BE49-F238E27FC236}">
                      <a16:creationId xmlns:a16="http://schemas.microsoft.com/office/drawing/2014/main" id="{4BCA9166-AD66-43E4-9748-90BEDFE28A69}"/>
                    </a:ext>
                  </a:extLst>
                </p14:cNvPr>
                <p14:cNvContentPartPr/>
                <p14:nvPr/>
              </p14:nvContentPartPr>
              <p14:xfrm>
                <a:off x="1081174" y="2698325"/>
                <a:ext cx="811440" cy="198000"/>
              </p14:xfrm>
            </p:contentPart>
          </mc:Choice>
          <mc:Fallback>
            <p:pic>
              <p:nvPicPr>
                <p:cNvPr id="49" name="Freihand 48">
                  <a:extLst>
                    <a:ext uri="{FF2B5EF4-FFF2-40B4-BE49-F238E27FC236}">
                      <a16:creationId xmlns:a16="http://schemas.microsoft.com/office/drawing/2014/main" id="{4BCA9166-AD66-43E4-9748-90BEDFE28A69}"/>
                    </a:ext>
                  </a:extLst>
                </p:cNvPr>
                <p:cNvPicPr/>
                <p:nvPr/>
              </p:nvPicPr>
              <p:blipFill>
                <a:blip r:embed="rId1792"/>
                <a:stretch>
                  <a:fillRect/>
                </a:stretch>
              </p:blipFill>
              <p:spPr>
                <a:xfrm>
                  <a:off x="1076854" y="2694005"/>
                  <a:ext cx="820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793">
              <p14:nvContentPartPr>
                <p14:cNvPr id="50" name="Freihand 49">
                  <a:extLst>
                    <a:ext uri="{FF2B5EF4-FFF2-40B4-BE49-F238E27FC236}">
                      <a16:creationId xmlns:a16="http://schemas.microsoft.com/office/drawing/2014/main" id="{1479CF4E-872E-4B30-BF24-5FAA5DAB068C}"/>
                    </a:ext>
                  </a:extLst>
                </p14:cNvPr>
                <p14:cNvContentPartPr/>
                <p14:nvPr/>
              </p14:nvContentPartPr>
              <p14:xfrm>
                <a:off x="9574654" y="2753405"/>
                <a:ext cx="2511360" cy="1386000"/>
              </p14:xfrm>
            </p:contentPart>
          </mc:Choice>
          <mc:Fallback>
            <p:pic>
              <p:nvPicPr>
                <p:cNvPr id="50" name="Freihand 49">
                  <a:extLst>
                    <a:ext uri="{FF2B5EF4-FFF2-40B4-BE49-F238E27FC236}">
                      <a16:creationId xmlns:a16="http://schemas.microsoft.com/office/drawing/2014/main" id="{1479CF4E-872E-4B30-BF24-5FAA5DAB068C}"/>
                    </a:ext>
                  </a:extLst>
                </p:cNvPr>
                <p:cNvPicPr/>
                <p:nvPr/>
              </p:nvPicPr>
              <p:blipFill>
                <a:blip r:embed="rId1794"/>
                <a:stretch>
                  <a:fillRect/>
                </a:stretch>
              </p:blipFill>
              <p:spPr>
                <a:xfrm>
                  <a:off x="9570334" y="2749085"/>
                  <a:ext cx="2520000" cy="1394640"/>
                </a:xfrm>
                <a:prstGeom prst="rect">
                  <a:avLst/>
                </a:prstGeom>
              </p:spPr>
            </p:pic>
          </mc:Fallback>
        </mc:AlternateContent>
        <mc:AlternateContent xmlns:mc="http://schemas.openxmlformats.org/markup-compatibility/2006">
          <mc:Choice xmlns:p14="http://schemas.microsoft.com/office/powerpoint/2010/main" Requires="p14">
            <p:contentPart p14:bwMode="auto" r:id="rId1795">
              <p14:nvContentPartPr>
                <p14:cNvPr id="62" name="Freihand 61">
                  <a:extLst>
                    <a:ext uri="{FF2B5EF4-FFF2-40B4-BE49-F238E27FC236}">
                      <a16:creationId xmlns:a16="http://schemas.microsoft.com/office/drawing/2014/main" id="{F663D8DE-609A-410C-B49C-744A2E5908A0}"/>
                    </a:ext>
                  </a:extLst>
                </p14:cNvPr>
                <p14:cNvContentPartPr/>
                <p14:nvPr/>
              </p14:nvContentPartPr>
              <p14:xfrm>
                <a:off x="1169014" y="2730365"/>
                <a:ext cx="639720" cy="218880"/>
              </p14:xfrm>
            </p:contentPart>
          </mc:Choice>
          <mc:Fallback>
            <p:pic>
              <p:nvPicPr>
                <p:cNvPr id="62" name="Freihand 61">
                  <a:extLst>
                    <a:ext uri="{FF2B5EF4-FFF2-40B4-BE49-F238E27FC236}">
                      <a16:creationId xmlns:a16="http://schemas.microsoft.com/office/drawing/2014/main" id="{F663D8DE-609A-410C-B49C-744A2E5908A0}"/>
                    </a:ext>
                  </a:extLst>
                </p:cNvPr>
                <p:cNvPicPr/>
                <p:nvPr/>
              </p:nvPicPr>
              <p:blipFill>
                <a:blip r:embed="rId1796"/>
                <a:stretch>
                  <a:fillRect/>
                </a:stretch>
              </p:blipFill>
              <p:spPr>
                <a:xfrm>
                  <a:off x="1164694" y="2726045"/>
                  <a:ext cx="648360" cy="22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7">
            <p14:nvContentPartPr>
              <p14:cNvPr id="77" name="Freihand 76">
                <a:extLst>
                  <a:ext uri="{FF2B5EF4-FFF2-40B4-BE49-F238E27FC236}">
                    <a16:creationId xmlns:a16="http://schemas.microsoft.com/office/drawing/2014/main" id="{268703BA-39C4-4C4D-9142-630E364851A3}"/>
                  </a:ext>
                </a:extLst>
              </p14:cNvPr>
              <p14:cNvContentPartPr/>
              <p14:nvPr/>
            </p14:nvContentPartPr>
            <p14:xfrm>
              <a:off x="1266214" y="2819645"/>
              <a:ext cx="22320" cy="73800"/>
            </p14:xfrm>
          </p:contentPart>
        </mc:Choice>
        <mc:Fallback>
          <p:pic>
            <p:nvPicPr>
              <p:cNvPr id="77" name="Freihand 76">
                <a:extLst>
                  <a:ext uri="{FF2B5EF4-FFF2-40B4-BE49-F238E27FC236}">
                    <a16:creationId xmlns:a16="http://schemas.microsoft.com/office/drawing/2014/main" id="{268703BA-39C4-4C4D-9142-630E364851A3}"/>
                  </a:ext>
                </a:extLst>
              </p:cNvPr>
              <p:cNvPicPr/>
              <p:nvPr/>
            </p:nvPicPr>
            <p:blipFill>
              <a:blip r:embed="rId1798"/>
              <a:stretch>
                <a:fillRect/>
              </a:stretch>
            </p:blipFill>
            <p:spPr>
              <a:xfrm>
                <a:off x="1261894" y="2815325"/>
                <a:ext cx="30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99">
            <p14:nvContentPartPr>
              <p14:cNvPr id="87" name="Freihand 86">
                <a:extLst>
                  <a:ext uri="{FF2B5EF4-FFF2-40B4-BE49-F238E27FC236}">
                    <a16:creationId xmlns:a16="http://schemas.microsoft.com/office/drawing/2014/main" id="{4E13E297-9841-4A1F-97DA-97EAE6AA62EE}"/>
                  </a:ext>
                </a:extLst>
              </p14:cNvPr>
              <p14:cNvContentPartPr/>
              <p14:nvPr/>
            </p14:nvContentPartPr>
            <p14:xfrm>
              <a:off x="1269814" y="2835125"/>
              <a:ext cx="11160" cy="29160"/>
            </p14:xfrm>
          </p:contentPart>
        </mc:Choice>
        <mc:Fallback>
          <p:pic>
            <p:nvPicPr>
              <p:cNvPr id="87" name="Freihand 86">
                <a:extLst>
                  <a:ext uri="{FF2B5EF4-FFF2-40B4-BE49-F238E27FC236}">
                    <a16:creationId xmlns:a16="http://schemas.microsoft.com/office/drawing/2014/main" id="{4E13E297-9841-4A1F-97DA-97EAE6AA62EE}"/>
                  </a:ext>
                </a:extLst>
              </p:cNvPr>
              <p:cNvPicPr/>
              <p:nvPr/>
            </p:nvPicPr>
            <p:blipFill>
              <a:blip r:embed="rId1800"/>
              <a:stretch>
                <a:fillRect/>
              </a:stretch>
            </p:blipFill>
            <p:spPr>
              <a:xfrm>
                <a:off x="1265494" y="2830805"/>
                <a:ext cx="19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01">
            <p14:nvContentPartPr>
              <p14:cNvPr id="90" name="Freihand 89">
                <a:extLst>
                  <a:ext uri="{FF2B5EF4-FFF2-40B4-BE49-F238E27FC236}">
                    <a16:creationId xmlns:a16="http://schemas.microsoft.com/office/drawing/2014/main" id="{1BB60328-FCE5-417A-B9E5-01885977D95A}"/>
                  </a:ext>
                </a:extLst>
              </p14:cNvPr>
              <p14:cNvContentPartPr/>
              <p14:nvPr/>
            </p14:nvContentPartPr>
            <p14:xfrm>
              <a:off x="1453054" y="2819645"/>
              <a:ext cx="8280" cy="32400"/>
            </p14:xfrm>
          </p:contentPart>
        </mc:Choice>
        <mc:Fallback>
          <p:pic>
            <p:nvPicPr>
              <p:cNvPr id="90" name="Freihand 89">
                <a:extLst>
                  <a:ext uri="{FF2B5EF4-FFF2-40B4-BE49-F238E27FC236}">
                    <a16:creationId xmlns:a16="http://schemas.microsoft.com/office/drawing/2014/main" id="{1BB60328-FCE5-417A-B9E5-01885977D95A}"/>
                  </a:ext>
                </a:extLst>
              </p:cNvPr>
              <p:cNvPicPr/>
              <p:nvPr/>
            </p:nvPicPr>
            <p:blipFill>
              <a:blip r:embed="rId1802"/>
              <a:stretch>
                <a:fillRect/>
              </a:stretch>
            </p:blipFill>
            <p:spPr>
              <a:xfrm>
                <a:off x="1448734" y="2815325"/>
                <a:ext cx="16920" cy="41040"/>
              </a:xfrm>
              <a:prstGeom prst="rect">
                <a:avLst/>
              </a:prstGeom>
            </p:spPr>
          </p:pic>
        </mc:Fallback>
      </mc:AlternateContent>
      <p:grpSp>
        <p:nvGrpSpPr>
          <p:cNvPr id="148" name="Gruppieren 147">
            <a:extLst>
              <a:ext uri="{FF2B5EF4-FFF2-40B4-BE49-F238E27FC236}">
                <a16:creationId xmlns:a16="http://schemas.microsoft.com/office/drawing/2014/main" id="{12843FDA-1F33-414E-BC10-4182C827FF3F}"/>
              </a:ext>
            </a:extLst>
          </p:cNvPr>
          <p:cNvGrpSpPr/>
          <p:nvPr/>
        </p:nvGrpSpPr>
        <p:grpSpPr>
          <a:xfrm>
            <a:off x="1126534" y="2552525"/>
            <a:ext cx="403560" cy="429120"/>
            <a:chOff x="1126534" y="2552525"/>
            <a:chExt cx="403560" cy="429120"/>
          </a:xfrm>
        </p:grpSpPr>
        <mc:AlternateContent xmlns:mc="http://schemas.openxmlformats.org/markup-compatibility/2006">
          <mc:Choice xmlns:p14="http://schemas.microsoft.com/office/powerpoint/2010/main" Requires="p14">
            <p:contentPart p14:bwMode="auto" r:id="rId1803">
              <p14:nvContentPartPr>
                <p14:cNvPr id="99" name="Freihand 98">
                  <a:extLst>
                    <a:ext uri="{FF2B5EF4-FFF2-40B4-BE49-F238E27FC236}">
                      <a16:creationId xmlns:a16="http://schemas.microsoft.com/office/drawing/2014/main" id="{ECF5B943-D907-4E03-8218-2781115CA975}"/>
                    </a:ext>
                  </a:extLst>
                </p14:cNvPr>
                <p14:cNvContentPartPr/>
                <p14:nvPr/>
              </p14:nvContentPartPr>
              <p14:xfrm>
                <a:off x="1509214" y="2598605"/>
                <a:ext cx="20880" cy="285120"/>
              </p14:xfrm>
            </p:contentPart>
          </mc:Choice>
          <mc:Fallback>
            <p:pic>
              <p:nvPicPr>
                <p:cNvPr id="99" name="Freihand 98">
                  <a:extLst>
                    <a:ext uri="{FF2B5EF4-FFF2-40B4-BE49-F238E27FC236}">
                      <a16:creationId xmlns:a16="http://schemas.microsoft.com/office/drawing/2014/main" id="{ECF5B943-D907-4E03-8218-2781115CA975}"/>
                    </a:ext>
                  </a:extLst>
                </p:cNvPr>
                <p:cNvPicPr/>
                <p:nvPr/>
              </p:nvPicPr>
              <p:blipFill>
                <a:blip r:embed="rId1804"/>
                <a:stretch>
                  <a:fillRect/>
                </a:stretch>
              </p:blipFill>
              <p:spPr>
                <a:xfrm>
                  <a:off x="1504894" y="2594285"/>
                  <a:ext cx="295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805">
              <p14:nvContentPartPr>
                <p14:cNvPr id="102" name="Freihand 101">
                  <a:extLst>
                    <a:ext uri="{FF2B5EF4-FFF2-40B4-BE49-F238E27FC236}">
                      <a16:creationId xmlns:a16="http://schemas.microsoft.com/office/drawing/2014/main" id="{50203F55-8EAE-4098-B3D6-4C204C2D9A8D}"/>
                    </a:ext>
                  </a:extLst>
                </p14:cNvPr>
                <p14:cNvContentPartPr/>
                <p14:nvPr/>
              </p14:nvContentPartPr>
              <p14:xfrm>
                <a:off x="1126534" y="2577365"/>
                <a:ext cx="395640" cy="52200"/>
              </p14:xfrm>
            </p:contentPart>
          </mc:Choice>
          <mc:Fallback>
            <p:pic>
              <p:nvPicPr>
                <p:cNvPr id="102" name="Freihand 101">
                  <a:extLst>
                    <a:ext uri="{FF2B5EF4-FFF2-40B4-BE49-F238E27FC236}">
                      <a16:creationId xmlns:a16="http://schemas.microsoft.com/office/drawing/2014/main" id="{50203F55-8EAE-4098-B3D6-4C204C2D9A8D}"/>
                    </a:ext>
                  </a:extLst>
                </p:cNvPr>
                <p:cNvPicPr/>
                <p:nvPr/>
              </p:nvPicPr>
              <p:blipFill>
                <a:blip r:embed="rId1806"/>
                <a:stretch>
                  <a:fillRect/>
                </a:stretch>
              </p:blipFill>
              <p:spPr>
                <a:xfrm>
                  <a:off x="1122214" y="2573045"/>
                  <a:ext cx="404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07">
              <p14:nvContentPartPr>
                <p14:cNvPr id="122" name="Freihand 121">
                  <a:extLst>
                    <a:ext uri="{FF2B5EF4-FFF2-40B4-BE49-F238E27FC236}">
                      <a16:creationId xmlns:a16="http://schemas.microsoft.com/office/drawing/2014/main" id="{4CD8BC64-F655-4CF6-B7AB-87582CEE3400}"/>
                    </a:ext>
                  </a:extLst>
                </p14:cNvPr>
                <p14:cNvContentPartPr/>
                <p14:nvPr/>
              </p14:nvContentPartPr>
              <p14:xfrm>
                <a:off x="1140574" y="2587445"/>
                <a:ext cx="357120" cy="394200"/>
              </p14:xfrm>
            </p:contentPart>
          </mc:Choice>
          <mc:Fallback>
            <p:pic>
              <p:nvPicPr>
                <p:cNvPr id="122" name="Freihand 121">
                  <a:extLst>
                    <a:ext uri="{FF2B5EF4-FFF2-40B4-BE49-F238E27FC236}">
                      <a16:creationId xmlns:a16="http://schemas.microsoft.com/office/drawing/2014/main" id="{4CD8BC64-F655-4CF6-B7AB-87582CEE3400}"/>
                    </a:ext>
                  </a:extLst>
                </p:cNvPr>
                <p:cNvPicPr/>
                <p:nvPr/>
              </p:nvPicPr>
              <p:blipFill>
                <a:blip r:embed="rId1808"/>
                <a:stretch>
                  <a:fillRect/>
                </a:stretch>
              </p:blipFill>
              <p:spPr>
                <a:xfrm>
                  <a:off x="1136254" y="2583125"/>
                  <a:ext cx="36576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809">
              <p14:nvContentPartPr>
                <p14:cNvPr id="127" name="Freihand 126">
                  <a:extLst>
                    <a:ext uri="{FF2B5EF4-FFF2-40B4-BE49-F238E27FC236}">
                      <a16:creationId xmlns:a16="http://schemas.microsoft.com/office/drawing/2014/main" id="{B58E6832-E605-431D-AB4F-A6EA9212B8B4}"/>
                    </a:ext>
                  </a:extLst>
                </p14:cNvPr>
                <p14:cNvContentPartPr/>
                <p14:nvPr/>
              </p14:nvContentPartPr>
              <p14:xfrm>
                <a:off x="1300414" y="2754125"/>
                <a:ext cx="360" cy="1800"/>
              </p14:xfrm>
            </p:contentPart>
          </mc:Choice>
          <mc:Fallback>
            <p:pic>
              <p:nvPicPr>
                <p:cNvPr id="127" name="Freihand 126">
                  <a:extLst>
                    <a:ext uri="{FF2B5EF4-FFF2-40B4-BE49-F238E27FC236}">
                      <a16:creationId xmlns:a16="http://schemas.microsoft.com/office/drawing/2014/main" id="{B58E6832-E605-431D-AB4F-A6EA9212B8B4}"/>
                    </a:ext>
                  </a:extLst>
                </p:cNvPr>
                <p:cNvPicPr/>
                <p:nvPr/>
              </p:nvPicPr>
              <p:blipFill>
                <a:blip r:embed="rId1810"/>
                <a:stretch>
                  <a:fillRect/>
                </a:stretch>
              </p:blipFill>
              <p:spPr>
                <a:xfrm>
                  <a:off x="1296094" y="2749805"/>
                  <a:ext cx="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811">
              <p14:nvContentPartPr>
                <p14:cNvPr id="138" name="Freihand 137">
                  <a:extLst>
                    <a:ext uri="{FF2B5EF4-FFF2-40B4-BE49-F238E27FC236}">
                      <a16:creationId xmlns:a16="http://schemas.microsoft.com/office/drawing/2014/main" id="{DE6911D0-8763-4A18-85E6-E0D96F96BF96}"/>
                    </a:ext>
                  </a:extLst>
                </p14:cNvPr>
                <p14:cNvContentPartPr/>
                <p14:nvPr/>
              </p14:nvContentPartPr>
              <p14:xfrm>
                <a:off x="1299334" y="2695445"/>
                <a:ext cx="43920" cy="60480"/>
              </p14:xfrm>
            </p:contentPart>
          </mc:Choice>
          <mc:Fallback>
            <p:pic>
              <p:nvPicPr>
                <p:cNvPr id="138" name="Freihand 137">
                  <a:extLst>
                    <a:ext uri="{FF2B5EF4-FFF2-40B4-BE49-F238E27FC236}">
                      <a16:creationId xmlns:a16="http://schemas.microsoft.com/office/drawing/2014/main" id="{DE6911D0-8763-4A18-85E6-E0D96F96BF96}"/>
                    </a:ext>
                  </a:extLst>
                </p:cNvPr>
                <p:cNvPicPr/>
                <p:nvPr/>
              </p:nvPicPr>
              <p:blipFill>
                <a:blip r:embed="rId1812"/>
                <a:stretch>
                  <a:fillRect/>
                </a:stretch>
              </p:blipFill>
              <p:spPr>
                <a:xfrm>
                  <a:off x="1295014" y="2691125"/>
                  <a:ext cx="52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13">
              <p14:nvContentPartPr>
                <p14:cNvPr id="139" name="Freihand 138">
                  <a:extLst>
                    <a:ext uri="{FF2B5EF4-FFF2-40B4-BE49-F238E27FC236}">
                      <a16:creationId xmlns:a16="http://schemas.microsoft.com/office/drawing/2014/main" id="{8DA6430B-2C0D-4E33-801A-4838852D8DB8}"/>
                    </a:ext>
                  </a:extLst>
                </p14:cNvPr>
                <p14:cNvContentPartPr/>
                <p14:nvPr/>
              </p14:nvContentPartPr>
              <p14:xfrm>
                <a:off x="1279894" y="2552525"/>
                <a:ext cx="101160" cy="203760"/>
              </p14:xfrm>
            </p:contentPart>
          </mc:Choice>
          <mc:Fallback>
            <p:pic>
              <p:nvPicPr>
                <p:cNvPr id="139" name="Freihand 138">
                  <a:extLst>
                    <a:ext uri="{FF2B5EF4-FFF2-40B4-BE49-F238E27FC236}">
                      <a16:creationId xmlns:a16="http://schemas.microsoft.com/office/drawing/2014/main" id="{8DA6430B-2C0D-4E33-801A-4838852D8DB8}"/>
                    </a:ext>
                  </a:extLst>
                </p:cNvPr>
                <p:cNvPicPr/>
                <p:nvPr/>
              </p:nvPicPr>
              <p:blipFill>
                <a:blip r:embed="rId1814"/>
                <a:stretch>
                  <a:fillRect/>
                </a:stretch>
              </p:blipFill>
              <p:spPr>
                <a:xfrm>
                  <a:off x="1275574" y="2548205"/>
                  <a:ext cx="109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15">
              <p14:nvContentPartPr>
                <p14:cNvPr id="140" name="Freihand 139">
                  <a:extLst>
                    <a:ext uri="{FF2B5EF4-FFF2-40B4-BE49-F238E27FC236}">
                      <a16:creationId xmlns:a16="http://schemas.microsoft.com/office/drawing/2014/main" id="{55BCEFA0-C641-4684-88C7-12ADC00B3268}"/>
                    </a:ext>
                  </a:extLst>
                </p14:cNvPr>
                <p14:cNvContentPartPr/>
                <p14:nvPr/>
              </p14:nvContentPartPr>
              <p14:xfrm>
                <a:off x="1202134" y="2633165"/>
                <a:ext cx="138240" cy="194760"/>
              </p14:xfrm>
            </p:contentPart>
          </mc:Choice>
          <mc:Fallback>
            <p:pic>
              <p:nvPicPr>
                <p:cNvPr id="140" name="Freihand 139">
                  <a:extLst>
                    <a:ext uri="{FF2B5EF4-FFF2-40B4-BE49-F238E27FC236}">
                      <a16:creationId xmlns:a16="http://schemas.microsoft.com/office/drawing/2014/main" id="{55BCEFA0-C641-4684-88C7-12ADC00B3268}"/>
                    </a:ext>
                  </a:extLst>
                </p:cNvPr>
                <p:cNvPicPr/>
                <p:nvPr/>
              </p:nvPicPr>
              <p:blipFill>
                <a:blip r:embed="rId1816"/>
                <a:stretch>
                  <a:fillRect/>
                </a:stretch>
              </p:blipFill>
              <p:spPr>
                <a:xfrm>
                  <a:off x="1197814" y="2628845"/>
                  <a:ext cx="146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17">
              <p14:nvContentPartPr>
                <p14:cNvPr id="142" name="Freihand 141">
                  <a:extLst>
                    <a:ext uri="{FF2B5EF4-FFF2-40B4-BE49-F238E27FC236}">
                      <a16:creationId xmlns:a16="http://schemas.microsoft.com/office/drawing/2014/main" id="{6CD74448-C0D6-4E47-8035-186E8B0B22DE}"/>
                    </a:ext>
                  </a:extLst>
                </p14:cNvPr>
                <p14:cNvContentPartPr/>
                <p14:nvPr/>
              </p14:nvContentPartPr>
              <p14:xfrm>
                <a:off x="1265854" y="2832965"/>
                <a:ext cx="25200" cy="40320"/>
              </p14:xfrm>
            </p:contentPart>
          </mc:Choice>
          <mc:Fallback>
            <p:pic>
              <p:nvPicPr>
                <p:cNvPr id="142" name="Freihand 141">
                  <a:extLst>
                    <a:ext uri="{FF2B5EF4-FFF2-40B4-BE49-F238E27FC236}">
                      <a16:creationId xmlns:a16="http://schemas.microsoft.com/office/drawing/2014/main" id="{6CD74448-C0D6-4E47-8035-186E8B0B22DE}"/>
                    </a:ext>
                  </a:extLst>
                </p:cNvPr>
                <p:cNvPicPr/>
                <p:nvPr/>
              </p:nvPicPr>
              <p:blipFill>
                <a:blip r:embed="rId1818"/>
                <a:stretch>
                  <a:fillRect/>
                </a:stretch>
              </p:blipFill>
              <p:spPr>
                <a:xfrm>
                  <a:off x="1261534" y="2828645"/>
                  <a:ext cx="33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19">
              <p14:nvContentPartPr>
                <p14:cNvPr id="143" name="Freihand 142">
                  <a:extLst>
                    <a:ext uri="{FF2B5EF4-FFF2-40B4-BE49-F238E27FC236}">
                      <a16:creationId xmlns:a16="http://schemas.microsoft.com/office/drawing/2014/main" id="{72ECC3D9-ABAF-4AFB-9040-9220B497A693}"/>
                    </a:ext>
                  </a:extLst>
                </p14:cNvPr>
                <p14:cNvContentPartPr/>
                <p14:nvPr/>
              </p14:nvContentPartPr>
              <p14:xfrm>
                <a:off x="1301134" y="2698325"/>
                <a:ext cx="42480" cy="40680"/>
              </p14:xfrm>
            </p:contentPart>
          </mc:Choice>
          <mc:Fallback>
            <p:pic>
              <p:nvPicPr>
                <p:cNvPr id="143" name="Freihand 142">
                  <a:extLst>
                    <a:ext uri="{FF2B5EF4-FFF2-40B4-BE49-F238E27FC236}">
                      <a16:creationId xmlns:a16="http://schemas.microsoft.com/office/drawing/2014/main" id="{72ECC3D9-ABAF-4AFB-9040-9220B497A693}"/>
                    </a:ext>
                  </a:extLst>
                </p:cNvPr>
                <p:cNvPicPr/>
                <p:nvPr/>
              </p:nvPicPr>
              <p:blipFill>
                <a:blip r:embed="rId1820"/>
                <a:stretch>
                  <a:fillRect/>
                </a:stretch>
              </p:blipFill>
              <p:spPr>
                <a:xfrm>
                  <a:off x="1296814" y="2694005"/>
                  <a:ext cx="51120" cy="49320"/>
                </a:xfrm>
                <a:prstGeom prst="rect">
                  <a:avLst/>
                </a:prstGeom>
              </p:spPr>
            </p:pic>
          </mc:Fallback>
        </mc:AlternateContent>
      </p:grpSp>
    </p:spTree>
    <p:extLst>
      <p:ext uri="{BB962C8B-B14F-4D97-AF65-F5344CB8AC3E}">
        <p14:creationId xmlns:p14="http://schemas.microsoft.com/office/powerpoint/2010/main" val="304357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A31BFC9-E318-4B39-9760-D4A3811FC4EB}"/>
              </a:ext>
            </a:extLst>
          </p:cNvPr>
          <p:cNvPicPr>
            <a:picLocks noChangeAspect="1"/>
          </p:cNvPicPr>
          <p:nvPr/>
        </p:nvPicPr>
        <p:blipFill>
          <a:blip r:embed="rId2"/>
          <a:stretch>
            <a:fillRect/>
          </a:stretch>
        </p:blipFill>
        <p:spPr>
          <a:xfrm>
            <a:off x="0" y="0"/>
            <a:ext cx="7086600" cy="11049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DF088CE4-52C4-48A6-9CCF-EBA88DD3F2EC}"/>
                  </a:ext>
                </a:extLst>
              </p14:cNvPr>
              <p14:cNvContentPartPr/>
              <p14:nvPr/>
            </p14:nvContentPartPr>
            <p14:xfrm>
              <a:off x="7599334" y="461645"/>
              <a:ext cx="25920" cy="143640"/>
            </p14:xfrm>
          </p:contentPart>
        </mc:Choice>
        <mc:Fallback xmlns="">
          <p:pic>
            <p:nvPicPr>
              <p:cNvPr id="9" name="Freihand 8">
                <a:extLst>
                  <a:ext uri="{FF2B5EF4-FFF2-40B4-BE49-F238E27FC236}">
                    <a16:creationId xmlns:a16="http://schemas.microsoft.com/office/drawing/2014/main" id="{DF088CE4-52C4-48A6-9CCF-EBA88DD3F2EC}"/>
                  </a:ext>
                </a:extLst>
              </p:cNvPr>
              <p:cNvPicPr/>
              <p:nvPr/>
            </p:nvPicPr>
            <p:blipFill>
              <a:blip r:embed="rId4"/>
              <a:stretch>
                <a:fillRect/>
              </a:stretch>
            </p:blipFill>
            <p:spPr>
              <a:xfrm>
                <a:off x="7595014" y="457325"/>
                <a:ext cx="34560" cy="152280"/>
              </a:xfrm>
              <a:prstGeom prst="rect">
                <a:avLst/>
              </a:prstGeom>
            </p:spPr>
          </p:pic>
        </mc:Fallback>
      </mc:AlternateContent>
      <p:grpSp>
        <p:nvGrpSpPr>
          <p:cNvPr id="26" name="Gruppieren 25">
            <a:extLst>
              <a:ext uri="{FF2B5EF4-FFF2-40B4-BE49-F238E27FC236}">
                <a16:creationId xmlns:a16="http://schemas.microsoft.com/office/drawing/2014/main" id="{D74C0A67-5ABD-44BA-B52E-32D80E92288C}"/>
              </a:ext>
            </a:extLst>
          </p:cNvPr>
          <p:cNvGrpSpPr/>
          <p:nvPr/>
        </p:nvGrpSpPr>
        <p:grpSpPr>
          <a:xfrm>
            <a:off x="7158334" y="17045"/>
            <a:ext cx="759960" cy="193320"/>
            <a:chOff x="7158334" y="17045"/>
            <a:chExt cx="759960" cy="193320"/>
          </a:xfrm>
        </p:grpSpPr>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11CF8BEE-4BE9-4DFF-AA8D-02372158ABB6}"/>
                    </a:ext>
                  </a:extLst>
                </p14:cNvPr>
                <p14:cNvContentPartPr/>
                <p14:nvPr/>
              </p14:nvContentPartPr>
              <p14:xfrm>
                <a:off x="7203694" y="121805"/>
                <a:ext cx="93960" cy="88560"/>
              </p14:xfrm>
            </p:contentPart>
          </mc:Choice>
          <mc:Fallback xmlns="">
            <p:pic>
              <p:nvPicPr>
                <p:cNvPr id="11" name="Freihand 10">
                  <a:extLst>
                    <a:ext uri="{FF2B5EF4-FFF2-40B4-BE49-F238E27FC236}">
                      <a16:creationId xmlns:a16="http://schemas.microsoft.com/office/drawing/2014/main" id="{11CF8BEE-4BE9-4DFF-AA8D-02372158ABB6}"/>
                    </a:ext>
                  </a:extLst>
                </p:cNvPr>
                <p:cNvPicPr/>
                <p:nvPr/>
              </p:nvPicPr>
              <p:blipFill>
                <a:blip r:embed="rId6"/>
                <a:stretch>
                  <a:fillRect/>
                </a:stretch>
              </p:blipFill>
              <p:spPr>
                <a:xfrm>
                  <a:off x="7199374" y="117485"/>
                  <a:ext cx="102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386A7E33-FDAB-4A1B-AA88-1CF10715A22F}"/>
                    </a:ext>
                  </a:extLst>
                </p14:cNvPr>
                <p14:cNvContentPartPr/>
                <p14:nvPr/>
              </p14:nvContentPartPr>
              <p14:xfrm>
                <a:off x="7177414" y="118565"/>
                <a:ext cx="141840" cy="87120"/>
              </p14:xfrm>
            </p:contentPart>
          </mc:Choice>
          <mc:Fallback xmlns="">
            <p:pic>
              <p:nvPicPr>
                <p:cNvPr id="12" name="Freihand 11">
                  <a:extLst>
                    <a:ext uri="{FF2B5EF4-FFF2-40B4-BE49-F238E27FC236}">
                      <a16:creationId xmlns:a16="http://schemas.microsoft.com/office/drawing/2014/main" id="{386A7E33-FDAB-4A1B-AA88-1CF10715A22F}"/>
                    </a:ext>
                  </a:extLst>
                </p:cNvPr>
                <p:cNvPicPr/>
                <p:nvPr/>
              </p:nvPicPr>
              <p:blipFill>
                <a:blip r:embed="rId8"/>
                <a:stretch>
                  <a:fillRect/>
                </a:stretch>
              </p:blipFill>
              <p:spPr>
                <a:xfrm>
                  <a:off x="7173094" y="114245"/>
                  <a:ext cx="150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342366C6-510B-4B5D-8B2C-00E1F6BFBC6E}"/>
                    </a:ext>
                  </a:extLst>
                </p14:cNvPr>
                <p14:cNvContentPartPr/>
                <p14:nvPr/>
              </p14:nvContentPartPr>
              <p14:xfrm>
                <a:off x="7158334" y="17045"/>
                <a:ext cx="177480" cy="16920"/>
              </p14:xfrm>
            </p:contentPart>
          </mc:Choice>
          <mc:Fallback xmlns="">
            <p:pic>
              <p:nvPicPr>
                <p:cNvPr id="13" name="Freihand 12">
                  <a:extLst>
                    <a:ext uri="{FF2B5EF4-FFF2-40B4-BE49-F238E27FC236}">
                      <a16:creationId xmlns:a16="http://schemas.microsoft.com/office/drawing/2014/main" id="{342366C6-510B-4B5D-8B2C-00E1F6BFBC6E}"/>
                    </a:ext>
                  </a:extLst>
                </p:cNvPr>
                <p:cNvPicPr/>
                <p:nvPr/>
              </p:nvPicPr>
              <p:blipFill>
                <a:blip r:embed="rId10"/>
                <a:stretch>
                  <a:fillRect/>
                </a:stretch>
              </p:blipFill>
              <p:spPr>
                <a:xfrm>
                  <a:off x="7154014" y="12725"/>
                  <a:ext cx="186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8DAE58A9-FF52-4B1F-A517-004471581C7B}"/>
                    </a:ext>
                  </a:extLst>
                </p14:cNvPr>
                <p14:cNvContentPartPr/>
                <p14:nvPr/>
              </p14:nvContentPartPr>
              <p14:xfrm>
                <a:off x="7439854" y="64205"/>
                <a:ext cx="122760" cy="23760"/>
              </p14:xfrm>
            </p:contentPart>
          </mc:Choice>
          <mc:Fallback xmlns="">
            <p:pic>
              <p:nvPicPr>
                <p:cNvPr id="14" name="Freihand 13">
                  <a:extLst>
                    <a:ext uri="{FF2B5EF4-FFF2-40B4-BE49-F238E27FC236}">
                      <a16:creationId xmlns:a16="http://schemas.microsoft.com/office/drawing/2014/main" id="{8DAE58A9-FF52-4B1F-A517-004471581C7B}"/>
                    </a:ext>
                  </a:extLst>
                </p:cNvPr>
                <p:cNvPicPr/>
                <p:nvPr/>
              </p:nvPicPr>
              <p:blipFill>
                <a:blip r:embed="rId12"/>
                <a:stretch>
                  <a:fillRect/>
                </a:stretch>
              </p:blipFill>
              <p:spPr>
                <a:xfrm>
                  <a:off x="7435534" y="59885"/>
                  <a:ext cx="131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1917F00-46FD-4F8E-AC44-F18659F26898}"/>
                    </a:ext>
                  </a:extLst>
                </p14:cNvPr>
                <p14:cNvContentPartPr/>
                <p14:nvPr/>
              </p14:nvContentPartPr>
              <p14:xfrm>
                <a:off x="7467934" y="123605"/>
                <a:ext cx="107280" cy="6840"/>
              </p14:xfrm>
            </p:contentPart>
          </mc:Choice>
          <mc:Fallback xmlns="">
            <p:pic>
              <p:nvPicPr>
                <p:cNvPr id="15" name="Freihand 14">
                  <a:extLst>
                    <a:ext uri="{FF2B5EF4-FFF2-40B4-BE49-F238E27FC236}">
                      <a16:creationId xmlns:a16="http://schemas.microsoft.com/office/drawing/2014/main" id="{61917F00-46FD-4F8E-AC44-F18659F26898}"/>
                    </a:ext>
                  </a:extLst>
                </p:cNvPr>
                <p:cNvPicPr/>
                <p:nvPr/>
              </p:nvPicPr>
              <p:blipFill>
                <a:blip r:embed="rId14"/>
                <a:stretch>
                  <a:fillRect/>
                </a:stretch>
              </p:blipFill>
              <p:spPr>
                <a:xfrm>
                  <a:off x="7463614" y="119285"/>
                  <a:ext cx="11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0A4CEB9-14DD-4AF7-8D35-3C1037683E90}"/>
                    </a:ext>
                  </a:extLst>
                </p14:cNvPr>
                <p14:cNvContentPartPr/>
                <p14:nvPr/>
              </p14:nvContentPartPr>
              <p14:xfrm>
                <a:off x="7674574" y="22445"/>
                <a:ext cx="78120" cy="129960"/>
              </p14:xfrm>
            </p:contentPart>
          </mc:Choice>
          <mc:Fallback xmlns="">
            <p:pic>
              <p:nvPicPr>
                <p:cNvPr id="16" name="Freihand 15">
                  <a:extLst>
                    <a:ext uri="{FF2B5EF4-FFF2-40B4-BE49-F238E27FC236}">
                      <a16:creationId xmlns:a16="http://schemas.microsoft.com/office/drawing/2014/main" id="{70A4CEB9-14DD-4AF7-8D35-3C1037683E90}"/>
                    </a:ext>
                  </a:extLst>
                </p:cNvPr>
                <p:cNvPicPr/>
                <p:nvPr/>
              </p:nvPicPr>
              <p:blipFill>
                <a:blip r:embed="rId16"/>
                <a:stretch>
                  <a:fillRect/>
                </a:stretch>
              </p:blipFill>
              <p:spPr>
                <a:xfrm>
                  <a:off x="7669894" y="18125"/>
                  <a:ext cx="86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DEA0986F-474A-44E7-AB95-651B66694215}"/>
                    </a:ext>
                  </a:extLst>
                </p14:cNvPr>
                <p14:cNvContentPartPr/>
                <p14:nvPr/>
              </p14:nvContentPartPr>
              <p14:xfrm>
                <a:off x="7834414" y="45845"/>
                <a:ext cx="83880" cy="97200"/>
              </p14:xfrm>
            </p:contentPart>
          </mc:Choice>
          <mc:Fallback xmlns="">
            <p:pic>
              <p:nvPicPr>
                <p:cNvPr id="17" name="Freihand 16">
                  <a:extLst>
                    <a:ext uri="{FF2B5EF4-FFF2-40B4-BE49-F238E27FC236}">
                      <a16:creationId xmlns:a16="http://schemas.microsoft.com/office/drawing/2014/main" id="{DEA0986F-474A-44E7-AB95-651B66694215}"/>
                    </a:ext>
                  </a:extLst>
                </p:cNvPr>
                <p:cNvPicPr/>
                <p:nvPr/>
              </p:nvPicPr>
              <p:blipFill>
                <a:blip r:embed="rId18"/>
                <a:stretch>
                  <a:fillRect/>
                </a:stretch>
              </p:blipFill>
              <p:spPr>
                <a:xfrm>
                  <a:off x="7830094" y="41525"/>
                  <a:ext cx="92520" cy="105840"/>
                </a:xfrm>
                <a:prstGeom prst="rect">
                  <a:avLst/>
                </a:prstGeom>
              </p:spPr>
            </p:pic>
          </mc:Fallback>
        </mc:AlternateContent>
      </p:grpSp>
      <p:grpSp>
        <p:nvGrpSpPr>
          <p:cNvPr id="25" name="Gruppieren 24">
            <a:extLst>
              <a:ext uri="{FF2B5EF4-FFF2-40B4-BE49-F238E27FC236}">
                <a16:creationId xmlns:a16="http://schemas.microsoft.com/office/drawing/2014/main" id="{52DCA550-E06A-45AD-A12B-E19C4B63A0F4}"/>
              </a:ext>
            </a:extLst>
          </p:cNvPr>
          <p:cNvGrpSpPr/>
          <p:nvPr/>
        </p:nvGrpSpPr>
        <p:grpSpPr>
          <a:xfrm>
            <a:off x="8265694" y="12725"/>
            <a:ext cx="857160" cy="208440"/>
            <a:chOff x="8265694" y="12725"/>
            <a:chExt cx="857160" cy="208440"/>
          </a:xfrm>
        </p:grpSpPr>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58E2607D-C4BC-40B5-9B6B-4DAB4B69CC10}"/>
                    </a:ext>
                  </a:extLst>
                </p14:cNvPr>
                <p14:cNvContentPartPr/>
                <p14:nvPr/>
              </p14:nvContentPartPr>
              <p14:xfrm>
                <a:off x="8317894" y="89045"/>
                <a:ext cx="93960" cy="55800"/>
              </p14:xfrm>
            </p:contentPart>
          </mc:Choice>
          <mc:Fallback xmlns="">
            <p:pic>
              <p:nvPicPr>
                <p:cNvPr id="18" name="Freihand 17">
                  <a:extLst>
                    <a:ext uri="{FF2B5EF4-FFF2-40B4-BE49-F238E27FC236}">
                      <a16:creationId xmlns:a16="http://schemas.microsoft.com/office/drawing/2014/main" id="{58E2607D-C4BC-40B5-9B6B-4DAB4B69CC10}"/>
                    </a:ext>
                  </a:extLst>
                </p:cNvPr>
                <p:cNvPicPr/>
                <p:nvPr/>
              </p:nvPicPr>
              <p:blipFill>
                <a:blip r:embed="rId20"/>
                <a:stretch>
                  <a:fillRect/>
                </a:stretch>
              </p:blipFill>
              <p:spPr>
                <a:xfrm>
                  <a:off x="8313574" y="84725"/>
                  <a:ext cx="102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99C395E6-7E4E-4AC4-A5FF-41541C4255BC}"/>
                    </a:ext>
                  </a:extLst>
                </p14:cNvPr>
                <p14:cNvContentPartPr/>
                <p14:nvPr/>
              </p14:nvContentPartPr>
              <p14:xfrm>
                <a:off x="8407174" y="108125"/>
                <a:ext cx="41040" cy="113040"/>
              </p14:xfrm>
            </p:contentPart>
          </mc:Choice>
          <mc:Fallback xmlns="">
            <p:pic>
              <p:nvPicPr>
                <p:cNvPr id="19" name="Freihand 18">
                  <a:extLst>
                    <a:ext uri="{FF2B5EF4-FFF2-40B4-BE49-F238E27FC236}">
                      <a16:creationId xmlns:a16="http://schemas.microsoft.com/office/drawing/2014/main" id="{99C395E6-7E4E-4AC4-A5FF-41541C4255BC}"/>
                    </a:ext>
                  </a:extLst>
                </p:cNvPr>
                <p:cNvPicPr/>
                <p:nvPr/>
              </p:nvPicPr>
              <p:blipFill>
                <a:blip r:embed="rId22"/>
                <a:stretch>
                  <a:fillRect/>
                </a:stretch>
              </p:blipFill>
              <p:spPr>
                <a:xfrm>
                  <a:off x="8402854" y="103805"/>
                  <a:ext cx="49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F0215172-2D19-4C95-9AF0-2C2784242F6A}"/>
                    </a:ext>
                  </a:extLst>
                </p14:cNvPr>
                <p14:cNvContentPartPr/>
                <p14:nvPr/>
              </p14:nvContentPartPr>
              <p14:xfrm>
                <a:off x="8265694" y="12725"/>
                <a:ext cx="218880" cy="18000"/>
              </p14:xfrm>
            </p:contentPart>
          </mc:Choice>
          <mc:Fallback xmlns="">
            <p:pic>
              <p:nvPicPr>
                <p:cNvPr id="20" name="Freihand 19">
                  <a:extLst>
                    <a:ext uri="{FF2B5EF4-FFF2-40B4-BE49-F238E27FC236}">
                      <a16:creationId xmlns:a16="http://schemas.microsoft.com/office/drawing/2014/main" id="{F0215172-2D19-4C95-9AF0-2C2784242F6A}"/>
                    </a:ext>
                  </a:extLst>
                </p:cNvPr>
                <p:cNvPicPr/>
                <p:nvPr/>
              </p:nvPicPr>
              <p:blipFill>
                <a:blip r:embed="rId24"/>
                <a:stretch>
                  <a:fillRect/>
                </a:stretch>
              </p:blipFill>
              <p:spPr>
                <a:xfrm>
                  <a:off x="8261374" y="8405"/>
                  <a:ext cx="227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0E9B8CB3-745A-477B-B955-475DD2D4869B}"/>
                    </a:ext>
                  </a:extLst>
                </p14:cNvPr>
                <p14:cNvContentPartPr/>
                <p14:nvPr/>
              </p14:nvContentPartPr>
              <p14:xfrm>
                <a:off x="8604094" y="90845"/>
                <a:ext cx="161640" cy="1080"/>
              </p14:xfrm>
            </p:contentPart>
          </mc:Choice>
          <mc:Fallback xmlns="">
            <p:pic>
              <p:nvPicPr>
                <p:cNvPr id="21" name="Freihand 20">
                  <a:extLst>
                    <a:ext uri="{FF2B5EF4-FFF2-40B4-BE49-F238E27FC236}">
                      <a16:creationId xmlns:a16="http://schemas.microsoft.com/office/drawing/2014/main" id="{0E9B8CB3-745A-477B-B955-475DD2D4869B}"/>
                    </a:ext>
                  </a:extLst>
                </p:cNvPr>
                <p:cNvPicPr/>
                <p:nvPr/>
              </p:nvPicPr>
              <p:blipFill>
                <a:blip r:embed="rId26"/>
                <a:stretch>
                  <a:fillRect/>
                </a:stretch>
              </p:blipFill>
              <p:spPr>
                <a:xfrm>
                  <a:off x="8599774" y="86525"/>
                  <a:ext cx="1702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19C8CAAE-33D2-4F67-B9CC-BAC2B5945B72}"/>
                    </a:ext>
                  </a:extLst>
                </p14:cNvPr>
                <p14:cNvContentPartPr/>
                <p14:nvPr/>
              </p14:nvContentPartPr>
              <p14:xfrm>
                <a:off x="8658814" y="117845"/>
                <a:ext cx="157680" cy="2520"/>
              </p14:xfrm>
            </p:contentPart>
          </mc:Choice>
          <mc:Fallback xmlns="">
            <p:pic>
              <p:nvPicPr>
                <p:cNvPr id="22" name="Freihand 21">
                  <a:extLst>
                    <a:ext uri="{FF2B5EF4-FFF2-40B4-BE49-F238E27FC236}">
                      <a16:creationId xmlns:a16="http://schemas.microsoft.com/office/drawing/2014/main" id="{19C8CAAE-33D2-4F67-B9CC-BAC2B5945B72}"/>
                    </a:ext>
                  </a:extLst>
                </p:cNvPr>
                <p:cNvPicPr/>
                <p:nvPr/>
              </p:nvPicPr>
              <p:blipFill>
                <a:blip r:embed="rId28"/>
                <a:stretch>
                  <a:fillRect/>
                </a:stretch>
              </p:blipFill>
              <p:spPr>
                <a:xfrm>
                  <a:off x="8654494" y="113525"/>
                  <a:ext cx="1663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86412575-3E62-4503-91BB-EA75D059CC08}"/>
                    </a:ext>
                  </a:extLst>
                </p14:cNvPr>
                <p14:cNvContentPartPr/>
                <p14:nvPr/>
              </p14:nvContentPartPr>
              <p14:xfrm>
                <a:off x="8884534" y="44765"/>
                <a:ext cx="93960" cy="101160"/>
              </p14:xfrm>
            </p:contentPart>
          </mc:Choice>
          <mc:Fallback xmlns="">
            <p:pic>
              <p:nvPicPr>
                <p:cNvPr id="23" name="Freihand 22">
                  <a:extLst>
                    <a:ext uri="{FF2B5EF4-FFF2-40B4-BE49-F238E27FC236}">
                      <a16:creationId xmlns:a16="http://schemas.microsoft.com/office/drawing/2014/main" id="{86412575-3E62-4503-91BB-EA75D059CC08}"/>
                    </a:ext>
                  </a:extLst>
                </p:cNvPr>
                <p:cNvPicPr/>
                <p:nvPr/>
              </p:nvPicPr>
              <p:blipFill>
                <a:blip r:embed="rId30"/>
                <a:stretch>
                  <a:fillRect/>
                </a:stretch>
              </p:blipFill>
              <p:spPr>
                <a:xfrm>
                  <a:off x="8880214" y="40445"/>
                  <a:ext cx="102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62C7263C-0872-4ACC-967C-8FB4F47D2AAC}"/>
                    </a:ext>
                  </a:extLst>
                </p14:cNvPr>
                <p14:cNvContentPartPr/>
                <p14:nvPr/>
              </p14:nvContentPartPr>
              <p14:xfrm>
                <a:off x="9038614" y="60965"/>
                <a:ext cx="84240" cy="89640"/>
              </p14:xfrm>
            </p:contentPart>
          </mc:Choice>
          <mc:Fallback xmlns="">
            <p:pic>
              <p:nvPicPr>
                <p:cNvPr id="24" name="Freihand 23">
                  <a:extLst>
                    <a:ext uri="{FF2B5EF4-FFF2-40B4-BE49-F238E27FC236}">
                      <a16:creationId xmlns:a16="http://schemas.microsoft.com/office/drawing/2014/main" id="{62C7263C-0872-4ACC-967C-8FB4F47D2AAC}"/>
                    </a:ext>
                  </a:extLst>
                </p:cNvPr>
                <p:cNvPicPr/>
                <p:nvPr/>
              </p:nvPicPr>
              <p:blipFill>
                <a:blip r:embed="rId32"/>
                <a:stretch>
                  <a:fillRect/>
                </a:stretch>
              </p:blipFill>
              <p:spPr>
                <a:xfrm>
                  <a:off x="9034294" y="56645"/>
                  <a:ext cx="9288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106" name="Freihand 105">
                <a:extLst>
                  <a:ext uri="{FF2B5EF4-FFF2-40B4-BE49-F238E27FC236}">
                    <a16:creationId xmlns:a16="http://schemas.microsoft.com/office/drawing/2014/main" id="{31BCF156-6651-487E-B7A5-192D462CEC34}"/>
                  </a:ext>
                </a:extLst>
              </p14:cNvPr>
              <p14:cNvContentPartPr/>
              <p14:nvPr/>
            </p14:nvContentPartPr>
            <p14:xfrm>
              <a:off x="9932494" y="878165"/>
              <a:ext cx="21960" cy="12240"/>
            </p14:xfrm>
          </p:contentPart>
        </mc:Choice>
        <mc:Fallback xmlns="">
          <p:pic>
            <p:nvPicPr>
              <p:cNvPr id="106" name="Freihand 105">
                <a:extLst>
                  <a:ext uri="{FF2B5EF4-FFF2-40B4-BE49-F238E27FC236}">
                    <a16:creationId xmlns:a16="http://schemas.microsoft.com/office/drawing/2014/main" id="{31BCF156-6651-487E-B7A5-192D462CEC34}"/>
                  </a:ext>
                </a:extLst>
              </p:cNvPr>
              <p:cNvPicPr/>
              <p:nvPr/>
            </p:nvPicPr>
            <p:blipFill>
              <a:blip r:embed="rId34"/>
              <a:stretch>
                <a:fillRect/>
              </a:stretch>
            </p:blipFill>
            <p:spPr>
              <a:xfrm>
                <a:off x="9928174" y="873845"/>
                <a:ext cx="30600" cy="20880"/>
              </a:xfrm>
              <a:prstGeom prst="rect">
                <a:avLst/>
              </a:prstGeom>
            </p:spPr>
          </p:pic>
        </mc:Fallback>
      </mc:AlternateContent>
      <p:pic>
        <p:nvPicPr>
          <p:cNvPr id="257" name="Grafik 256">
            <a:extLst>
              <a:ext uri="{FF2B5EF4-FFF2-40B4-BE49-F238E27FC236}">
                <a16:creationId xmlns:a16="http://schemas.microsoft.com/office/drawing/2014/main" id="{6ED75842-3AA5-4ACC-8408-14A49211BC7A}"/>
              </a:ext>
            </a:extLst>
          </p:cNvPr>
          <p:cNvPicPr>
            <a:picLocks noChangeAspect="1"/>
          </p:cNvPicPr>
          <p:nvPr/>
        </p:nvPicPr>
        <p:blipFill>
          <a:blip r:embed="rId35"/>
          <a:stretch>
            <a:fillRect/>
          </a:stretch>
        </p:blipFill>
        <p:spPr>
          <a:xfrm>
            <a:off x="299822" y="1376867"/>
            <a:ext cx="3842792" cy="1143688"/>
          </a:xfrm>
          <a:prstGeom prst="rect">
            <a:avLst/>
          </a:prstGeom>
        </p:spPr>
      </p:pic>
      <mc:AlternateContent xmlns:mc="http://schemas.openxmlformats.org/markup-compatibility/2006" xmlns:p14="http://schemas.microsoft.com/office/powerpoint/2010/main">
        <mc:Choice Requires="p14">
          <p:contentPart p14:bwMode="auto" r:id="rId36">
            <p14:nvContentPartPr>
              <p14:cNvPr id="260" name="Freihand 259">
                <a:extLst>
                  <a:ext uri="{FF2B5EF4-FFF2-40B4-BE49-F238E27FC236}">
                    <a16:creationId xmlns:a16="http://schemas.microsoft.com/office/drawing/2014/main" id="{58EEB772-9DF1-474E-88AD-823346653F2D}"/>
                  </a:ext>
                </a:extLst>
              </p14:cNvPr>
              <p14:cNvContentPartPr/>
              <p14:nvPr/>
            </p14:nvContentPartPr>
            <p14:xfrm>
              <a:off x="3251254" y="1985525"/>
              <a:ext cx="533520" cy="20160"/>
            </p14:xfrm>
          </p:contentPart>
        </mc:Choice>
        <mc:Fallback xmlns="">
          <p:pic>
            <p:nvPicPr>
              <p:cNvPr id="260" name="Freihand 259">
                <a:extLst>
                  <a:ext uri="{FF2B5EF4-FFF2-40B4-BE49-F238E27FC236}">
                    <a16:creationId xmlns:a16="http://schemas.microsoft.com/office/drawing/2014/main" id="{58EEB772-9DF1-474E-88AD-823346653F2D}"/>
                  </a:ext>
                </a:extLst>
              </p:cNvPr>
              <p:cNvPicPr/>
              <p:nvPr/>
            </p:nvPicPr>
            <p:blipFill>
              <a:blip r:embed="rId37"/>
              <a:stretch>
                <a:fillRect/>
              </a:stretch>
            </p:blipFill>
            <p:spPr>
              <a:xfrm>
                <a:off x="3246934" y="1981205"/>
                <a:ext cx="542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1" name="Freihand 260">
                <a:extLst>
                  <a:ext uri="{FF2B5EF4-FFF2-40B4-BE49-F238E27FC236}">
                    <a16:creationId xmlns:a16="http://schemas.microsoft.com/office/drawing/2014/main" id="{F10C3C7E-3850-4EAB-B181-B522C0809CD4}"/>
                  </a:ext>
                </a:extLst>
              </p14:cNvPr>
              <p14:cNvContentPartPr/>
              <p14:nvPr/>
            </p14:nvContentPartPr>
            <p14:xfrm>
              <a:off x="3094294" y="2383325"/>
              <a:ext cx="773640" cy="19800"/>
            </p14:xfrm>
          </p:contentPart>
        </mc:Choice>
        <mc:Fallback xmlns="">
          <p:pic>
            <p:nvPicPr>
              <p:cNvPr id="261" name="Freihand 260">
                <a:extLst>
                  <a:ext uri="{FF2B5EF4-FFF2-40B4-BE49-F238E27FC236}">
                    <a16:creationId xmlns:a16="http://schemas.microsoft.com/office/drawing/2014/main" id="{F10C3C7E-3850-4EAB-B181-B522C0809CD4}"/>
                  </a:ext>
                </a:extLst>
              </p:cNvPr>
              <p:cNvPicPr/>
              <p:nvPr/>
            </p:nvPicPr>
            <p:blipFill>
              <a:blip r:embed="rId39"/>
              <a:stretch>
                <a:fillRect/>
              </a:stretch>
            </p:blipFill>
            <p:spPr>
              <a:xfrm>
                <a:off x="3089974" y="2379005"/>
                <a:ext cx="78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4" name="Freihand 303">
                <a:extLst>
                  <a:ext uri="{FF2B5EF4-FFF2-40B4-BE49-F238E27FC236}">
                    <a16:creationId xmlns:a16="http://schemas.microsoft.com/office/drawing/2014/main" id="{14C34D93-064A-434A-8972-2C691E76AC15}"/>
                  </a:ext>
                </a:extLst>
              </p14:cNvPr>
              <p14:cNvContentPartPr/>
              <p14:nvPr/>
            </p14:nvContentPartPr>
            <p14:xfrm>
              <a:off x="3062254" y="1146725"/>
              <a:ext cx="1071720" cy="209880"/>
            </p14:xfrm>
          </p:contentPart>
        </mc:Choice>
        <mc:Fallback xmlns="">
          <p:pic>
            <p:nvPicPr>
              <p:cNvPr id="304" name="Freihand 303">
                <a:extLst>
                  <a:ext uri="{FF2B5EF4-FFF2-40B4-BE49-F238E27FC236}">
                    <a16:creationId xmlns:a16="http://schemas.microsoft.com/office/drawing/2014/main" id="{14C34D93-064A-434A-8972-2C691E76AC15}"/>
                  </a:ext>
                </a:extLst>
              </p:cNvPr>
              <p:cNvPicPr/>
              <p:nvPr/>
            </p:nvPicPr>
            <p:blipFill>
              <a:blip r:embed="rId41"/>
              <a:stretch>
                <a:fillRect/>
              </a:stretch>
            </p:blipFill>
            <p:spPr>
              <a:xfrm>
                <a:off x="3057934" y="1142405"/>
                <a:ext cx="1080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5" name="Freihand 304">
                <a:extLst>
                  <a:ext uri="{FF2B5EF4-FFF2-40B4-BE49-F238E27FC236}">
                    <a16:creationId xmlns:a16="http://schemas.microsoft.com/office/drawing/2014/main" id="{23801102-76C4-4247-A5FE-184E1F3E73BC}"/>
                  </a:ext>
                </a:extLst>
              </p14:cNvPr>
              <p14:cNvContentPartPr/>
              <p14:nvPr/>
            </p14:nvContentPartPr>
            <p14:xfrm>
              <a:off x="5615734" y="2754125"/>
              <a:ext cx="906480" cy="777240"/>
            </p14:xfrm>
          </p:contentPart>
        </mc:Choice>
        <mc:Fallback xmlns="">
          <p:pic>
            <p:nvPicPr>
              <p:cNvPr id="305" name="Freihand 304">
                <a:extLst>
                  <a:ext uri="{FF2B5EF4-FFF2-40B4-BE49-F238E27FC236}">
                    <a16:creationId xmlns:a16="http://schemas.microsoft.com/office/drawing/2014/main" id="{23801102-76C4-4247-A5FE-184E1F3E73BC}"/>
                  </a:ext>
                </a:extLst>
              </p:cNvPr>
              <p:cNvPicPr/>
              <p:nvPr/>
            </p:nvPicPr>
            <p:blipFill>
              <a:blip r:embed="rId43"/>
              <a:stretch>
                <a:fillRect/>
              </a:stretch>
            </p:blipFill>
            <p:spPr>
              <a:xfrm>
                <a:off x="5611414" y="2749805"/>
                <a:ext cx="915120" cy="785880"/>
              </a:xfrm>
              <a:prstGeom prst="rect">
                <a:avLst/>
              </a:prstGeom>
            </p:spPr>
          </p:pic>
        </mc:Fallback>
      </mc:AlternateContent>
      <p:grpSp>
        <p:nvGrpSpPr>
          <p:cNvPr id="311" name="Gruppieren 310">
            <a:extLst>
              <a:ext uri="{FF2B5EF4-FFF2-40B4-BE49-F238E27FC236}">
                <a16:creationId xmlns:a16="http://schemas.microsoft.com/office/drawing/2014/main" id="{C696F964-7929-40B0-A24D-5D4908770090}"/>
              </a:ext>
            </a:extLst>
          </p:cNvPr>
          <p:cNvGrpSpPr/>
          <p:nvPr/>
        </p:nvGrpSpPr>
        <p:grpSpPr>
          <a:xfrm>
            <a:off x="5912734" y="2273525"/>
            <a:ext cx="1229040" cy="1053720"/>
            <a:chOff x="5912734" y="2273525"/>
            <a:chExt cx="1229040" cy="1053720"/>
          </a:xfrm>
        </p:grpSpPr>
        <mc:AlternateContent xmlns:mc="http://schemas.openxmlformats.org/markup-compatibility/2006" xmlns:p14="http://schemas.microsoft.com/office/powerpoint/2010/main">
          <mc:Choice Requires="p14">
            <p:contentPart p14:bwMode="auto" r:id="rId44">
              <p14:nvContentPartPr>
                <p14:cNvPr id="306" name="Freihand 305">
                  <a:extLst>
                    <a:ext uri="{FF2B5EF4-FFF2-40B4-BE49-F238E27FC236}">
                      <a16:creationId xmlns:a16="http://schemas.microsoft.com/office/drawing/2014/main" id="{ABDBEFF5-946F-483D-9BE9-530633FCC4D4}"/>
                    </a:ext>
                  </a:extLst>
                </p14:cNvPr>
                <p14:cNvContentPartPr/>
                <p14:nvPr/>
              </p14:nvContentPartPr>
              <p14:xfrm>
                <a:off x="6103894" y="2405645"/>
                <a:ext cx="830160" cy="677880"/>
              </p14:xfrm>
            </p:contentPart>
          </mc:Choice>
          <mc:Fallback xmlns="">
            <p:pic>
              <p:nvPicPr>
                <p:cNvPr id="306" name="Freihand 305">
                  <a:extLst>
                    <a:ext uri="{FF2B5EF4-FFF2-40B4-BE49-F238E27FC236}">
                      <a16:creationId xmlns:a16="http://schemas.microsoft.com/office/drawing/2014/main" id="{ABDBEFF5-946F-483D-9BE9-530633FCC4D4}"/>
                    </a:ext>
                  </a:extLst>
                </p:cNvPr>
                <p:cNvPicPr/>
                <p:nvPr/>
              </p:nvPicPr>
              <p:blipFill>
                <a:blip r:embed="rId45"/>
                <a:stretch>
                  <a:fillRect/>
                </a:stretch>
              </p:blipFill>
              <p:spPr>
                <a:xfrm>
                  <a:off x="6099574" y="2401325"/>
                  <a:ext cx="8388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7" name="Freihand 306">
                  <a:extLst>
                    <a:ext uri="{FF2B5EF4-FFF2-40B4-BE49-F238E27FC236}">
                      <a16:creationId xmlns:a16="http://schemas.microsoft.com/office/drawing/2014/main" id="{17C38CDC-9C3E-40D3-A27F-5D8AEF02DEAB}"/>
                    </a:ext>
                  </a:extLst>
                </p14:cNvPr>
                <p14:cNvContentPartPr/>
                <p14:nvPr/>
              </p14:nvContentPartPr>
              <p14:xfrm>
                <a:off x="6870334" y="2273525"/>
                <a:ext cx="271440" cy="169920"/>
              </p14:xfrm>
            </p:contentPart>
          </mc:Choice>
          <mc:Fallback xmlns="">
            <p:pic>
              <p:nvPicPr>
                <p:cNvPr id="307" name="Freihand 306">
                  <a:extLst>
                    <a:ext uri="{FF2B5EF4-FFF2-40B4-BE49-F238E27FC236}">
                      <a16:creationId xmlns:a16="http://schemas.microsoft.com/office/drawing/2014/main" id="{17C38CDC-9C3E-40D3-A27F-5D8AEF02DEAB}"/>
                    </a:ext>
                  </a:extLst>
                </p:cNvPr>
                <p:cNvPicPr/>
                <p:nvPr/>
              </p:nvPicPr>
              <p:blipFill>
                <a:blip r:embed="rId47"/>
                <a:stretch>
                  <a:fillRect/>
                </a:stretch>
              </p:blipFill>
              <p:spPr>
                <a:xfrm>
                  <a:off x="6866014" y="2269205"/>
                  <a:ext cx="280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9" name="Freihand 308">
                  <a:extLst>
                    <a:ext uri="{FF2B5EF4-FFF2-40B4-BE49-F238E27FC236}">
                      <a16:creationId xmlns:a16="http://schemas.microsoft.com/office/drawing/2014/main" id="{82D8EF08-7603-4E36-8695-96D778840C66}"/>
                    </a:ext>
                  </a:extLst>
                </p14:cNvPr>
                <p14:cNvContentPartPr/>
                <p14:nvPr/>
              </p14:nvContentPartPr>
              <p14:xfrm>
                <a:off x="5912734" y="2313125"/>
                <a:ext cx="987120" cy="1014120"/>
              </p14:xfrm>
            </p:contentPart>
          </mc:Choice>
          <mc:Fallback xmlns="">
            <p:pic>
              <p:nvPicPr>
                <p:cNvPr id="309" name="Freihand 308">
                  <a:extLst>
                    <a:ext uri="{FF2B5EF4-FFF2-40B4-BE49-F238E27FC236}">
                      <a16:creationId xmlns:a16="http://schemas.microsoft.com/office/drawing/2014/main" id="{82D8EF08-7603-4E36-8695-96D778840C66}"/>
                    </a:ext>
                  </a:extLst>
                </p:cNvPr>
                <p:cNvPicPr/>
                <p:nvPr/>
              </p:nvPicPr>
              <p:blipFill>
                <a:blip r:embed="rId49"/>
                <a:stretch>
                  <a:fillRect/>
                </a:stretch>
              </p:blipFill>
              <p:spPr>
                <a:xfrm>
                  <a:off x="5908414" y="2308805"/>
                  <a:ext cx="995760" cy="102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0" name="Freihand 309">
                  <a:extLst>
                    <a:ext uri="{FF2B5EF4-FFF2-40B4-BE49-F238E27FC236}">
                      <a16:creationId xmlns:a16="http://schemas.microsoft.com/office/drawing/2014/main" id="{3996B2E6-F324-472B-B854-547C481FFD04}"/>
                    </a:ext>
                  </a:extLst>
                </p14:cNvPr>
                <p14:cNvContentPartPr/>
                <p14:nvPr/>
              </p14:nvContentPartPr>
              <p14:xfrm>
                <a:off x="6368134" y="2727125"/>
                <a:ext cx="69480" cy="154800"/>
              </p14:xfrm>
            </p:contentPart>
          </mc:Choice>
          <mc:Fallback xmlns="">
            <p:pic>
              <p:nvPicPr>
                <p:cNvPr id="310" name="Freihand 309">
                  <a:extLst>
                    <a:ext uri="{FF2B5EF4-FFF2-40B4-BE49-F238E27FC236}">
                      <a16:creationId xmlns:a16="http://schemas.microsoft.com/office/drawing/2014/main" id="{3996B2E6-F324-472B-B854-547C481FFD04}"/>
                    </a:ext>
                  </a:extLst>
                </p:cNvPr>
                <p:cNvPicPr/>
                <p:nvPr/>
              </p:nvPicPr>
              <p:blipFill>
                <a:blip r:embed="rId51"/>
                <a:stretch>
                  <a:fillRect/>
                </a:stretch>
              </p:blipFill>
              <p:spPr>
                <a:xfrm>
                  <a:off x="6363814" y="2722805"/>
                  <a:ext cx="7812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12" name="Freihand 311">
                <a:extLst>
                  <a:ext uri="{FF2B5EF4-FFF2-40B4-BE49-F238E27FC236}">
                    <a16:creationId xmlns:a16="http://schemas.microsoft.com/office/drawing/2014/main" id="{015F2492-D590-439E-9F93-7EA61D19CEAB}"/>
                  </a:ext>
                </a:extLst>
              </p14:cNvPr>
              <p14:cNvContentPartPr/>
              <p14:nvPr/>
            </p14:nvContentPartPr>
            <p14:xfrm>
              <a:off x="468094" y="1795805"/>
              <a:ext cx="358200" cy="48960"/>
            </p14:xfrm>
          </p:contentPart>
        </mc:Choice>
        <mc:Fallback xmlns="">
          <p:pic>
            <p:nvPicPr>
              <p:cNvPr id="312" name="Freihand 311">
                <a:extLst>
                  <a:ext uri="{FF2B5EF4-FFF2-40B4-BE49-F238E27FC236}">
                    <a16:creationId xmlns:a16="http://schemas.microsoft.com/office/drawing/2014/main" id="{015F2492-D590-439E-9F93-7EA61D19CEAB}"/>
                  </a:ext>
                </a:extLst>
              </p:cNvPr>
              <p:cNvPicPr/>
              <p:nvPr/>
            </p:nvPicPr>
            <p:blipFill>
              <a:blip r:embed="rId53"/>
              <a:stretch>
                <a:fillRect/>
              </a:stretch>
            </p:blipFill>
            <p:spPr>
              <a:xfrm>
                <a:off x="463774" y="1791485"/>
                <a:ext cx="366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3" name="Freihand 312">
                <a:extLst>
                  <a:ext uri="{FF2B5EF4-FFF2-40B4-BE49-F238E27FC236}">
                    <a16:creationId xmlns:a16="http://schemas.microsoft.com/office/drawing/2014/main" id="{77859D2D-5D49-4B25-8C47-32F935191545}"/>
                  </a:ext>
                </a:extLst>
              </p14:cNvPr>
              <p14:cNvContentPartPr/>
              <p14:nvPr/>
            </p14:nvContentPartPr>
            <p14:xfrm>
              <a:off x="454774" y="1778525"/>
              <a:ext cx="439920" cy="57600"/>
            </p14:xfrm>
          </p:contentPart>
        </mc:Choice>
        <mc:Fallback xmlns="">
          <p:pic>
            <p:nvPicPr>
              <p:cNvPr id="313" name="Freihand 312">
                <a:extLst>
                  <a:ext uri="{FF2B5EF4-FFF2-40B4-BE49-F238E27FC236}">
                    <a16:creationId xmlns:a16="http://schemas.microsoft.com/office/drawing/2014/main" id="{77859D2D-5D49-4B25-8C47-32F935191545}"/>
                  </a:ext>
                </a:extLst>
              </p:cNvPr>
              <p:cNvPicPr/>
              <p:nvPr/>
            </p:nvPicPr>
            <p:blipFill>
              <a:blip r:embed="rId55"/>
              <a:stretch>
                <a:fillRect/>
              </a:stretch>
            </p:blipFill>
            <p:spPr>
              <a:xfrm>
                <a:off x="450454" y="1774205"/>
                <a:ext cx="448560" cy="66240"/>
              </a:xfrm>
              <a:prstGeom prst="rect">
                <a:avLst/>
              </a:prstGeom>
            </p:spPr>
          </p:pic>
        </mc:Fallback>
      </mc:AlternateContent>
      <p:grpSp>
        <p:nvGrpSpPr>
          <p:cNvPr id="322" name="Gruppieren 321">
            <a:extLst>
              <a:ext uri="{FF2B5EF4-FFF2-40B4-BE49-F238E27FC236}">
                <a16:creationId xmlns:a16="http://schemas.microsoft.com/office/drawing/2014/main" id="{9E9E912F-E4B5-4087-AE20-C4348B9601F6}"/>
              </a:ext>
            </a:extLst>
          </p:cNvPr>
          <p:cNvGrpSpPr/>
          <p:nvPr/>
        </p:nvGrpSpPr>
        <p:grpSpPr>
          <a:xfrm>
            <a:off x="5642734" y="1704365"/>
            <a:ext cx="1454400" cy="1414440"/>
            <a:chOff x="5642734" y="1704365"/>
            <a:chExt cx="1454400" cy="1414440"/>
          </a:xfrm>
        </p:grpSpPr>
        <mc:AlternateContent xmlns:mc="http://schemas.openxmlformats.org/markup-compatibility/2006" xmlns:p14="http://schemas.microsoft.com/office/powerpoint/2010/main">
          <mc:Choice Requires="p14">
            <p:contentPart p14:bwMode="auto" r:id="rId56">
              <p14:nvContentPartPr>
                <p14:cNvPr id="314" name="Freihand 313">
                  <a:extLst>
                    <a:ext uri="{FF2B5EF4-FFF2-40B4-BE49-F238E27FC236}">
                      <a16:creationId xmlns:a16="http://schemas.microsoft.com/office/drawing/2014/main" id="{9FE59498-367B-4880-8870-E9DD3AE00C48}"/>
                    </a:ext>
                  </a:extLst>
                </p14:cNvPr>
                <p14:cNvContentPartPr/>
                <p14:nvPr/>
              </p14:nvContentPartPr>
              <p14:xfrm>
                <a:off x="5763694" y="2135285"/>
                <a:ext cx="13680" cy="30960"/>
              </p14:xfrm>
            </p:contentPart>
          </mc:Choice>
          <mc:Fallback xmlns="">
            <p:pic>
              <p:nvPicPr>
                <p:cNvPr id="314" name="Freihand 313">
                  <a:extLst>
                    <a:ext uri="{FF2B5EF4-FFF2-40B4-BE49-F238E27FC236}">
                      <a16:creationId xmlns:a16="http://schemas.microsoft.com/office/drawing/2014/main" id="{9FE59498-367B-4880-8870-E9DD3AE00C48}"/>
                    </a:ext>
                  </a:extLst>
                </p:cNvPr>
                <p:cNvPicPr/>
                <p:nvPr/>
              </p:nvPicPr>
              <p:blipFill>
                <a:blip r:embed="rId57"/>
                <a:stretch>
                  <a:fillRect/>
                </a:stretch>
              </p:blipFill>
              <p:spPr>
                <a:xfrm>
                  <a:off x="5759374" y="2130965"/>
                  <a:ext cx="22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5" name="Freihand 314">
                  <a:extLst>
                    <a:ext uri="{FF2B5EF4-FFF2-40B4-BE49-F238E27FC236}">
                      <a16:creationId xmlns:a16="http://schemas.microsoft.com/office/drawing/2014/main" id="{7C8F4240-0775-4F22-B856-16151C6156E1}"/>
                    </a:ext>
                  </a:extLst>
                </p14:cNvPr>
                <p14:cNvContentPartPr/>
                <p14:nvPr/>
              </p14:nvContentPartPr>
              <p14:xfrm>
                <a:off x="5642734" y="2190365"/>
                <a:ext cx="987840" cy="928440"/>
              </p14:xfrm>
            </p:contentPart>
          </mc:Choice>
          <mc:Fallback xmlns="">
            <p:pic>
              <p:nvPicPr>
                <p:cNvPr id="315" name="Freihand 314">
                  <a:extLst>
                    <a:ext uri="{FF2B5EF4-FFF2-40B4-BE49-F238E27FC236}">
                      <a16:creationId xmlns:a16="http://schemas.microsoft.com/office/drawing/2014/main" id="{7C8F4240-0775-4F22-B856-16151C6156E1}"/>
                    </a:ext>
                  </a:extLst>
                </p:cNvPr>
                <p:cNvPicPr/>
                <p:nvPr/>
              </p:nvPicPr>
              <p:blipFill>
                <a:blip r:embed="rId59"/>
                <a:stretch>
                  <a:fillRect/>
                </a:stretch>
              </p:blipFill>
              <p:spPr>
                <a:xfrm>
                  <a:off x="5638414" y="2186045"/>
                  <a:ext cx="99648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7" name="Freihand 316">
                  <a:extLst>
                    <a:ext uri="{FF2B5EF4-FFF2-40B4-BE49-F238E27FC236}">
                      <a16:creationId xmlns:a16="http://schemas.microsoft.com/office/drawing/2014/main" id="{ED4701D3-08F5-4C7B-B0A4-316408D635F5}"/>
                    </a:ext>
                  </a:extLst>
                </p14:cNvPr>
                <p14:cNvContentPartPr/>
                <p14:nvPr/>
              </p14:nvContentPartPr>
              <p14:xfrm>
                <a:off x="6021814" y="1806965"/>
                <a:ext cx="950040" cy="953640"/>
              </p14:xfrm>
            </p:contentPart>
          </mc:Choice>
          <mc:Fallback xmlns="">
            <p:pic>
              <p:nvPicPr>
                <p:cNvPr id="317" name="Freihand 316">
                  <a:extLst>
                    <a:ext uri="{FF2B5EF4-FFF2-40B4-BE49-F238E27FC236}">
                      <a16:creationId xmlns:a16="http://schemas.microsoft.com/office/drawing/2014/main" id="{ED4701D3-08F5-4C7B-B0A4-316408D635F5}"/>
                    </a:ext>
                  </a:extLst>
                </p:cNvPr>
                <p:cNvPicPr/>
                <p:nvPr/>
              </p:nvPicPr>
              <p:blipFill>
                <a:blip r:embed="rId61"/>
                <a:stretch>
                  <a:fillRect/>
                </a:stretch>
              </p:blipFill>
              <p:spPr>
                <a:xfrm>
                  <a:off x="6017494" y="1802645"/>
                  <a:ext cx="95868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8" name="Freihand 317">
                  <a:extLst>
                    <a:ext uri="{FF2B5EF4-FFF2-40B4-BE49-F238E27FC236}">
                      <a16:creationId xmlns:a16="http://schemas.microsoft.com/office/drawing/2014/main" id="{24C9E299-C09F-4C20-84EA-86E12A7A70A6}"/>
                    </a:ext>
                  </a:extLst>
                </p14:cNvPr>
                <p14:cNvContentPartPr/>
                <p14:nvPr/>
              </p14:nvContentPartPr>
              <p14:xfrm>
                <a:off x="6839014" y="1704365"/>
                <a:ext cx="258120" cy="187200"/>
              </p14:xfrm>
            </p:contentPart>
          </mc:Choice>
          <mc:Fallback xmlns="">
            <p:pic>
              <p:nvPicPr>
                <p:cNvPr id="318" name="Freihand 317">
                  <a:extLst>
                    <a:ext uri="{FF2B5EF4-FFF2-40B4-BE49-F238E27FC236}">
                      <a16:creationId xmlns:a16="http://schemas.microsoft.com/office/drawing/2014/main" id="{24C9E299-C09F-4C20-84EA-86E12A7A70A6}"/>
                    </a:ext>
                  </a:extLst>
                </p:cNvPr>
                <p:cNvPicPr/>
                <p:nvPr/>
              </p:nvPicPr>
              <p:blipFill>
                <a:blip r:embed="rId63"/>
                <a:stretch>
                  <a:fillRect/>
                </a:stretch>
              </p:blipFill>
              <p:spPr>
                <a:xfrm>
                  <a:off x="6834694" y="1700045"/>
                  <a:ext cx="266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0" name="Freihand 319">
                  <a:extLst>
                    <a:ext uri="{FF2B5EF4-FFF2-40B4-BE49-F238E27FC236}">
                      <a16:creationId xmlns:a16="http://schemas.microsoft.com/office/drawing/2014/main" id="{A65A1DFC-CE84-4E9E-BBC1-1B89636C2453}"/>
                    </a:ext>
                  </a:extLst>
                </p14:cNvPr>
                <p14:cNvContentPartPr/>
                <p14:nvPr/>
              </p14:nvContentPartPr>
              <p14:xfrm>
                <a:off x="5868814" y="2187125"/>
                <a:ext cx="437400" cy="484200"/>
              </p14:xfrm>
            </p:contentPart>
          </mc:Choice>
          <mc:Fallback xmlns="">
            <p:pic>
              <p:nvPicPr>
                <p:cNvPr id="320" name="Freihand 319">
                  <a:extLst>
                    <a:ext uri="{FF2B5EF4-FFF2-40B4-BE49-F238E27FC236}">
                      <a16:creationId xmlns:a16="http://schemas.microsoft.com/office/drawing/2014/main" id="{A65A1DFC-CE84-4E9E-BBC1-1B89636C2453}"/>
                    </a:ext>
                  </a:extLst>
                </p:cNvPr>
                <p:cNvPicPr/>
                <p:nvPr/>
              </p:nvPicPr>
              <p:blipFill>
                <a:blip r:embed="rId65"/>
                <a:stretch>
                  <a:fillRect/>
                </a:stretch>
              </p:blipFill>
              <p:spPr>
                <a:xfrm>
                  <a:off x="5864494" y="2182805"/>
                  <a:ext cx="44604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21" name="Freihand 320">
                  <a:extLst>
                    <a:ext uri="{FF2B5EF4-FFF2-40B4-BE49-F238E27FC236}">
                      <a16:creationId xmlns:a16="http://schemas.microsoft.com/office/drawing/2014/main" id="{4456CE0E-FB9E-409F-8B6D-9C9BD50BA801}"/>
                    </a:ext>
                  </a:extLst>
                </p14:cNvPr>
                <p14:cNvContentPartPr/>
                <p14:nvPr/>
              </p14:nvContentPartPr>
              <p14:xfrm>
                <a:off x="6095614" y="2548565"/>
                <a:ext cx="65160" cy="75960"/>
              </p14:xfrm>
            </p:contentPart>
          </mc:Choice>
          <mc:Fallback xmlns="">
            <p:pic>
              <p:nvPicPr>
                <p:cNvPr id="321" name="Freihand 320">
                  <a:extLst>
                    <a:ext uri="{FF2B5EF4-FFF2-40B4-BE49-F238E27FC236}">
                      <a16:creationId xmlns:a16="http://schemas.microsoft.com/office/drawing/2014/main" id="{4456CE0E-FB9E-409F-8B6D-9C9BD50BA801}"/>
                    </a:ext>
                  </a:extLst>
                </p:cNvPr>
                <p:cNvPicPr/>
                <p:nvPr/>
              </p:nvPicPr>
              <p:blipFill>
                <a:blip r:embed="rId67"/>
                <a:stretch>
                  <a:fillRect/>
                </a:stretch>
              </p:blipFill>
              <p:spPr>
                <a:xfrm>
                  <a:off x="6091294" y="2544245"/>
                  <a:ext cx="7380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323" name="Freihand 322">
                <a:extLst>
                  <a:ext uri="{FF2B5EF4-FFF2-40B4-BE49-F238E27FC236}">
                    <a16:creationId xmlns:a16="http://schemas.microsoft.com/office/drawing/2014/main" id="{FA2447C5-45F5-48C0-B5DA-6522441B9FB2}"/>
                  </a:ext>
                </a:extLst>
              </p14:cNvPr>
              <p14:cNvContentPartPr/>
              <p14:nvPr/>
            </p14:nvContentPartPr>
            <p14:xfrm>
              <a:off x="3147934" y="1967885"/>
              <a:ext cx="647280" cy="65160"/>
            </p14:xfrm>
          </p:contentPart>
        </mc:Choice>
        <mc:Fallback xmlns="">
          <p:pic>
            <p:nvPicPr>
              <p:cNvPr id="323" name="Freihand 322">
                <a:extLst>
                  <a:ext uri="{FF2B5EF4-FFF2-40B4-BE49-F238E27FC236}">
                    <a16:creationId xmlns:a16="http://schemas.microsoft.com/office/drawing/2014/main" id="{FA2447C5-45F5-48C0-B5DA-6522441B9FB2}"/>
                  </a:ext>
                </a:extLst>
              </p:cNvPr>
              <p:cNvPicPr/>
              <p:nvPr/>
            </p:nvPicPr>
            <p:blipFill>
              <a:blip r:embed="rId69"/>
              <a:stretch>
                <a:fillRect/>
              </a:stretch>
            </p:blipFill>
            <p:spPr>
              <a:xfrm>
                <a:off x="3143614" y="1963565"/>
                <a:ext cx="655920" cy="73800"/>
              </a:xfrm>
              <a:prstGeom prst="rect">
                <a:avLst/>
              </a:prstGeom>
            </p:spPr>
          </p:pic>
        </mc:Fallback>
      </mc:AlternateContent>
      <p:grpSp>
        <p:nvGrpSpPr>
          <p:cNvPr id="337" name="Gruppieren 336">
            <a:extLst>
              <a:ext uri="{FF2B5EF4-FFF2-40B4-BE49-F238E27FC236}">
                <a16:creationId xmlns:a16="http://schemas.microsoft.com/office/drawing/2014/main" id="{58BE2CD2-655A-40A9-86E1-5912E863F2DF}"/>
              </a:ext>
            </a:extLst>
          </p:cNvPr>
          <p:cNvGrpSpPr/>
          <p:nvPr/>
        </p:nvGrpSpPr>
        <p:grpSpPr>
          <a:xfrm>
            <a:off x="5765494" y="1971125"/>
            <a:ext cx="1856520" cy="1405440"/>
            <a:chOff x="5765494" y="1971125"/>
            <a:chExt cx="1856520" cy="1405440"/>
          </a:xfrm>
        </p:grpSpPr>
        <mc:AlternateContent xmlns:mc="http://schemas.openxmlformats.org/markup-compatibility/2006" xmlns:p14="http://schemas.microsoft.com/office/powerpoint/2010/main">
          <mc:Choice Requires="p14">
            <p:contentPart p14:bwMode="auto" r:id="rId70">
              <p14:nvContentPartPr>
                <p14:cNvPr id="324" name="Freihand 323">
                  <a:extLst>
                    <a:ext uri="{FF2B5EF4-FFF2-40B4-BE49-F238E27FC236}">
                      <a16:creationId xmlns:a16="http://schemas.microsoft.com/office/drawing/2014/main" id="{315E28BE-1DDD-4800-B552-DFAB6927ED62}"/>
                    </a:ext>
                  </a:extLst>
                </p14:cNvPr>
                <p14:cNvContentPartPr/>
                <p14:nvPr/>
              </p14:nvContentPartPr>
              <p14:xfrm>
                <a:off x="5801854" y="2608685"/>
                <a:ext cx="360" cy="360"/>
              </p14:xfrm>
            </p:contentPart>
          </mc:Choice>
          <mc:Fallback xmlns="">
            <p:pic>
              <p:nvPicPr>
                <p:cNvPr id="324" name="Freihand 323">
                  <a:extLst>
                    <a:ext uri="{FF2B5EF4-FFF2-40B4-BE49-F238E27FC236}">
                      <a16:creationId xmlns:a16="http://schemas.microsoft.com/office/drawing/2014/main" id="{315E28BE-1DDD-4800-B552-DFAB6927ED62}"/>
                    </a:ext>
                  </a:extLst>
                </p:cNvPr>
                <p:cNvPicPr/>
                <p:nvPr/>
              </p:nvPicPr>
              <p:blipFill>
                <a:blip r:embed="rId71"/>
                <a:stretch>
                  <a:fillRect/>
                </a:stretch>
              </p:blipFill>
              <p:spPr>
                <a:xfrm>
                  <a:off x="5797534" y="260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5" name="Freihand 324">
                  <a:extLst>
                    <a:ext uri="{FF2B5EF4-FFF2-40B4-BE49-F238E27FC236}">
                      <a16:creationId xmlns:a16="http://schemas.microsoft.com/office/drawing/2014/main" id="{3E39A7EE-9EA5-4B07-8143-9AAFA7C757DD}"/>
                    </a:ext>
                  </a:extLst>
                </p14:cNvPr>
                <p14:cNvContentPartPr/>
                <p14:nvPr/>
              </p14:nvContentPartPr>
              <p14:xfrm>
                <a:off x="5765494" y="2154005"/>
                <a:ext cx="87480" cy="1132920"/>
              </p14:xfrm>
            </p:contentPart>
          </mc:Choice>
          <mc:Fallback xmlns="">
            <p:pic>
              <p:nvPicPr>
                <p:cNvPr id="325" name="Freihand 324">
                  <a:extLst>
                    <a:ext uri="{FF2B5EF4-FFF2-40B4-BE49-F238E27FC236}">
                      <a16:creationId xmlns:a16="http://schemas.microsoft.com/office/drawing/2014/main" id="{3E39A7EE-9EA5-4B07-8143-9AAFA7C757DD}"/>
                    </a:ext>
                  </a:extLst>
                </p:cNvPr>
                <p:cNvPicPr/>
                <p:nvPr/>
              </p:nvPicPr>
              <p:blipFill>
                <a:blip r:embed="rId73"/>
                <a:stretch>
                  <a:fillRect/>
                </a:stretch>
              </p:blipFill>
              <p:spPr>
                <a:xfrm>
                  <a:off x="5761174" y="2149685"/>
                  <a:ext cx="9612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26" name="Freihand 325">
                  <a:extLst>
                    <a:ext uri="{FF2B5EF4-FFF2-40B4-BE49-F238E27FC236}">
                      <a16:creationId xmlns:a16="http://schemas.microsoft.com/office/drawing/2014/main" id="{3E1E2410-441D-4AB4-A487-E55B5AF6F70D}"/>
                    </a:ext>
                  </a:extLst>
                </p14:cNvPr>
                <p14:cNvContentPartPr/>
                <p14:nvPr/>
              </p14:nvContentPartPr>
              <p14:xfrm>
                <a:off x="5767294" y="3322205"/>
                <a:ext cx="1634400" cy="41040"/>
              </p14:xfrm>
            </p:contentPart>
          </mc:Choice>
          <mc:Fallback xmlns="">
            <p:pic>
              <p:nvPicPr>
                <p:cNvPr id="326" name="Freihand 325">
                  <a:extLst>
                    <a:ext uri="{FF2B5EF4-FFF2-40B4-BE49-F238E27FC236}">
                      <a16:creationId xmlns:a16="http://schemas.microsoft.com/office/drawing/2014/main" id="{3E1E2410-441D-4AB4-A487-E55B5AF6F70D}"/>
                    </a:ext>
                  </a:extLst>
                </p:cNvPr>
                <p:cNvPicPr/>
                <p:nvPr/>
              </p:nvPicPr>
              <p:blipFill>
                <a:blip r:embed="rId75"/>
                <a:stretch>
                  <a:fillRect/>
                </a:stretch>
              </p:blipFill>
              <p:spPr>
                <a:xfrm>
                  <a:off x="5762974" y="3317885"/>
                  <a:ext cx="1643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8" name="Freihand 327">
                  <a:extLst>
                    <a:ext uri="{FF2B5EF4-FFF2-40B4-BE49-F238E27FC236}">
                      <a16:creationId xmlns:a16="http://schemas.microsoft.com/office/drawing/2014/main" id="{1A95E13F-41BD-48F0-8EE8-B12EF33957B5}"/>
                    </a:ext>
                  </a:extLst>
                </p14:cNvPr>
                <p14:cNvContentPartPr/>
                <p14:nvPr/>
              </p14:nvContentPartPr>
              <p14:xfrm>
                <a:off x="5900494" y="3320045"/>
                <a:ext cx="34920" cy="11880"/>
              </p14:xfrm>
            </p:contentPart>
          </mc:Choice>
          <mc:Fallback xmlns="">
            <p:pic>
              <p:nvPicPr>
                <p:cNvPr id="328" name="Freihand 327">
                  <a:extLst>
                    <a:ext uri="{FF2B5EF4-FFF2-40B4-BE49-F238E27FC236}">
                      <a16:creationId xmlns:a16="http://schemas.microsoft.com/office/drawing/2014/main" id="{1A95E13F-41BD-48F0-8EE8-B12EF33957B5}"/>
                    </a:ext>
                  </a:extLst>
                </p:cNvPr>
                <p:cNvPicPr/>
                <p:nvPr/>
              </p:nvPicPr>
              <p:blipFill>
                <a:blip r:embed="rId77"/>
                <a:stretch>
                  <a:fillRect/>
                </a:stretch>
              </p:blipFill>
              <p:spPr>
                <a:xfrm>
                  <a:off x="5896174" y="3315725"/>
                  <a:ext cx="43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29" name="Freihand 328">
                  <a:extLst>
                    <a:ext uri="{FF2B5EF4-FFF2-40B4-BE49-F238E27FC236}">
                      <a16:creationId xmlns:a16="http://schemas.microsoft.com/office/drawing/2014/main" id="{CB1C8347-9557-426A-9701-55349AE46657}"/>
                    </a:ext>
                  </a:extLst>
                </p14:cNvPr>
                <p14:cNvContentPartPr/>
                <p14:nvPr/>
              </p14:nvContentPartPr>
              <p14:xfrm>
                <a:off x="5875654" y="3335165"/>
                <a:ext cx="360" cy="360"/>
              </p14:xfrm>
            </p:contentPart>
          </mc:Choice>
          <mc:Fallback xmlns="">
            <p:pic>
              <p:nvPicPr>
                <p:cNvPr id="329" name="Freihand 328">
                  <a:extLst>
                    <a:ext uri="{FF2B5EF4-FFF2-40B4-BE49-F238E27FC236}">
                      <a16:creationId xmlns:a16="http://schemas.microsoft.com/office/drawing/2014/main" id="{CB1C8347-9557-426A-9701-55349AE46657}"/>
                    </a:ext>
                  </a:extLst>
                </p:cNvPr>
                <p:cNvPicPr/>
                <p:nvPr/>
              </p:nvPicPr>
              <p:blipFill>
                <a:blip r:embed="rId71"/>
                <a:stretch>
                  <a:fillRect/>
                </a:stretch>
              </p:blipFill>
              <p:spPr>
                <a:xfrm>
                  <a:off x="5871334" y="3330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30" name="Freihand 329">
                  <a:extLst>
                    <a:ext uri="{FF2B5EF4-FFF2-40B4-BE49-F238E27FC236}">
                      <a16:creationId xmlns:a16="http://schemas.microsoft.com/office/drawing/2014/main" id="{5E6A84A8-B8FB-4BF9-9CBC-28BDDF768D52}"/>
                    </a:ext>
                  </a:extLst>
                </p14:cNvPr>
                <p14:cNvContentPartPr/>
                <p14:nvPr/>
              </p14:nvContentPartPr>
              <p14:xfrm>
                <a:off x="5773414" y="2483765"/>
                <a:ext cx="1550520" cy="892800"/>
              </p14:xfrm>
            </p:contentPart>
          </mc:Choice>
          <mc:Fallback xmlns="">
            <p:pic>
              <p:nvPicPr>
                <p:cNvPr id="330" name="Freihand 329">
                  <a:extLst>
                    <a:ext uri="{FF2B5EF4-FFF2-40B4-BE49-F238E27FC236}">
                      <a16:creationId xmlns:a16="http://schemas.microsoft.com/office/drawing/2014/main" id="{5E6A84A8-B8FB-4BF9-9CBC-28BDDF768D52}"/>
                    </a:ext>
                  </a:extLst>
                </p:cNvPr>
                <p:cNvPicPr/>
                <p:nvPr/>
              </p:nvPicPr>
              <p:blipFill>
                <a:blip r:embed="rId80"/>
                <a:stretch>
                  <a:fillRect/>
                </a:stretch>
              </p:blipFill>
              <p:spPr>
                <a:xfrm>
                  <a:off x="5769094" y="2479445"/>
                  <a:ext cx="1559160" cy="90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32" name="Freihand 331">
                  <a:extLst>
                    <a:ext uri="{FF2B5EF4-FFF2-40B4-BE49-F238E27FC236}">
                      <a16:creationId xmlns:a16="http://schemas.microsoft.com/office/drawing/2014/main" id="{BBDBC440-A0AA-4020-9654-8C9A252491FB}"/>
                    </a:ext>
                  </a:extLst>
                </p14:cNvPr>
                <p14:cNvContentPartPr/>
                <p14:nvPr/>
              </p14:nvContentPartPr>
              <p14:xfrm>
                <a:off x="6454894" y="2319965"/>
                <a:ext cx="4320" cy="122040"/>
              </p14:xfrm>
            </p:contentPart>
          </mc:Choice>
          <mc:Fallback xmlns="">
            <p:pic>
              <p:nvPicPr>
                <p:cNvPr id="332" name="Freihand 331">
                  <a:extLst>
                    <a:ext uri="{FF2B5EF4-FFF2-40B4-BE49-F238E27FC236}">
                      <a16:creationId xmlns:a16="http://schemas.microsoft.com/office/drawing/2014/main" id="{BBDBC440-A0AA-4020-9654-8C9A252491FB}"/>
                    </a:ext>
                  </a:extLst>
                </p:cNvPr>
                <p:cNvPicPr/>
                <p:nvPr/>
              </p:nvPicPr>
              <p:blipFill>
                <a:blip r:embed="rId82"/>
                <a:stretch>
                  <a:fillRect/>
                </a:stretch>
              </p:blipFill>
              <p:spPr>
                <a:xfrm>
                  <a:off x="6450574" y="2315645"/>
                  <a:ext cx="12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33" name="Freihand 332">
                  <a:extLst>
                    <a:ext uri="{FF2B5EF4-FFF2-40B4-BE49-F238E27FC236}">
                      <a16:creationId xmlns:a16="http://schemas.microsoft.com/office/drawing/2014/main" id="{489E2DD8-248D-4E64-BCC3-9C2081C7695D}"/>
                    </a:ext>
                  </a:extLst>
                </p14:cNvPr>
                <p14:cNvContentPartPr/>
                <p14:nvPr/>
              </p14:nvContentPartPr>
              <p14:xfrm>
                <a:off x="6441214" y="1971125"/>
                <a:ext cx="31320" cy="942480"/>
              </p14:xfrm>
            </p:contentPart>
          </mc:Choice>
          <mc:Fallback xmlns="">
            <p:pic>
              <p:nvPicPr>
                <p:cNvPr id="333" name="Freihand 332">
                  <a:extLst>
                    <a:ext uri="{FF2B5EF4-FFF2-40B4-BE49-F238E27FC236}">
                      <a16:creationId xmlns:a16="http://schemas.microsoft.com/office/drawing/2014/main" id="{489E2DD8-248D-4E64-BCC3-9C2081C7695D}"/>
                    </a:ext>
                  </a:extLst>
                </p:cNvPr>
                <p:cNvPicPr/>
                <p:nvPr/>
              </p:nvPicPr>
              <p:blipFill>
                <a:blip r:embed="rId84"/>
                <a:stretch>
                  <a:fillRect/>
                </a:stretch>
              </p:blipFill>
              <p:spPr>
                <a:xfrm>
                  <a:off x="6436894" y="1966805"/>
                  <a:ext cx="3996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35" name="Freihand 334">
                  <a:extLst>
                    <a:ext uri="{FF2B5EF4-FFF2-40B4-BE49-F238E27FC236}">
                      <a16:creationId xmlns:a16="http://schemas.microsoft.com/office/drawing/2014/main" id="{5499E94D-ADF4-46B4-9B15-1DB146EE22EB}"/>
                    </a:ext>
                  </a:extLst>
                </p14:cNvPr>
                <p14:cNvContentPartPr/>
                <p14:nvPr/>
              </p14:nvContentPartPr>
              <p14:xfrm>
                <a:off x="6440134" y="2773925"/>
                <a:ext cx="1181880" cy="228960"/>
              </p14:xfrm>
            </p:contentPart>
          </mc:Choice>
          <mc:Fallback xmlns="">
            <p:pic>
              <p:nvPicPr>
                <p:cNvPr id="335" name="Freihand 334">
                  <a:extLst>
                    <a:ext uri="{FF2B5EF4-FFF2-40B4-BE49-F238E27FC236}">
                      <a16:creationId xmlns:a16="http://schemas.microsoft.com/office/drawing/2014/main" id="{5499E94D-ADF4-46B4-9B15-1DB146EE22EB}"/>
                    </a:ext>
                  </a:extLst>
                </p:cNvPr>
                <p:cNvPicPr/>
                <p:nvPr/>
              </p:nvPicPr>
              <p:blipFill>
                <a:blip r:embed="rId86"/>
                <a:stretch>
                  <a:fillRect/>
                </a:stretch>
              </p:blipFill>
              <p:spPr>
                <a:xfrm>
                  <a:off x="6435814" y="2769605"/>
                  <a:ext cx="11905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36" name="Freihand 335">
                  <a:extLst>
                    <a:ext uri="{FF2B5EF4-FFF2-40B4-BE49-F238E27FC236}">
                      <a16:creationId xmlns:a16="http://schemas.microsoft.com/office/drawing/2014/main" id="{E03BCC7B-9AB4-4CD0-B57F-A67695B239CA}"/>
                    </a:ext>
                  </a:extLst>
                </p14:cNvPr>
                <p14:cNvContentPartPr/>
                <p14:nvPr/>
              </p14:nvContentPartPr>
              <p14:xfrm>
                <a:off x="6459214" y="2914685"/>
                <a:ext cx="106920" cy="83520"/>
              </p14:xfrm>
            </p:contentPart>
          </mc:Choice>
          <mc:Fallback xmlns="">
            <p:pic>
              <p:nvPicPr>
                <p:cNvPr id="336" name="Freihand 335">
                  <a:extLst>
                    <a:ext uri="{FF2B5EF4-FFF2-40B4-BE49-F238E27FC236}">
                      <a16:creationId xmlns:a16="http://schemas.microsoft.com/office/drawing/2014/main" id="{E03BCC7B-9AB4-4CD0-B57F-A67695B239CA}"/>
                    </a:ext>
                  </a:extLst>
                </p:cNvPr>
                <p:cNvPicPr/>
                <p:nvPr/>
              </p:nvPicPr>
              <p:blipFill>
                <a:blip r:embed="rId88"/>
                <a:stretch>
                  <a:fillRect/>
                </a:stretch>
              </p:blipFill>
              <p:spPr>
                <a:xfrm>
                  <a:off x="6454894" y="2910365"/>
                  <a:ext cx="11556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413" name="Freihand 412">
                <a:extLst>
                  <a:ext uri="{FF2B5EF4-FFF2-40B4-BE49-F238E27FC236}">
                    <a16:creationId xmlns:a16="http://schemas.microsoft.com/office/drawing/2014/main" id="{3D6080AA-27D4-40FD-BB47-053AD2062423}"/>
                  </a:ext>
                </a:extLst>
              </p14:cNvPr>
              <p14:cNvContentPartPr/>
              <p14:nvPr/>
            </p14:nvContentPartPr>
            <p14:xfrm>
              <a:off x="4209574" y="2889485"/>
              <a:ext cx="37800" cy="297360"/>
            </p14:xfrm>
          </p:contentPart>
        </mc:Choice>
        <mc:Fallback xmlns="">
          <p:pic>
            <p:nvPicPr>
              <p:cNvPr id="413" name="Freihand 412">
                <a:extLst>
                  <a:ext uri="{FF2B5EF4-FFF2-40B4-BE49-F238E27FC236}">
                    <a16:creationId xmlns:a16="http://schemas.microsoft.com/office/drawing/2014/main" id="{3D6080AA-27D4-40FD-BB47-053AD2062423}"/>
                  </a:ext>
                </a:extLst>
              </p:cNvPr>
              <p:cNvPicPr/>
              <p:nvPr/>
            </p:nvPicPr>
            <p:blipFill>
              <a:blip r:embed="rId90"/>
              <a:stretch>
                <a:fillRect/>
              </a:stretch>
            </p:blipFill>
            <p:spPr>
              <a:xfrm>
                <a:off x="4205254" y="2885165"/>
                <a:ext cx="464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7" name="Freihand 536">
                <a:extLst>
                  <a:ext uri="{FF2B5EF4-FFF2-40B4-BE49-F238E27FC236}">
                    <a16:creationId xmlns:a16="http://schemas.microsoft.com/office/drawing/2014/main" id="{CF0756FF-D629-4F26-989B-391E5A87CF6D}"/>
                  </a:ext>
                </a:extLst>
              </p14:cNvPr>
              <p14:cNvContentPartPr/>
              <p14:nvPr/>
            </p14:nvContentPartPr>
            <p14:xfrm>
              <a:off x="1633054" y="4519925"/>
              <a:ext cx="4438800" cy="206640"/>
            </p14:xfrm>
          </p:contentPart>
        </mc:Choice>
        <mc:Fallback xmlns="">
          <p:pic>
            <p:nvPicPr>
              <p:cNvPr id="537" name="Freihand 536">
                <a:extLst>
                  <a:ext uri="{FF2B5EF4-FFF2-40B4-BE49-F238E27FC236}">
                    <a16:creationId xmlns:a16="http://schemas.microsoft.com/office/drawing/2014/main" id="{CF0756FF-D629-4F26-989B-391E5A87CF6D}"/>
                  </a:ext>
                </a:extLst>
              </p:cNvPr>
              <p:cNvPicPr/>
              <p:nvPr/>
            </p:nvPicPr>
            <p:blipFill>
              <a:blip r:embed="rId92"/>
              <a:stretch>
                <a:fillRect/>
              </a:stretch>
            </p:blipFill>
            <p:spPr>
              <a:xfrm>
                <a:off x="1628734" y="4515605"/>
                <a:ext cx="4447440" cy="215280"/>
              </a:xfrm>
              <a:prstGeom prst="rect">
                <a:avLst/>
              </a:prstGeom>
            </p:spPr>
          </p:pic>
        </mc:Fallback>
      </mc:AlternateContent>
      <p:grpSp>
        <p:nvGrpSpPr>
          <p:cNvPr id="540" name="Gruppieren 539">
            <a:extLst>
              <a:ext uri="{FF2B5EF4-FFF2-40B4-BE49-F238E27FC236}">
                <a16:creationId xmlns:a16="http://schemas.microsoft.com/office/drawing/2014/main" id="{73739D67-A440-4A62-8492-741DACE1AEB1}"/>
              </a:ext>
            </a:extLst>
          </p:cNvPr>
          <p:cNvGrpSpPr/>
          <p:nvPr/>
        </p:nvGrpSpPr>
        <p:grpSpPr>
          <a:xfrm>
            <a:off x="294214" y="362645"/>
            <a:ext cx="11703600" cy="5916240"/>
            <a:chOff x="294214" y="362645"/>
            <a:chExt cx="11703600" cy="5916240"/>
          </a:xfrm>
        </p:grpSpPr>
        <mc:AlternateContent xmlns:mc="http://schemas.openxmlformats.org/markup-compatibility/2006" xmlns:p14="http://schemas.microsoft.com/office/powerpoint/2010/main">
          <mc:Choice Requires="p14">
            <p:contentPart p14:bwMode="auto" r:id="rId93">
              <p14:nvContentPartPr>
                <p14:cNvPr id="27" name="Freihand 26">
                  <a:extLst>
                    <a:ext uri="{FF2B5EF4-FFF2-40B4-BE49-F238E27FC236}">
                      <a16:creationId xmlns:a16="http://schemas.microsoft.com/office/drawing/2014/main" id="{498D67F5-AF14-4B07-8BFB-057CC8547F52}"/>
                    </a:ext>
                  </a:extLst>
                </p14:cNvPr>
                <p14:cNvContentPartPr/>
                <p14:nvPr/>
              </p14:nvContentPartPr>
              <p14:xfrm>
                <a:off x="6493054" y="644165"/>
                <a:ext cx="154080" cy="20160"/>
              </p14:xfrm>
            </p:contentPart>
          </mc:Choice>
          <mc:Fallback xmlns="">
            <p:pic>
              <p:nvPicPr>
                <p:cNvPr id="27" name="Freihand 26">
                  <a:extLst>
                    <a:ext uri="{FF2B5EF4-FFF2-40B4-BE49-F238E27FC236}">
                      <a16:creationId xmlns:a16="http://schemas.microsoft.com/office/drawing/2014/main" id="{498D67F5-AF14-4B07-8BFB-057CC8547F52}"/>
                    </a:ext>
                  </a:extLst>
                </p:cNvPr>
                <p:cNvPicPr/>
                <p:nvPr/>
              </p:nvPicPr>
              <p:blipFill>
                <a:blip r:embed="rId94"/>
                <a:stretch>
                  <a:fillRect/>
                </a:stretch>
              </p:blipFill>
              <p:spPr>
                <a:xfrm>
                  <a:off x="6488734" y="639845"/>
                  <a:ext cx="162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8" name="Freihand 27">
                  <a:extLst>
                    <a:ext uri="{FF2B5EF4-FFF2-40B4-BE49-F238E27FC236}">
                      <a16:creationId xmlns:a16="http://schemas.microsoft.com/office/drawing/2014/main" id="{86D004CF-ED7D-42B4-98BC-418C0C22C72C}"/>
                    </a:ext>
                  </a:extLst>
                </p14:cNvPr>
                <p14:cNvContentPartPr/>
                <p14:nvPr/>
              </p14:nvContentPartPr>
              <p14:xfrm>
                <a:off x="6646054" y="591605"/>
                <a:ext cx="100080" cy="95040"/>
              </p14:xfrm>
            </p:contentPart>
          </mc:Choice>
          <mc:Fallback xmlns="">
            <p:pic>
              <p:nvPicPr>
                <p:cNvPr id="28" name="Freihand 27">
                  <a:extLst>
                    <a:ext uri="{FF2B5EF4-FFF2-40B4-BE49-F238E27FC236}">
                      <a16:creationId xmlns:a16="http://schemas.microsoft.com/office/drawing/2014/main" id="{86D004CF-ED7D-42B4-98BC-418C0C22C72C}"/>
                    </a:ext>
                  </a:extLst>
                </p:cNvPr>
                <p:cNvPicPr/>
                <p:nvPr/>
              </p:nvPicPr>
              <p:blipFill>
                <a:blip r:embed="rId96"/>
                <a:stretch>
                  <a:fillRect/>
                </a:stretch>
              </p:blipFill>
              <p:spPr>
                <a:xfrm>
                  <a:off x="6641734" y="587285"/>
                  <a:ext cx="108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 name="Freihand 28">
                  <a:extLst>
                    <a:ext uri="{FF2B5EF4-FFF2-40B4-BE49-F238E27FC236}">
                      <a16:creationId xmlns:a16="http://schemas.microsoft.com/office/drawing/2014/main" id="{18537E4A-E2B3-44B5-8854-4B33D8006875}"/>
                    </a:ext>
                  </a:extLst>
                </p14:cNvPr>
                <p14:cNvContentPartPr/>
                <p14:nvPr/>
              </p14:nvContentPartPr>
              <p14:xfrm>
                <a:off x="7031614" y="536165"/>
                <a:ext cx="175680" cy="138240"/>
              </p14:xfrm>
            </p:contentPart>
          </mc:Choice>
          <mc:Fallback xmlns="">
            <p:pic>
              <p:nvPicPr>
                <p:cNvPr id="29" name="Freihand 28">
                  <a:extLst>
                    <a:ext uri="{FF2B5EF4-FFF2-40B4-BE49-F238E27FC236}">
                      <a16:creationId xmlns:a16="http://schemas.microsoft.com/office/drawing/2014/main" id="{18537E4A-E2B3-44B5-8854-4B33D8006875}"/>
                    </a:ext>
                  </a:extLst>
                </p:cNvPr>
                <p:cNvPicPr/>
                <p:nvPr/>
              </p:nvPicPr>
              <p:blipFill>
                <a:blip r:embed="rId98"/>
                <a:stretch>
                  <a:fillRect/>
                </a:stretch>
              </p:blipFill>
              <p:spPr>
                <a:xfrm>
                  <a:off x="7027294" y="531845"/>
                  <a:ext cx="18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 name="Freihand 29">
                  <a:extLst>
                    <a:ext uri="{FF2B5EF4-FFF2-40B4-BE49-F238E27FC236}">
                      <a16:creationId xmlns:a16="http://schemas.microsoft.com/office/drawing/2014/main" id="{1E19AC18-3A75-449A-BE83-DF0E18FFC45B}"/>
                    </a:ext>
                  </a:extLst>
                </p14:cNvPr>
                <p14:cNvContentPartPr/>
                <p14:nvPr/>
              </p14:nvContentPartPr>
              <p14:xfrm>
                <a:off x="7307374" y="522125"/>
                <a:ext cx="45720" cy="116640"/>
              </p14:xfrm>
            </p:contentPart>
          </mc:Choice>
          <mc:Fallback xmlns="">
            <p:pic>
              <p:nvPicPr>
                <p:cNvPr id="30" name="Freihand 29">
                  <a:extLst>
                    <a:ext uri="{FF2B5EF4-FFF2-40B4-BE49-F238E27FC236}">
                      <a16:creationId xmlns:a16="http://schemas.microsoft.com/office/drawing/2014/main" id="{1E19AC18-3A75-449A-BE83-DF0E18FFC45B}"/>
                    </a:ext>
                  </a:extLst>
                </p:cNvPr>
                <p:cNvPicPr/>
                <p:nvPr/>
              </p:nvPicPr>
              <p:blipFill>
                <a:blip r:embed="rId100"/>
                <a:stretch>
                  <a:fillRect/>
                </a:stretch>
              </p:blipFill>
              <p:spPr>
                <a:xfrm>
                  <a:off x="7303054" y="517805"/>
                  <a:ext cx="54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1" name="Freihand 30">
                  <a:extLst>
                    <a:ext uri="{FF2B5EF4-FFF2-40B4-BE49-F238E27FC236}">
                      <a16:creationId xmlns:a16="http://schemas.microsoft.com/office/drawing/2014/main" id="{7B7D1583-9095-4FAB-A714-8995F56F72BF}"/>
                    </a:ext>
                  </a:extLst>
                </p14:cNvPr>
                <p14:cNvContentPartPr/>
                <p14:nvPr/>
              </p14:nvContentPartPr>
              <p14:xfrm>
                <a:off x="7274974" y="521765"/>
                <a:ext cx="129600" cy="106920"/>
              </p14:xfrm>
            </p:contentPart>
          </mc:Choice>
          <mc:Fallback xmlns="">
            <p:pic>
              <p:nvPicPr>
                <p:cNvPr id="31" name="Freihand 30">
                  <a:extLst>
                    <a:ext uri="{FF2B5EF4-FFF2-40B4-BE49-F238E27FC236}">
                      <a16:creationId xmlns:a16="http://schemas.microsoft.com/office/drawing/2014/main" id="{7B7D1583-9095-4FAB-A714-8995F56F72BF}"/>
                    </a:ext>
                  </a:extLst>
                </p:cNvPr>
                <p:cNvPicPr/>
                <p:nvPr/>
              </p:nvPicPr>
              <p:blipFill>
                <a:blip r:embed="rId102"/>
                <a:stretch>
                  <a:fillRect/>
                </a:stretch>
              </p:blipFill>
              <p:spPr>
                <a:xfrm>
                  <a:off x="7270654" y="517445"/>
                  <a:ext cx="138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2" name="Freihand 31">
                  <a:extLst>
                    <a:ext uri="{FF2B5EF4-FFF2-40B4-BE49-F238E27FC236}">
                      <a16:creationId xmlns:a16="http://schemas.microsoft.com/office/drawing/2014/main" id="{DAB6E6FE-B539-4F3E-B69D-70964A24DC02}"/>
                    </a:ext>
                  </a:extLst>
                </p14:cNvPr>
                <p14:cNvContentPartPr/>
                <p14:nvPr/>
              </p14:nvContentPartPr>
              <p14:xfrm>
                <a:off x="7507894" y="514205"/>
                <a:ext cx="97920" cy="111960"/>
              </p14:xfrm>
            </p:contentPart>
          </mc:Choice>
          <mc:Fallback xmlns="">
            <p:pic>
              <p:nvPicPr>
                <p:cNvPr id="32" name="Freihand 31">
                  <a:extLst>
                    <a:ext uri="{FF2B5EF4-FFF2-40B4-BE49-F238E27FC236}">
                      <a16:creationId xmlns:a16="http://schemas.microsoft.com/office/drawing/2014/main" id="{DAB6E6FE-B539-4F3E-B69D-70964A24DC02}"/>
                    </a:ext>
                  </a:extLst>
                </p:cNvPr>
                <p:cNvPicPr/>
                <p:nvPr/>
              </p:nvPicPr>
              <p:blipFill>
                <a:blip r:embed="rId104"/>
                <a:stretch>
                  <a:fillRect/>
                </a:stretch>
              </p:blipFill>
              <p:spPr>
                <a:xfrm>
                  <a:off x="7503574" y="509885"/>
                  <a:ext cx="106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3" name="Freihand 32">
                  <a:extLst>
                    <a:ext uri="{FF2B5EF4-FFF2-40B4-BE49-F238E27FC236}">
                      <a16:creationId xmlns:a16="http://schemas.microsoft.com/office/drawing/2014/main" id="{1CAA63C7-5E0B-4720-BDDB-11557FF01BC8}"/>
                    </a:ext>
                  </a:extLst>
                </p14:cNvPr>
                <p14:cNvContentPartPr/>
                <p14:nvPr/>
              </p14:nvContentPartPr>
              <p14:xfrm>
                <a:off x="7686094" y="584765"/>
                <a:ext cx="49680" cy="63720"/>
              </p14:xfrm>
            </p:contentPart>
          </mc:Choice>
          <mc:Fallback xmlns="">
            <p:pic>
              <p:nvPicPr>
                <p:cNvPr id="33" name="Freihand 32">
                  <a:extLst>
                    <a:ext uri="{FF2B5EF4-FFF2-40B4-BE49-F238E27FC236}">
                      <a16:creationId xmlns:a16="http://schemas.microsoft.com/office/drawing/2014/main" id="{1CAA63C7-5E0B-4720-BDDB-11557FF01BC8}"/>
                    </a:ext>
                  </a:extLst>
                </p:cNvPr>
                <p:cNvPicPr/>
                <p:nvPr/>
              </p:nvPicPr>
              <p:blipFill>
                <a:blip r:embed="rId106"/>
                <a:stretch>
                  <a:fillRect/>
                </a:stretch>
              </p:blipFill>
              <p:spPr>
                <a:xfrm>
                  <a:off x="7681774" y="580445"/>
                  <a:ext cx="58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4" name="Freihand 33">
                  <a:extLst>
                    <a:ext uri="{FF2B5EF4-FFF2-40B4-BE49-F238E27FC236}">
                      <a16:creationId xmlns:a16="http://schemas.microsoft.com/office/drawing/2014/main" id="{76C49FF2-496F-4363-8B67-71553B15883A}"/>
                    </a:ext>
                  </a:extLst>
                </p14:cNvPr>
                <p14:cNvContentPartPr/>
                <p14:nvPr/>
              </p14:nvContentPartPr>
              <p14:xfrm>
                <a:off x="7700494" y="563885"/>
                <a:ext cx="120960" cy="92520"/>
              </p14:xfrm>
            </p:contentPart>
          </mc:Choice>
          <mc:Fallback xmlns="">
            <p:pic>
              <p:nvPicPr>
                <p:cNvPr id="34" name="Freihand 33">
                  <a:extLst>
                    <a:ext uri="{FF2B5EF4-FFF2-40B4-BE49-F238E27FC236}">
                      <a16:creationId xmlns:a16="http://schemas.microsoft.com/office/drawing/2014/main" id="{76C49FF2-496F-4363-8B67-71553B15883A}"/>
                    </a:ext>
                  </a:extLst>
                </p:cNvPr>
                <p:cNvPicPr/>
                <p:nvPr/>
              </p:nvPicPr>
              <p:blipFill>
                <a:blip r:embed="rId108"/>
                <a:stretch>
                  <a:fillRect/>
                </a:stretch>
              </p:blipFill>
              <p:spPr>
                <a:xfrm>
                  <a:off x="7696174" y="559565"/>
                  <a:ext cx="129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5" name="Freihand 34">
                  <a:extLst>
                    <a:ext uri="{FF2B5EF4-FFF2-40B4-BE49-F238E27FC236}">
                      <a16:creationId xmlns:a16="http://schemas.microsoft.com/office/drawing/2014/main" id="{43A9D3F1-CC90-43F2-8EFD-90B4A0A29621}"/>
                    </a:ext>
                  </a:extLst>
                </p14:cNvPr>
                <p14:cNvContentPartPr/>
                <p14:nvPr/>
              </p14:nvContentPartPr>
              <p14:xfrm>
                <a:off x="7951774" y="527165"/>
                <a:ext cx="88920" cy="10080"/>
              </p14:xfrm>
            </p:contentPart>
          </mc:Choice>
          <mc:Fallback xmlns="">
            <p:pic>
              <p:nvPicPr>
                <p:cNvPr id="35" name="Freihand 34">
                  <a:extLst>
                    <a:ext uri="{FF2B5EF4-FFF2-40B4-BE49-F238E27FC236}">
                      <a16:creationId xmlns:a16="http://schemas.microsoft.com/office/drawing/2014/main" id="{43A9D3F1-CC90-43F2-8EFD-90B4A0A29621}"/>
                    </a:ext>
                  </a:extLst>
                </p:cNvPr>
                <p:cNvPicPr/>
                <p:nvPr/>
              </p:nvPicPr>
              <p:blipFill>
                <a:blip r:embed="rId110"/>
                <a:stretch>
                  <a:fillRect/>
                </a:stretch>
              </p:blipFill>
              <p:spPr>
                <a:xfrm>
                  <a:off x="7947454" y="522845"/>
                  <a:ext cx="97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 name="Freihand 35">
                  <a:extLst>
                    <a:ext uri="{FF2B5EF4-FFF2-40B4-BE49-F238E27FC236}">
                      <a16:creationId xmlns:a16="http://schemas.microsoft.com/office/drawing/2014/main" id="{95D7113B-0FEC-44AB-A806-264F3DB5F429}"/>
                    </a:ext>
                  </a:extLst>
                </p14:cNvPr>
                <p14:cNvContentPartPr/>
                <p14:nvPr/>
              </p14:nvContentPartPr>
              <p14:xfrm>
                <a:off x="7936294" y="564965"/>
                <a:ext cx="90720" cy="3240"/>
              </p14:xfrm>
            </p:contentPart>
          </mc:Choice>
          <mc:Fallback xmlns="">
            <p:pic>
              <p:nvPicPr>
                <p:cNvPr id="36" name="Freihand 35">
                  <a:extLst>
                    <a:ext uri="{FF2B5EF4-FFF2-40B4-BE49-F238E27FC236}">
                      <a16:creationId xmlns:a16="http://schemas.microsoft.com/office/drawing/2014/main" id="{95D7113B-0FEC-44AB-A806-264F3DB5F429}"/>
                    </a:ext>
                  </a:extLst>
                </p:cNvPr>
                <p:cNvPicPr/>
                <p:nvPr/>
              </p:nvPicPr>
              <p:blipFill>
                <a:blip r:embed="rId112"/>
                <a:stretch>
                  <a:fillRect/>
                </a:stretch>
              </p:blipFill>
              <p:spPr>
                <a:xfrm>
                  <a:off x="7931974" y="560645"/>
                  <a:ext cx="993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7" name="Freihand 36">
                  <a:extLst>
                    <a:ext uri="{FF2B5EF4-FFF2-40B4-BE49-F238E27FC236}">
                      <a16:creationId xmlns:a16="http://schemas.microsoft.com/office/drawing/2014/main" id="{6BAB4ACA-A4DA-4A8C-A93B-39150E544BD0}"/>
                    </a:ext>
                  </a:extLst>
                </p14:cNvPr>
                <p14:cNvContentPartPr/>
                <p14:nvPr/>
              </p14:nvContentPartPr>
              <p14:xfrm>
                <a:off x="8183974" y="472805"/>
                <a:ext cx="143640" cy="130680"/>
              </p14:xfrm>
            </p:contentPart>
          </mc:Choice>
          <mc:Fallback xmlns="">
            <p:pic>
              <p:nvPicPr>
                <p:cNvPr id="37" name="Freihand 36">
                  <a:extLst>
                    <a:ext uri="{FF2B5EF4-FFF2-40B4-BE49-F238E27FC236}">
                      <a16:creationId xmlns:a16="http://schemas.microsoft.com/office/drawing/2014/main" id="{6BAB4ACA-A4DA-4A8C-A93B-39150E544BD0}"/>
                    </a:ext>
                  </a:extLst>
                </p:cNvPr>
                <p:cNvPicPr/>
                <p:nvPr/>
              </p:nvPicPr>
              <p:blipFill>
                <a:blip r:embed="rId114"/>
                <a:stretch>
                  <a:fillRect/>
                </a:stretch>
              </p:blipFill>
              <p:spPr>
                <a:xfrm>
                  <a:off x="8179654" y="468485"/>
                  <a:ext cx="152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 name="Freihand 37">
                  <a:extLst>
                    <a:ext uri="{FF2B5EF4-FFF2-40B4-BE49-F238E27FC236}">
                      <a16:creationId xmlns:a16="http://schemas.microsoft.com/office/drawing/2014/main" id="{B393418F-08E6-4B57-B4A9-18ED484FD2EB}"/>
                    </a:ext>
                  </a:extLst>
                </p14:cNvPr>
                <p14:cNvContentPartPr/>
                <p14:nvPr/>
              </p14:nvContentPartPr>
              <p14:xfrm>
                <a:off x="8433454" y="454805"/>
                <a:ext cx="53280" cy="119880"/>
              </p14:xfrm>
            </p:contentPart>
          </mc:Choice>
          <mc:Fallback xmlns="">
            <p:pic>
              <p:nvPicPr>
                <p:cNvPr id="38" name="Freihand 37">
                  <a:extLst>
                    <a:ext uri="{FF2B5EF4-FFF2-40B4-BE49-F238E27FC236}">
                      <a16:creationId xmlns:a16="http://schemas.microsoft.com/office/drawing/2014/main" id="{B393418F-08E6-4B57-B4A9-18ED484FD2EB}"/>
                    </a:ext>
                  </a:extLst>
                </p:cNvPr>
                <p:cNvPicPr/>
                <p:nvPr/>
              </p:nvPicPr>
              <p:blipFill>
                <a:blip r:embed="rId116"/>
                <a:stretch>
                  <a:fillRect/>
                </a:stretch>
              </p:blipFill>
              <p:spPr>
                <a:xfrm>
                  <a:off x="8429134" y="450485"/>
                  <a:ext cx="61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9" name="Freihand 38">
                  <a:extLst>
                    <a:ext uri="{FF2B5EF4-FFF2-40B4-BE49-F238E27FC236}">
                      <a16:creationId xmlns:a16="http://schemas.microsoft.com/office/drawing/2014/main" id="{D801EF6E-9181-4A0D-AC85-B6A51F8643BC}"/>
                    </a:ext>
                  </a:extLst>
                </p14:cNvPr>
                <p14:cNvContentPartPr/>
                <p14:nvPr/>
              </p14:nvContentPartPr>
              <p14:xfrm>
                <a:off x="8395654" y="457685"/>
                <a:ext cx="168120" cy="114120"/>
              </p14:xfrm>
            </p:contentPart>
          </mc:Choice>
          <mc:Fallback xmlns="">
            <p:pic>
              <p:nvPicPr>
                <p:cNvPr id="39" name="Freihand 38">
                  <a:extLst>
                    <a:ext uri="{FF2B5EF4-FFF2-40B4-BE49-F238E27FC236}">
                      <a16:creationId xmlns:a16="http://schemas.microsoft.com/office/drawing/2014/main" id="{D801EF6E-9181-4A0D-AC85-B6A51F8643BC}"/>
                    </a:ext>
                  </a:extLst>
                </p:cNvPr>
                <p:cNvPicPr/>
                <p:nvPr/>
              </p:nvPicPr>
              <p:blipFill>
                <a:blip r:embed="rId118"/>
                <a:stretch>
                  <a:fillRect/>
                </a:stretch>
              </p:blipFill>
              <p:spPr>
                <a:xfrm>
                  <a:off x="8391334" y="453365"/>
                  <a:ext cx="176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0" name="Freihand 39">
                  <a:extLst>
                    <a:ext uri="{FF2B5EF4-FFF2-40B4-BE49-F238E27FC236}">
                      <a16:creationId xmlns:a16="http://schemas.microsoft.com/office/drawing/2014/main" id="{3CE9BD16-F3BC-4D1D-95A0-A9AC6A1F05A0}"/>
                    </a:ext>
                  </a:extLst>
                </p14:cNvPr>
                <p14:cNvContentPartPr/>
                <p14:nvPr/>
              </p14:nvContentPartPr>
              <p14:xfrm>
                <a:off x="8649454" y="458405"/>
                <a:ext cx="100440" cy="109440"/>
              </p14:xfrm>
            </p:contentPart>
          </mc:Choice>
          <mc:Fallback xmlns="">
            <p:pic>
              <p:nvPicPr>
                <p:cNvPr id="40" name="Freihand 39">
                  <a:extLst>
                    <a:ext uri="{FF2B5EF4-FFF2-40B4-BE49-F238E27FC236}">
                      <a16:creationId xmlns:a16="http://schemas.microsoft.com/office/drawing/2014/main" id="{3CE9BD16-F3BC-4D1D-95A0-A9AC6A1F05A0}"/>
                    </a:ext>
                  </a:extLst>
                </p:cNvPr>
                <p:cNvPicPr/>
                <p:nvPr/>
              </p:nvPicPr>
              <p:blipFill>
                <a:blip r:embed="rId120"/>
                <a:stretch>
                  <a:fillRect/>
                </a:stretch>
              </p:blipFill>
              <p:spPr>
                <a:xfrm>
                  <a:off x="8645134" y="454085"/>
                  <a:ext cx="109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 name="Freihand 40">
                  <a:extLst>
                    <a:ext uri="{FF2B5EF4-FFF2-40B4-BE49-F238E27FC236}">
                      <a16:creationId xmlns:a16="http://schemas.microsoft.com/office/drawing/2014/main" id="{93E710D1-88B9-4854-8633-DF5AF8F1A28D}"/>
                    </a:ext>
                  </a:extLst>
                </p14:cNvPr>
                <p14:cNvContentPartPr/>
                <p14:nvPr/>
              </p14:nvContentPartPr>
              <p14:xfrm>
                <a:off x="8816134" y="531485"/>
                <a:ext cx="34920" cy="82800"/>
              </p14:xfrm>
            </p:contentPart>
          </mc:Choice>
          <mc:Fallback xmlns="">
            <p:pic>
              <p:nvPicPr>
                <p:cNvPr id="41" name="Freihand 40">
                  <a:extLst>
                    <a:ext uri="{FF2B5EF4-FFF2-40B4-BE49-F238E27FC236}">
                      <a16:creationId xmlns:a16="http://schemas.microsoft.com/office/drawing/2014/main" id="{93E710D1-88B9-4854-8633-DF5AF8F1A28D}"/>
                    </a:ext>
                  </a:extLst>
                </p:cNvPr>
                <p:cNvPicPr/>
                <p:nvPr/>
              </p:nvPicPr>
              <p:blipFill>
                <a:blip r:embed="rId122"/>
                <a:stretch>
                  <a:fillRect/>
                </a:stretch>
              </p:blipFill>
              <p:spPr>
                <a:xfrm>
                  <a:off x="8811814" y="527165"/>
                  <a:ext cx="43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2" name="Freihand 41">
                  <a:extLst>
                    <a:ext uri="{FF2B5EF4-FFF2-40B4-BE49-F238E27FC236}">
                      <a16:creationId xmlns:a16="http://schemas.microsoft.com/office/drawing/2014/main" id="{E79D2ED1-44C4-4DC7-8278-C5FCD693AD83}"/>
                    </a:ext>
                  </a:extLst>
                </p14:cNvPr>
                <p14:cNvContentPartPr/>
                <p14:nvPr/>
              </p14:nvContentPartPr>
              <p14:xfrm>
                <a:off x="8775454" y="508445"/>
                <a:ext cx="154440" cy="125280"/>
              </p14:xfrm>
            </p:contentPart>
          </mc:Choice>
          <mc:Fallback xmlns="">
            <p:pic>
              <p:nvPicPr>
                <p:cNvPr id="42" name="Freihand 41">
                  <a:extLst>
                    <a:ext uri="{FF2B5EF4-FFF2-40B4-BE49-F238E27FC236}">
                      <a16:creationId xmlns:a16="http://schemas.microsoft.com/office/drawing/2014/main" id="{E79D2ED1-44C4-4DC7-8278-C5FCD693AD83}"/>
                    </a:ext>
                  </a:extLst>
                </p:cNvPr>
                <p:cNvPicPr/>
                <p:nvPr/>
              </p:nvPicPr>
              <p:blipFill>
                <a:blip r:embed="rId124"/>
                <a:stretch>
                  <a:fillRect/>
                </a:stretch>
              </p:blipFill>
              <p:spPr>
                <a:xfrm>
                  <a:off x="8771134" y="504125"/>
                  <a:ext cx="163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5" name="Freihand 44">
                  <a:extLst>
                    <a:ext uri="{FF2B5EF4-FFF2-40B4-BE49-F238E27FC236}">
                      <a16:creationId xmlns:a16="http://schemas.microsoft.com/office/drawing/2014/main" id="{53D404E5-6AAF-472E-9A70-E4C7CECF9E41}"/>
                    </a:ext>
                  </a:extLst>
                </p14:cNvPr>
                <p14:cNvContentPartPr/>
                <p14:nvPr/>
              </p14:nvContentPartPr>
              <p14:xfrm>
                <a:off x="2807374" y="362645"/>
                <a:ext cx="583200" cy="52200"/>
              </p14:xfrm>
            </p:contentPart>
          </mc:Choice>
          <mc:Fallback xmlns="">
            <p:pic>
              <p:nvPicPr>
                <p:cNvPr id="45" name="Freihand 44">
                  <a:extLst>
                    <a:ext uri="{FF2B5EF4-FFF2-40B4-BE49-F238E27FC236}">
                      <a16:creationId xmlns:a16="http://schemas.microsoft.com/office/drawing/2014/main" id="{53D404E5-6AAF-472E-9A70-E4C7CECF9E41}"/>
                    </a:ext>
                  </a:extLst>
                </p:cNvPr>
                <p:cNvPicPr/>
                <p:nvPr/>
              </p:nvPicPr>
              <p:blipFill>
                <a:blip r:embed="rId126"/>
                <a:stretch>
                  <a:fillRect/>
                </a:stretch>
              </p:blipFill>
              <p:spPr>
                <a:xfrm>
                  <a:off x="2803054" y="358325"/>
                  <a:ext cx="591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 name="Freihand 45">
                  <a:extLst>
                    <a:ext uri="{FF2B5EF4-FFF2-40B4-BE49-F238E27FC236}">
                      <a16:creationId xmlns:a16="http://schemas.microsoft.com/office/drawing/2014/main" id="{AE49D53E-2827-47A0-844D-B09AF427BC29}"/>
                    </a:ext>
                  </a:extLst>
                </p14:cNvPr>
                <p14:cNvContentPartPr/>
                <p14:nvPr/>
              </p14:nvContentPartPr>
              <p14:xfrm>
                <a:off x="7335454" y="881765"/>
                <a:ext cx="84960" cy="68760"/>
              </p14:xfrm>
            </p:contentPart>
          </mc:Choice>
          <mc:Fallback xmlns="">
            <p:pic>
              <p:nvPicPr>
                <p:cNvPr id="46" name="Freihand 45">
                  <a:extLst>
                    <a:ext uri="{FF2B5EF4-FFF2-40B4-BE49-F238E27FC236}">
                      <a16:creationId xmlns:a16="http://schemas.microsoft.com/office/drawing/2014/main" id="{AE49D53E-2827-47A0-844D-B09AF427BC29}"/>
                    </a:ext>
                  </a:extLst>
                </p:cNvPr>
                <p:cNvPicPr/>
                <p:nvPr/>
              </p:nvPicPr>
              <p:blipFill>
                <a:blip r:embed="rId128"/>
                <a:stretch>
                  <a:fillRect/>
                </a:stretch>
              </p:blipFill>
              <p:spPr>
                <a:xfrm>
                  <a:off x="7331134" y="877445"/>
                  <a:ext cx="93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 name="Freihand 46">
                  <a:extLst>
                    <a:ext uri="{FF2B5EF4-FFF2-40B4-BE49-F238E27FC236}">
                      <a16:creationId xmlns:a16="http://schemas.microsoft.com/office/drawing/2014/main" id="{5BFC15B8-3E5B-422C-9C3E-CB63BEA19D75}"/>
                    </a:ext>
                  </a:extLst>
                </p14:cNvPr>
                <p14:cNvContentPartPr/>
                <p14:nvPr/>
              </p14:nvContentPartPr>
              <p14:xfrm>
                <a:off x="7387654" y="877445"/>
                <a:ext cx="73080" cy="150840"/>
              </p14:xfrm>
            </p:contentPart>
          </mc:Choice>
          <mc:Fallback xmlns="">
            <p:pic>
              <p:nvPicPr>
                <p:cNvPr id="47" name="Freihand 46">
                  <a:extLst>
                    <a:ext uri="{FF2B5EF4-FFF2-40B4-BE49-F238E27FC236}">
                      <a16:creationId xmlns:a16="http://schemas.microsoft.com/office/drawing/2014/main" id="{5BFC15B8-3E5B-422C-9C3E-CB63BEA19D75}"/>
                    </a:ext>
                  </a:extLst>
                </p:cNvPr>
                <p:cNvPicPr/>
                <p:nvPr/>
              </p:nvPicPr>
              <p:blipFill>
                <a:blip r:embed="rId130"/>
                <a:stretch>
                  <a:fillRect/>
                </a:stretch>
              </p:blipFill>
              <p:spPr>
                <a:xfrm>
                  <a:off x="7383334" y="873125"/>
                  <a:ext cx="81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 name="Freihand 47">
                  <a:extLst>
                    <a:ext uri="{FF2B5EF4-FFF2-40B4-BE49-F238E27FC236}">
                      <a16:creationId xmlns:a16="http://schemas.microsoft.com/office/drawing/2014/main" id="{4B30CD18-BA1B-4904-A67F-3C4817AC49B6}"/>
                    </a:ext>
                  </a:extLst>
                </p14:cNvPr>
                <p14:cNvContentPartPr/>
                <p14:nvPr/>
              </p14:nvContentPartPr>
              <p14:xfrm>
                <a:off x="7240414" y="1044845"/>
                <a:ext cx="344520" cy="12240"/>
              </p14:xfrm>
            </p:contentPart>
          </mc:Choice>
          <mc:Fallback xmlns="">
            <p:pic>
              <p:nvPicPr>
                <p:cNvPr id="48" name="Freihand 47">
                  <a:extLst>
                    <a:ext uri="{FF2B5EF4-FFF2-40B4-BE49-F238E27FC236}">
                      <a16:creationId xmlns:a16="http://schemas.microsoft.com/office/drawing/2014/main" id="{4B30CD18-BA1B-4904-A67F-3C4817AC49B6}"/>
                    </a:ext>
                  </a:extLst>
                </p:cNvPr>
                <p:cNvPicPr/>
                <p:nvPr/>
              </p:nvPicPr>
              <p:blipFill>
                <a:blip r:embed="rId132"/>
                <a:stretch>
                  <a:fillRect/>
                </a:stretch>
              </p:blipFill>
              <p:spPr>
                <a:xfrm>
                  <a:off x="7236094" y="1040525"/>
                  <a:ext cx="353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 name="Freihand 48">
                  <a:extLst>
                    <a:ext uri="{FF2B5EF4-FFF2-40B4-BE49-F238E27FC236}">
                      <a16:creationId xmlns:a16="http://schemas.microsoft.com/office/drawing/2014/main" id="{F9F51D31-8FAB-42E5-A585-A20EEB6FD901}"/>
                    </a:ext>
                  </a:extLst>
                </p14:cNvPr>
                <p14:cNvContentPartPr/>
                <p14:nvPr/>
              </p14:nvContentPartPr>
              <p14:xfrm>
                <a:off x="7331854" y="1126565"/>
                <a:ext cx="133200" cy="128520"/>
              </p14:xfrm>
            </p:contentPart>
          </mc:Choice>
          <mc:Fallback xmlns="">
            <p:pic>
              <p:nvPicPr>
                <p:cNvPr id="49" name="Freihand 48">
                  <a:extLst>
                    <a:ext uri="{FF2B5EF4-FFF2-40B4-BE49-F238E27FC236}">
                      <a16:creationId xmlns:a16="http://schemas.microsoft.com/office/drawing/2014/main" id="{F9F51D31-8FAB-42E5-A585-A20EEB6FD901}"/>
                    </a:ext>
                  </a:extLst>
                </p:cNvPr>
                <p:cNvPicPr/>
                <p:nvPr/>
              </p:nvPicPr>
              <p:blipFill>
                <a:blip r:embed="rId134"/>
                <a:stretch>
                  <a:fillRect/>
                </a:stretch>
              </p:blipFill>
              <p:spPr>
                <a:xfrm>
                  <a:off x="7327534" y="1122245"/>
                  <a:ext cx="141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0" name="Freihand 49">
                  <a:extLst>
                    <a:ext uri="{FF2B5EF4-FFF2-40B4-BE49-F238E27FC236}">
                      <a16:creationId xmlns:a16="http://schemas.microsoft.com/office/drawing/2014/main" id="{8C31DFAA-1D2E-458C-AA2C-C9025E263736}"/>
                    </a:ext>
                  </a:extLst>
                </p14:cNvPr>
                <p14:cNvContentPartPr/>
                <p14:nvPr/>
              </p14:nvContentPartPr>
              <p14:xfrm>
                <a:off x="7351294" y="1147805"/>
                <a:ext cx="169200" cy="82080"/>
              </p14:xfrm>
            </p:contentPart>
          </mc:Choice>
          <mc:Fallback xmlns="">
            <p:pic>
              <p:nvPicPr>
                <p:cNvPr id="50" name="Freihand 49">
                  <a:extLst>
                    <a:ext uri="{FF2B5EF4-FFF2-40B4-BE49-F238E27FC236}">
                      <a16:creationId xmlns:a16="http://schemas.microsoft.com/office/drawing/2014/main" id="{8C31DFAA-1D2E-458C-AA2C-C9025E263736}"/>
                    </a:ext>
                  </a:extLst>
                </p:cNvPr>
                <p:cNvPicPr/>
                <p:nvPr/>
              </p:nvPicPr>
              <p:blipFill>
                <a:blip r:embed="rId136"/>
                <a:stretch>
                  <a:fillRect/>
                </a:stretch>
              </p:blipFill>
              <p:spPr>
                <a:xfrm>
                  <a:off x="7346974" y="1143485"/>
                  <a:ext cx="177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 name="Freihand 50">
                  <a:extLst>
                    <a:ext uri="{FF2B5EF4-FFF2-40B4-BE49-F238E27FC236}">
                      <a16:creationId xmlns:a16="http://schemas.microsoft.com/office/drawing/2014/main" id="{60A11EDD-C4C8-4891-9258-738D63D39EC2}"/>
                    </a:ext>
                  </a:extLst>
                </p14:cNvPr>
                <p14:cNvContentPartPr/>
                <p14:nvPr/>
              </p14:nvContentPartPr>
              <p14:xfrm>
                <a:off x="7891654" y="1004885"/>
                <a:ext cx="187200" cy="12600"/>
              </p14:xfrm>
            </p:contentPart>
          </mc:Choice>
          <mc:Fallback xmlns="">
            <p:pic>
              <p:nvPicPr>
                <p:cNvPr id="51" name="Freihand 50">
                  <a:extLst>
                    <a:ext uri="{FF2B5EF4-FFF2-40B4-BE49-F238E27FC236}">
                      <a16:creationId xmlns:a16="http://schemas.microsoft.com/office/drawing/2014/main" id="{60A11EDD-C4C8-4891-9258-738D63D39EC2}"/>
                    </a:ext>
                  </a:extLst>
                </p:cNvPr>
                <p:cNvPicPr/>
                <p:nvPr/>
              </p:nvPicPr>
              <p:blipFill>
                <a:blip r:embed="rId138"/>
                <a:stretch>
                  <a:fillRect/>
                </a:stretch>
              </p:blipFill>
              <p:spPr>
                <a:xfrm>
                  <a:off x="7887334" y="1000565"/>
                  <a:ext cx="19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2" name="Freihand 51">
                  <a:extLst>
                    <a:ext uri="{FF2B5EF4-FFF2-40B4-BE49-F238E27FC236}">
                      <a16:creationId xmlns:a16="http://schemas.microsoft.com/office/drawing/2014/main" id="{1E3FC2EE-F768-4E4E-B69C-0F30E4867522}"/>
                    </a:ext>
                  </a:extLst>
                </p14:cNvPr>
                <p14:cNvContentPartPr/>
                <p14:nvPr/>
              </p14:nvContentPartPr>
              <p14:xfrm>
                <a:off x="7907494" y="1041965"/>
                <a:ext cx="194040" cy="16920"/>
              </p14:xfrm>
            </p:contentPart>
          </mc:Choice>
          <mc:Fallback xmlns="">
            <p:pic>
              <p:nvPicPr>
                <p:cNvPr id="52" name="Freihand 51">
                  <a:extLst>
                    <a:ext uri="{FF2B5EF4-FFF2-40B4-BE49-F238E27FC236}">
                      <a16:creationId xmlns:a16="http://schemas.microsoft.com/office/drawing/2014/main" id="{1E3FC2EE-F768-4E4E-B69C-0F30E4867522}"/>
                    </a:ext>
                  </a:extLst>
                </p:cNvPr>
                <p:cNvPicPr/>
                <p:nvPr/>
              </p:nvPicPr>
              <p:blipFill>
                <a:blip r:embed="rId140"/>
                <a:stretch>
                  <a:fillRect/>
                </a:stretch>
              </p:blipFill>
              <p:spPr>
                <a:xfrm>
                  <a:off x="7903174" y="1037645"/>
                  <a:ext cx="202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5" name="Freihand 54">
                  <a:extLst>
                    <a:ext uri="{FF2B5EF4-FFF2-40B4-BE49-F238E27FC236}">
                      <a16:creationId xmlns:a16="http://schemas.microsoft.com/office/drawing/2014/main" id="{9D657E4D-904F-4CFE-A4BD-C9EB28C85C71}"/>
                    </a:ext>
                  </a:extLst>
                </p14:cNvPr>
                <p14:cNvContentPartPr/>
                <p14:nvPr/>
              </p14:nvContentPartPr>
              <p14:xfrm>
                <a:off x="4057294" y="420245"/>
                <a:ext cx="396720" cy="23400"/>
              </p14:xfrm>
            </p:contentPart>
          </mc:Choice>
          <mc:Fallback xmlns="">
            <p:pic>
              <p:nvPicPr>
                <p:cNvPr id="55" name="Freihand 54">
                  <a:extLst>
                    <a:ext uri="{FF2B5EF4-FFF2-40B4-BE49-F238E27FC236}">
                      <a16:creationId xmlns:a16="http://schemas.microsoft.com/office/drawing/2014/main" id="{9D657E4D-904F-4CFE-A4BD-C9EB28C85C71}"/>
                    </a:ext>
                  </a:extLst>
                </p:cNvPr>
                <p:cNvPicPr/>
                <p:nvPr/>
              </p:nvPicPr>
              <p:blipFill>
                <a:blip r:embed="rId142"/>
                <a:stretch>
                  <a:fillRect/>
                </a:stretch>
              </p:blipFill>
              <p:spPr>
                <a:xfrm>
                  <a:off x="4052974" y="415925"/>
                  <a:ext cx="405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6" name="Freihand 55">
                  <a:extLst>
                    <a:ext uri="{FF2B5EF4-FFF2-40B4-BE49-F238E27FC236}">
                      <a16:creationId xmlns:a16="http://schemas.microsoft.com/office/drawing/2014/main" id="{5915EAA9-1A70-4DB3-9807-236980E55E9B}"/>
                    </a:ext>
                  </a:extLst>
                </p14:cNvPr>
                <p14:cNvContentPartPr/>
                <p14:nvPr/>
              </p14:nvContentPartPr>
              <p14:xfrm>
                <a:off x="4585054" y="399005"/>
                <a:ext cx="202320" cy="17280"/>
              </p14:xfrm>
            </p:contentPart>
          </mc:Choice>
          <mc:Fallback xmlns="">
            <p:pic>
              <p:nvPicPr>
                <p:cNvPr id="56" name="Freihand 55">
                  <a:extLst>
                    <a:ext uri="{FF2B5EF4-FFF2-40B4-BE49-F238E27FC236}">
                      <a16:creationId xmlns:a16="http://schemas.microsoft.com/office/drawing/2014/main" id="{5915EAA9-1A70-4DB3-9807-236980E55E9B}"/>
                    </a:ext>
                  </a:extLst>
                </p:cNvPr>
                <p:cNvPicPr/>
                <p:nvPr/>
              </p:nvPicPr>
              <p:blipFill>
                <a:blip r:embed="rId144"/>
                <a:stretch>
                  <a:fillRect/>
                </a:stretch>
              </p:blipFill>
              <p:spPr>
                <a:xfrm>
                  <a:off x="4580734" y="394685"/>
                  <a:ext cx="21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0" name="Freihand 59">
                  <a:extLst>
                    <a:ext uri="{FF2B5EF4-FFF2-40B4-BE49-F238E27FC236}">
                      <a16:creationId xmlns:a16="http://schemas.microsoft.com/office/drawing/2014/main" id="{A78DD42A-B6D3-4098-8941-41C6C51E89F7}"/>
                    </a:ext>
                  </a:extLst>
                </p14:cNvPr>
                <p14:cNvContentPartPr/>
                <p14:nvPr/>
              </p14:nvContentPartPr>
              <p14:xfrm>
                <a:off x="3828694" y="384965"/>
                <a:ext cx="835920" cy="34200"/>
              </p14:xfrm>
            </p:contentPart>
          </mc:Choice>
          <mc:Fallback xmlns="">
            <p:pic>
              <p:nvPicPr>
                <p:cNvPr id="60" name="Freihand 59">
                  <a:extLst>
                    <a:ext uri="{FF2B5EF4-FFF2-40B4-BE49-F238E27FC236}">
                      <a16:creationId xmlns:a16="http://schemas.microsoft.com/office/drawing/2014/main" id="{A78DD42A-B6D3-4098-8941-41C6C51E89F7}"/>
                    </a:ext>
                  </a:extLst>
                </p:cNvPr>
                <p:cNvPicPr/>
                <p:nvPr/>
              </p:nvPicPr>
              <p:blipFill>
                <a:blip r:embed="rId146"/>
                <a:stretch>
                  <a:fillRect/>
                </a:stretch>
              </p:blipFill>
              <p:spPr>
                <a:xfrm>
                  <a:off x="3824374" y="380645"/>
                  <a:ext cx="84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4" name="Freihand 73">
                  <a:extLst>
                    <a:ext uri="{FF2B5EF4-FFF2-40B4-BE49-F238E27FC236}">
                      <a16:creationId xmlns:a16="http://schemas.microsoft.com/office/drawing/2014/main" id="{55A8B858-9EC2-464B-8256-B1BA496CEBAC}"/>
                    </a:ext>
                  </a:extLst>
                </p14:cNvPr>
                <p14:cNvContentPartPr/>
                <p14:nvPr/>
              </p14:nvContentPartPr>
              <p14:xfrm>
                <a:off x="9402574" y="910925"/>
                <a:ext cx="141840" cy="13320"/>
              </p14:xfrm>
            </p:contentPart>
          </mc:Choice>
          <mc:Fallback xmlns="">
            <p:pic>
              <p:nvPicPr>
                <p:cNvPr id="74" name="Freihand 73">
                  <a:extLst>
                    <a:ext uri="{FF2B5EF4-FFF2-40B4-BE49-F238E27FC236}">
                      <a16:creationId xmlns:a16="http://schemas.microsoft.com/office/drawing/2014/main" id="{55A8B858-9EC2-464B-8256-B1BA496CEBAC}"/>
                    </a:ext>
                  </a:extLst>
                </p:cNvPr>
                <p:cNvPicPr/>
                <p:nvPr/>
              </p:nvPicPr>
              <p:blipFill>
                <a:blip r:embed="rId148"/>
                <a:stretch>
                  <a:fillRect/>
                </a:stretch>
              </p:blipFill>
              <p:spPr>
                <a:xfrm>
                  <a:off x="9398254" y="906605"/>
                  <a:ext cx="150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5" name="Freihand 74">
                  <a:extLst>
                    <a:ext uri="{FF2B5EF4-FFF2-40B4-BE49-F238E27FC236}">
                      <a16:creationId xmlns:a16="http://schemas.microsoft.com/office/drawing/2014/main" id="{E604FEBC-9AA7-4251-BB21-42537309FB8B}"/>
                    </a:ext>
                  </a:extLst>
                </p14:cNvPr>
                <p14:cNvContentPartPr/>
                <p14:nvPr/>
              </p14:nvContentPartPr>
              <p14:xfrm>
                <a:off x="9420214" y="937565"/>
                <a:ext cx="143640" cy="4320"/>
              </p14:xfrm>
            </p:contentPart>
          </mc:Choice>
          <mc:Fallback xmlns="">
            <p:pic>
              <p:nvPicPr>
                <p:cNvPr id="75" name="Freihand 74">
                  <a:extLst>
                    <a:ext uri="{FF2B5EF4-FFF2-40B4-BE49-F238E27FC236}">
                      <a16:creationId xmlns:a16="http://schemas.microsoft.com/office/drawing/2014/main" id="{E604FEBC-9AA7-4251-BB21-42537309FB8B}"/>
                    </a:ext>
                  </a:extLst>
                </p:cNvPr>
                <p:cNvPicPr/>
                <p:nvPr/>
              </p:nvPicPr>
              <p:blipFill>
                <a:blip r:embed="rId150"/>
                <a:stretch>
                  <a:fillRect/>
                </a:stretch>
              </p:blipFill>
              <p:spPr>
                <a:xfrm>
                  <a:off x="9415894" y="933245"/>
                  <a:ext cx="152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6" name="Freihand 75">
                  <a:extLst>
                    <a:ext uri="{FF2B5EF4-FFF2-40B4-BE49-F238E27FC236}">
                      <a16:creationId xmlns:a16="http://schemas.microsoft.com/office/drawing/2014/main" id="{03954610-B0A6-4532-BCB6-D13A0876FA1C}"/>
                    </a:ext>
                  </a:extLst>
                </p14:cNvPr>
                <p14:cNvContentPartPr/>
                <p14:nvPr/>
              </p14:nvContentPartPr>
              <p14:xfrm>
                <a:off x="9588334" y="859085"/>
                <a:ext cx="81360" cy="118440"/>
              </p14:xfrm>
            </p:contentPart>
          </mc:Choice>
          <mc:Fallback xmlns="">
            <p:pic>
              <p:nvPicPr>
                <p:cNvPr id="76" name="Freihand 75">
                  <a:extLst>
                    <a:ext uri="{FF2B5EF4-FFF2-40B4-BE49-F238E27FC236}">
                      <a16:creationId xmlns:a16="http://schemas.microsoft.com/office/drawing/2014/main" id="{03954610-B0A6-4532-BCB6-D13A0876FA1C}"/>
                    </a:ext>
                  </a:extLst>
                </p:cNvPr>
                <p:cNvPicPr/>
                <p:nvPr/>
              </p:nvPicPr>
              <p:blipFill>
                <a:blip r:embed="rId152"/>
                <a:stretch>
                  <a:fillRect/>
                </a:stretch>
              </p:blipFill>
              <p:spPr>
                <a:xfrm>
                  <a:off x="9584014" y="854765"/>
                  <a:ext cx="90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07DF201B-9716-4C29-A924-07AA94AFC8AC}"/>
                    </a:ext>
                  </a:extLst>
                </p14:cNvPr>
                <p14:cNvContentPartPr/>
                <p14:nvPr/>
              </p14:nvContentPartPr>
              <p14:xfrm>
                <a:off x="8683654" y="1321685"/>
                <a:ext cx="26640" cy="20160"/>
              </p14:xfrm>
            </p:contentPart>
          </mc:Choice>
          <mc:Fallback xmlns="">
            <p:pic>
              <p:nvPicPr>
                <p:cNvPr id="98" name="Freihand 97">
                  <a:extLst>
                    <a:ext uri="{FF2B5EF4-FFF2-40B4-BE49-F238E27FC236}">
                      <a16:creationId xmlns:a16="http://schemas.microsoft.com/office/drawing/2014/main" id="{07DF201B-9716-4C29-A924-07AA94AFC8AC}"/>
                    </a:ext>
                  </a:extLst>
                </p:cNvPr>
                <p:cNvPicPr/>
                <p:nvPr/>
              </p:nvPicPr>
              <p:blipFill>
                <a:blip r:embed="rId154"/>
                <a:stretch>
                  <a:fillRect/>
                </a:stretch>
              </p:blipFill>
              <p:spPr>
                <a:xfrm>
                  <a:off x="8679334" y="1317365"/>
                  <a:ext cx="35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8" name="Freihand 57">
                  <a:extLst>
                    <a:ext uri="{FF2B5EF4-FFF2-40B4-BE49-F238E27FC236}">
                      <a16:creationId xmlns:a16="http://schemas.microsoft.com/office/drawing/2014/main" id="{8CFFE049-359F-40C6-B558-25AA635B02E1}"/>
                    </a:ext>
                  </a:extLst>
                </p14:cNvPr>
                <p14:cNvContentPartPr/>
                <p14:nvPr/>
              </p14:nvContentPartPr>
              <p14:xfrm>
                <a:off x="8264614" y="910565"/>
                <a:ext cx="137160" cy="151560"/>
              </p14:xfrm>
            </p:contentPart>
          </mc:Choice>
          <mc:Fallback xmlns="">
            <p:pic>
              <p:nvPicPr>
                <p:cNvPr id="58" name="Freihand 57">
                  <a:extLst>
                    <a:ext uri="{FF2B5EF4-FFF2-40B4-BE49-F238E27FC236}">
                      <a16:creationId xmlns:a16="http://schemas.microsoft.com/office/drawing/2014/main" id="{8CFFE049-359F-40C6-B558-25AA635B02E1}"/>
                    </a:ext>
                  </a:extLst>
                </p:cNvPr>
                <p:cNvPicPr/>
                <p:nvPr/>
              </p:nvPicPr>
              <p:blipFill>
                <a:blip r:embed="rId156"/>
                <a:stretch>
                  <a:fillRect/>
                </a:stretch>
              </p:blipFill>
              <p:spPr>
                <a:xfrm>
                  <a:off x="8260294" y="906245"/>
                  <a:ext cx="145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9" name="Freihand 58">
                  <a:extLst>
                    <a:ext uri="{FF2B5EF4-FFF2-40B4-BE49-F238E27FC236}">
                      <a16:creationId xmlns:a16="http://schemas.microsoft.com/office/drawing/2014/main" id="{176A2420-25B7-4BBB-9B00-C011950AA0F1}"/>
                    </a:ext>
                  </a:extLst>
                </p14:cNvPr>
                <p14:cNvContentPartPr/>
                <p14:nvPr/>
              </p14:nvContentPartPr>
              <p14:xfrm>
                <a:off x="8598334" y="968165"/>
                <a:ext cx="360" cy="360"/>
              </p14:xfrm>
            </p:contentPart>
          </mc:Choice>
          <mc:Fallback xmlns="">
            <p:pic>
              <p:nvPicPr>
                <p:cNvPr id="59" name="Freihand 58">
                  <a:extLst>
                    <a:ext uri="{FF2B5EF4-FFF2-40B4-BE49-F238E27FC236}">
                      <a16:creationId xmlns:a16="http://schemas.microsoft.com/office/drawing/2014/main" id="{176A2420-25B7-4BBB-9B00-C011950AA0F1}"/>
                    </a:ext>
                  </a:extLst>
                </p:cNvPr>
                <p:cNvPicPr/>
                <p:nvPr/>
              </p:nvPicPr>
              <p:blipFill>
                <a:blip r:embed="rId158"/>
                <a:stretch>
                  <a:fillRect/>
                </a:stretch>
              </p:blipFill>
              <p:spPr>
                <a:xfrm>
                  <a:off x="8594014" y="963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3" name="Freihand 62">
                  <a:extLst>
                    <a:ext uri="{FF2B5EF4-FFF2-40B4-BE49-F238E27FC236}">
                      <a16:creationId xmlns:a16="http://schemas.microsoft.com/office/drawing/2014/main" id="{CBA35D42-9702-4D1E-A474-84CF5BB366E0}"/>
                    </a:ext>
                  </a:extLst>
                </p14:cNvPr>
                <p14:cNvContentPartPr/>
                <p14:nvPr/>
              </p14:nvContentPartPr>
              <p14:xfrm>
                <a:off x="8508334" y="787085"/>
                <a:ext cx="65520" cy="119160"/>
              </p14:xfrm>
            </p:contentPart>
          </mc:Choice>
          <mc:Fallback xmlns="">
            <p:pic>
              <p:nvPicPr>
                <p:cNvPr id="63" name="Freihand 62">
                  <a:extLst>
                    <a:ext uri="{FF2B5EF4-FFF2-40B4-BE49-F238E27FC236}">
                      <a16:creationId xmlns:a16="http://schemas.microsoft.com/office/drawing/2014/main" id="{CBA35D42-9702-4D1E-A474-84CF5BB366E0}"/>
                    </a:ext>
                  </a:extLst>
                </p:cNvPr>
                <p:cNvPicPr/>
                <p:nvPr/>
              </p:nvPicPr>
              <p:blipFill>
                <a:blip r:embed="rId160"/>
                <a:stretch>
                  <a:fillRect/>
                </a:stretch>
              </p:blipFill>
              <p:spPr>
                <a:xfrm>
                  <a:off x="8504014" y="782765"/>
                  <a:ext cx="74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4" name="Freihand 63">
                  <a:extLst>
                    <a:ext uri="{FF2B5EF4-FFF2-40B4-BE49-F238E27FC236}">
                      <a16:creationId xmlns:a16="http://schemas.microsoft.com/office/drawing/2014/main" id="{28D4CA44-ABF3-48B9-A3DA-AD7B369B58DE}"/>
                    </a:ext>
                  </a:extLst>
                </p14:cNvPr>
                <p14:cNvContentPartPr/>
                <p14:nvPr/>
              </p14:nvContentPartPr>
              <p14:xfrm>
                <a:off x="8800294" y="852965"/>
                <a:ext cx="84600" cy="3600"/>
              </p14:xfrm>
            </p:contentPart>
          </mc:Choice>
          <mc:Fallback xmlns="">
            <p:pic>
              <p:nvPicPr>
                <p:cNvPr id="64" name="Freihand 63">
                  <a:extLst>
                    <a:ext uri="{FF2B5EF4-FFF2-40B4-BE49-F238E27FC236}">
                      <a16:creationId xmlns:a16="http://schemas.microsoft.com/office/drawing/2014/main" id="{28D4CA44-ABF3-48B9-A3DA-AD7B369B58DE}"/>
                    </a:ext>
                  </a:extLst>
                </p:cNvPr>
                <p:cNvPicPr/>
                <p:nvPr/>
              </p:nvPicPr>
              <p:blipFill>
                <a:blip r:embed="rId162"/>
                <a:stretch>
                  <a:fillRect/>
                </a:stretch>
              </p:blipFill>
              <p:spPr>
                <a:xfrm>
                  <a:off x="8795974" y="848645"/>
                  <a:ext cx="93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7" name="Freihand 66">
                  <a:extLst>
                    <a:ext uri="{FF2B5EF4-FFF2-40B4-BE49-F238E27FC236}">
                      <a16:creationId xmlns:a16="http://schemas.microsoft.com/office/drawing/2014/main" id="{02771C25-6C5D-49AE-B91C-9B0C7761BBFE}"/>
                    </a:ext>
                  </a:extLst>
                </p14:cNvPr>
                <p14:cNvContentPartPr/>
                <p14:nvPr/>
              </p14:nvContentPartPr>
              <p14:xfrm>
                <a:off x="8539654" y="910925"/>
                <a:ext cx="669600" cy="41400"/>
              </p14:xfrm>
            </p:contentPart>
          </mc:Choice>
          <mc:Fallback xmlns="">
            <p:pic>
              <p:nvPicPr>
                <p:cNvPr id="67" name="Freihand 66">
                  <a:extLst>
                    <a:ext uri="{FF2B5EF4-FFF2-40B4-BE49-F238E27FC236}">
                      <a16:creationId xmlns:a16="http://schemas.microsoft.com/office/drawing/2014/main" id="{02771C25-6C5D-49AE-B91C-9B0C7761BBFE}"/>
                    </a:ext>
                  </a:extLst>
                </p:cNvPr>
                <p:cNvPicPr/>
                <p:nvPr/>
              </p:nvPicPr>
              <p:blipFill>
                <a:blip r:embed="rId164"/>
                <a:stretch>
                  <a:fillRect/>
                </a:stretch>
              </p:blipFill>
              <p:spPr>
                <a:xfrm>
                  <a:off x="8535334" y="906605"/>
                  <a:ext cx="67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8" name="Freihand 67">
                  <a:extLst>
                    <a:ext uri="{FF2B5EF4-FFF2-40B4-BE49-F238E27FC236}">
                      <a16:creationId xmlns:a16="http://schemas.microsoft.com/office/drawing/2014/main" id="{90B1AF25-0832-4FCB-AE5C-8B53860A5CE1}"/>
                    </a:ext>
                  </a:extLst>
                </p14:cNvPr>
                <p14:cNvContentPartPr/>
                <p14:nvPr/>
              </p14:nvContentPartPr>
              <p14:xfrm>
                <a:off x="8578534" y="1007045"/>
                <a:ext cx="77760" cy="110520"/>
              </p14:xfrm>
            </p:contentPart>
          </mc:Choice>
          <mc:Fallback xmlns="">
            <p:pic>
              <p:nvPicPr>
                <p:cNvPr id="68" name="Freihand 67">
                  <a:extLst>
                    <a:ext uri="{FF2B5EF4-FFF2-40B4-BE49-F238E27FC236}">
                      <a16:creationId xmlns:a16="http://schemas.microsoft.com/office/drawing/2014/main" id="{90B1AF25-0832-4FCB-AE5C-8B53860A5CE1}"/>
                    </a:ext>
                  </a:extLst>
                </p:cNvPr>
                <p:cNvPicPr/>
                <p:nvPr/>
              </p:nvPicPr>
              <p:blipFill>
                <a:blip r:embed="rId166"/>
                <a:stretch>
                  <a:fillRect/>
                </a:stretch>
              </p:blipFill>
              <p:spPr>
                <a:xfrm>
                  <a:off x="8574214" y="1002725"/>
                  <a:ext cx="86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0" name="Freihand 69">
                  <a:extLst>
                    <a:ext uri="{FF2B5EF4-FFF2-40B4-BE49-F238E27FC236}">
                      <a16:creationId xmlns:a16="http://schemas.microsoft.com/office/drawing/2014/main" id="{C1CD289F-4DA3-411D-8F2B-2FC21817B282}"/>
                    </a:ext>
                  </a:extLst>
                </p14:cNvPr>
                <p14:cNvContentPartPr/>
                <p14:nvPr/>
              </p14:nvContentPartPr>
              <p14:xfrm>
                <a:off x="8858974" y="1052045"/>
                <a:ext cx="123480" cy="4680"/>
              </p14:xfrm>
            </p:contentPart>
          </mc:Choice>
          <mc:Fallback xmlns="">
            <p:pic>
              <p:nvPicPr>
                <p:cNvPr id="70" name="Freihand 69">
                  <a:extLst>
                    <a:ext uri="{FF2B5EF4-FFF2-40B4-BE49-F238E27FC236}">
                      <a16:creationId xmlns:a16="http://schemas.microsoft.com/office/drawing/2014/main" id="{C1CD289F-4DA3-411D-8F2B-2FC21817B282}"/>
                    </a:ext>
                  </a:extLst>
                </p:cNvPr>
                <p:cNvPicPr/>
                <p:nvPr/>
              </p:nvPicPr>
              <p:blipFill>
                <a:blip r:embed="rId168"/>
                <a:stretch>
                  <a:fillRect/>
                </a:stretch>
              </p:blipFill>
              <p:spPr>
                <a:xfrm>
                  <a:off x="8854654" y="1047725"/>
                  <a:ext cx="132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4D9F4A3A-4534-4F65-AE02-4AFA64E22881}"/>
                    </a:ext>
                  </a:extLst>
                </p14:cNvPr>
                <p14:cNvContentPartPr/>
                <p14:nvPr/>
              </p14:nvContentPartPr>
              <p14:xfrm>
                <a:off x="8653054" y="739205"/>
                <a:ext cx="72000" cy="119520"/>
              </p14:xfrm>
            </p:contentPart>
          </mc:Choice>
          <mc:Fallback xmlns="">
            <p:pic>
              <p:nvPicPr>
                <p:cNvPr id="99" name="Freihand 98">
                  <a:extLst>
                    <a:ext uri="{FF2B5EF4-FFF2-40B4-BE49-F238E27FC236}">
                      <a16:creationId xmlns:a16="http://schemas.microsoft.com/office/drawing/2014/main" id="{4D9F4A3A-4534-4F65-AE02-4AFA64E22881}"/>
                    </a:ext>
                  </a:extLst>
                </p:cNvPr>
                <p:cNvPicPr/>
                <p:nvPr/>
              </p:nvPicPr>
              <p:blipFill>
                <a:blip r:embed="rId170"/>
                <a:stretch>
                  <a:fillRect/>
                </a:stretch>
              </p:blipFill>
              <p:spPr>
                <a:xfrm>
                  <a:off x="8648734" y="734885"/>
                  <a:ext cx="80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4D6CC64B-E755-4E93-9BC7-BE9F3466CF4D}"/>
                    </a:ext>
                  </a:extLst>
                </p14:cNvPr>
                <p14:cNvContentPartPr/>
                <p14:nvPr/>
              </p14:nvContentPartPr>
              <p14:xfrm>
                <a:off x="8708854" y="999845"/>
                <a:ext cx="116280" cy="88200"/>
              </p14:xfrm>
            </p:contentPart>
          </mc:Choice>
          <mc:Fallback xmlns="">
            <p:pic>
              <p:nvPicPr>
                <p:cNvPr id="100" name="Freihand 99">
                  <a:extLst>
                    <a:ext uri="{FF2B5EF4-FFF2-40B4-BE49-F238E27FC236}">
                      <a16:creationId xmlns:a16="http://schemas.microsoft.com/office/drawing/2014/main" id="{4D6CC64B-E755-4E93-9BC7-BE9F3466CF4D}"/>
                    </a:ext>
                  </a:extLst>
                </p:cNvPr>
                <p:cNvPicPr/>
                <p:nvPr/>
              </p:nvPicPr>
              <p:blipFill>
                <a:blip r:embed="rId172"/>
                <a:stretch>
                  <a:fillRect/>
                </a:stretch>
              </p:blipFill>
              <p:spPr>
                <a:xfrm>
                  <a:off x="8704534" y="995525"/>
                  <a:ext cx="124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2CE4C483-C07F-446E-B3AE-4613D7AA3394}"/>
                    </a:ext>
                  </a:extLst>
                </p14:cNvPr>
                <p14:cNvContentPartPr/>
                <p14:nvPr/>
              </p14:nvContentPartPr>
              <p14:xfrm>
                <a:off x="9032134" y="784205"/>
                <a:ext cx="70920" cy="40680"/>
              </p14:xfrm>
            </p:contentPart>
          </mc:Choice>
          <mc:Fallback xmlns="">
            <p:pic>
              <p:nvPicPr>
                <p:cNvPr id="101" name="Freihand 100">
                  <a:extLst>
                    <a:ext uri="{FF2B5EF4-FFF2-40B4-BE49-F238E27FC236}">
                      <a16:creationId xmlns:a16="http://schemas.microsoft.com/office/drawing/2014/main" id="{2CE4C483-C07F-446E-B3AE-4613D7AA3394}"/>
                    </a:ext>
                  </a:extLst>
                </p:cNvPr>
                <p:cNvPicPr/>
                <p:nvPr/>
              </p:nvPicPr>
              <p:blipFill>
                <a:blip r:embed="rId174"/>
                <a:stretch>
                  <a:fillRect/>
                </a:stretch>
              </p:blipFill>
              <p:spPr>
                <a:xfrm>
                  <a:off x="9027814" y="779885"/>
                  <a:ext cx="79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D983BDEE-99A0-4B89-A057-859C7E190829}"/>
                    </a:ext>
                  </a:extLst>
                </p14:cNvPr>
                <p14:cNvContentPartPr/>
                <p14:nvPr/>
              </p14:nvContentPartPr>
              <p14:xfrm>
                <a:off x="9078934" y="782405"/>
                <a:ext cx="50040" cy="98640"/>
              </p14:xfrm>
            </p:contentPart>
          </mc:Choice>
          <mc:Fallback xmlns="">
            <p:pic>
              <p:nvPicPr>
                <p:cNvPr id="102" name="Freihand 101">
                  <a:extLst>
                    <a:ext uri="{FF2B5EF4-FFF2-40B4-BE49-F238E27FC236}">
                      <a16:creationId xmlns:a16="http://schemas.microsoft.com/office/drawing/2014/main" id="{D983BDEE-99A0-4B89-A057-859C7E190829}"/>
                    </a:ext>
                  </a:extLst>
                </p:cNvPr>
                <p:cNvPicPr/>
                <p:nvPr/>
              </p:nvPicPr>
              <p:blipFill>
                <a:blip r:embed="rId176"/>
                <a:stretch>
                  <a:fillRect/>
                </a:stretch>
              </p:blipFill>
              <p:spPr>
                <a:xfrm>
                  <a:off x="9074254" y="778085"/>
                  <a:ext cx="58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A07621AE-4D27-400C-89FA-3DAE6C4091A6}"/>
                    </a:ext>
                  </a:extLst>
                </p14:cNvPr>
                <p14:cNvContentPartPr/>
                <p14:nvPr/>
              </p14:nvContentPartPr>
              <p14:xfrm>
                <a:off x="9092614" y="999485"/>
                <a:ext cx="78840" cy="102600"/>
              </p14:xfrm>
            </p:contentPart>
          </mc:Choice>
          <mc:Fallback xmlns="">
            <p:pic>
              <p:nvPicPr>
                <p:cNvPr id="103" name="Freihand 102">
                  <a:extLst>
                    <a:ext uri="{FF2B5EF4-FFF2-40B4-BE49-F238E27FC236}">
                      <a16:creationId xmlns:a16="http://schemas.microsoft.com/office/drawing/2014/main" id="{A07621AE-4D27-400C-89FA-3DAE6C4091A6}"/>
                    </a:ext>
                  </a:extLst>
                </p:cNvPr>
                <p:cNvPicPr/>
                <p:nvPr/>
              </p:nvPicPr>
              <p:blipFill>
                <a:blip r:embed="rId178"/>
                <a:stretch>
                  <a:fillRect/>
                </a:stretch>
              </p:blipFill>
              <p:spPr>
                <a:xfrm>
                  <a:off x="9088294" y="995165"/>
                  <a:ext cx="87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Freihand 103">
                  <a:extLst>
                    <a:ext uri="{FF2B5EF4-FFF2-40B4-BE49-F238E27FC236}">
                      <a16:creationId xmlns:a16="http://schemas.microsoft.com/office/drawing/2014/main" id="{9642F9C9-A2C0-43FF-B3B5-B27A400E1369}"/>
                    </a:ext>
                  </a:extLst>
                </p14:cNvPr>
                <p14:cNvContentPartPr/>
                <p14:nvPr/>
              </p14:nvContentPartPr>
              <p14:xfrm>
                <a:off x="9113854" y="1013165"/>
                <a:ext cx="60840" cy="54000"/>
              </p14:xfrm>
            </p:contentPart>
          </mc:Choice>
          <mc:Fallback xmlns="">
            <p:pic>
              <p:nvPicPr>
                <p:cNvPr id="104" name="Freihand 103">
                  <a:extLst>
                    <a:ext uri="{FF2B5EF4-FFF2-40B4-BE49-F238E27FC236}">
                      <a16:creationId xmlns:a16="http://schemas.microsoft.com/office/drawing/2014/main" id="{9642F9C9-A2C0-43FF-B3B5-B27A400E1369}"/>
                    </a:ext>
                  </a:extLst>
                </p:cNvPr>
                <p:cNvPicPr/>
                <p:nvPr/>
              </p:nvPicPr>
              <p:blipFill>
                <a:blip r:embed="rId180"/>
                <a:stretch>
                  <a:fillRect/>
                </a:stretch>
              </p:blipFill>
              <p:spPr>
                <a:xfrm>
                  <a:off x="9109534" y="1008845"/>
                  <a:ext cx="69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74469ACE-D84A-4B55-BFA0-9DE03192FDF8}"/>
                    </a:ext>
                  </a:extLst>
                </p14:cNvPr>
                <p14:cNvContentPartPr/>
                <p14:nvPr/>
              </p14:nvContentPartPr>
              <p14:xfrm>
                <a:off x="11292214" y="712925"/>
                <a:ext cx="69120" cy="77040"/>
              </p14:xfrm>
            </p:contentPart>
          </mc:Choice>
          <mc:Fallback xmlns="">
            <p:pic>
              <p:nvPicPr>
                <p:cNvPr id="120" name="Freihand 119">
                  <a:extLst>
                    <a:ext uri="{FF2B5EF4-FFF2-40B4-BE49-F238E27FC236}">
                      <a16:creationId xmlns:a16="http://schemas.microsoft.com/office/drawing/2014/main" id="{74469ACE-D84A-4B55-BFA0-9DE03192FDF8}"/>
                    </a:ext>
                  </a:extLst>
                </p:cNvPr>
                <p:cNvPicPr/>
                <p:nvPr/>
              </p:nvPicPr>
              <p:blipFill>
                <a:blip r:embed="rId182"/>
                <a:stretch>
                  <a:fillRect/>
                </a:stretch>
              </p:blipFill>
              <p:spPr>
                <a:xfrm>
                  <a:off x="11287894" y="708605"/>
                  <a:ext cx="77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4B287F10-42BE-49FD-B7B1-5BF11D9A0F53}"/>
                    </a:ext>
                  </a:extLst>
                </p14:cNvPr>
                <p14:cNvContentPartPr/>
                <p14:nvPr/>
              </p14:nvContentPartPr>
              <p14:xfrm>
                <a:off x="11301214" y="715805"/>
                <a:ext cx="97200" cy="51840"/>
              </p14:xfrm>
            </p:contentPart>
          </mc:Choice>
          <mc:Fallback xmlns="">
            <p:pic>
              <p:nvPicPr>
                <p:cNvPr id="121" name="Freihand 120">
                  <a:extLst>
                    <a:ext uri="{FF2B5EF4-FFF2-40B4-BE49-F238E27FC236}">
                      <a16:creationId xmlns:a16="http://schemas.microsoft.com/office/drawing/2014/main" id="{4B287F10-42BE-49FD-B7B1-5BF11D9A0F53}"/>
                    </a:ext>
                  </a:extLst>
                </p:cNvPr>
                <p:cNvPicPr/>
                <p:nvPr/>
              </p:nvPicPr>
              <p:blipFill>
                <a:blip r:embed="rId184"/>
                <a:stretch>
                  <a:fillRect/>
                </a:stretch>
              </p:blipFill>
              <p:spPr>
                <a:xfrm>
                  <a:off x="11296894" y="711485"/>
                  <a:ext cx="105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961AF751-8965-40F5-B0FE-1F0A53F0683D}"/>
                    </a:ext>
                  </a:extLst>
                </p14:cNvPr>
                <p14:cNvContentPartPr/>
                <p14:nvPr/>
              </p14:nvContentPartPr>
              <p14:xfrm>
                <a:off x="11065774" y="685565"/>
                <a:ext cx="54000" cy="102960"/>
              </p14:xfrm>
            </p:contentPart>
          </mc:Choice>
          <mc:Fallback xmlns="">
            <p:pic>
              <p:nvPicPr>
                <p:cNvPr id="123" name="Freihand 122">
                  <a:extLst>
                    <a:ext uri="{FF2B5EF4-FFF2-40B4-BE49-F238E27FC236}">
                      <a16:creationId xmlns:a16="http://schemas.microsoft.com/office/drawing/2014/main" id="{961AF751-8965-40F5-B0FE-1F0A53F0683D}"/>
                    </a:ext>
                  </a:extLst>
                </p:cNvPr>
                <p:cNvPicPr/>
                <p:nvPr/>
              </p:nvPicPr>
              <p:blipFill>
                <a:blip r:embed="rId186"/>
                <a:stretch>
                  <a:fillRect/>
                </a:stretch>
              </p:blipFill>
              <p:spPr>
                <a:xfrm>
                  <a:off x="11061454" y="681245"/>
                  <a:ext cx="62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4ED1430F-F2C2-4C54-8E39-CA47DEC769DE}"/>
                    </a:ext>
                  </a:extLst>
                </p14:cNvPr>
                <p14:cNvContentPartPr/>
                <p14:nvPr/>
              </p14:nvContentPartPr>
              <p14:xfrm>
                <a:off x="11145694" y="689525"/>
                <a:ext cx="48960" cy="89640"/>
              </p14:xfrm>
            </p:contentPart>
          </mc:Choice>
          <mc:Fallback xmlns="">
            <p:pic>
              <p:nvPicPr>
                <p:cNvPr id="124" name="Freihand 123">
                  <a:extLst>
                    <a:ext uri="{FF2B5EF4-FFF2-40B4-BE49-F238E27FC236}">
                      <a16:creationId xmlns:a16="http://schemas.microsoft.com/office/drawing/2014/main" id="{4ED1430F-F2C2-4C54-8E39-CA47DEC769DE}"/>
                    </a:ext>
                  </a:extLst>
                </p:cNvPr>
                <p:cNvPicPr/>
                <p:nvPr/>
              </p:nvPicPr>
              <p:blipFill>
                <a:blip r:embed="rId188"/>
                <a:stretch>
                  <a:fillRect/>
                </a:stretch>
              </p:blipFill>
              <p:spPr>
                <a:xfrm>
                  <a:off x="11141374" y="685205"/>
                  <a:ext cx="57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CB1147A7-42AA-4CD9-95E0-AC5C22F9D2DD}"/>
                    </a:ext>
                  </a:extLst>
                </p14:cNvPr>
                <p14:cNvContentPartPr/>
                <p14:nvPr/>
              </p14:nvContentPartPr>
              <p14:xfrm>
                <a:off x="11212294" y="642365"/>
                <a:ext cx="84600" cy="157320"/>
              </p14:xfrm>
            </p:contentPart>
          </mc:Choice>
          <mc:Fallback xmlns="">
            <p:pic>
              <p:nvPicPr>
                <p:cNvPr id="125" name="Freihand 124">
                  <a:extLst>
                    <a:ext uri="{FF2B5EF4-FFF2-40B4-BE49-F238E27FC236}">
                      <a16:creationId xmlns:a16="http://schemas.microsoft.com/office/drawing/2014/main" id="{CB1147A7-42AA-4CD9-95E0-AC5C22F9D2DD}"/>
                    </a:ext>
                  </a:extLst>
                </p:cNvPr>
                <p:cNvPicPr/>
                <p:nvPr/>
              </p:nvPicPr>
              <p:blipFill>
                <a:blip r:embed="rId190"/>
                <a:stretch>
                  <a:fillRect/>
                </a:stretch>
              </p:blipFill>
              <p:spPr>
                <a:xfrm>
                  <a:off x="11207974" y="638045"/>
                  <a:ext cx="93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80E27531-D40A-466C-B800-E84821214CE7}"/>
                    </a:ext>
                  </a:extLst>
                </p14:cNvPr>
                <p14:cNvContentPartPr/>
                <p14:nvPr/>
              </p14:nvContentPartPr>
              <p14:xfrm>
                <a:off x="11501734" y="709685"/>
                <a:ext cx="87120" cy="14040"/>
              </p14:xfrm>
            </p:contentPart>
          </mc:Choice>
          <mc:Fallback xmlns="">
            <p:pic>
              <p:nvPicPr>
                <p:cNvPr id="127" name="Freihand 126">
                  <a:extLst>
                    <a:ext uri="{FF2B5EF4-FFF2-40B4-BE49-F238E27FC236}">
                      <a16:creationId xmlns:a16="http://schemas.microsoft.com/office/drawing/2014/main" id="{80E27531-D40A-466C-B800-E84821214CE7}"/>
                    </a:ext>
                  </a:extLst>
                </p:cNvPr>
                <p:cNvPicPr/>
                <p:nvPr/>
              </p:nvPicPr>
              <p:blipFill>
                <a:blip r:embed="rId192"/>
                <a:stretch>
                  <a:fillRect/>
                </a:stretch>
              </p:blipFill>
              <p:spPr>
                <a:xfrm>
                  <a:off x="11497414" y="705365"/>
                  <a:ext cx="95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9" name="Freihand 128">
                  <a:extLst>
                    <a:ext uri="{FF2B5EF4-FFF2-40B4-BE49-F238E27FC236}">
                      <a16:creationId xmlns:a16="http://schemas.microsoft.com/office/drawing/2014/main" id="{5BAD474A-D478-4CD7-8C28-0E27534E63FE}"/>
                    </a:ext>
                  </a:extLst>
                </p14:cNvPr>
                <p14:cNvContentPartPr/>
                <p14:nvPr/>
              </p14:nvContentPartPr>
              <p14:xfrm>
                <a:off x="11650774" y="626525"/>
                <a:ext cx="76320" cy="127800"/>
              </p14:xfrm>
            </p:contentPart>
          </mc:Choice>
          <mc:Fallback xmlns="">
            <p:pic>
              <p:nvPicPr>
                <p:cNvPr id="129" name="Freihand 128">
                  <a:extLst>
                    <a:ext uri="{FF2B5EF4-FFF2-40B4-BE49-F238E27FC236}">
                      <a16:creationId xmlns:a16="http://schemas.microsoft.com/office/drawing/2014/main" id="{5BAD474A-D478-4CD7-8C28-0E27534E63FE}"/>
                    </a:ext>
                  </a:extLst>
                </p:cNvPr>
                <p:cNvPicPr/>
                <p:nvPr/>
              </p:nvPicPr>
              <p:blipFill>
                <a:blip r:embed="rId194"/>
                <a:stretch>
                  <a:fillRect/>
                </a:stretch>
              </p:blipFill>
              <p:spPr>
                <a:xfrm>
                  <a:off x="11646454" y="622205"/>
                  <a:ext cx="84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34C9E77D-D4F1-4F26-BF2B-E257A35166E9}"/>
                    </a:ext>
                  </a:extLst>
                </p14:cNvPr>
                <p14:cNvContentPartPr/>
                <p14:nvPr/>
              </p14:nvContentPartPr>
              <p14:xfrm>
                <a:off x="11744014" y="665405"/>
                <a:ext cx="77400" cy="77760"/>
              </p14:xfrm>
            </p:contentPart>
          </mc:Choice>
          <mc:Fallback xmlns="">
            <p:pic>
              <p:nvPicPr>
                <p:cNvPr id="130" name="Freihand 129">
                  <a:extLst>
                    <a:ext uri="{FF2B5EF4-FFF2-40B4-BE49-F238E27FC236}">
                      <a16:creationId xmlns:a16="http://schemas.microsoft.com/office/drawing/2014/main" id="{34C9E77D-D4F1-4F26-BF2B-E257A35166E9}"/>
                    </a:ext>
                  </a:extLst>
                </p:cNvPr>
                <p:cNvPicPr/>
                <p:nvPr/>
              </p:nvPicPr>
              <p:blipFill>
                <a:blip r:embed="rId196"/>
                <a:stretch>
                  <a:fillRect/>
                </a:stretch>
              </p:blipFill>
              <p:spPr>
                <a:xfrm>
                  <a:off x="11739694" y="661085"/>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A2F03E7F-0B8C-41FD-93B0-2F42A6BF6CAD}"/>
                    </a:ext>
                  </a:extLst>
                </p14:cNvPr>
                <p14:cNvContentPartPr/>
                <p14:nvPr/>
              </p14:nvContentPartPr>
              <p14:xfrm>
                <a:off x="11742214" y="671525"/>
                <a:ext cx="207360" cy="54720"/>
              </p14:xfrm>
            </p:contentPart>
          </mc:Choice>
          <mc:Fallback xmlns="">
            <p:pic>
              <p:nvPicPr>
                <p:cNvPr id="131" name="Freihand 130">
                  <a:extLst>
                    <a:ext uri="{FF2B5EF4-FFF2-40B4-BE49-F238E27FC236}">
                      <a16:creationId xmlns:a16="http://schemas.microsoft.com/office/drawing/2014/main" id="{A2F03E7F-0B8C-41FD-93B0-2F42A6BF6CAD}"/>
                    </a:ext>
                  </a:extLst>
                </p:cNvPr>
                <p:cNvPicPr/>
                <p:nvPr/>
              </p:nvPicPr>
              <p:blipFill>
                <a:blip r:embed="rId198"/>
                <a:stretch>
                  <a:fillRect/>
                </a:stretch>
              </p:blipFill>
              <p:spPr>
                <a:xfrm>
                  <a:off x="11737894" y="667205"/>
                  <a:ext cx="216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C1742F60-A6D0-4924-A439-C3E5184AA9EC}"/>
                    </a:ext>
                  </a:extLst>
                </p14:cNvPr>
                <p14:cNvContentPartPr/>
                <p14:nvPr/>
              </p14:nvContentPartPr>
              <p14:xfrm>
                <a:off x="11864974" y="680165"/>
                <a:ext cx="93240" cy="143280"/>
              </p14:xfrm>
            </p:contentPart>
          </mc:Choice>
          <mc:Fallback xmlns="">
            <p:pic>
              <p:nvPicPr>
                <p:cNvPr id="132" name="Freihand 131">
                  <a:extLst>
                    <a:ext uri="{FF2B5EF4-FFF2-40B4-BE49-F238E27FC236}">
                      <a16:creationId xmlns:a16="http://schemas.microsoft.com/office/drawing/2014/main" id="{C1742F60-A6D0-4924-A439-C3E5184AA9EC}"/>
                    </a:ext>
                  </a:extLst>
                </p:cNvPr>
                <p:cNvPicPr/>
                <p:nvPr/>
              </p:nvPicPr>
              <p:blipFill>
                <a:blip r:embed="rId200"/>
                <a:stretch>
                  <a:fillRect/>
                </a:stretch>
              </p:blipFill>
              <p:spPr>
                <a:xfrm>
                  <a:off x="11860654" y="675845"/>
                  <a:ext cx="101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4" name="Freihand 133">
                  <a:extLst>
                    <a:ext uri="{FF2B5EF4-FFF2-40B4-BE49-F238E27FC236}">
                      <a16:creationId xmlns:a16="http://schemas.microsoft.com/office/drawing/2014/main" id="{42ED78A6-855C-43F6-A1F1-693F0AFF81C4}"/>
                    </a:ext>
                  </a:extLst>
                </p14:cNvPr>
                <p14:cNvContentPartPr/>
                <p14:nvPr/>
              </p14:nvContentPartPr>
              <p14:xfrm>
                <a:off x="11575174" y="569645"/>
                <a:ext cx="422640" cy="303120"/>
              </p14:xfrm>
            </p:contentPart>
          </mc:Choice>
          <mc:Fallback xmlns="">
            <p:pic>
              <p:nvPicPr>
                <p:cNvPr id="134" name="Freihand 133">
                  <a:extLst>
                    <a:ext uri="{FF2B5EF4-FFF2-40B4-BE49-F238E27FC236}">
                      <a16:creationId xmlns:a16="http://schemas.microsoft.com/office/drawing/2014/main" id="{42ED78A6-855C-43F6-A1F1-693F0AFF81C4}"/>
                    </a:ext>
                  </a:extLst>
                </p:cNvPr>
                <p:cNvPicPr/>
                <p:nvPr/>
              </p:nvPicPr>
              <p:blipFill>
                <a:blip r:embed="rId202"/>
                <a:stretch>
                  <a:fillRect/>
                </a:stretch>
              </p:blipFill>
              <p:spPr>
                <a:xfrm>
                  <a:off x="11570854" y="565325"/>
                  <a:ext cx="4312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7" name="Freihand 106">
                  <a:extLst>
                    <a:ext uri="{FF2B5EF4-FFF2-40B4-BE49-F238E27FC236}">
                      <a16:creationId xmlns:a16="http://schemas.microsoft.com/office/drawing/2014/main" id="{FFDE8391-B0FF-4658-B996-0D004BB9EEDE}"/>
                    </a:ext>
                  </a:extLst>
                </p14:cNvPr>
                <p14:cNvContentPartPr/>
                <p14:nvPr/>
              </p14:nvContentPartPr>
              <p14:xfrm>
                <a:off x="9902254" y="810125"/>
                <a:ext cx="85680" cy="126720"/>
              </p14:xfrm>
            </p:contentPart>
          </mc:Choice>
          <mc:Fallback xmlns="">
            <p:pic>
              <p:nvPicPr>
                <p:cNvPr id="107" name="Freihand 106">
                  <a:extLst>
                    <a:ext uri="{FF2B5EF4-FFF2-40B4-BE49-F238E27FC236}">
                      <a16:creationId xmlns:a16="http://schemas.microsoft.com/office/drawing/2014/main" id="{FFDE8391-B0FF-4658-B996-0D004BB9EEDE}"/>
                    </a:ext>
                  </a:extLst>
                </p:cNvPr>
                <p:cNvPicPr/>
                <p:nvPr/>
              </p:nvPicPr>
              <p:blipFill>
                <a:blip r:embed="rId204"/>
                <a:stretch>
                  <a:fillRect/>
                </a:stretch>
              </p:blipFill>
              <p:spPr>
                <a:xfrm>
                  <a:off x="9897934" y="805805"/>
                  <a:ext cx="94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34B0E363-6683-4B5B-B01F-82B9D2948DFC}"/>
                    </a:ext>
                  </a:extLst>
                </p14:cNvPr>
                <p14:cNvContentPartPr/>
                <p14:nvPr/>
              </p14:nvContentPartPr>
              <p14:xfrm>
                <a:off x="10031494" y="797525"/>
                <a:ext cx="88200" cy="110520"/>
              </p14:xfrm>
            </p:contentPart>
          </mc:Choice>
          <mc:Fallback xmlns="">
            <p:pic>
              <p:nvPicPr>
                <p:cNvPr id="108" name="Freihand 107">
                  <a:extLst>
                    <a:ext uri="{FF2B5EF4-FFF2-40B4-BE49-F238E27FC236}">
                      <a16:creationId xmlns:a16="http://schemas.microsoft.com/office/drawing/2014/main" id="{34B0E363-6683-4B5B-B01F-82B9D2948DFC}"/>
                    </a:ext>
                  </a:extLst>
                </p:cNvPr>
                <p:cNvPicPr/>
                <p:nvPr/>
              </p:nvPicPr>
              <p:blipFill>
                <a:blip r:embed="rId206"/>
                <a:stretch>
                  <a:fillRect/>
                </a:stretch>
              </p:blipFill>
              <p:spPr>
                <a:xfrm>
                  <a:off x="10027174" y="793205"/>
                  <a:ext cx="96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D7047AC9-08A3-4FEF-A955-6305093EE482}"/>
                    </a:ext>
                  </a:extLst>
                </p14:cNvPr>
                <p14:cNvContentPartPr/>
                <p14:nvPr/>
              </p14:nvContentPartPr>
              <p14:xfrm>
                <a:off x="10184854" y="834965"/>
                <a:ext cx="64800" cy="44280"/>
              </p14:xfrm>
            </p:contentPart>
          </mc:Choice>
          <mc:Fallback xmlns="">
            <p:pic>
              <p:nvPicPr>
                <p:cNvPr id="109" name="Freihand 108">
                  <a:extLst>
                    <a:ext uri="{FF2B5EF4-FFF2-40B4-BE49-F238E27FC236}">
                      <a16:creationId xmlns:a16="http://schemas.microsoft.com/office/drawing/2014/main" id="{D7047AC9-08A3-4FEF-A955-6305093EE482}"/>
                    </a:ext>
                  </a:extLst>
                </p:cNvPr>
                <p:cNvPicPr/>
                <p:nvPr/>
              </p:nvPicPr>
              <p:blipFill>
                <a:blip r:embed="rId208"/>
                <a:stretch>
                  <a:fillRect/>
                </a:stretch>
              </p:blipFill>
              <p:spPr>
                <a:xfrm>
                  <a:off x="10180534" y="830645"/>
                  <a:ext cx="73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30864849-1A43-41F2-8A84-8883FB1A0614}"/>
                    </a:ext>
                  </a:extLst>
                </p14:cNvPr>
                <p14:cNvContentPartPr/>
                <p14:nvPr/>
              </p14:nvContentPartPr>
              <p14:xfrm>
                <a:off x="10202854" y="852605"/>
                <a:ext cx="55080" cy="109080"/>
              </p14:xfrm>
            </p:contentPart>
          </mc:Choice>
          <mc:Fallback xmlns="">
            <p:pic>
              <p:nvPicPr>
                <p:cNvPr id="110" name="Freihand 109">
                  <a:extLst>
                    <a:ext uri="{FF2B5EF4-FFF2-40B4-BE49-F238E27FC236}">
                      <a16:creationId xmlns:a16="http://schemas.microsoft.com/office/drawing/2014/main" id="{30864849-1A43-41F2-8A84-8883FB1A0614}"/>
                    </a:ext>
                  </a:extLst>
                </p:cNvPr>
                <p:cNvPicPr/>
                <p:nvPr/>
              </p:nvPicPr>
              <p:blipFill>
                <a:blip r:embed="rId210"/>
                <a:stretch>
                  <a:fillRect/>
                </a:stretch>
              </p:blipFill>
              <p:spPr>
                <a:xfrm>
                  <a:off x="10198534" y="848285"/>
                  <a:ext cx="6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1" name="Freihand 110">
                  <a:extLst>
                    <a:ext uri="{FF2B5EF4-FFF2-40B4-BE49-F238E27FC236}">
                      <a16:creationId xmlns:a16="http://schemas.microsoft.com/office/drawing/2014/main" id="{24202A24-DD27-4E8C-A495-6391CB43D781}"/>
                    </a:ext>
                  </a:extLst>
                </p14:cNvPr>
                <p14:cNvContentPartPr/>
                <p14:nvPr/>
              </p14:nvContentPartPr>
              <p14:xfrm>
                <a:off x="10342174" y="838925"/>
                <a:ext cx="111960" cy="11520"/>
              </p14:xfrm>
            </p:contentPart>
          </mc:Choice>
          <mc:Fallback xmlns="">
            <p:pic>
              <p:nvPicPr>
                <p:cNvPr id="111" name="Freihand 110">
                  <a:extLst>
                    <a:ext uri="{FF2B5EF4-FFF2-40B4-BE49-F238E27FC236}">
                      <a16:creationId xmlns:a16="http://schemas.microsoft.com/office/drawing/2014/main" id="{24202A24-DD27-4E8C-A495-6391CB43D781}"/>
                    </a:ext>
                  </a:extLst>
                </p:cNvPr>
                <p:cNvPicPr/>
                <p:nvPr/>
              </p:nvPicPr>
              <p:blipFill>
                <a:blip r:embed="rId212"/>
                <a:stretch>
                  <a:fillRect/>
                </a:stretch>
              </p:blipFill>
              <p:spPr>
                <a:xfrm>
                  <a:off x="10337854" y="834605"/>
                  <a:ext cx="120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2" name="Freihand 111">
                  <a:extLst>
                    <a:ext uri="{FF2B5EF4-FFF2-40B4-BE49-F238E27FC236}">
                      <a16:creationId xmlns:a16="http://schemas.microsoft.com/office/drawing/2014/main" id="{6C99C5EE-AE59-4B67-AA0A-A705918D8452}"/>
                    </a:ext>
                  </a:extLst>
                </p14:cNvPr>
                <p14:cNvContentPartPr/>
                <p14:nvPr/>
              </p14:nvContentPartPr>
              <p14:xfrm>
                <a:off x="10553854" y="779885"/>
                <a:ext cx="74160" cy="90000"/>
              </p14:xfrm>
            </p:contentPart>
          </mc:Choice>
          <mc:Fallback xmlns="">
            <p:pic>
              <p:nvPicPr>
                <p:cNvPr id="112" name="Freihand 111">
                  <a:extLst>
                    <a:ext uri="{FF2B5EF4-FFF2-40B4-BE49-F238E27FC236}">
                      <a16:creationId xmlns:a16="http://schemas.microsoft.com/office/drawing/2014/main" id="{6C99C5EE-AE59-4B67-AA0A-A705918D8452}"/>
                    </a:ext>
                  </a:extLst>
                </p:cNvPr>
                <p:cNvPicPr/>
                <p:nvPr/>
              </p:nvPicPr>
              <p:blipFill>
                <a:blip r:embed="rId214"/>
                <a:stretch>
                  <a:fillRect/>
                </a:stretch>
              </p:blipFill>
              <p:spPr>
                <a:xfrm>
                  <a:off x="10549534" y="775565"/>
                  <a:ext cx="82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3" name="Freihand 112">
                  <a:extLst>
                    <a:ext uri="{FF2B5EF4-FFF2-40B4-BE49-F238E27FC236}">
                      <a16:creationId xmlns:a16="http://schemas.microsoft.com/office/drawing/2014/main" id="{F23ADDD5-F8C8-4A44-8607-425B31B22B29}"/>
                    </a:ext>
                  </a:extLst>
                </p14:cNvPr>
                <p14:cNvContentPartPr/>
                <p14:nvPr/>
              </p14:nvContentPartPr>
              <p14:xfrm>
                <a:off x="10547374" y="788885"/>
                <a:ext cx="107280" cy="63000"/>
              </p14:xfrm>
            </p:contentPart>
          </mc:Choice>
          <mc:Fallback xmlns="">
            <p:pic>
              <p:nvPicPr>
                <p:cNvPr id="113" name="Freihand 112">
                  <a:extLst>
                    <a:ext uri="{FF2B5EF4-FFF2-40B4-BE49-F238E27FC236}">
                      <a16:creationId xmlns:a16="http://schemas.microsoft.com/office/drawing/2014/main" id="{F23ADDD5-F8C8-4A44-8607-425B31B22B29}"/>
                    </a:ext>
                  </a:extLst>
                </p:cNvPr>
                <p:cNvPicPr/>
                <p:nvPr/>
              </p:nvPicPr>
              <p:blipFill>
                <a:blip r:embed="rId216"/>
                <a:stretch>
                  <a:fillRect/>
                </a:stretch>
              </p:blipFill>
              <p:spPr>
                <a:xfrm>
                  <a:off x="10543054" y="784565"/>
                  <a:ext cx="115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 name="Freihand 113">
                  <a:extLst>
                    <a:ext uri="{FF2B5EF4-FFF2-40B4-BE49-F238E27FC236}">
                      <a16:creationId xmlns:a16="http://schemas.microsoft.com/office/drawing/2014/main" id="{897A8E7D-215A-4A05-8A95-78FAC2479531}"/>
                    </a:ext>
                  </a:extLst>
                </p14:cNvPr>
                <p14:cNvContentPartPr/>
                <p14:nvPr/>
              </p14:nvContentPartPr>
              <p14:xfrm>
                <a:off x="10688134" y="778085"/>
                <a:ext cx="92880" cy="137520"/>
              </p14:xfrm>
            </p:contentPart>
          </mc:Choice>
          <mc:Fallback xmlns="">
            <p:pic>
              <p:nvPicPr>
                <p:cNvPr id="114" name="Freihand 113">
                  <a:extLst>
                    <a:ext uri="{FF2B5EF4-FFF2-40B4-BE49-F238E27FC236}">
                      <a16:creationId xmlns:a16="http://schemas.microsoft.com/office/drawing/2014/main" id="{897A8E7D-215A-4A05-8A95-78FAC2479531}"/>
                    </a:ext>
                  </a:extLst>
                </p:cNvPr>
                <p:cNvPicPr/>
                <p:nvPr/>
              </p:nvPicPr>
              <p:blipFill>
                <a:blip r:embed="rId218"/>
                <a:stretch>
                  <a:fillRect/>
                </a:stretch>
              </p:blipFill>
              <p:spPr>
                <a:xfrm>
                  <a:off x="10683814" y="773765"/>
                  <a:ext cx="101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5" name="Freihand 114">
                  <a:extLst>
                    <a:ext uri="{FF2B5EF4-FFF2-40B4-BE49-F238E27FC236}">
                      <a16:creationId xmlns:a16="http://schemas.microsoft.com/office/drawing/2014/main" id="{1F7D808C-5FF0-4CAB-AE91-0503B44806CE}"/>
                    </a:ext>
                  </a:extLst>
                </p14:cNvPr>
                <p14:cNvContentPartPr/>
                <p14:nvPr/>
              </p14:nvContentPartPr>
              <p14:xfrm>
                <a:off x="10857694" y="775205"/>
                <a:ext cx="92160" cy="6480"/>
              </p14:xfrm>
            </p:contentPart>
          </mc:Choice>
          <mc:Fallback xmlns="">
            <p:pic>
              <p:nvPicPr>
                <p:cNvPr id="115" name="Freihand 114">
                  <a:extLst>
                    <a:ext uri="{FF2B5EF4-FFF2-40B4-BE49-F238E27FC236}">
                      <a16:creationId xmlns:a16="http://schemas.microsoft.com/office/drawing/2014/main" id="{1F7D808C-5FF0-4CAB-AE91-0503B44806CE}"/>
                    </a:ext>
                  </a:extLst>
                </p:cNvPr>
                <p:cNvPicPr/>
                <p:nvPr/>
              </p:nvPicPr>
              <p:blipFill>
                <a:blip r:embed="rId220"/>
                <a:stretch>
                  <a:fillRect/>
                </a:stretch>
              </p:blipFill>
              <p:spPr>
                <a:xfrm>
                  <a:off x="10853374" y="770885"/>
                  <a:ext cx="10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6" name="Freihand 115">
                  <a:extLst>
                    <a:ext uri="{FF2B5EF4-FFF2-40B4-BE49-F238E27FC236}">
                      <a16:creationId xmlns:a16="http://schemas.microsoft.com/office/drawing/2014/main" id="{0DB566B3-6607-4204-807D-914EEEE52AAD}"/>
                    </a:ext>
                  </a:extLst>
                </p14:cNvPr>
                <p14:cNvContentPartPr/>
                <p14:nvPr/>
              </p14:nvContentPartPr>
              <p14:xfrm>
                <a:off x="10862734" y="814445"/>
                <a:ext cx="95760" cy="5040"/>
              </p14:xfrm>
            </p:contentPart>
          </mc:Choice>
          <mc:Fallback xmlns="">
            <p:pic>
              <p:nvPicPr>
                <p:cNvPr id="116" name="Freihand 115">
                  <a:extLst>
                    <a:ext uri="{FF2B5EF4-FFF2-40B4-BE49-F238E27FC236}">
                      <a16:creationId xmlns:a16="http://schemas.microsoft.com/office/drawing/2014/main" id="{0DB566B3-6607-4204-807D-914EEEE52AAD}"/>
                    </a:ext>
                  </a:extLst>
                </p:cNvPr>
                <p:cNvPicPr/>
                <p:nvPr/>
              </p:nvPicPr>
              <p:blipFill>
                <a:blip r:embed="rId222"/>
                <a:stretch>
                  <a:fillRect/>
                </a:stretch>
              </p:blipFill>
              <p:spPr>
                <a:xfrm>
                  <a:off x="10858414" y="810125"/>
                  <a:ext cx="10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FCB6A729-88AB-4727-AEFC-92E161D46733}"/>
                    </a:ext>
                  </a:extLst>
                </p14:cNvPr>
                <p14:cNvContentPartPr/>
                <p14:nvPr/>
              </p14:nvContentPartPr>
              <p14:xfrm>
                <a:off x="10420654" y="680525"/>
                <a:ext cx="350640" cy="319680"/>
              </p14:xfrm>
            </p:contentPart>
          </mc:Choice>
          <mc:Fallback xmlns="">
            <p:pic>
              <p:nvPicPr>
                <p:cNvPr id="136" name="Freihand 135">
                  <a:extLst>
                    <a:ext uri="{FF2B5EF4-FFF2-40B4-BE49-F238E27FC236}">
                      <a16:creationId xmlns:a16="http://schemas.microsoft.com/office/drawing/2014/main" id="{FCB6A729-88AB-4727-AEFC-92E161D46733}"/>
                    </a:ext>
                  </a:extLst>
                </p:cNvPr>
                <p:cNvPicPr/>
                <p:nvPr/>
              </p:nvPicPr>
              <p:blipFill>
                <a:blip r:embed="rId224"/>
                <a:stretch>
                  <a:fillRect/>
                </a:stretch>
              </p:blipFill>
              <p:spPr>
                <a:xfrm>
                  <a:off x="10416334" y="676205"/>
                  <a:ext cx="3592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B1DDF1C2-AA16-41B2-AE99-B5E881F96338}"/>
                    </a:ext>
                  </a:extLst>
                </p14:cNvPr>
                <p14:cNvContentPartPr/>
                <p14:nvPr/>
              </p14:nvContentPartPr>
              <p14:xfrm>
                <a:off x="10349734" y="539045"/>
                <a:ext cx="114480" cy="99360"/>
              </p14:xfrm>
            </p:contentPart>
          </mc:Choice>
          <mc:Fallback xmlns="">
            <p:pic>
              <p:nvPicPr>
                <p:cNvPr id="137" name="Freihand 136">
                  <a:extLst>
                    <a:ext uri="{FF2B5EF4-FFF2-40B4-BE49-F238E27FC236}">
                      <a16:creationId xmlns:a16="http://schemas.microsoft.com/office/drawing/2014/main" id="{B1DDF1C2-AA16-41B2-AE99-B5E881F96338}"/>
                    </a:ext>
                  </a:extLst>
                </p:cNvPr>
                <p:cNvPicPr/>
                <p:nvPr/>
              </p:nvPicPr>
              <p:blipFill>
                <a:blip r:embed="rId226"/>
                <a:stretch>
                  <a:fillRect/>
                </a:stretch>
              </p:blipFill>
              <p:spPr>
                <a:xfrm>
                  <a:off x="10345414" y="534725"/>
                  <a:ext cx="123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EC8D829B-59A7-45A3-981F-60462E361195}"/>
                    </a:ext>
                  </a:extLst>
                </p14:cNvPr>
                <p14:cNvContentPartPr/>
                <p14:nvPr/>
              </p14:nvContentPartPr>
              <p14:xfrm>
                <a:off x="10505614" y="522485"/>
                <a:ext cx="110880" cy="104760"/>
              </p14:xfrm>
            </p:contentPart>
          </mc:Choice>
          <mc:Fallback xmlns="">
            <p:pic>
              <p:nvPicPr>
                <p:cNvPr id="138" name="Freihand 137">
                  <a:extLst>
                    <a:ext uri="{FF2B5EF4-FFF2-40B4-BE49-F238E27FC236}">
                      <a16:creationId xmlns:a16="http://schemas.microsoft.com/office/drawing/2014/main" id="{EC8D829B-59A7-45A3-981F-60462E361195}"/>
                    </a:ext>
                  </a:extLst>
                </p:cNvPr>
                <p:cNvPicPr/>
                <p:nvPr/>
              </p:nvPicPr>
              <p:blipFill>
                <a:blip r:embed="rId228"/>
                <a:stretch>
                  <a:fillRect/>
                </a:stretch>
              </p:blipFill>
              <p:spPr>
                <a:xfrm>
                  <a:off x="10501294" y="518165"/>
                  <a:ext cx="119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21353F2B-0F94-486C-9337-8397A419F5ED}"/>
                    </a:ext>
                  </a:extLst>
                </p14:cNvPr>
                <p14:cNvContentPartPr/>
                <p14:nvPr/>
              </p14:nvContentPartPr>
              <p14:xfrm>
                <a:off x="10512814" y="555605"/>
                <a:ext cx="94680" cy="35280"/>
              </p14:xfrm>
            </p:contentPart>
          </mc:Choice>
          <mc:Fallback xmlns="">
            <p:pic>
              <p:nvPicPr>
                <p:cNvPr id="139" name="Freihand 138">
                  <a:extLst>
                    <a:ext uri="{FF2B5EF4-FFF2-40B4-BE49-F238E27FC236}">
                      <a16:creationId xmlns:a16="http://schemas.microsoft.com/office/drawing/2014/main" id="{21353F2B-0F94-486C-9337-8397A419F5ED}"/>
                    </a:ext>
                  </a:extLst>
                </p:cNvPr>
                <p:cNvPicPr/>
                <p:nvPr/>
              </p:nvPicPr>
              <p:blipFill>
                <a:blip r:embed="rId230"/>
                <a:stretch>
                  <a:fillRect/>
                </a:stretch>
              </p:blipFill>
              <p:spPr>
                <a:xfrm>
                  <a:off x="10508494" y="551285"/>
                  <a:ext cx="103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4B0BB5C5-F608-4BCB-860E-12A50916D836}"/>
                    </a:ext>
                  </a:extLst>
                </p14:cNvPr>
                <p14:cNvContentPartPr/>
                <p14:nvPr/>
              </p14:nvContentPartPr>
              <p14:xfrm>
                <a:off x="10668334" y="529325"/>
                <a:ext cx="95760" cy="96120"/>
              </p14:xfrm>
            </p:contentPart>
          </mc:Choice>
          <mc:Fallback xmlns="">
            <p:pic>
              <p:nvPicPr>
                <p:cNvPr id="140" name="Freihand 139">
                  <a:extLst>
                    <a:ext uri="{FF2B5EF4-FFF2-40B4-BE49-F238E27FC236}">
                      <a16:creationId xmlns:a16="http://schemas.microsoft.com/office/drawing/2014/main" id="{4B0BB5C5-F608-4BCB-860E-12A50916D836}"/>
                    </a:ext>
                  </a:extLst>
                </p:cNvPr>
                <p:cNvPicPr/>
                <p:nvPr/>
              </p:nvPicPr>
              <p:blipFill>
                <a:blip r:embed="rId232"/>
                <a:stretch>
                  <a:fillRect/>
                </a:stretch>
              </p:blipFill>
              <p:spPr>
                <a:xfrm>
                  <a:off x="10664014" y="525005"/>
                  <a:ext cx="104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2" name="Freihand 141">
                  <a:extLst>
                    <a:ext uri="{FF2B5EF4-FFF2-40B4-BE49-F238E27FC236}">
                      <a16:creationId xmlns:a16="http://schemas.microsoft.com/office/drawing/2014/main" id="{A296F17D-BD0F-4535-A96E-AD861CBDEDF3}"/>
                    </a:ext>
                  </a:extLst>
                </p14:cNvPr>
                <p14:cNvContentPartPr/>
                <p14:nvPr/>
              </p14:nvContentPartPr>
              <p14:xfrm>
                <a:off x="9829894" y="1223405"/>
                <a:ext cx="70560" cy="57600"/>
              </p14:xfrm>
            </p:contentPart>
          </mc:Choice>
          <mc:Fallback xmlns="">
            <p:pic>
              <p:nvPicPr>
                <p:cNvPr id="142" name="Freihand 141">
                  <a:extLst>
                    <a:ext uri="{FF2B5EF4-FFF2-40B4-BE49-F238E27FC236}">
                      <a16:creationId xmlns:a16="http://schemas.microsoft.com/office/drawing/2014/main" id="{A296F17D-BD0F-4535-A96E-AD861CBDEDF3}"/>
                    </a:ext>
                  </a:extLst>
                </p:cNvPr>
                <p:cNvPicPr/>
                <p:nvPr/>
              </p:nvPicPr>
              <p:blipFill>
                <a:blip r:embed="rId234"/>
                <a:stretch>
                  <a:fillRect/>
                </a:stretch>
              </p:blipFill>
              <p:spPr>
                <a:xfrm>
                  <a:off x="9825574" y="1219085"/>
                  <a:ext cx="79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3" name="Freihand 142">
                  <a:extLst>
                    <a:ext uri="{FF2B5EF4-FFF2-40B4-BE49-F238E27FC236}">
                      <a16:creationId xmlns:a16="http://schemas.microsoft.com/office/drawing/2014/main" id="{BCCD4C5D-AC3F-4AB0-8977-898F480DF8E8}"/>
                    </a:ext>
                  </a:extLst>
                </p14:cNvPr>
                <p14:cNvContentPartPr/>
                <p14:nvPr/>
              </p14:nvContentPartPr>
              <p14:xfrm>
                <a:off x="9881734" y="1225205"/>
                <a:ext cx="48960" cy="137880"/>
              </p14:xfrm>
            </p:contentPart>
          </mc:Choice>
          <mc:Fallback xmlns="">
            <p:pic>
              <p:nvPicPr>
                <p:cNvPr id="143" name="Freihand 142">
                  <a:extLst>
                    <a:ext uri="{FF2B5EF4-FFF2-40B4-BE49-F238E27FC236}">
                      <a16:creationId xmlns:a16="http://schemas.microsoft.com/office/drawing/2014/main" id="{BCCD4C5D-AC3F-4AB0-8977-898F480DF8E8}"/>
                    </a:ext>
                  </a:extLst>
                </p:cNvPr>
                <p:cNvPicPr/>
                <p:nvPr/>
              </p:nvPicPr>
              <p:blipFill>
                <a:blip r:embed="rId236"/>
                <a:stretch>
                  <a:fillRect/>
                </a:stretch>
              </p:blipFill>
              <p:spPr>
                <a:xfrm>
                  <a:off x="9877414" y="1220885"/>
                  <a:ext cx="57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2A3ACE30-ACAB-44F1-A3B4-35E40B06A33D}"/>
                    </a:ext>
                  </a:extLst>
                </p14:cNvPr>
                <p14:cNvContentPartPr/>
                <p14:nvPr/>
              </p14:nvContentPartPr>
              <p14:xfrm>
                <a:off x="9983614" y="1140605"/>
                <a:ext cx="81720" cy="172800"/>
              </p14:xfrm>
            </p:contentPart>
          </mc:Choice>
          <mc:Fallback xmlns="">
            <p:pic>
              <p:nvPicPr>
                <p:cNvPr id="144" name="Freihand 143">
                  <a:extLst>
                    <a:ext uri="{FF2B5EF4-FFF2-40B4-BE49-F238E27FC236}">
                      <a16:creationId xmlns:a16="http://schemas.microsoft.com/office/drawing/2014/main" id="{2A3ACE30-ACAB-44F1-A3B4-35E40B06A33D}"/>
                    </a:ext>
                  </a:extLst>
                </p:cNvPr>
                <p:cNvPicPr/>
                <p:nvPr/>
              </p:nvPicPr>
              <p:blipFill>
                <a:blip r:embed="rId238"/>
                <a:stretch>
                  <a:fillRect/>
                </a:stretch>
              </p:blipFill>
              <p:spPr>
                <a:xfrm>
                  <a:off x="9979294" y="1136285"/>
                  <a:ext cx="90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5E2A1F99-358D-4F16-B22B-A6B72A9504F3}"/>
                    </a:ext>
                  </a:extLst>
                </p14:cNvPr>
                <p14:cNvContentPartPr/>
                <p14:nvPr/>
              </p14:nvContentPartPr>
              <p14:xfrm>
                <a:off x="10127974" y="1136285"/>
                <a:ext cx="72720" cy="108360"/>
              </p14:xfrm>
            </p:contentPart>
          </mc:Choice>
          <mc:Fallback xmlns="">
            <p:pic>
              <p:nvPicPr>
                <p:cNvPr id="146" name="Freihand 145">
                  <a:extLst>
                    <a:ext uri="{FF2B5EF4-FFF2-40B4-BE49-F238E27FC236}">
                      <a16:creationId xmlns:a16="http://schemas.microsoft.com/office/drawing/2014/main" id="{5E2A1F99-358D-4F16-B22B-A6B72A9504F3}"/>
                    </a:ext>
                  </a:extLst>
                </p:cNvPr>
                <p:cNvPicPr/>
                <p:nvPr/>
              </p:nvPicPr>
              <p:blipFill>
                <a:blip r:embed="rId240"/>
                <a:stretch>
                  <a:fillRect/>
                </a:stretch>
              </p:blipFill>
              <p:spPr>
                <a:xfrm>
                  <a:off x="10123654" y="1131965"/>
                  <a:ext cx="81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7" name="Freihand 146">
                  <a:extLst>
                    <a:ext uri="{FF2B5EF4-FFF2-40B4-BE49-F238E27FC236}">
                      <a16:creationId xmlns:a16="http://schemas.microsoft.com/office/drawing/2014/main" id="{20668646-C31F-4BE7-931D-8B49EBA98E9C}"/>
                    </a:ext>
                  </a:extLst>
                </p14:cNvPr>
                <p14:cNvContentPartPr/>
                <p14:nvPr/>
              </p14:nvContentPartPr>
              <p14:xfrm>
                <a:off x="10283134" y="1100645"/>
                <a:ext cx="124920" cy="115560"/>
              </p14:xfrm>
            </p:contentPart>
          </mc:Choice>
          <mc:Fallback xmlns="">
            <p:pic>
              <p:nvPicPr>
                <p:cNvPr id="147" name="Freihand 146">
                  <a:extLst>
                    <a:ext uri="{FF2B5EF4-FFF2-40B4-BE49-F238E27FC236}">
                      <a16:creationId xmlns:a16="http://schemas.microsoft.com/office/drawing/2014/main" id="{20668646-C31F-4BE7-931D-8B49EBA98E9C}"/>
                    </a:ext>
                  </a:extLst>
                </p:cNvPr>
                <p:cNvPicPr/>
                <p:nvPr/>
              </p:nvPicPr>
              <p:blipFill>
                <a:blip r:embed="rId242"/>
                <a:stretch>
                  <a:fillRect/>
                </a:stretch>
              </p:blipFill>
              <p:spPr>
                <a:xfrm>
                  <a:off x="10278814" y="1096325"/>
                  <a:ext cx="133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40182E68-FA70-4FBD-895F-C7183898D2FE}"/>
                    </a:ext>
                  </a:extLst>
                </p14:cNvPr>
                <p14:cNvContentPartPr/>
                <p14:nvPr/>
              </p14:nvContentPartPr>
              <p14:xfrm>
                <a:off x="10458814" y="1142045"/>
                <a:ext cx="104760" cy="6480"/>
              </p14:xfrm>
            </p:contentPart>
          </mc:Choice>
          <mc:Fallback xmlns="">
            <p:pic>
              <p:nvPicPr>
                <p:cNvPr id="149" name="Freihand 148">
                  <a:extLst>
                    <a:ext uri="{FF2B5EF4-FFF2-40B4-BE49-F238E27FC236}">
                      <a16:creationId xmlns:a16="http://schemas.microsoft.com/office/drawing/2014/main" id="{40182E68-FA70-4FBD-895F-C7183898D2FE}"/>
                    </a:ext>
                  </a:extLst>
                </p:cNvPr>
                <p:cNvPicPr/>
                <p:nvPr/>
              </p:nvPicPr>
              <p:blipFill>
                <a:blip r:embed="rId244"/>
                <a:stretch>
                  <a:fillRect/>
                </a:stretch>
              </p:blipFill>
              <p:spPr>
                <a:xfrm>
                  <a:off x="10454494" y="1137725"/>
                  <a:ext cx="11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1" name="Freihand 150">
                  <a:extLst>
                    <a:ext uri="{FF2B5EF4-FFF2-40B4-BE49-F238E27FC236}">
                      <a16:creationId xmlns:a16="http://schemas.microsoft.com/office/drawing/2014/main" id="{C7EE0BDA-62EB-4683-BDCD-1EEFF3E2555E}"/>
                    </a:ext>
                  </a:extLst>
                </p14:cNvPr>
                <p14:cNvContentPartPr/>
                <p14:nvPr/>
              </p14:nvContentPartPr>
              <p14:xfrm>
                <a:off x="10640254" y="1089125"/>
                <a:ext cx="97560" cy="100440"/>
              </p14:xfrm>
            </p:contentPart>
          </mc:Choice>
          <mc:Fallback xmlns="">
            <p:pic>
              <p:nvPicPr>
                <p:cNvPr id="151" name="Freihand 150">
                  <a:extLst>
                    <a:ext uri="{FF2B5EF4-FFF2-40B4-BE49-F238E27FC236}">
                      <a16:creationId xmlns:a16="http://schemas.microsoft.com/office/drawing/2014/main" id="{C7EE0BDA-62EB-4683-BDCD-1EEFF3E2555E}"/>
                    </a:ext>
                  </a:extLst>
                </p:cNvPr>
                <p:cNvPicPr/>
                <p:nvPr/>
              </p:nvPicPr>
              <p:blipFill>
                <a:blip r:embed="rId246"/>
                <a:stretch>
                  <a:fillRect/>
                </a:stretch>
              </p:blipFill>
              <p:spPr>
                <a:xfrm>
                  <a:off x="10635934" y="1084805"/>
                  <a:ext cx="106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2" name="Freihand 151">
                  <a:extLst>
                    <a:ext uri="{FF2B5EF4-FFF2-40B4-BE49-F238E27FC236}">
                      <a16:creationId xmlns:a16="http://schemas.microsoft.com/office/drawing/2014/main" id="{ECC8D352-0D74-4B60-B8C3-5ED122D4B51E}"/>
                    </a:ext>
                  </a:extLst>
                </p14:cNvPr>
                <p14:cNvContentPartPr/>
                <p14:nvPr/>
              </p14:nvContentPartPr>
              <p14:xfrm>
                <a:off x="10635934" y="1105685"/>
                <a:ext cx="96480" cy="56520"/>
              </p14:xfrm>
            </p:contentPart>
          </mc:Choice>
          <mc:Fallback xmlns="">
            <p:pic>
              <p:nvPicPr>
                <p:cNvPr id="152" name="Freihand 151">
                  <a:extLst>
                    <a:ext uri="{FF2B5EF4-FFF2-40B4-BE49-F238E27FC236}">
                      <a16:creationId xmlns:a16="http://schemas.microsoft.com/office/drawing/2014/main" id="{ECC8D352-0D74-4B60-B8C3-5ED122D4B51E}"/>
                    </a:ext>
                  </a:extLst>
                </p:cNvPr>
                <p:cNvPicPr/>
                <p:nvPr/>
              </p:nvPicPr>
              <p:blipFill>
                <a:blip r:embed="rId248"/>
                <a:stretch>
                  <a:fillRect/>
                </a:stretch>
              </p:blipFill>
              <p:spPr>
                <a:xfrm>
                  <a:off x="10631614" y="1101365"/>
                  <a:ext cx="105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3" name="Freihand 152">
                  <a:extLst>
                    <a:ext uri="{FF2B5EF4-FFF2-40B4-BE49-F238E27FC236}">
                      <a16:creationId xmlns:a16="http://schemas.microsoft.com/office/drawing/2014/main" id="{240DDD32-3E0B-4F81-9E4A-8CFFE7B2F978}"/>
                    </a:ext>
                  </a:extLst>
                </p14:cNvPr>
                <p14:cNvContentPartPr/>
                <p14:nvPr/>
              </p14:nvContentPartPr>
              <p14:xfrm>
                <a:off x="10765174" y="1039085"/>
                <a:ext cx="263520" cy="160200"/>
              </p14:xfrm>
            </p:contentPart>
          </mc:Choice>
          <mc:Fallback xmlns="">
            <p:pic>
              <p:nvPicPr>
                <p:cNvPr id="153" name="Freihand 152">
                  <a:extLst>
                    <a:ext uri="{FF2B5EF4-FFF2-40B4-BE49-F238E27FC236}">
                      <a16:creationId xmlns:a16="http://schemas.microsoft.com/office/drawing/2014/main" id="{240DDD32-3E0B-4F81-9E4A-8CFFE7B2F978}"/>
                    </a:ext>
                  </a:extLst>
                </p:cNvPr>
                <p:cNvPicPr/>
                <p:nvPr/>
              </p:nvPicPr>
              <p:blipFill>
                <a:blip r:embed="rId250"/>
                <a:stretch>
                  <a:fillRect/>
                </a:stretch>
              </p:blipFill>
              <p:spPr>
                <a:xfrm>
                  <a:off x="10760854" y="1034765"/>
                  <a:ext cx="272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Freihand 153">
                  <a:extLst>
                    <a:ext uri="{FF2B5EF4-FFF2-40B4-BE49-F238E27FC236}">
                      <a16:creationId xmlns:a16="http://schemas.microsoft.com/office/drawing/2014/main" id="{011F03D1-B780-4E06-B921-F1116E47516C}"/>
                    </a:ext>
                  </a:extLst>
                </p14:cNvPr>
                <p14:cNvContentPartPr/>
                <p14:nvPr/>
              </p14:nvContentPartPr>
              <p14:xfrm>
                <a:off x="10936174" y="1104605"/>
                <a:ext cx="117000" cy="7920"/>
              </p14:xfrm>
            </p:contentPart>
          </mc:Choice>
          <mc:Fallback xmlns="">
            <p:pic>
              <p:nvPicPr>
                <p:cNvPr id="154" name="Freihand 153">
                  <a:extLst>
                    <a:ext uri="{FF2B5EF4-FFF2-40B4-BE49-F238E27FC236}">
                      <a16:creationId xmlns:a16="http://schemas.microsoft.com/office/drawing/2014/main" id="{011F03D1-B780-4E06-B921-F1116E47516C}"/>
                    </a:ext>
                  </a:extLst>
                </p:cNvPr>
                <p:cNvPicPr/>
                <p:nvPr/>
              </p:nvPicPr>
              <p:blipFill>
                <a:blip r:embed="rId252"/>
                <a:stretch>
                  <a:fillRect/>
                </a:stretch>
              </p:blipFill>
              <p:spPr>
                <a:xfrm>
                  <a:off x="10931854" y="1100285"/>
                  <a:ext cx="125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Freihand 154">
                  <a:extLst>
                    <a:ext uri="{FF2B5EF4-FFF2-40B4-BE49-F238E27FC236}">
                      <a16:creationId xmlns:a16="http://schemas.microsoft.com/office/drawing/2014/main" id="{B6373208-4DB9-488B-86CD-8DEF7969ED7C}"/>
                    </a:ext>
                  </a:extLst>
                </p14:cNvPr>
                <p14:cNvContentPartPr/>
                <p14:nvPr/>
              </p14:nvContentPartPr>
              <p14:xfrm>
                <a:off x="11150014" y="1016765"/>
                <a:ext cx="12600" cy="86400"/>
              </p14:xfrm>
            </p:contentPart>
          </mc:Choice>
          <mc:Fallback xmlns="">
            <p:pic>
              <p:nvPicPr>
                <p:cNvPr id="155" name="Freihand 154">
                  <a:extLst>
                    <a:ext uri="{FF2B5EF4-FFF2-40B4-BE49-F238E27FC236}">
                      <a16:creationId xmlns:a16="http://schemas.microsoft.com/office/drawing/2014/main" id="{B6373208-4DB9-488B-86CD-8DEF7969ED7C}"/>
                    </a:ext>
                  </a:extLst>
                </p:cNvPr>
                <p:cNvPicPr/>
                <p:nvPr/>
              </p:nvPicPr>
              <p:blipFill>
                <a:blip r:embed="rId254"/>
                <a:stretch>
                  <a:fillRect/>
                </a:stretch>
              </p:blipFill>
              <p:spPr>
                <a:xfrm>
                  <a:off x="11145694" y="1012445"/>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EFD3EB4B-1E94-487C-8F99-4E81EA2A47CB}"/>
                    </a:ext>
                  </a:extLst>
                </p14:cNvPr>
                <p14:cNvContentPartPr/>
                <p14:nvPr/>
              </p14:nvContentPartPr>
              <p14:xfrm>
                <a:off x="11227774" y="1004165"/>
                <a:ext cx="78120" cy="81360"/>
              </p14:xfrm>
            </p:contentPart>
          </mc:Choice>
          <mc:Fallback xmlns="">
            <p:pic>
              <p:nvPicPr>
                <p:cNvPr id="156" name="Freihand 155">
                  <a:extLst>
                    <a:ext uri="{FF2B5EF4-FFF2-40B4-BE49-F238E27FC236}">
                      <a16:creationId xmlns:a16="http://schemas.microsoft.com/office/drawing/2014/main" id="{EFD3EB4B-1E94-487C-8F99-4E81EA2A47CB}"/>
                    </a:ext>
                  </a:extLst>
                </p:cNvPr>
                <p:cNvPicPr/>
                <p:nvPr/>
              </p:nvPicPr>
              <p:blipFill>
                <a:blip r:embed="rId256"/>
                <a:stretch>
                  <a:fillRect/>
                </a:stretch>
              </p:blipFill>
              <p:spPr>
                <a:xfrm>
                  <a:off x="11223454" y="999845"/>
                  <a:ext cx="86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12452886-FB18-4BFC-9E71-884056E3F2AA}"/>
                    </a:ext>
                  </a:extLst>
                </p14:cNvPr>
                <p14:cNvContentPartPr/>
                <p14:nvPr/>
              </p14:nvContentPartPr>
              <p14:xfrm>
                <a:off x="11351614" y="971045"/>
                <a:ext cx="64800" cy="95400"/>
              </p14:xfrm>
            </p:contentPart>
          </mc:Choice>
          <mc:Fallback xmlns="">
            <p:pic>
              <p:nvPicPr>
                <p:cNvPr id="157" name="Freihand 156">
                  <a:extLst>
                    <a:ext uri="{FF2B5EF4-FFF2-40B4-BE49-F238E27FC236}">
                      <a16:creationId xmlns:a16="http://schemas.microsoft.com/office/drawing/2014/main" id="{12452886-FB18-4BFC-9E71-884056E3F2AA}"/>
                    </a:ext>
                  </a:extLst>
                </p:cNvPr>
                <p:cNvPicPr/>
                <p:nvPr/>
              </p:nvPicPr>
              <p:blipFill>
                <a:blip r:embed="rId258"/>
                <a:stretch>
                  <a:fillRect/>
                </a:stretch>
              </p:blipFill>
              <p:spPr>
                <a:xfrm>
                  <a:off x="11347294" y="966725"/>
                  <a:ext cx="73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3B8500C1-7C59-45AD-96F2-9BA1E5697F6F}"/>
                    </a:ext>
                  </a:extLst>
                </p14:cNvPr>
                <p14:cNvContentPartPr/>
                <p14:nvPr/>
              </p14:nvContentPartPr>
              <p14:xfrm>
                <a:off x="11488414" y="955205"/>
                <a:ext cx="87120" cy="96120"/>
              </p14:xfrm>
            </p:contentPart>
          </mc:Choice>
          <mc:Fallback xmlns="">
            <p:pic>
              <p:nvPicPr>
                <p:cNvPr id="158" name="Freihand 157">
                  <a:extLst>
                    <a:ext uri="{FF2B5EF4-FFF2-40B4-BE49-F238E27FC236}">
                      <a16:creationId xmlns:a16="http://schemas.microsoft.com/office/drawing/2014/main" id="{3B8500C1-7C59-45AD-96F2-9BA1E5697F6F}"/>
                    </a:ext>
                  </a:extLst>
                </p:cNvPr>
                <p:cNvPicPr/>
                <p:nvPr/>
              </p:nvPicPr>
              <p:blipFill>
                <a:blip r:embed="rId260"/>
                <a:stretch>
                  <a:fillRect/>
                </a:stretch>
              </p:blipFill>
              <p:spPr>
                <a:xfrm>
                  <a:off x="11484094" y="950885"/>
                  <a:ext cx="95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A0E9139F-D302-4544-940D-1BE1A3D54395}"/>
                    </a:ext>
                  </a:extLst>
                </p14:cNvPr>
                <p14:cNvContentPartPr/>
                <p14:nvPr/>
              </p14:nvContentPartPr>
              <p14:xfrm>
                <a:off x="10162534" y="1470005"/>
                <a:ext cx="95400" cy="81000"/>
              </p14:xfrm>
            </p:contentPart>
          </mc:Choice>
          <mc:Fallback xmlns="">
            <p:pic>
              <p:nvPicPr>
                <p:cNvPr id="160" name="Freihand 159">
                  <a:extLst>
                    <a:ext uri="{FF2B5EF4-FFF2-40B4-BE49-F238E27FC236}">
                      <a16:creationId xmlns:a16="http://schemas.microsoft.com/office/drawing/2014/main" id="{A0E9139F-D302-4544-940D-1BE1A3D54395}"/>
                    </a:ext>
                  </a:extLst>
                </p:cNvPr>
                <p:cNvPicPr/>
                <p:nvPr/>
              </p:nvPicPr>
              <p:blipFill>
                <a:blip r:embed="rId262"/>
                <a:stretch>
                  <a:fillRect/>
                </a:stretch>
              </p:blipFill>
              <p:spPr>
                <a:xfrm>
                  <a:off x="10158214" y="1465685"/>
                  <a:ext cx="104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168889B1-3A0B-49B6-8A53-C98EFBD45571}"/>
                    </a:ext>
                  </a:extLst>
                </p14:cNvPr>
                <p14:cNvContentPartPr/>
                <p14:nvPr/>
              </p14:nvContentPartPr>
              <p14:xfrm>
                <a:off x="10208974" y="1473965"/>
                <a:ext cx="65880" cy="166320"/>
              </p14:xfrm>
            </p:contentPart>
          </mc:Choice>
          <mc:Fallback xmlns="">
            <p:pic>
              <p:nvPicPr>
                <p:cNvPr id="161" name="Freihand 160">
                  <a:extLst>
                    <a:ext uri="{FF2B5EF4-FFF2-40B4-BE49-F238E27FC236}">
                      <a16:creationId xmlns:a16="http://schemas.microsoft.com/office/drawing/2014/main" id="{168889B1-3A0B-49B6-8A53-C98EFBD45571}"/>
                    </a:ext>
                  </a:extLst>
                </p:cNvPr>
                <p:cNvPicPr/>
                <p:nvPr/>
              </p:nvPicPr>
              <p:blipFill>
                <a:blip r:embed="rId264"/>
                <a:stretch>
                  <a:fillRect/>
                </a:stretch>
              </p:blipFill>
              <p:spPr>
                <a:xfrm>
                  <a:off x="10204654" y="1469645"/>
                  <a:ext cx="74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C0BB1746-0597-4D90-A984-4F33C683E2E9}"/>
                    </a:ext>
                  </a:extLst>
                </p14:cNvPr>
                <p14:cNvContentPartPr/>
                <p14:nvPr/>
              </p14:nvContentPartPr>
              <p14:xfrm>
                <a:off x="10386094" y="1470725"/>
                <a:ext cx="180000" cy="7200"/>
              </p14:xfrm>
            </p:contentPart>
          </mc:Choice>
          <mc:Fallback xmlns="">
            <p:pic>
              <p:nvPicPr>
                <p:cNvPr id="162" name="Freihand 161">
                  <a:extLst>
                    <a:ext uri="{FF2B5EF4-FFF2-40B4-BE49-F238E27FC236}">
                      <a16:creationId xmlns:a16="http://schemas.microsoft.com/office/drawing/2014/main" id="{C0BB1746-0597-4D90-A984-4F33C683E2E9}"/>
                    </a:ext>
                  </a:extLst>
                </p:cNvPr>
                <p:cNvPicPr/>
                <p:nvPr/>
              </p:nvPicPr>
              <p:blipFill>
                <a:blip r:embed="rId266"/>
                <a:stretch>
                  <a:fillRect/>
                </a:stretch>
              </p:blipFill>
              <p:spPr>
                <a:xfrm>
                  <a:off x="10381774" y="1466405"/>
                  <a:ext cx="188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33BCAF2E-C334-46DB-9217-13C21F68E9B0}"/>
                    </a:ext>
                  </a:extLst>
                </p14:cNvPr>
                <p14:cNvContentPartPr/>
                <p14:nvPr/>
              </p14:nvContentPartPr>
              <p14:xfrm>
                <a:off x="10442974" y="1501685"/>
                <a:ext cx="123480" cy="3960"/>
              </p14:xfrm>
            </p:contentPart>
          </mc:Choice>
          <mc:Fallback xmlns="">
            <p:pic>
              <p:nvPicPr>
                <p:cNvPr id="163" name="Freihand 162">
                  <a:extLst>
                    <a:ext uri="{FF2B5EF4-FFF2-40B4-BE49-F238E27FC236}">
                      <a16:creationId xmlns:a16="http://schemas.microsoft.com/office/drawing/2014/main" id="{33BCAF2E-C334-46DB-9217-13C21F68E9B0}"/>
                    </a:ext>
                  </a:extLst>
                </p:cNvPr>
                <p:cNvPicPr/>
                <p:nvPr/>
              </p:nvPicPr>
              <p:blipFill>
                <a:blip r:embed="rId268"/>
                <a:stretch>
                  <a:fillRect/>
                </a:stretch>
              </p:blipFill>
              <p:spPr>
                <a:xfrm>
                  <a:off x="10438654" y="1497365"/>
                  <a:ext cx="132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96DF35B8-C102-4876-B752-B46859DC84FE}"/>
                    </a:ext>
                  </a:extLst>
                </p14:cNvPr>
                <p14:cNvContentPartPr/>
                <p14:nvPr/>
              </p14:nvContentPartPr>
              <p14:xfrm>
                <a:off x="10851934" y="1281005"/>
                <a:ext cx="145080" cy="90720"/>
              </p14:xfrm>
            </p:contentPart>
          </mc:Choice>
          <mc:Fallback xmlns="">
            <p:pic>
              <p:nvPicPr>
                <p:cNvPr id="164" name="Freihand 163">
                  <a:extLst>
                    <a:ext uri="{FF2B5EF4-FFF2-40B4-BE49-F238E27FC236}">
                      <a16:creationId xmlns:a16="http://schemas.microsoft.com/office/drawing/2014/main" id="{96DF35B8-C102-4876-B752-B46859DC84FE}"/>
                    </a:ext>
                  </a:extLst>
                </p:cNvPr>
                <p:cNvPicPr/>
                <p:nvPr/>
              </p:nvPicPr>
              <p:blipFill>
                <a:blip r:embed="rId270"/>
                <a:stretch>
                  <a:fillRect/>
                </a:stretch>
              </p:blipFill>
              <p:spPr>
                <a:xfrm>
                  <a:off x="10847614" y="1276685"/>
                  <a:ext cx="153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DAE02AA0-BE46-43F5-BB24-0CD4B5DE0285}"/>
                    </a:ext>
                  </a:extLst>
                </p14:cNvPr>
                <p14:cNvContentPartPr/>
                <p14:nvPr/>
              </p14:nvContentPartPr>
              <p14:xfrm>
                <a:off x="10995214" y="1275965"/>
                <a:ext cx="81360" cy="85680"/>
              </p14:xfrm>
            </p:contentPart>
          </mc:Choice>
          <mc:Fallback xmlns="">
            <p:pic>
              <p:nvPicPr>
                <p:cNvPr id="165" name="Freihand 164">
                  <a:extLst>
                    <a:ext uri="{FF2B5EF4-FFF2-40B4-BE49-F238E27FC236}">
                      <a16:creationId xmlns:a16="http://schemas.microsoft.com/office/drawing/2014/main" id="{DAE02AA0-BE46-43F5-BB24-0CD4B5DE0285}"/>
                    </a:ext>
                  </a:extLst>
                </p:cNvPr>
                <p:cNvPicPr/>
                <p:nvPr/>
              </p:nvPicPr>
              <p:blipFill>
                <a:blip r:embed="rId272"/>
                <a:stretch>
                  <a:fillRect/>
                </a:stretch>
              </p:blipFill>
              <p:spPr>
                <a:xfrm>
                  <a:off x="10990894" y="1271645"/>
                  <a:ext cx="90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9B148684-6808-40C5-A43B-77E82CBED6DA}"/>
                    </a:ext>
                  </a:extLst>
                </p14:cNvPr>
                <p14:cNvContentPartPr/>
                <p14:nvPr/>
              </p14:nvContentPartPr>
              <p14:xfrm>
                <a:off x="11124094" y="1231325"/>
                <a:ext cx="106560" cy="120960"/>
              </p14:xfrm>
            </p:contentPart>
          </mc:Choice>
          <mc:Fallback xmlns="">
            <p:pic>
              <p:nvPicPr>
                <p:cNvPr id="166" name="Freihand 165">
                  <a:extLst>
                    <a:ext uri="{FF2B5EF4-FFF2-40B4-BE49-F238E27FC236}">
                      <a16:creationId xmlns:a16="http://schemas.microsoft.com/office/drawing/2014/main" id="{9B148684-6808-40C5-A43B-77E82CBED6DA}"/>
                    </a:ext>
                  </a:extLst>
                </p:cNvPr>
                <p:cNvPicPr/>
                <p:nvPr/>
              </p:nvPicPr>
              <p:blipFill>
                <a:blip r:embed="rId274"/>
                <a:stretch>
                  <a:fillRect/>
                </a:stretch>
              </p:blipFill>
              <p:spPr>
                <a:xfrm>
                  <a:off x="11119774" y="1227005"/>
                  <a:ext cx="115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Freihand 166">
                  <a:extLst>
                    <a:ext uri="{FF2B5EF4-FFF2-40B4-BE49-F238E27FC236}">
                      <a16:creationId xmlns:a16="http://schemas.microsoft.com/office/drawing/2014/main" id="{40038309-CBFF-419C-8AAA-7939B97438CF}"/>
                    </a:ext>
                  </a:extLst>
                </p14:cNvPr>
                <p14:cNvContentPartPr/>
                <p14:nvPr/>
              </p14:nvContentPartPr>
              <p14:xfrm>
                <a:off x="11259814" y="1255445"/>
                <a:ext cx="93960" cy="72000"/>
              </p14:xfrm>
            </p:contentPart>
          </mc:Choice>
          <mc:Fallback xmlns="">
            <p:pic>
              <p:nvPicPr>
                <p:cNvPr id="167" name="Freihand 166">
                  <a:extLst>
                    <a:ext uri="{FF2B5EF4-FFF2-40B4-BE49-F238E27FC236}">
                      <a16:creationId xmlns:a16="http://schemas.microsoft.com/office/drawing/2014/main" id="{40038309-CBFF-419C-8AAA-7939B97438CF}"/>
                    </a:ext>
                  </a:extLst>
                </p:cNvPr>
                <p:cNvPicPr/>
                <p:nvPr/>
              </p:nvPicPr>
              <p:blipFill>
                <a:blip r:embed="rId276"/>
                <a:stretch>
                  <a:fillRect/>
                </a:stretch>
              </p:blipFill>
              <p:spPr>
                <a:xfrm>
                  <a:off x="11255494" y="1251125"/>
                  <a:ext cx="102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8728F4FB-6FCC-4A9E-9827-7F912DFD9067}"/>
                    </a:ext>
                  </a:extLst>
                </p14:cNvPr>
                <p14:cNvContentPartPr/>
                <p14:nvPr/>
              </p14:nvContentPartPr>
              <p14:xfrm>
                <a:off x="10766614" y="1402325"/>
                <a:ext cx="744120" cy="39240"/>
              </p14:xfrm>
            </p:contentPart>
          </mc:Choice>
          <mc:Fallback xmlns="">
            <p:pic>
              <p:nvPicPr>
                <p:cNvPr id="168" name="Freihand 167">
                  <a:extLst>
                    <a:ext uri="{FF2B5EF4-FFF2-40B4-BE49-F238E27FC236}">
                      <a16:creationId xmlns:a16="http://schemas.microsoft.com/office/drawing/2014/main" id="{8728F4FB-6FCC-4A9E-9827-7F912DFD9067}"/>
                    </a:ext>
                  </a:extLst>
                </p:cNvPr>
                <p:cNvPicPr/>
                <p:nvPr/>
              </p:nvPicPr>
              <p:blipFill>
                <a:blip r:embed="rId278"/>
                <a:stretch>
                  <a:fillRect/>
                </a:stretch>
              </p:blipFill>
              <p:spPr>
                <a:xfrm>
                  <a:off x="10762294" y="1398005"/>
                  <a:ext cx="752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8F607DFA-9519-41B5-A054-736EFC488233}"/>
                    </a:ext>
                  </a:extLst>
                </p14:cNvPr>
                <p14:cNvContentPartPr/>
                <p14:nvPr/>
              </p14:nvContentPartPr>
              <p14:xfrm>
                <a:off x="10780654" y="1515005"/>
                <a:ext cx="88560" cy="118440"/>
              </p14:xfrm>
            </p:contentPart>
          </mc:Choice>
          <mc:Fallback xmlns="">
            <p:pic>
              <p:nvPicPr>
                <p:cNvPr id="169" name="Freihand 168">
                  <a:extLst>
                    <a:ext uri="{FF2B5EF4-FFF2-40B4-BE49-F238E27FC236}">
                      <a16:creationId xmlns:a16="http://schemas.microsoft.com/office/drawing/2014/main" id="{8F607DFA-9519-41B5-A054-736EFC488233}"/>
                    </a:ext>
                  </a:extLst>
                </p:cNvPr>
                <p:cNvPicPr/>
                <p:nvPr/>
              </p:nvPicPr>
              <p:blipFill>
                <a:blip r:embed="rId280"/>
                <a:stretch>
                  <a:fillRect/>
                </a:stretch>
              </p:blipFill>
              <p:spPr>
                <a:xfrm>
                  <a:off x="10776334" y="1510685"/>
                  <a:ext cx="97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70020D42-7678-4A09-BC74-04FE9571CB01}"/>
                    </a:ext>
                  </a:extLst>
                </p14:cNvPr>
                <p14:cNvContentPartPr/>
                <p14:nvPr/>
              </p14:nvContentPartPr>
              <p14:xfrm>
                <a:off x="10919614" y="1507805"/>
                <a:ext cx="102600" cy="92160"/>
              </p14:xfrm>
            </p:contentPart>
          </mc:Choice>
          <mc:Fallback xmlns="">
            <p:pic>
              <p:nvPicPr>
                <p:cNvPr id="170" name="Freihand 169">
                  <a:extLst>
                    <a:ext uri="{FF2B5EF4-FFF2-40B4-BE49-F238E27FC236}">
                      <a16:creationId xmlns:a16="http://schemas.microsoft.com/office/drawing/2014/main" id="{70020D42-7678-4A09-BC74-04FE9571CB01}"/>
                    </a:ext>
                  </a:extLst>
                </p:cNvPr>
                <p:cNvPicPr/>
                <p:nvPr/>
              </p:nvPicPr>
              <p:blipFill>
                <a:blip r:embed="rId282"/>
                <a:stretch>
                  <a:fillRect/>
                </a:stretch>
              </p:blipFill>
              <p:spPr>
                <a:xfrm>
                  <a:off x="10915294" y="1503485"/>
                  <a:ext cx="111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EAF9F5DF-C582-4C2E-8604-FA29B44B338E}"/>
                    </a:ext>
                  </a:extLst>
                </p14:cNvPr>
                <p14:cNvContentPartPr/>
                <p14:nvPr/>
              </p14:nvContentPartPr>
              <p14:xfrm>
                <a:off x="11113654" y="1541285"/>
                <a:ext cx="97200" cy="14040"/>
              </p14:xfrm>
            </p:contentPart>
          </mc:Choice>
          <mc:Fallback xmlns="">
            <p:pic>
              <p:nvPicPr>
                <p:cNvPr id="171" name="Freihand 170">
                  <a:extLst>
                    <a:ext uri="{FF2B5EF4-FFF2-40B4-BE49-F238E27FC236}">
                      <a16:creationId xmlns:a16="http://schemas.microsoft.com/office/drawing/2014/main" id="{EAF9F5DF-C582-4C2E-8604-FA29B44B338E}"/>
                    </a:ext>
                  </a:extLst>
                </p:cNvPr>
                <p:cNvPicPr/>
                <p:nvPr/>
              </p:nvPicPr>
              <p:blipFill>
                <a:blip r:embed="rId284"/>
                <a:stretch>
                  <a:fillRect/>
                </a:stretch>
              </p:blipFill>
              <p:spPr>
                <a:xfrm>
                  <a:off x="11109334" y="1536965"/>
                  <a:ext cx="105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D4C3D69C-DB8D-4BDE-A5C1-AAB9DBF5E481}"/>
                    </a:ext>
                  </a:extLst>
                </p14:cNvPr>
                <p14:cNvContentPartPr/>
                <p14:nvPr/>
              </p14:nvContentPartPr>
              <p14:xfrm>
                <a:off x="11278894" y="1508885"/>
                <a:ext cx="95400" cy="89280"/>
              </p14:xfrm>
            </p:contentPart>
          </mc:Choice>
          <mc:Fallback xmlns="">
            <p:pic>
              <p:nvPicPr>
                <p:cNvPr id="172" name="Freihand 171">
                  <a:extLst>
                    <a:ext uri="{FF2B5EF4-FFF2-40B4-BE49-F238E27FC236}">
                      <a16:creationId xmlns:a16="http://schemas.microsoft.com/office/drawing/2014/main" id="{D4C3D69C-DB8D-4BDE-A5C1-AAB9DBF5E481}"/>
                    </a:ext>
                  </a:extLst>
                </p:cNvPr>
                <p:cNvPicPr/>
                <p:nvPr/>
              </p:nvPicPr>
              <p:blipFill>
                <a:blip r:embed="rId286"/>
                <a:stretch>
                  <a:fillRect/>
                </a:stretch>
              </p:blipFill>
              <p:spPr>
                <a:xfrm>
                  <a:off x="11274574" y="1504565"/>
                  <a:ext cx="104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140A1542-E457-43EA-B527-D7CB68FB67C3}"/>
                    </a:ext>
                  </a:extLst>
                </p14:cNvPr>
                <p14:cNvContentPartPr/>
                <p14:nvPr/>
              </p14:nvContentPartPr>
              <p14:xfrm>
                <a:off x="11292214" y="1500605"/>
                <a:ext cx="113760" cy="67320"/>
              </p14:xfrm>
            </p:contentPart>
          </mc:Choice>
          <mc:Fallback xmlns="">
            <p:pic>
              <p:nvPicPr>
                <p:cNvPr id="173" name="Freihand 172">
                  <a:extLst>
                    <a:ext uri="{FF2B5EF4-FFF2-40B4-BE49-F238E27FC236}">
                      <a16:creationId xmlns:a16="http://schemas.microsoft.com/office/drawing/2014/main" id="{140A1542-E457-43EA-B527-D7CB68FB67C3}"/>
                    </a:ext>
                  </a:extLst>
                </p:cNvPr>
                <p:cNvPicPr/>
                <p:nvPr/>
              </p:nvPicPr>
              <p:blipFill>
                <a:blip r:embed="rId288"/>
                <a:stretch>
                  <a:fillRect/>
                </a:stretch>
              </p:blipFill>
              <p:spPr>
                <a:xfrm>
                  <a:off x="11287894" y="1496285"/>
                  <a:ext cx="122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5" name="Freihand 174">
                  <a:extLst>
                    <a:ext uri="{FF2B5EF4-FFF2-40B4-BE49-F238E27FC236}">
                      <a16:creationId xmlns:a16="http://schemas.microsoft.com/office/drawing/2014/main" id="{2C8A4DDB-61E4-4FBB-98F3-F370053150E3}"/>
                    </a:ext>
                  </a:extLst>
                </p14:cNvPr>
                <p14:cNvContentPartPr/>
                <p14:nvPr/>
              </p14:nvContentPartPr>
              <p14:xfrm>
                <a:off x="9182614" y="2031965"/>
                <a:ext cx="81000" cy="1438200"/>
              </p14:xfrm>
            </p:contentPart>
          </mc:Choice>
          <mc:Fallback xmlns="">
            <p:pic>
              <p:nvPicPr>
                <p:cNvPr id="175" name="Freihand 174">
                  <a:extLst>
                    <a:ext uri="{FF2B5EF4-FFF2-40B4-BE49-F238E27FC236}">
                      <a16:creationId xmlns:a16="http://schemas.microsoft.com/office/drawing/2014/main" id="{2C8A4DDB-61E4-4FBB-98F3-F370053150E3}"/>
                    </a:ext>
                  </a:extLst>
                </p:cNvPr>
                <p:cNvPicPr/>
                <p:nvPr/>
              </p:nvPicPr>
              <p:blipFill>
                <a:blip r:embed="rId290"/>
                <a:stretch>
                  <a:fillRect/>
                </a:stretch>
              </p:blipFill>
              <p:spPr>
                <a:xfrm>
                  <a:off x="9178294" y="2027645"/>
                  <a:ext cx="89640" cy="1446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Freihand 175">
                  <a:extLst>
                    <a:ext uri="{FF2B5EF4-FFF2-40B4-BE49-F238E27FC236}">
                      <a16:creationId xmlns:a16="http://schemas.microsoft.com/office/drawing/2014/main" id="{DEB41325-2BCA-4593-967F-124943F74D56}"/>
                    </a:ext>
                  </a:extLst>
                </p14:cNvPr>
                <p14:cNvContentPartPr/>
                <p14:nvPr/>
              </p14:nvContentPartPr>
              <p14:xfrm>
                <a:off x="8892094" y="3285125"/>
                <a:ext cx="2635560" cy="119880"/>
              </p14:xfrm>
            </p:contentPart>
          </mc:Choice>
          <mc:Fallback xmlns="">
            <p:pic>
              <p:nvPicPr>
                <p:cNvPr id="176" name="Freihand 175">
                  <a:extLst>
                    <a:ext uri="{FF2B5EF4-FFF2-40B4-BE49-F238E27FC236}">
                      <a16:creationId xmlns:a16="http://schemas.microsoft.com/office/drawing/2014/main" id="{DEB41325-2BCA-4593-967F-124943F74D56}"/>
                    </a:ext>
                  </a:extLst>
                </p:cNvPr>
                <p:cNvPicPr/>
                <p:nvPr/>
              </p:nvPicPr>
              <p:blipFill>
                <a:blip r:embed="rId292"/>
                <a:stretch>
                  <a:fillRect/>
                </a:stretch>
              </p:blipFill>
              <p:spPr>
                <a:xfrm>
                  <a:off x="8887774" y="3280805"/>
                  <a:ext cx="2644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Freihand 176">
                  <a:extLst>
                    <a:ext uri="{FF2B5EF4-FFF2-40B4-BE49-F238E27FC236}">
                      <a16:creationId xmlns:a16="http://schemas.microsoft.com/office/drawing/2014/main" id="{0E060B51-C09D-42F8-9371-0EBCD319F8D2}"/>
                    </a:ext>
                  </a:extLst>
                </p14:cNvPr>
                <p14:cNvContentPartPr/>
                <p14:nvPr/>
              </p14:nvContentPartPr>
              <p14:xfrm>
                <a:off x="11522974" y="3195125"/>
                <a:ext cx="195840" cy="176400"/>
              </p14:xfrm>
            </p:contentPart>
          </mc:Choice>
          <mc:Fallback xmlns="">
            <p:pic>
              <p:nvPicPr>
                <p:cNvPr id="177" name="Freihand 176">
                  <a:extLst>
                    <a:ext uri="{FF2B5EF4-FFF2-40B4-BE49-F238E27FC236}">
                      <a16:creationId xmlns:a16="http://schemas.microsoft.com/office/drawing/2014/main" id="{0E060B51-C09D-42F8-9371-0EBCD319F8D2}"/>
                    </a:ext>
                  </a:extLst>
                </p:cNvPr>
                <p:cNvPicPr/>
                <p:nvPr/>
              </p:nvPicPr>
              <p:blipFill>
                <a:blip r:embed="rId294"/>
                <a:stretch>
                  <a:fillRect/>
                </a:stretch>
              </p:blipFill>
              <p:spPr>
                <a:xfrm>
                  <a:off x="11518654" y="3190805"/>
                  <a:ext cx="204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ACEE28BA-CB0A-4C86-8F1B-3220C0DC7E11}"/>
                    </a:ext>
                  </a:extLst>
                </p14:cNvPr>
                <p14:cNvContentPartPr/>
                <p14:nvPr/>
              </p14:nvContentPartPr>
              <p14:xfrm>
                <a:off x="9092254" y="1877525"/>
                <a:ext cx="294120" cy="212760"/>
              </p14:xfrm>
            </p:contentPart>
          </mc:Choice>
          <mc:Fallback xmlns="">
            <p:pic>
              <p:nvPicPr>
                <p:cNvPr id="178" name="Freihand 177">
                  <a:extLst>
                    <a:ext uri="{FF2B5EF4-FFF2-40B4-BE49-F238E27FC236}">
                      <a16:creationId xmlns:a16="http://schemas.microsoft.com/office/drawing/2014/main" id="{ACEE28BA-CB0A-4C86-8F1B-3220C0DC7E11}"/>
                    </a:ext>
                  </a:extLst>
                </p:cNvPr>
                <p:cNvPicPr/>
                <p:nvPr/>
              </p:nvPicPr>
              <p:blipFill>
                <a:blip r:embed="rId296"/>
                <a:stretch>
                  <a:fillRect/>
                </a:stretch>
              </p:blipFill>
              <p:spPr>
                <a:xfrm>
                  <a:off x="9087934" y="1873205"/>
                  <a:ext cx="302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9" name="Freihand 178">
                  <a:extLst>
                    <a:ext uri="{FF2B5EF4-FFF2-40B4-BE49-F238E27FC236}">
                      <a16:creationId xmlns:a16="http://schemas.microsoft.com/office/drawing/2014/main" id="{1C63C51C-D9C1-4F28-A565-3CEF009FC28B}"/>
                    </a:ext>
                  </a:extLst>
                </p14:cNvPr>
                <p14:cNvContentPartPr/>
                <p14:nvPr/>
              </p14:nvContentPartPr>
              <p14:xfrm>
                <a:off x="8840614" y="1867445"/>
                <a:ext cx="108720" cy="60120"/>
              </p14:xfrm>
            </p:contentPart>
          </mc:Choice>
          <mc:Fallback xmlns="">
            <p:pic>
              <p:nvPicPr>
                <p:cNvPr id="179" name="Freihand 178">
                  <a:extLst>
                    <a:ext uri="{FF2B5EF4-FFF2-40B4-BE49-F238E27FC236}">
                      <a16:creationId xmlns:a16="http://schemas.microsoft.com/office/drawing/2014/main" id="{1C63C51C-D9C1-4F28-A565-3CEF009FC28B}"/>
                    </a:ext>
                  </a:extLst>
                </p:cNvPr>
                <p:cNvPicPr/>
                <p:nvPr/>
              </p:nvPicPr>
              <p:blipFill>
                <a:blip r:embed="rId298"/>
                <a:stretch>
                  <a:fillRect/>
                </a:stretch>
              </p:blipFill>
              <p:spPr>
                <a:xfrm>
                  <a:off x="8836294" y="1863125"/>
                  <a:ext cx="117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Freihand 179">
                  <a:extLst>
                    <a:ext uri="{FF2B5EF4-FFF2-40B4-BE49-F238E27FC236}">
                      <a16:creationId xmlns:a16="http://schemas.microsoft.com/office/drawing/2014/main" id="{CB1E7C25-D866-4EFB-B582-B9AB13CB9F95}"/>
                    </a:ext>
                  </a:extLst>
                </p14:cNvPr>
                <p14:cNvContentPartPr/>
                <p14:nvPr/>
              </p14:nvContentPartPr>
              <p14:xfrm>
                <a:off x="8919454" y="1890125"/>
                <a:ext cx="40680" cy="158760"/>
              </p14:xfrm>
            </p:contentPart>
          </mc:Choice>
          <mc:Fallback xmlns="">
            <p:pic>
              <p:nvPicPr>
                <p:cNvPr id="180" name="Freihand 179">
                  <a:extLst>
                    <a:ext uri="{FF2B5EF4-FFF2-40B4-BE49-F238E27FC236}">
                      <a16:creationId xmlns:a16="http://schemas.microsoft.com/office/drawing/2014/main" id="{CB1E7C25-D866-4EFB-B582-B9AB13CB9F95}"/>
                    </a:ext>
                  </a:extLst>
                </p:cNvPr>
                <p:cNvPicPr/>
                <p:nvPr/>
              </p:nvPicPr>
              <p:blipFill>
                <a:blip r:embed="rId300"/>
                <a:stretch>
                  <a:fillRect/>
                </a:stretch>
              </p:blipFill>
              <p:spPr>
                <a:xfrm>
                  <a:off x="8915134" y="1885805"/>
                  <a:ext cx="49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Freihand 180">
                  <a:extLst>
                    <a:ext uri="{FF2B5EF4-FFF2-40B4-BE49-F238E27FC236}">
                      <a16:creationId xmlns:a16="http://schemas.microsoft.com/office/drawing/2014/main" id="{C63DF1AE-8AE4-4595-958F-345EDB9D45E8}"/>
                    </a:ext>
                  </a:extLst>
                </p14:cNvPr>
                <p14:cNvContentPartPr/>
                <p14:nvPr/>
              </p14:nvContentPartPr>
              <p14:xfrm>
                <a:off x="11471494" y="3418325"/>
                <a:ext cx="119880" cy="186480"/>
              </p14:xfrm>
            </p:contentPart>
          </mc:Choice>
          <mc:Fallback xmlns="">
            <p:pic>
              <p:nvPicPr>
                <p:cNvPr id="181" name="Freihand 180">
                  <a:extLst>
                    <a:ext uri="{FF2B5EF4-FFF2-40B4-BE49-F238E27FC236}">
                      <a16:creationId xmlns:a16="http://schemas.microsoft.com/office/drawing/2014/main" id="{C63DF1AE-8AE4-4595-958F-345EDB9D45E8}"/>
                    </a:ext>
                  </a:extLst>
                </p:cNvPr>
                <p:cNvPicPr/>
                <p:nvPr/>
              </p:nvPicPr>
              <p:blipFill>
                <a:blip r:embed="rId302"/>
                <a:stretch>
                  <a:fillRect/>
                </a:stretch>
              </p:blipFill>
              <p:spPr>
                <a:xfrm>
                  <a:off x="11467174" y="3414005"/>
                  <a:ext cx="128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3CB5CD6B-06FB-4C77-ACDF-BC3767DEEF21}"/>
                    </a:ext>
                  </a:extLst>
                </p14:cNvPr>
                <p14:cNvContentPartPr/>
                <p14:nvPr/>
              </p14:nvContentPartPr>
              <p14:xfrm>
                <a:off x="11485894" y="3477725"/>
                <a:ext cx="120960" cy="65520"/>
              </p14:xfrm>
            </p:contentPart>
          </mc:Choice>
          <mc:Fallback xmlns="">
            <p:pic>
              <p:nvPicPr>
                <p:cNvPr id="182" name="Freihand 181">
                  <a:extLst>
                    <a:ext uri="{FF2B5EF4-FFF2-40B4-BE49-F238E27FC236}">
                      <a16:creationId xmlns:a16="http://schemas.microsoft.com/office/drawing/2014/main" id="{3CB5CD6B-06FB-4C77-ACDF-BC3767DEEF21}"/>
                    </a:ext>
                  </a:extLst>
                </p:cNvPr>
                <p:cNvPicPr/>
                <p:nvPr/>
              </p:nvPicPr>
              <p:blipFill>
                <a:blip r:embed="rId304"/>
                <a:stretch>
                  <a:fillRect/>
                </a:stretch>
              </p:blipFill>
              <p:spPr>
                <a:xfrm>
                  <a:off x="11481574" y="3473405"/>
                  <a:ext cx="129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334B5215-1EBF-4899-8441-F4CB6B90C5E5}"/>
                    </a:ext>
                  </a:extLst>
                </p14:cNvPr>
                <p14:cNvContentPartPr/>
                <p14:nvPr/>
              </p14:nvContentPartPr>
              <p14:xfrm>
                <a:off x="8835934" y="2159765"/>
                <a:ext cx="2345760" cy="109080"/>
              </p14:xfrm>
            </p:contentPart>
          </mc:Choice>
          <mc:Fallback xmlns="">
            <p:pic>
              <p:nvPicPr>
                <p:cNvPr id="183" name="Freihand 182">
                  <a:extLst>
                    <a:ext uri="{FF2B5EF4-FFF2-40B4-BE49-F238E27FC236}">
                      <a16:creationId xmlns:a16="http://schemas.microsoft.com/office/drawing/2014/main" id="{334B5215-1EBF-4899-8441-F4CB6B90C5E5}"/>
                    </a:ext>
                  </a:extLst>
                </p:cNvPr>
                <p:cNvPicPr/>
                <p:nvPr/>
              </p:nvPicPr>
              <p:blipFill>
                <a:blip r:embed="rId306"/>
                <a:stretch>
                  <a:fillRect/>
                </a:stretch>
              </p:blipFill>
              <p:spPr>
                <a:xfrm>
                  <a:off x="8831614" y="2155445"/>
                  <a:ext cx="2354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669B2E3D-C1AF-4E28-8112-B166C1BA94A2}"/>
                    </a:ext>
                  </a:extLst>
                </p14:cNvPr>
                <p14:cNvContentPartPr/>
                <p14:nvPr/>
              </p14:nvContentPartPr>
              <p14:xfrm>
                <a:off x="10951294" y="2033045"/>
                <a:ext cx="66240" cy="1528560"/>
              </p14:xfrm>
            </p:contentPart>
          </mc:Choice>
          <mc:Fallback xmlns="">
            <p:pic>
              <p:nvPicPr>
                <p:cNvPr id="184" name="Freihand 183">
                  <a:extLst>
                    <a:ext uri="{FF2B5EF4-FFF2-40B4-BE49-F238E27FC236}">
                      <a16:creationId xmlns:a16="http://schemas.microsoft.com/office/drawing/2014/main" id="{669B2E3D-C1AF-4E28-8112-B166C1BA94A2}"/>
                    </a:ext>
                  </a:extLst>
                </p:cNvPr>
                <p:cNvPicPr/>
                <p:nvPr/>
              </p:nvPicPr>
              <p:blipFill>
                <a:blip r:embed="rId308"/>
                <a:stretch>
                  <a:fillRect/>
                </a:stretch>
              </p:blipFill>
              <p:spPr>
                <a:xfrm>
                  <a:off x="10946974" y="2028725"/>
                  <a:ext cx="74880" cy="15372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Freihand 185">
                  <a:extLst>
                    <a:ext uri="{FF2B5EF4-FFF2-40B4-BE49-F238E27FC236}">
                      <a16:creationId xmlns:a16="http://schemas.microsoft.com/office/drawing/2014/main" id="{5261A740-1AFB-4D22-89CA-DAA54DFBDAF2}"/>
                    </a:ext>
                  </a:extLst>
                </p14:cNvPr>
                <p14:cNvContentPartPr/>
                <p14:nvPr/>
              </p14:nvContentPartPr>
              <p14:xfrm>
                <a:off x="8447854" y="2179205"/>
                <a:ext cx="125640" cy="182160"/>
              </p14:xfrm>
            </p:contentPart>
          </mc:Choice>
          <mc:Fallback xmlns="">
            <p:pic>
              <p:nvPicPr>
                <p:cNvPr id="186" name="Freihand 185">
                  <a:extLst>
                    <a:ext uri="{FF2B5EF4-FFF2-40B4-BE49-F238E27FC236}">
                      <a16:creationId xmlns:a16="http://schemas.microsoft.com/office/drawing/2014/main" id="{5261A740-1AFB-4D22-89CA-DAA54DFBDAF2}"/>
                    </a:ext>
                  </a:extLst>
                </p:cNvPr>
                <p:cNvPicPr/>
                <p:nvPr/>
              </p:nvPicPr>
              <p:blipFill>
                <a:blip r:embed="rId310"/>
                <a:stretch>
                  <a:fillRect/>
                </a:stretch>
              </p:blipFill>
              <p:spPr>
                <a:xfrm>
                  <a:off x="8443534" y="2174885"/>
                  <a:ext cx="134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7" name="Freihand 186">
                  <a:extLst>
                    <a:ext uri="{FF2B5EF4-FFF2-40B4-BE49-F238E27FC236}">
                      <a16:creationId xmlns:a16="http://schemas.microsoft.com/office/drawing/2014/main" id="{D44B7460-FA30-492F-9E65-30136BEF423E}"/>
                    </a:ext>
                  </a:extLst>
                </p14:cNvPr>
                <p14:cNvContentPartPr/>
                <p14:nvPr/>
              </p14:nvContentPartPr>
              <p14:xfrm>
                <a:off x="8613814" y="2174525"/>
                <a:ext cx="127440" cy="141840"/>
              </p14:xfrm>
            </p:contentPart>
          </mc:Choice>
          <mc:Fallback xmlns="">
            <p:pic>
              <p:nvPicPr>
                <p:cNvPr id="187" name="Freihand 186">
                  <a:extLst>
                    <a:ext uri="{FF2B5EF4-FFF2-40B4-BE49-F238E27FC236}">
                      <a16:creationId xmlns:a16="http://schemas.microsoft.com/office/drawing/2014/main" id="{D44B7460-FA30-492F-9E65-30136BEF423E}"/>
                    </a:ext>
                  </a:extLst>
                </p:cNvPr>
                <p:cNvPicPr/>
                <p:nvPr/>
              </p:nvPicPr>
              <p:blipFill>
                <a:blip r:embed="rId312"/>
                <a:stretch>
                  <a:fillRect/>
                </a:stretch>
              </p:blipFill>
              <p:spPr>
                <a:xfrm>
                  <a:off x="8609494" y="2170205"/>
                  <a:ext cx="136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3C7CDEB6-E9CA-40E2-8C94-B5205A310AC6}"/>
                    </a:ext>
                  </a:extLst>
                </p14:cNvPr>
                <p14:cNvContentPartPr/>
                <p14:nvPr/>
              </p14:nvContentPartPr>
              <p14:xfrm>
                <a:off x="10795414" y="3681845"/>
                <a:ext cx="130320" cy="162720"/>
              </p14:xfrm>
            </p:contentPart>
          </mc:Choice>
          <mc:Fallback xmlns="">
            <p:pic>
              <p:nvPicPr>
                <p:cNvPr id="189" name="Freihand 188">
                  <a:extLst>
                    <a:ext uri="{FF2B5EF4-FFF2-40B4-BE49-F238E27FC236}">
                      <a16:creationId xmlns:a16="http://schemas.microsoft.com/office/drawing/2014/main" id="{3C7CDEB6-E9CA-40E2-8C94-B5205A310AC6}"/>
                    </a:ext>
                  </a:extLst>
                </p:cNvPr>
                <p:cNvPicPr/>
                <p:nvPr/>
              </p:nvPicPr>
              <p:blipFill>
                <a:blip r:embed="rId314"/>
                <a:stretch>
                  <a:fillRect/>
                </a:stretch>
              </p:blipFill>
              <p:spPr>
                <a:xfrm>
                  <a:off x="10791094" y="3677525"/>
                  <a:ext cx="138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1722EE51-3F07-4E31-8421-1CF12A66EBBF}"/>
                    </a:ext>
                  </a:extLst>
                </p14:cNvPr>
                <p14:cNvContentPartPr/>
                <p14:nvPr/>
              </p14:nvContentPartPr>
              <p14:xfrm>
                <a:off x="10985494" y="3729005"/>
                <a:ext cx="78480" cy="116640"/>
              </p14:xfrm>
            </p:contentPart>
          </mc:Choice>
          <mc:Fallback xmlns="">
            <p:pic>
              <p:nvPicPr>
                <p:cNvPr id="190" name="Freihand 189">
                  <a:extLst>
                    <a:ext uri="{FF2B5EF4-FFF2-40B4-BE49-F238E27FC236}">
                      <a16:creationId xmlns:a16="http://schemas.microsoft.com/office/drawing/2014/main" id="{1722EE51-3F07-4E31-8421-1CF12A66EBBF}"/>
                    </a:ext>
                  </a:extLst>
                </p:cNvPr>
                <p:cNvPicPr/>
                <p:nvPr/>
              </p:nvPicPr>
              <p:blipFill>
                <a:blip r:embed="rId316"/>
                <a:stretch>
                  <a:fillRect/>
                </a:stretch>
              </p:blipFill>
              <p:spPr>
                <a:xfrm>
                  <a:off x="10981174" y="3724685"/>
                  <a:ext cx="87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2" name="Freihand 191">
                  <a:extLst>
                    <a:ext uri="{FF2B5EF4-FFF2-40B4-BE49-F238E27FC236}">
                      <a16:creationId xmlns:a16="http://schemas.microsoft.com/office/drawing/2014/main" id="{A7FD8E6B-6F54-4AA6-B1DE-70A36162B99C}"/>
                    </a:ext>
                  </a:extLst>
                </p14:cNvPr>
                <p14:cNvContentPartPr/>
                <p14:nvPr/>
              </p14:nvContentPartPr>
              <p14:xfrm>
                <a:off x="9206734" y="2176325"/>
                <a:ext cx="1795320" cy="1206000"/>
              </p14:xfrm>
            </p:contentPart>
          </mc:Choice>
          <mc:Fallback xmlns="">
            <p:pic>
              <p:nvPicPr>
                <p:cNvPr id="192" name="Freihand 191">
                  <a:extLst>
                    <a:ext uri="{FF2B5EF4-FFF2-40B4-BE49-F238E27FC236}">
                      <a16:creationId xmlns:a16="http://schemas.microsoft.com/office/drawing/2014/main" id="{A7FD8E6B-6F54-4AA6-B1DE-70A36162B99C}"/>
                    </a:ext>
                  </a:extLst>
                </p:cNvPr>
                <p:cNvPicPr/>
                <p:nvPr/>
              </p:nvPicPr>
              <p:blipFill>
                <a:blip r:embed="rId318"/>
                <a:stretch>
                  <a:fillRect/>
                </a:stretch>
              </p:blipFill>
              <p:spPr>
                <a:xfrm>
                  <a:off x="9202414" y="2172005"/>
                  <a:ext cx="1803960" cy="1214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4" name="Freihand 193">
                  <a:extLst>
                    <a:ext uri="{FF2B5EF4-FFF2-40B4-BE49-F238E27FC236}">
                      <a16:creationId xmlns:a16="http://schemas.microsoft.com/office/drawing/2014/main" id="{2A9D89F2-4F51-4723-8A8C-A2514406A86B}"/>
                    </a:ext>
                  </a:extLst>
                </p14:cNvPr>
                <p14:cNvContentPartPr/>
                <p14:nvPr/>
              </p14:nvContentPartPr>
              <p14:xfrm>
                <a:off x="8889934" y="3479525"/>
                <a:ext cx="120600" cy="166320"/>
              </p14:xfrm>
            </p:contentPart>
          </mc:Choice>
          <mc:Fallback xmlns="">
            <p:pic>
              <p:nvPicPr>
                <p:cNvPr id="194" name="Freihand 193">
                  <a:extLst>
                    <a:ext uri="{FF2B5EF4-FFF2-40B4-BE49-F238E27FC236}">
                      <a16:creationId xmlns:a16="http://schemas.microsoft.com/office/drawing/2014/main" id="{2A9D89F2-4F51-4723-8A8C-A2514406A86B}"/>
                    </a:ext>
                  </a:extLst>
                </p:cNvPr>
                <p:cNvPicPr/>
                <p:nvPr/>
              </p:nvPicPr>
              <p:blipFill>
                <a:blip r:embed="rId320"/>
                <a:stretch>
                  <a:fillRect/>
                </a:stretch>
              </p:blipFill>
              <p:spPr>
                <a:xfrm>
                  <a:off x="8885614" y="3475205"/>
                  <a:ext cx="129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5" name="Freihand 194">
                  <a:extLst>
                    <a:ext uri="{FF2B5EF4-FFF2-40B4-BE49-F238E27FC236}">
                      <a16:creationId xmlns:a16="http://schemas.microsoft.com/office/drawing/2014/main" id="{F005D927-A1F4-4523-8A34-19BD985A9399}"/>
                    </a:ext>
                  </a:extLst>
                </p14:cNvPr>
                <p14:cNvContentPartPr/>
                <p14:nvPr/>
              </p14:nvContentPartPr>
              <p14:xfrm>
                <a:off x="8977414" y="3477725"/>
                <a:ext cx="30960" cy="179640"/>
              </p14:xfrm>
            </p:contentPart>
          </mc:Choice>
          <mc:Fallback xmlns="">
            <p:pic>
              <p:nvPicPr>
                <p:cNvPr id="195" name="Freihand 194">
                  <a:extLst>
                    <a:ext uri="{FF2B5EF4-FFF2-40B4-BE49-F238E27FC236}">
                      <a16:creationId xmlns:a16="http://schemas.microsoft.com/office/drawing/2014/main" id="{F005D927-A1F4-4523-8A34-19BD985A9399}"/>
                    </a:ext>
                  </a:extLst>
                </p:cNvPr>
                <p:cNvPicPr/>
                <p:nvPr/>
              </p:nvPicPr>
              <p:blipFill>
                <a:blip r:embed="rId322"/>
                <a:stretch>
                  <a:fillRect/>
                </a:stretch>
              </p:blipFill>
              <p:spPr>
                <a:xfrm>
                  <a:off x="8973094" y="3473405"/>
                  <a:ext cx="39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6" name="Freihand 195">
                  <a:extLst>
                    <a:ext uri="{FF2B5EF4-FFF2-40B4-BE49-F238E27FC236}">
                      <a16:creationId xmlns:a16="http://schemas.microsoft.com/office/drawing/2014/main" id="{5B7CF836-8D5F-4550-8449-C3C4215F8B73}"/>
                    </a:ext>
                  </a:extLst>
                </p14:cNvPr>
                <p14:cNvContentPartPr/>
                <p14:nvPr/>
              </p14:nvContentPartPr>
              <p14:xfrm>
                <a:off x="8937454" y="3580685"/>
                <a:ext cx="106920" cy="14760"/>
              </p14:xfrm>
            </p:contentPart>
          </mc:Choice>
          <mc:Fallback xmlns="">
            <p:pic>
              <p:nvPicPr>
                <p:cNvPr id="196" name="Freihand 195">
                  <a:extLst>
                    <a:ext uri="{FF2B5EF4-FFF2-40B4-BE49-F238E27FC236}">
                      <a16:creationId xmlns:a16="http://schemas.microsoft.com/office/drawing/2014/main" id="{5B7CF836-8D5F-4550-8449-C3C4215F8B73}"/>
                    </a:ext>
                  </a:extLst>
                </p:cNvPr>
                <p:cNvPicPr/>
                <p:nvPr/>
              </p:nvPicPr>
              <p:blipFill>
                <a:blip r:embed="rId324"/>
                <a:stretch>
                  <a:fillRect/>
                </a:stretch>
              </p:blipFill>
              <p:spPr>
                <a:xfrm>
                  <a:off x="8933134" y="3576365"/>
                  <a:ext cx="11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7" name="Freihand 196">
                  <a:extLst>
                    <a:ext uri="{FF2B5EF4-FFF2-40B4-BE49-F238E27FC236}">
                      <a16:creationId xmlns:a16="http://schemas.microsoft.com/office/drawing/2014/main" id="{51A6F68C-88EF-44ED-ACBB-F1B4F14FEEC0}"/>
                    </a:ext>
                  </a:extLst>
                </p14:cNvPr>
                <p14:cNvContentPartPr/>
                <p14:nvPr/>
              </p14:nvContentPartPr>
              <p14:xfrm>
                <a:off x="11180254" y="1932965"/>
                <a:ext cx="22680" cy="111600"/>
              </p14:xfrm>
            </p:contentPart>
          </mc:Choice>
          <mc:Fallback xmlns="">
            <p:pic>
              <p:nvPicPr>
                <p:cNvPr id="197" name="Freihand 196">
                  <a:extLst>
                    <a:ext uri="{FF2B5EF4-FFF2-40B4-BE49-F238E27FC236}">
                      <a16:creationId xmlns:a16="http://schemas.microsoft.com/office/drawing/2014/main" id="{51A6F68C-88EF-44ED-ACBB-F1B4F14FEEC0}"/>
                    </a:ext>
                  </a:extLst>
                </p:cNvPr>
                <p:cNvPicPr/>
                <p:nvPr/>
              </p:nvPicPr>
              <p:blipFill>
                <a:blip r:embed="rId326"/>
                <a:stretch>
                  <a:fillRect/>
                </a:stretch>
              </p:blipFill>
              <p:spPr>
                <a:xfrm>
                  <a:off x="11175934" y="1928645"/>
                  <a:ext cx="31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8" name="Freihand 197">
                  <a:extLst>
                    <a:ext uri="{FF2B5EF4-FFF2-40B4-BE49-F238E27FC236}">
                      <a16:creationId xmlns:a16="http://schemas.microsoft.com/office/drawing/2014/main" id="{19F21413-7512-4BCD-916C-4B8B4111D73A}"/>
                    </a:ext>
                  </a:extLst>
                </p14:cNvPr>
                <p14:cNvContentPartPr/>
                <p14:nvPr/>
              </p14:nvContentPartPr>
              <p14:xfrm>
                <a:off x="11106454" y="1914605"/>
                <a:ext cx="170640" cy="171360"/>
              </p14:xfrm>
            </p:contentPart>
          </mc:Choice>
          <mc:Fallback xmlns="">
            <p:pic>
              <p:nvPicPr>
                <p:cNvPr id="198" name="Freihand 197">
                  <a:extLst>
                    <a:ext uri="{FF2B5EF4-FFF2-40B4-BE49-F238E27FC236}">
                      <a16:creationId xmlns:a16="http://schemas.microsoft.com/office/drawing/2014/main" id="{19F21413-7512-4BCD-916C-4B8B4111D73A}"/>
                    </a:ext>
                  </a:extLst>
                </p:cNvPr>
                <p:cNvPicPr/>
                <p:nvPr/>
              </p:nvPicPr>
              <p:blipFill>
                <a:blip r:embed="rId328"/>
                <a:stretch>
                  <a:fillRect/>
                </a:stretch>
              </p:blipFill>
              <p:spPr>
                <a:xfrm>
                  <a:off x="11102134" y="1910285"/>
                  <a:ext cx="179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0" name="Freihand 199">
                  <a:extLst>
                    <a:ext uri="{FF2B5EF4-FFF2-40B4-BE49-F238E27FC236}">
                      <a16:creationId xmlns:a16="http://schemas.microsoft.com/office/drawing/2014/main" id="{5F832416-F900-4811-BF1B-A8B08C3538F1}"/>
                    </a:ext>
                  </a:extLst>
                </p14:cNvPr>
                <p14:cNvContentPartPr/>
                <p14:nvPr/>
              </p14:nvContentPartPr>
              <p14:xfrm>
                <a:off x="9803254" y="1758365"/>
                <a:ext cx="119880" cy="135360"/>
              </p14:xfrm>
            </p:contentPart>
          </mc:Choice>
          <mc:Fallback xmlns="">
            <p:pic>
              <p:nvPicPr>
                <p:cNvPr id="200" name="Freihand 199">
                  <a:extLst>
                    <a:ext uri="{FF2B5EF4-FFF2-40B4-BE49-F238E27FC236}">
                      <a16:creationId xmlns:a16="http://schemas.microsoft.com/office/drawing/2014/main" id="{5F832416-F900-4811-BF1B-A8B08C3538F1}"/>
                    </a:ext>
                  </a:extLst>
                </p:cNvPr>
                <p:cNvPicPr/>
                <p:nvPr/>
              </p:nvPicPr>
              <p:blipFill>
                <a:blip r:embed="rId330"/>
                <a:stretch>
                  <a:fillRect/>
                </a:stretch>
              </p:blipFill>
              <p:spPr>
                <a:xfrm>
                  <a:off x="9798934" y="1754045"/>
                  <a:ext cx="128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1" name="Freihand 200">
                  <a:extLst>
                    <a:ext uri="{FF2B5EF4-FFF2-40B4-BE49-F238E27FC236}">
                      <a16:creationId xmlns:a16="http://schemas.microsoft.com/office/drawing/2014/main" id="{11951D49-1006-4AA8-826F-BCEBA36F1D55}"/>
                    </a:ext>
                  </a:extLst>
                </p14:cNvPr>
                <p14:cNvContentPartPr/>
                <p14:nvPr/>
              </p14:nvContentPartPr>
              <p14:xfrm>
                <a:off x="9888574" y="1818485"/>
                <a:ext cx="78120" cy="79920"/>
              </p14:xfrm>
            </p:contentPart>
          </mc:Choice>
          <mc:Fallback xmlns="">
            <p:pic>
              <p:nvPicPr>
                <p:cNvPr id="201" name="Freihand 200">
                  <a:extLst>
                    <a:ext uri="{FF2B5EF4-FFF2-40B4-BE49-F238E27FC236}">
                      <a16:creationId xmlns:a16="http://schemas.microsoft.com/office/drawing/2014/main" id="{11951D49-1006-4AA8-826F-BCEBA36F1D55}"/>
                    </a:ext>
                  </a:extLst>
                </p:cNvPr>
                <p:cNvPicPr/>
                <p:nvPr/>
              </p:nvPicPr>
              <p:blipFill>
                <a:blip r:embed="rId332"/>
                <a:stretch>
                  <a:fillRect/>
                </a:stretch>
              </p:blipFill>
              <p:spPr>
                <a:xfrm>
                  <a:off x="9884254" y="1814165"/>
                  <a:ext cx="8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2" name="Freihand 201">
                  <a:extLst>
                    <a:ext uri="{FF2B5EF4-FFF2-40B4-BE49-F238E27FC236}">
                      <a16:creationId xmlns:a16="http://schemas.microsoft.com/office/drawing/2014/main" id="{5ED1DE1E-3BE1-47DD-86FF-0AE0EE5CF064}"/>
                    </a:ext>
                  </a:extLst>
                </p14:cNvPr>
                <p14:cNvContentPartPr/>
                <p14:nvPr/>
              </p14:nvContentPartPr>
              <p14:xfrm>
                <a:off x="9979294" y="1838645"/>
                <a:ext cx="141840" cy="56520"/>
              </p14:xfrm>
            </p:contentPart>
          </mc:Choice>
          <mc:Fallback xmlns="">
            <p:pic>
              <p:nvPicPr>
                <p:cNvPr id="202" name="Freihand 201">
                  <a:extLst>
                    <a:ext uri="{FF2B5EF4-FFF2-40B4-BE49-F238E27FC236}">
                      <a16:creationId xmlns:a16="http://schemas.microsoft.com/office/drawing/2014/main" id="{5ED1DE1E-3BE1-47DD-86FF-0AE0EE5CF064}"/>
                    </a:ext>
                  </a:extLst>
                </p:cNvPr>
                <p:cNvPicPr/>
                <p:nvPr/>
              </p:nvPicPr>
              <p:blipFill>
                <a:blip r:embed="rId334"/>
                <a:stretch>
                  <a:fillRect/>
                </a:stretch>
              </p:blipFill>
              <p:spPr>
                <a:xfrm>
                  <a:off x="9974974" y="1834325"/>
                  <a:ext cx="150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Freihand 202">
                  <a:extLst>
                    <a:ext uri="{FF2B5EF4-FFF2-40B4-BE49-F238E27FC236}">
                      <a16:creationId xmlns:a16="http://schemas.microsoft.com/office/drawing/2014/main" id="{7CE8B00F-7E59-4861-A631-1F33165ED8D7}"/>
                    </a:ext>
                  </a:extLst>
                </p14:cNvPr>
                <p14:cNvContentPartPr/>
                <p14:nvPr/>
              </p14:nvContentPartPr>
              <p14:xfrm>
                <a:off x="10121854" y="1765205"/>
                <a:ext cx="130680" cy="123840"/>
              </p14:xfrm>
            </p:contentPart>
          </mc:Choice>
          <mc:Fallback xmlns="">
            <p:pic>
              <p:nvPicPr>
                <p:cNvPr id="203" name="Freihand 202">
                  <a:extLst>
                    <a:ext uri="{FF2B5EF4-FFF2-40B4-BE49-F238E27FC236}">
                      <a16:creationId xmlns:a16="http://schemas.microsoft.com/office/drawing/2014/main" id="{7CE8B00F-7E59-4861-A631-1F33165ED8D7}"/>
                    </a:ext>
                  </a:extLst>
                </p:cNvPr>
                <p:cNvPicPr/>
                <p:nvPr/>
              </p:nvPicPr>
              <p:blipFill>
                <a:blip r:embed="rId336"/>
                <a:stretch>
                  <a:fillRect/>
                </a:stretch>
              </p:blipFill>
              <p:spPr>
                <a:xfrm>
                  <a:off x="10117534" y="1760885"/>
                  <a:ext cx="139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Freihand 203">
                  <a:extLst>
                    <a:ext uri="{FF2B5EF4-FFF2-40B4-BE49-F238E27FC236}">
                      <a16:creationId xmlns:a16="http://schemas.microsoft.com/office/drawing/2014/main" id="{D1596B96-B938-41FF-802A-9118893F5BE4}"/>
                    </a:ext>
                  </a:extLst>
                </p14:cNvPr>
                <p14:cNvContentPartPr/>
                <p14:nvPr/>
              </p14:nvContentPartPr>
              <p14:xfrm>
                <a:off x="10132654" y="1770965"/>
                <a:ext cx="64800" cy="20880"/>
              </p14:xfrm>
            </p:contentPart>
          </mc:Choice>
          <mc:Fallback xmlns="">
            <p:pic>
              <p:nvPicPr>
                <p:cNvPr id="204" name="Freihand 203">
                  <a:extLst>
                    <a:ext uri="{FF2B5EF4-FFF2-40B4-BE49-F238E27FC236}">
                      <a16:creationId xmlns:a16="http://schemas.microsoft.com/office/drawing/2014/main" id="{D1596B96-B938-41FF-802A-9118893F5BE4}"/>
                    </a:ext>
                  </a:extLst>
                </p:cNvPr>
                <p:cNvPicPr/>
                <p:nvPr/>
              </p:nvPicPr>
              <p:blipFill>
                <a:blip r:embed="rId338"/>
                <a:stretch>
                  <a:fillRect/>
                </a:stretch>
              </p:blipFill>
              <p:spPr>
                <a:xfrm>
                  <a:off x="10128334" y="1766645"/>
                  <a:ext cx="73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D7A78A91-8A56-4454-BC33-E47A950E6E5E}"/>
                    </a:ext>
                  </a:extLst>
                </p14:cNvPr>
                <p14:cNvContentPartPr/>
                <p14:nvPr/>
              </p14:nvContentPartPr>
              <p14:xfrm>
                <a:off x="10265854" y="1714085"/>
                <a:ext cx="194760" cy="144360"/>
              </p14:xfrm>
            </p:contentPart>
          </mc:Choice>
          <mc:Fallback xmlns="">
            <p:pic>
              <p:nvPicPr>
                <p:cNvPr id="205" name="Freihand 204">
                  <a:extLst>
                    <a:ext uri="{FF2B5EF4-FFF2-40B4-BE49-F238E27FC236}">
                      <a16:creationId xmlns:a16="http://schemas.microsoft.com/office/drawing/2014/main" id="{D7A78A91-8A56-4454-BC33-E47A950E6E5E}"/>
                    </a:ext>
                  </a:extLst>
                </p:cNvPr>
                <p:cNvPicPr/>
                <p:nvPr/>
              </p:nvPicPr>
              <p:blipFill>
                <a:blip r:embed="rId340"/>
                <a:stretch>
                  <a:fillRect/>
                </a:stretch>
              </p:blipFill>
              <p:spPr>
                <a:xfrm>
                  <a:off x="10261534" y="1709765"/>
                  <a:ext cx="203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Freihand 205">
                  <a:extLst>
                    <a:ext uri="{FF2B5EF4-FFF2-40B4-BE49-F238E27FC236}">
                      <a16:creationId xmlns:a16="http://schemas.microsoft.com/office/drawing/2014/main" id="{4228ACA7-2F55-4DA9-A273-1F973FDF93E0}"/>
                    </a:ext>
                  </a:extLst>
                </p14:cNvPr>
                <p14:cNvContentPartPr/>
                <p14:nvPr/>
              </p14:nvContentPartPr>
              <p14:xfrm>
                <a:off x="10430014" y="1825685"/>
                <a:ext cx="45000" cy="20520"/>
              </p14:xfrm>
            </p:contentPart>
          </mc:Choice>
          <mc:Fallback xmlns="">
            <p:pic>
              <p:nvPicPr>
                <p:cNvPr id="206" name="Freihand 205">
                  <a:extLst>
                    <a:ext uri="{FF2B5EF4-FFF2-40B4-BE49-F238E27FC236}">
                      <a16:creationId xmlns:a16="http://schemas.microsoft.com/office/drawing/2014/main" id="{4228ACA7-2F55-4DA9-A273-1F973FDF93E0}"/>
                    </a:ext>
                  </a:extLst>
                </p:cNvPr>
                <p:cNvPicPr/>
                <p:nvPr/>
              </p:nvPicPr>
              <p:blipFill>
                <a:blip r:embed="rId342"/>
                <a:stretch>
                  <a:fillRect/>
                </a:stretch>
              </p:blipFill>
              <p:spPr>
                <a:xfrm>
                  <a:off x="10425694" y="1821365"/>
                  <a:ext cx="53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7" name="Freihand 206">
                  <a:extLst>
                    <a:ext uri="{FF2B5EF4-FFF2-40B4-BE49-F238E27FC236}">
                      <a16:creationId xmlns:a16="http://schemas.microsoft.com/office/drawing/2014/main" id="{82CB514E-2019-458E-8668-D649586C9EA7}"/>
                    </a:ext>
                  </a:extLst>
                </p14:cNvPr>
                <p14:cNvContentPartPr/>
                <p14:nvPr/>
              </p14:nvContentPartPr>
              <p14:xfrm>
                <a:off x="10484374" y="1718405"/>
                <a:ext cx="80640" cy="146880"/>
              </p14:xfrm>
            </p:contentPart>
          </mc:Choice>
          <mc:Fallback xmlns="">
            <p:pic>
              <p:nvPicPr>
                <p:cNvPr id="207" name="Freihand 206">
                  <a:extLst>
                    <a:ext uri="{FF2B5EF4-FFF2-40B4-BE49-F238E27FC236}">
                      <a16:creationId xmlns:a16="http://schemas.microsoft.com/office/drawing/2014/main" id="{82CB514E-2019-458E-8668-D649586C9EA7}"/>
                    </a:ext>
                  </a:extLst>
                </p:cNvPr>
                <p:cNvPicPr/>
                <p:nvPr/>
              </p:nvPicPr>
              <p:blipFill>
                <a:blip r:embed="rId344"/>
                <a:stretch>
                  <a:fillRect/>
                </a:stretch>
              </p:blipFill>
              <p:spPr>
                <a:xfrm>
                  <a:off x="10480054" y="1714085"/>
                  <a:ext cx="89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8" name="Freihand 207">
                  <a:extLst>
                    <a:ext uri="{FF2B5EF4-FFF2-40B4-BE49-F238E27FC236}">
                      <a16:creationId xmlns:a16="http://schemas.microsoft.com/office/drawing/2014/main" id="{2C43A90B-CDF6-403C-B94A-D7578B15A608}"/>
                    </a:ext>
                  </a:extLst>
                </p14:cNvPr>
                <p14:cNvContentPartPr/>
                <p14:nvPr/>
              </p14:nvContentPartPr>
              <p14:xfrm>
                <a:off x="10593814" y="1711925"/>
                <a:ext cx="98640" cy="130680"/>
              </p14:xfrm>
            </p:contentPart>
          </mc:Choice>
          <mc:Fallback xmlns="">
            <p:pic>
              <p:nvPicPr>
                <p:cNvPr id="208" name="Freihand 207">
                  <a:extLst>
                    <a:ext uri="{FF2B5EF4-FFF2-40B4-BE49-F238E27FC236}">
                      <a16:creationId xmlns:a16="http://schemas.microsoft.com/office/drawing/2014/main" id="{2C43A90B-CDF6-403C-B94A-D7578B15A608}"/>
                    </a:ext>
                  </a:extLst>
                </p:cNvPr>
                <p:cNvPicPr/>
                <p:nvPr/>
              </p:nvPicPr>
              <p:blipFill>
                <a:blip r:embed="rId346"/>
                <a:stretch>
                  <a:fillRect/>
                </a:stretch>
              </p:blipFill>
              <p:spPr>
                <a:xfrm>
                  <a:off x="10589494" y="1707605"/>
                  <a:ext cx="107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9" name="Freihand 208">
                  <a:extLst>
                    <a:ext uri="{FF2B5EF4-FFF2-40B4-BE49-F238E27FC236}">
                      <a16:creationId xmlns:a16="http://schemas.microsoft.com/office/drawing/2014/main" id="{39CE9C76-C9F2-4F6B-B4BF-E2702D00DAB6}"/>
                    </a:ext>
                  </a:extLst>
                </p14:cNvPr>
                <p14:cNvContentPartPr/>
                <p14:nvPr/>
              </p14:nvContentPartPr>
              <p14:xfrm>
                <a:off x="10658254" y="1786085"/>
                <a:ext cx="64080" cy="44280"/>
              </p14:xfrm>
            </p:contentPart>
          </mc:Choice>
          <mc:Fallback xmlns="">
            <p:pic>
              <p:nvPicPr>
                <p:cNvPr id="209" name="Freihand 208">
                  <a:extLst>
                    <a:ext uri="{FF2B5EF4-FFF2-40B4-BE49-F238E27FC236}">
                      <a16:creationId xmlns:a16="http://schemas.microsoft.com/office/drawing/2014/main" id="{39CE9C76-C9F2-4F6B-B4BF-E2702D00DAB6}"/>
                    </a:ext>
                  </a:extLst>
                </p:cNvPr>
                <p:cNvPicPr/>
                <p:nvPr/>
              </p:nvPicPr>
              <p:blipFill>
                <a:blip r:embed="rId348"/>
                <a:stretch>
                  <a:fillRect/>
                </a:stretch>
              </p:blipFill>
              <p:spPr>
                <a:xfrm>
                  <a:off x="10653934" y="1781765"/>
                  <a:ext cx="72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0" name="Freihand 209">
                  <a:extLst>
                    <a:ext uri="{FF2B5EF4-FFF2-40B4-BE49-F238E27FC236}">
                      <a16:creationId xmlns:a16="http://schemas.microsoft.com/office/drawing/2014/main" id="{B35F7F89-E9BD-4A33-9A2D-57667752840F}"/>
                    </a:ext>
                  </a:extLst>
                </p14:cNvPr>
                <p14:cNvContentPartPr/>
                <p14:nvPr/>
              </p14:nvContentPartPr>
              <p14:xfrm>
                <a:off x="10734934" y="1740005"/>
                <a:ext cx="413640" cy="82080"/>
              </p14:xfrm>
            </p:contentPart>
          </mc:Choice>
          <mc:Fallback xmlns="">
            <p:pic>
              <p:nvPicPr>
                <p:cNvPr id="210" name="Freihand 209">
                  <a:extLst>
                    <a:ext uri="{FF2B5EF4-FFF2-40B4-BE49-F238E27FC236}">
                      <a16:creationId xmlns:a16="http://schemas.microsoft.com/office/drawing/2014/main" id="{B35F7F89-E9BD-4A33-9A2D-57667752840F}"/>
                    </a:ext>
                  </a:extLst>
                </p:cNvPr>
                <p:cNvPicPr/>
                <p:nvPr/>
              </p:nvPicPr>
              <p:blipFill>
                <a:blip r:embed="rId350"/>
                <a:stretch>
                  <a:fillRect/>
                </a:stretch>
              </p:blipFill>
              <p:spPr>
                <a:xfrm>
                  <a:off x="10730614" y="1735685"/>
                  <a:ext cx="422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2" name="Freihand 211">
                  <a:extLst>
                    <a:ext uri="{FF2B5EF4-FFF2-40B4-BE49-F238E27FC236}">
                      <a16:creationId xmlns:a16="http://schemas.microsoft.com/office/drawing/2014/main" id="{A75B338C-2805-4C94-A06D-094D570BB834}"/>
                    </a:ext>
                  </a:extLst>
                </p14:cNvPr>
                <p14:cNvContentPartPr/>
                <p14:nvPr/>
              </p14:nvContentPartPr>
              <p14:xfrm>
                <a:off x="7825414" y="2837645"/>
                <a:ext cx="987120" cy="32040"/>
              </p14:xfrm>
            </p:contentPart>
          </mc:Choice>
          <mc:Fallback xmlns="">
            <p:pic>
              <p:nvPicPr>
                <p:cNvPr id="212" name="Freihand 211">
                  <a:extLst>
                    <a:ext uri="{FF2B5EF4-FFF2-40B4-BE49-F238E27FC236}">
                      <a16:creationId xmlns:a16="http://schemas.microsoft.com/office/drawing/2014/main" id="{A75B338C-2805-4C94-A06D-094D570BB834}"/>
                    </a:ext>
                  </a:extLst>
                </p:cNvPr>
                <p:cNvPicPr/>
                <p:nvPr/>
              </p:nvPicPr>
              <p:blipFill>
                <a:blip r:embed="rId352"/>
                <a:stretch>
                  <a:fillRect/>
                </a:stretch>
              </p:blipFill>
              <p:spPr>
                <a:xfrm>
                  <a:off x="7821094" y="2833325"/>
                  <a:ext cx="995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3" name="Freihand 212">
                  <a:extLst>
                    <a:ext uri="{FF2B5EF4-FFF2-40B4-BE49-F238E27FC236}">
                      <a16:creationId xmlns:a16="http://schemas.microsoft.com/office/drawing/2014/main" id="{77B7C1B3-CF49-4338-A80E-673532EC8556}"/>
                    </a:ext>
                  </a:extLst>
                </p14:cNvPr>
                <p14:cNvContentPartPr/>
                <p14:nvPr/>
              </p14:nvContentPartPr>
              <p14:xfrm>
                <a:off x="7488454" y="2721005"/>
                <a:ext cx="522720" cy="240120"/>
              </p14:xfrm>
            </p:contentPart>
          </mc:Choice>
          <mc:Fallback xmlns="">
            <p:pic>
              <p:nvPicPr>
                <p:cNvPr id="213" name="Freihand 212">
                  <a:extLst>
                    <a:ext uri="{FF2B5EF4-FFF2-40B4-BE49-F238E27FC236}">
                      <a16:creationId xmlns:a16="http://schemas.microsoft.com/office/drawing/2014/main" id="{77B7C1B3-CF49-4338-A80E-673532EC8556}"/>
                    </a:ext>
                  </a:extLst>
                </p:cNvPr>
                <p:cNvPicPr/>
                <p:nvPr/>
              </p:nvPicPr>
              <p:blipFill>
                <a:blip r:embed="rId354"/>
                <a:stretch>
                  <a:fillRect/>
                </a:stretch>
              </p:blipFill>
              <p:spPr>
                <a:xfrm>
                  <a:off x="7484134" y="2716685"/>
                  <a:ext cx="5313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5" name="Freihand 214">
                  <a:extLst>
                    <a:ext uri="{FF2B5EF4-FFF2-40B4-BE49-F238E27FC236}">
                      <a16:creationId xmlns:a16="http://schemas.microsoft.com/office/drawing/2014/main" id="{C04D558D-8BED-40D8-A129-868D41355D6B}"/>
                    </a:ext>
                  </a:extLst>
                </p14:cNvPr>
                <p14:cNvContentPartPr/>
                <p14:nvPr/>
              </p14:nvContentPartPr>
              <p14:xfrm>
                <a:off x="9312934" y="2825045"/>
                <a:ext cx="215280" cy="278280"/>
              </p14:xfrm>
            </p:contentPart>
          </mc:Choice>
          <mc:Fallback xmlns="">
            <p:pic>
              <p:nvPicPr>
                <p:cNvPr id="215" name="Freihand 214">
                  <a:extLst>
                    <a:ext uri="{FF2B5EF4-FFF2-40B4-BE49-F238E27FC236}">
                      <a16:creationId xmlns:a16="http://schemas.microsoft.com/office/drawing/2014/main" id="{C04D558D-8BED-40D8-A129-868D41355D6B}"/>
                    </a:ext>
                  </a:extLst>
                </p:cNvPr>
                <p:cNvPicPr/>
                <p:nvPr/>
              </p:nvPicPr>
              <p:blipFill>
                <a:blip r:embed="rId356"/>
                <a:stretch>
                  <a:fillRect/>
                </a:stretch>
              </p:blipFill>
              <p:spPr>
                <a:xfrm>
                  <a:off x="9308614" y="2820725"/>
                  <a:ext cx="2239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6" name="Freihand 215">
                  <a:extLst>
                    <a:ext uri="{FF2B5EF4-FFF2-40B4-BE49-F238E27FC236}">
                      <a16:creationId xmlns:a16="http://schemas.microsoft.com/office/drawing/2014/main" id="{2EA0FA46-2762-4B37-A68B-69A7E5E57FBC}"/>
                    </a:ext>
                  </a:extLst>
                </p14:cNvPr>
                <p14:cNvContentPartPr/>
                <p14:nvPr/>
              </p14:nvContentPartPr>
              <p14:xfrm>
                <a:off x="9419854" y="2790125"/>
                <a:ext cx="184680" cy="291600"/>
              </p14:xfrm>
            </p:contentPart>
          </mc:Choice>
          <mc:Fallback xmlns="">
            <p:pic>
              <p:nvPicPr>
                <p:cNvPr id="216" name="Freihand 215">
                  <a:extLst>
                    <a:ext uri="{FF2B5EF4-FFF2-40B4-BE49-F238E27FC236}">
                      <a16:creationId xmlns:a16="http://schemas.microsoft.com/office/drawing/2014/main" id="{2EA0FA46-2762-4B37-A68B-69A7E5E57FBC}"/>
                    </a:ext>
                  </a:extLst>
                </p:cNvPr>
                <p:cNvPicPr/>
                <p:nvPr/>
              </p:nvPicPr>
              <p:blipFill>
                <a:blip r:embed="rId358"/>
                <a:stretch>
                  <a:fillRect/>
                </a:stretch>
              </p:blipFill>
              <p:spPr>
                <a:xfrm>
                  <a:off x="9415534" y="2785805"/>
                  <a:ext cx="1933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8" name="Freihand 217">
                  <a:extLst>
                    <a:ext uri="{FF2B5EF4-FFF2-40B4-BE49-F238E27FC236}">
                      <a16:creationId xmlns:a16="http://schemas.microsoft.com/office/drawing/2014/main" id="{20785257-6734-46B4-9303-AE03E52F774F}"/>
                    </a:ext>
                  </a:extLst>
                </p14:cNvPr>
                <p14:cNvContentPartPr/>
                <p14:nvPr/>
              </p14:nvContentPartPr>
              <p14:xfrm>
                <a:off x="9647734" y="2622365"/>
                <a:ext cx="225360" cy="204840"/>
              </p14:xfrm>
            </p:contentPart>
          </mc:Choice>
          <mc:Fallback xmlns="">
            <p:pic>
              <p:nvPicPr>
                <p:cNvPr id="218" name="Freihand 217">
                  <a:extLst>
                    <a:ext uri="{FF2B5EF4-FFF2-40B4-BE49-F238E27FC236}">
                      <a16:creationId xmlns:a16="http://schemas.microsoft.com/office/drawing/2014/main" id="{20785257-6734-46B4-9303-AE03E52F774F}"/>
                    </a:ext>
                  </a:extLst>
                </p:cNvPr>
                <p:cNvPicPr/>
                <p:nvPr/>
              </p:nvPicPr>
              <p:blipFill>
                <a:blip r:embed="rId360"/>
                <a:stretch>
                  <a:fillRect/>
                </a:stretch>
              </p:blipFill>
              <p:spPr>
                <a:xfrm>
                  <a:off x="9643414" y="2618045"/>
                  <a:ext cx="234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9" name="Freihand 218">
                  <a:extLst>
                    <a:ext uri="{FF2B5EF4-FFF2-40B4-BE49-F238E27FC236}">
                      <a16:creationId xmlns:a16="http://schemas.microsoft.com/office/drawing/2014/main" id="{71A3EEE1-C9F2-43DA-9B0A-DFF977472F85}"/>
                    </a:ext>
                  </a:extLst>
                </p14:cNvPr>
                <p14:cNvContentPartPr/>
                <p14:nvPr/>
              </p14:nvContentPartPr>
              <p14:xfrm>
                <a:off x="9785254" y="2575925"/>
                <a:ext cx="185040" cy="209880"/>
              </p14:xfrm>
            </p:contentPart>
          </mc:Choice>
          <mc:Fallback xmlns="">
            <p:pic>
              <p:nvPicPr>
                <p:cNvPr id="219" name="Freihand 218">
                  <a:extLst>
                    <a:ext uri="{FF2B5EF4-FFF2-40B4-BE49-F238E27FC236}">
                      <a16:creationId xmlns:a16="http://schemas.microsoft.com/office/drawing/2014/main" id="{71A3EEE1-C9F2-43DA-9B0A-DFF977472F85}"/>
                    </a:ext>
                  </a:extLst>
                </p:cNvPr>
                <p:cNvPicPr/>
                <p:nvPr/>
              </p:nvPicPr>
              <p:blipFill>
                <a:blip r:embed="rId362"/>
                <a:stretch>
                  <a:fillRect/>
                </a:stretch>
              </p:blipFill>
              <p:spPr>
                <a:xfrm>
                  <a:off x="9780934" y="2571605"/>
                  <a:ext cx="193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0" name="Freihand 219">
                  <a:extLst>
                    <a:ext uri="{FF2B5EF4-FFF2-40B4-BE49-F238E27FC236}">
                      <a16:creationId xmlns:a16="http://schemas.microsoft.com/office/drawing/2014/main" id="{246168A9-812E-4293-B859-A24503148AF0}"/>
                    </a:ext>
                  </a:extLst>
                </p14:cNvPr>
                <p14:cNvContentPartPr/>
                <p14:nvPr/>
              </p14:nvContentPartPr>
              <p14:xfrm>
                <a:off x="10036894" y="2411405"/>
                <a:ext cx="181440" cy="212040"/>
              </p14:xfrm>
            </p:contentPart>
          </mc:Choice>
          <mc:Fallback xmlns="">
            <p:pic>
              <p:nvPicPr>
                <p:cNvPr id="220" name="Freihand 219">
                  <a:extLst>
                    <a:ext uri="{FF2B5EF4-FFF2-40B4-BE49-F238E27FC236}">
                      <a16:creationId xmlns:a16="http://schemas.microsoft.com/office/drawing/2014/main" id="{246168A9-812E-4293-B859-A24503148AF0}"/>
                    </a:ext>
                  </a:extLst>
                </p:cNvPr>
                <p:cNvPicPr/>
                <p:nvPr/>
              </p:nvPicPr>
              <p:blipFill>
                <a:blip r:embed="rId364"/>
                <a:stretch>
                  <a:fillRect/>
                </a:stretch>
              </p:blipFill>
              <p:spPr>
                <a:xfrm>
                  <a:off x="10032574" y="2407085"/>
                  <a:ext cx="190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1" name="Freihand 220">
                  <a:extLst>
                    <a:ext uri="{FF2B5EF4-FFF2-40B4-BE49-F238E27FC236}">
                      <a16:creationId xmlns:a16="http://schemas.microsoft.com/office/drawing/2014/main" id="{EDB6BA94-13A3-40D5-A8F0-1112686F44CB}"/>
                    </a:ext>
                  </a:extLst>
                </p14:cNvPr>
                <p14:cNvContentPartPr/>
                <p14:nvPr/>
              </p14:nvContentPartPr>
              <p14:xfrm>
                <a:off x="10147774" y="2326085"/>
                <a:ext cx="178200" cy="244080"/>
              </p14:xfrm>
            </p:contentPart>
          </mc:Choice>
          <mc:Fallback xmlns="">
            <p:pic>
              <p:nvPicPr>
                <p:cNvPr id="221" name="Freihand 220">
                  <a:extLst>
                    <a:ext uri="{FF2B5EF4-FFF2-40B4-BE49-F238E27FC236}">
                      <a16:creationId xmlns:a16="http://schemas.microsoft.com/office/drawing/2014/main" id="{EDB6BA94-13A3-40D5-A8F0-1112686F44CB}"/>
                    </a:ext>
                  </a:extLst>
                </p:cNvPr>
                <p:cNvPicPr/>
                <p:nvPr/>
              </p:nvPicPr>
              <p:blipFill>
                <a:blip r:embed="rId366"/>
                <a:stretch>
                  <a:fillRect/>
                </a:stretch>
              </p:blipFill>
              <p:spPr>
                <a:xfrm>
                  <a:off x="10143454" y="2321765"/>
                  <a:ext cx="186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Freihand 222">
                  <a:extLst>
                    <a:ext uri="{FF2B5EF4-FFF2-40B4-BE49-F238E27FC236}">
                      <a16:creationId xmlns:a16="http://schemas.microsoft.com/office/drawing/2014/main" id="{C7349FF0-5347-4650-9C17-2C4B1289F071}"/>
                    </a:ext>
                  </a:extLst>
                </p14:cNvPr>
                <p14:cNvContentPartPr/>
                <p14:nvPr/>
              </p14:nvContentPartPr>
              <p14:xfrm>
                <a:off x="5552014" y="2117645"/>
                <a:ext cx="97920" cy="1459800"/>
              </p14:xfrm>
            </p:contentPart>
          </mc:Choice>
          <mc:Fallback xmlns="">
            <p:pic>
              <p:nvPicPr>
                <p:cNvPr id="223" name="Freihand 222">
                  <a:extLst>
                    <a:ext uri="{FF2B5EF4-FFF2-40B4-BE49-F238E27FC236}">
                      <a16:creationId xmlns:a16="http://schemas.microsoft.com/office/drawing/2014/main" id="{C7349FF0-5347-4650-9C17-2C4B1289F071}"/>
                    </a:ext>
                  </a:extLst>
                </p:cNvPr>
                <p:cNvPicPr/>
                <p:nvPr/>
              </p:nvPicPr>
              <p:blipFill>
                <a:blip r:embed="rId368"/>
                <a:stretch>
                  <a:fillRect/>
                </a:stretch>
              </p:blipFill>
              <p:spPr>
                <a:xfrm>
                  <a:off x="5547694" y="2113325"/>
                  <a:ext cx="106560" cy="146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Freihand 223">
                  <a:extLst>
                    <a:ext uri="{FF2B5EF4-FFF2-40B4-BE49-F238E27FC236}">
                      <a16:creationId xmlns:a16="http://schemas.microsoft.com/office/drawing/2014/main" id="{E8247F96-99D8-45AA-A683-556D8C4E8C27}"/>
                    </a:ext>
                  </a:extLst>
                </p14:cNvPr>
                <p14:cNvContentPartPr/>
                <p14:nvPr/>
              </p14:nvContentPartPr>
              <p14:xfrm>
                <a:off x="5418454" y="3527765"/>
                <a:ext cx="1931400" cy="50400"/>
              </p14:xfrm>
            </p:contentPart>
          </mc:Choice>
          <mc:Fallback xmlns="">
            <p:pic>
              <p:nvPicPr>
                <p:cNvPr id="224" name="Freihand 223">
                  <a:extLst>
                    <a:ext uri="{FF2B5EF4-FFF2-40B4-BE49-F238E27FC236}">
                      <a16:creationId xmlns:a16="http://schemas.microsoft.com/office/drawing/2014/main" id="{E8247F96-99D8-45AA-A683-556D8C4E8C27}"/>
                    </a:ext>
                  </a:extLst>
                </p:cNvPr>
                <p:cNvPicPr/>
                <p:nvPr/>
              </p:nvPicPr>
              <p:blipFill>
                <a:blip r:embed="rId370"/>
                <a:stretch>
                  <a:fillRect/>
                </a:stretch>
              </p:blipFill>
              <p:spPr>
                <a:xfrm>
                  <a:off x="5414134" y="3523445"/>
                  <a:ext cx="1940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Freihand 224">
                  <a:extLst>
                    <a:ext uri="{FF2B5EF4-FFF2-40B4-BE49-F238E27FC236}">
                      <a16:creationId xmlns:a16="http://schemas.microsoft.com/office/drawing/2014/main" id="{A3E90778-97FF-4407-BBA6-7B8AA4283FAE}"/>
                    </a:ext>
                  </a:extLst>
                </p14:cNvPr>
                <p14:cNvContentPartPr/>
                <p14:nvPr/>
              </p14:nvContentPartPr>
              <p14:xfrm>
                <a:off x="7331134" y="3417605"/>
                <a:ext cx="240840" cy="215640"/>
              </p14:xfrm>
            </p:contentPart>
          </mc:Choice>
          <mc:Fallback xmlns="">
            <p:pic>
              <p:nvPicPr>
                <p:cNvPr id="225" name="Freihand 224">
                  <a:extLst>
                    <a:ext uri="{FF2B5EF4-FFF2-40B4-BE49-F238E27FC236}">
                      <a16:creationId xmlns:a16="http://schemas.microsoft.com/office/drawing/2014/main" id="{A3E90778-97FF-4407-BBA6-7B8AA4283FAE}"/>
                    </a:ext>
                  </a:extLst>
                </p:cNvPr>
                <p:cNvPicPr/>
                <p:nvPr/>
              </p:nvPicPr>
              <p:blipFill>
                <a:blip r:embed="rId372"/>
                <a:stretch>
                  <a:fillRect/>
                </a:stretch>
              </p:blipFill>
              <p:spPr>
                <a:xfrm>
                  <a:off x="7326814" y="3413285"/>
                  <a:ext cx="249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6" name="Freihand 225">
                  <a:extLst>
                    <a:ext uri="{FF2B5EF4-FFF2-40B4-BE49-F238E27FC236}">
                      <a16:creationId xmlns:a16="http://schemas.microsoft.com/office/drawing/2014/main" id="{2C5CBD9F-8473-4913-94E6-28351E50E6BA}"/>
                    </a:ext>
                  </a:extLst>
                </p14:cNvPr>
                <p14:cNvContentPartPr/>
                <p14:nvPr/>
              </p14:nvContentPartPr>
              <p14:xfrm>
                <a:off x="5362294" y="1870325"/>
                <a:ext cx="429120" cy="287640"/>
              </p14:xfrm>
            </p:contentPart>
          </mc:Choice>
          <mc:Fallback xmlns="">
            <p:pic>
              <p:nvPicPr>
                <p:cNvPr id="226" name="Freihand 225">
                  <a:extLst>
                    <a:ext uri="{FF2B5EF4-FFF2-40B4-BE49-F238E27FC236}">
                      <a16:creationId xmlns:a16="http://schemas.microsoft.com/office/drawing/2014/main" id="{2C5CBD9F-8473-4913-94E6-28351E50E6BA}"/>
                    </a:ext>
                  </a:extLst>
                </p:cNvPr>
                <p:cNvPicPr/>
                <p:nvPr/>
              </p:nvPicPr>
              <p:blipFill>
                <a:blip r:embed="rId374"/>
                <a:stretch>
                  <a:fillRect/>
                </a:stretch>
              </p:blipFill>
              <p:spPr>
                <a:xfrm>
                  <a:off x="5357974" y="1866005"/>
                  <a:ext cx="4377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Freihand 226">
                  <a:extLst>
                    <a:ext uri="{FF2B5EF4-FFF2-40B4-BE49-F238E27FC236}">
                      <a16:creationId xmlns:a16="http://schemas.microsoft.com/office/drawing/2014/main" id="{7FA18C4A-12FB-41D5-8A95-AB49CF95DAFA}"/>
                    </a:ext>
                  </a:extLst>
                </p14:cNvPr>
                <p14:cNvContentPartPr/>
                <p14:nvPr/>
              </p14:nvContentPartPr>
              <p14:xfrm>
                <a:off x="4986454" y="1672325"/>
                <a:ext cx="175680" cy="115200"/>
              </p14:xfrm>
            </p:contentPart>
          </mc:Choice>
          <mc:Fallback xmlns="">
            <p:pic>
              <p:nvPicPr>
                <p:cNvPr id="227" name="Freihand 226">
                  <a:extLst>
                    <a:ext uri="{FF2B5EF4-FFF2-40B4-BE49-F238E27FC236}">
                      <a16:creationId xmlns:a16="http://schemas.microsoft.com/office/drawing/2014/main" id="{7FA18C4A-12FB-41D5-8A95-AB49CF95DAFA}"/>
                    </a:ext>
                  </a:extLst>
                </p:cNvPr>
                <p:cNvPicPr/>
                <p:nvPr/>
              </p:nvPicPr>
              <p:blipFill>
                <a:blip r:embed="rId376"/>
                <a:stretch>
                  <a:fillRect/>
                </a:stretch>
              </p:blipFill>
              <p:spPr>
                <a:xfrm>
                  <a:off x="4982134" y="1668005"/>
                  <a:ext cx="184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9" name="Freihand 228">
                  <a:extLst>
                    <a:ext uri="{FF2B5EF4-FFF2-40B4-BE49-F238E27FC236}">
                      <a16:creationId xmlns:a16="http://schemas.microsoft.com/office/drawing/2014/main" id="{BD5026C6-B4DB-4D54-B03D-522815387DFA}"/>
                    </a:ext>
                  </a:extLst>
                </p14:cNvPr>
                <p14:cNvContentPartPr/>
                <p14:nvPr/>
              </p14:nvContentPartPr>
              <p14:xfrm>
                <a:off x="5238094" y="1760165"/>
                <a:ext cx="12240" cy="92160"/>
              </p14:xfrm>
            </p:contentPart>
          </mc:Choice>
          <mc:Fallback xmlns="">
            <p:pic>
              <p:nvPicPr>
                <p:cNvPr id="229" name="Freihand 228">
                  <a:extLst>
                    <a:ext uri="{FF2B5EF4-FFF2-40B4-BE49-F238E27FC236}">
                      <a16:creationId xmlns:a16="http://schemas.microsoft.com/office/drawing/2014/main" id="{BD5026C6-B4DB-4D54-B03D-522815387DFA}"/>
                    </a:ext>
                  </a:extLst>
                </p:cNvPr>
                <p:cNvPicPr/>
                <p:nvPr/>
              </p:nvPicPr>
              <p:blipFill>
                <a:blip r:embed="rId378"/>
                <a:stretch>
                  <a:fillRect/>
                </a:stretch>
              </p:blipFill>
              <p:spPr>
                <a:xfrm>
                  <a:off x="5233774" y="1755845"/>
                  <a:ext cx="20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884839B9-B73D-4910-9961-2998C787FD72}"/>
                    </a:ext>
                  </a:extLst>
                </p14:cNvPr>
                <p14:cNvContentPartPr/>
                <p14:nvPr/>
              </p14:nvContentPartPr>
              <p14:xfrm>
                <a:off x="5187694" y="1739285"/>
                <a:ext cx="133920" cy="132120"/>
              </p14:xfrm>
            </p:contentPart>
          </mc:Choice>
          <mc:Fallback xmlns="">
            <p:pic>
              <p:nvPicPr>
                <p:cNvPr id="230" name="Freihand 229">
                  <a:extLst>
                    <a:ext uri="{FF2B5EF4-FFF2-40B4-BE49-F238E27FC236}">
                      <a16:creationId xmlns:a16="http://schemas.microsoft.com/office/drawing/2014/main" id="{884839B9-B73D-4910-9961-2998C787FD72}"/>
                    </a:ext>
                  </a:extLst>
                </p:cNvPr>
                <p:cNvPicPr/>
                <p:nvPr/>
              </p:nvPicPr>
              <p:blipFill>
                <a:blip r:embed="rId380"/>
                <a:stretch>
                  <a:fillRect/>
                </a:stretch>
              </p:blipFill>
              <p:spPr>
                <a:xfrm>
                  <a:off x="5183374" y="1734965"/>
                  <a:ext cx="142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2" name="Freihand 231">
                  <a:extLst>
                    <a:ext uri="{FF2B5EF4-FFF2-40B4-BE49-F238E27FC236}">
                      <a16:creationId xmlns:a16="http://schemas.microsoft.com/office/drawing/2014/main" id="{C873FA56-2E22-48D7-A678-6E0CA3A28F3A}"/>
                    </a:ext>
                  </a:extLst>
                </p14:cNvPr>
                <p14:cNvContentPartPr/>
                <p14:nvPr/>
              </p14:nvContentPartPr>
              <p14:xfrm>
                <a:off x="7280014" y="3699845"/>
                <a:ext cx="128520" cy="111960"/>
              </p14:xfrm>
            </p:contentPart>
          </mc:Choice>
          <mc:Fallback xmlns="">
            <p:pic>
              <p:nvPicPr>
                <p:cNvPr id="232" name="Freihand 231">
                  <a:extLst>
                    <a:ext uri="{FF2B5EF4-FFF2-40B4-BE49-F238E27FC236}">
                      <a16:creationId xmlns:a16="http://schemas.microsoft.com/office/drawing/2014/main" id="{C873FA56-2E22-48D7-A678-6E0CA3A28F3A}"/>
                    </a:ext>
                  </a:extLst>
                </p:cNvPr>
                <p:cNvPicPr/>
                <p:nvPr/>
              </p:nvPicPr>
              <p:blipFill>
                <a:blip r:embed="rId382"/>
                <a:stretch>
                  <a:fillRect/>
                </a:stretch>
              </p:blipFill>
              <p:spPr>
                <a:xfrm>
                  <a:off x="7275694" y="3695525"/>
                  <a:ext cx="137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3" name="Freihand 232">
                  <a:extLst>
                    <a:ext uri="{FF2B5EF4-FFF2-40B4-BE49-F238E27FC236}">
                      <a16:creationId xmlns:a16="http://schemas.microsoft.com/office/drawing/2014/main" id="{00CC4552-F0C2-44B3-BC1E-514D6A2B8937}"/>
                    </a:ext>
                  </a:extLst>
                </p14:cNvPr>
                <p14:cNvContentPartPr/>
                <p14:nvPr/>
              </p14:nvContentPartPr>
              <p14:xfrm>
                <a:off x="7466854" y="3785165"/>
                <a:ext cx="71280" cy="102240"/>
              </p14:xfrm>
            </p:contentPart>
          </mc:Choice>
          <mc:Fallback xmlns="">
            <p:pic>
              <p:nvPicPr>
                <p:cNvPr id="233" name="Freihand 232">
                  <a:extLst>
                    <a:ext uri="{FF2B5EF4-FFF2-40B4-BE49-F238E27FC236}">
                      <a16:creationId xmlns:a16="http://schemas.microsoft.com/office/drawing/2014/main" id="{00CC4552-F0C2-44B3-BC1E-514D6A2B8937}"/>
                    </a:ext>
                  </a:extLst>
                </p:cNvPr>
                <p:cNvPicPr/>
                <p:nvPr/>
              </p:nvPicPr>
              <p:blipFill>
                <a:blip r:embed="rId384"/>
                <a:stretch>
                  <a:fillRect/>
                </a:stretch>
              </p:blipFill>
              <p:spPr>
                <a:xfrm>
                  <a:off x="7462534" y="3780845"/>
                  <a:ext cx="79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4" name="Freihand 233">
                  <a:extLst>
                    <a:ext uri="{FF2B5EF4-FFF2-40B4-BE49-F238E27FC236}">
                      <a16:creationId xmlns:a16="http://schemas.microsoft.com/office/drawing/2014/main" id="{7C3D24B7-CABA-4E80-BB28-E10ECF576728}"/>
                    </a:ext>
                  </a:extLst>
                </p14:cNvPr>
                <p14:cNvContentPartPr/>
                <p14:nvPr/>
              </p14:nvContentPartPr>
              <p14:xfrm>
                <a:off x="7522294" y="3781925"/>
                <a:ext cx="45360" cy="107280"/>
              </p14:xfrm>
            </p:contentPart>
          </mc:Choice>
          <mc:Fallback xmlns="">
            <p:pic>
              <p:nvPicPr>
                <p:cNvPr id="234" name="Freihand 233">
                  <a:extLst>
                    <a:ext uri="{FF2B5EF4-FFF2-40B4-BE49-F238E27FC236}">
                      <a16:creationId xmlns:a16="http://schemas.microsoft.com/office/drawing/2014/main" id="{7C3D24B7-CABA-4E80-BB28-E10ECF576728}"/>
                    </a:ext>
                  </a:extLst>
                </p:cNvPr>
                <p:cNvPicPr/>
                <p:nvPr/>
              </p:nvPicPr>
              <p:blipFill>
                <a:blip r:embed="rId386"/>
                <a:stretch>
                  <a:fillRect/>
                </a:stretch>
              </p:blipFill>
              <p:spPr>
                <a:xfrm>
                  <a:off x="7517974" y="3777605"/>
                  <a:ext cx="54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5" name="Freihand 234">
                  <a:extLst>
                    <a:ext uri="{FF2B5EF4-FFF2-40B4-BE49-F238E27FC236}">
                      <a16:creationId xmlns:a16="http://schemas.microsoft.com/office/drawing/2014/main" id="{51ABEF1C-043F-46CC-B150-F5EFFB8F1123}"/>
                    </a:ext>
                  </a:extLst>
                </p14:cNvPr>
                <p14:cNvContentPartPr/>
                <p14:nvPr/>
              </p14:nvContentPartPr>
              <p14:xfrm>
                <a:off x="7497814" y="3844205"/>
                <a:ext cx="91440" cy="5760"/>
              </p14:xfrm>
            </p:contentPart>
          </mc:Choice>
          <mc:Fallback xmlns="">
            <p:pic>
              <p:nvPicPr>
                <p:cNvPr id="235" name="Freihand 234">
                  <a:extLst>
                    <a:ext uri="{FF2B5EF4-FFF2-40B4-BE49-F238E27FC236}">
                      <a16:creationId xmlns:a16="http://schemas.microsoft.com/office/drawing/2014/main" id="{51ABEF1C-043F-46CC-B150-F5EFFB8F1123}"/>
                    </a:ext>
                  </a:extLst>
                </p:cNvPr>
                <p:cNvPicPr/>
                <p:nvPr/>
              </p:nvPicPr>
              <p:blipFill>
                <a:blip r:embed="rId388"/>
                <a:stretch>
                  <a:fillRect/>
                </a:stretch>
              </p:blipFill>
              <p:spPr>
                <a:xfrm>
                  <a:off x="7493494" y="3839885"/>
                  <a:ext cx="10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6" name="Freihand 235">
                  <a:extLst>
                    <a:ext uri="{FF2B5EF4-FFF2-40B4-BE49-F238E27FC236}">
                      <a16:creationId xmlns:a16="http://schemas.microsoft.com/office/drawing/2014/main" id="{E72611B3-584B-44E5-8CC1-509CDF4504FC}"/>
                    </a:ext>
                  </a:extLst>
                </p14:cNvPr>
                <p14:cNvContentPartPr/>
                <p14:nvPr/>
              </p14:nvContentPartPr>
              <p14:xfrm>
                <a:off x="5524654" y="2360645"/>
                <a:ext cx="1303560" cy="1193760"/>
              </p14:xfrm>
            </p:contentPart>
          </mc:Choice>
          <mc:Fallback xmlns="">
            <p:pic>
              <p:nvPicPr>
                <p:cNvPr id="236" name="Freihand 235">
                  <a:extLst>
                    <a:ext uri="{FF2B5EF4-FFF2-40B4-BE49-F238E27FC236}">
                      <a16:creationId xmlns:a16="http://schemas.microsoft.com/office/drawing/2014/main" id="{E72611B3-584B-44E5-8CC1-509CDF4504FC}"/>
                    </a:ext>
                  </a:extLst>
                </p:cNvPr>
                <p:cNvPicPr/>
                <p:nvPr/>
              </p:nvPicPr>
              <p:blipFill>
                <a:blip r:embed="rId390"/>
                <a:stretch>
                  <a:fillRect/>
                </a:stretch>
              </p:blipFill>
              <p:spPr>
                <a:xfrm>
                  <a:off x="5520334" y="2356325"/>
                  <a:ext cx="1312200" cy="12024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8" name="Freihand 237">
                  <a:extLst>
                    <a:ext uri="{FF2B5EF4-FFF2-40B4-BE49-F238E27FC236}">
                      <a16:creationId xmlns:a16="http://schemas.microsoft.com/office/drawing/2014/main" id="{9BBED3A8-A66B-4734-963D-F8D434BB4328}"/>
                    </a:ext>
                  </a:extLst>
                </p14:cNvPr>
                <p14:cNvContentPartPr/>
                <p14:nvPr/>
              </p14:nvContentPartPr>
              <p14:xfrm>
                <a:off x="5867014" y="1643885"/>
                <a:ext cx="4320" cy="135360"/>
              </p14:xfrm>
            </p:contentPart>
          </mc:Choice>
          <mc:Fallback xmlns="">
            <p:pic>
              <p:nvPicPr>
                <p:cNvPr id="238" name="Freihand 237">
                  <a:extLst>
                    <a:ext uri="{FF2B5EF4-FFF2-40B4-BE49-F238E27FC236}">
                      <a16:creationId xmlns:a16="http://schemas.microsoft.com/office/drawing/2014/main" id="{9BBED3A8-A66B-4734-963D-F8D434BB4328}"/>
                    </a:ext>
                  </a:extLst>
                </p:cNvPr>
                <p:cNvPicPr/>
                <p:nvPr/>
              </p:nvPicPr>
              <p:blipFill>
                <a:blip r:embed="rId392"/>
                <a:stretch>
                  <a:fillRect/>
                </a:stretch>
              </p:blipFill>
              <p:spPr>
                <a:xfrm>
                  <a:off x="5862694" y="1639565"/>
                  <a:ext cx="1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Freihand 238">
                  <a:extLst>
                    <a:ext uri="{FF2B5EF4-FFF2-40B4-BE49-F238E27FC236}">
                      <a16:creationId xmlns:a16="http://schemas.microsoft.com/office/drawing/2014/main" id="{2366B48B-4C22-4443-B573-DDA5C2E2FC23}"/>
                    </a:ext>
                  </a:extLst>
                </p14:cNvPr>
                <p14:cNvContentPartPr/>
                <p14:nvPr/>
              </p14:nvContentPartPr>
              <p14:xfrm>
                <a:off x="5870614" y="1605365"/>
                <a:ext cx="95760" cy="141840"/>
              </p14:xfrm>
            </p:contentPart>
          </mc:Choice>
          <mc:Fallback xmlns="">
            <p:pic>
              <p:nvPicPr>
                <p:cNvPr id="239" name="Freihand 238">
                  <a:extLst>
                    <a:ext uri="{FF2B5EF4-FFF2-40B4-BE49-F238E27FC236}">
                      <a16:creationId xmlns:a16="http://schemas.microsoft.com/office/drawing/2014/main" id="{2366B48B-4C22-4443-B573-DDA5C2E2FC23}"/>
                    </a:ext>
                  </a:extLst>
                </p:cNvPr>
                <p:cNvPicPr/>
                <p:nvPr/>
              </p:nvPicPr>
              <p:blipFill>
                <a:blip r:embed="rId394"/>
                <a:stretch>
                  <a:fillRect/>
                </a:stretch>
              </p:blipFill>
              <p:spPr>
                <a:xfrm>
                  <a:off x="5866294" y="1601045"/>
                  <a:ext cx="104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Freihand 239">
                  <a:extLst>
                    <a:ext uri="{FF2B5EF4-FFF2-40B4-BE49-F238E27FC236}">
                      <a16:creationId xmlns:a16="http://schemas.microsoft.com/office/drawing/2014/main" id="{0E7DBCAF-A038-4E5A-BF40-459360462FFD}"/>
                    </a:ext>
                  </a:extLst>
                </p14:cNvPr>
                <p14:cNvContentPartPr/>
                <p14:nvPr/>
              </p14:nvContentPartPr>
              <p14:xfrm>
                <a:off x="6013894" y="1654685"/>
                <a:ext cx="134280" cy="67320"/>
              </p14:xfrm>
            </p:contentPart>
          </mc:Choice>
          <mc:Fallback xmlns="">
            <p:pic>
              <p:nvPicPr>
                <p:cNvPr id="240" name="Freihand 239">
                  <a:extLst>
                    <a:ext uri="{FF2B5EF4-FFF2-40B4-BE49-F238E27FC236}">
                      <a16:creationId xmlns:a16="http://schemas.microsoft.com/office/drawing/2014/main" id="{0E7DBCAF-A038-4E5A-BF40-459360462FFD}"/>
                    </a:ext>
                  </a:extLst>
                </p:cNvPr>
                <p:cNvPicPr/>
                <p:nvPr/>
              </p:nvPicPr>
              <p:blipFill>
                <a:blip r:embed="rId396"/>
                <a:stretch>
                  <a:fillRect/>
                </a:stretch>
              </p:blipFill>
              <p:spPr>
                <a:xfrm>
                  <a:off x="6009574" y="1650365"/>
                  <a:ext cx="142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Freihand 240">
                  <a:extLst>
                    <a:ext uri="{FF2B5EF4-FFF2-40B4-BE49-F238E27FC236}">
                      <a16:creationId xmlns:a16="http://schemas.microsoft.com/office/drawing/2014/main" id="{7CC61034-9ED2-4547-B87A-AEAB67E13FBF}"/>
                    </a:ext>
                  </a:extLst>
                </p14:cNvPr>
                <p14:cNvContentPartPr/>
                <p14:nvPr/>
              </p14:nvContentPartPr>
              <p14:xfrm>
                <a:off x="6180214" y="1514285"/>
                <a:ext cx="27000" cy="189360"/>
              </p14:xfrm>
            </p:contentPart>
          </mc:Choice>
          <mc:Fallback xmlns="">
            <p:pic>
              <p:nvPicPr>
                <p:cNvPr id="241" name="Freihand 240">
                  <a:extLst>
                    <a:ext uri="{FF2B5EF4-FFF2-40B4-BE49-F238E27FC236}">
                      <a16:creationId xmlns:a16="http://schemas.microsoft.com/office/drawing/2014/main" id="{7CC61034-9ED2-4547-B87A-AEAB67E13FBF}"/>
                    </a:ext>
                  </a:extLst>
                </p:cNvPr>
                <p:cNvPicPr/>
                <p:nvPr/>
              </p:nvPicPr>
              <p:blipFill>
                <a:blip r:embed="rId398"/>
                <a:stretch>
                  <a:fillRect/>
                </a:stretch>
              </p:blipFill>
              <p:spPr>
                <a:xfrm>
                  <a:off x="6175894" y="1509965"/>
                  <a:ext cx="35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Freihand 241">
                  <a:extLst>
                    <a:ext uri="{FF2B5EF4-FFF2-40B4-BE49-F238E27FC236}">
                      <a16:creationId xmlns:a16="http://schemas.microsoft.com/office/drawing/2014/main" id="{F7D18F5D-7097-47D3-8DD1-748AF32749DF}"/>
                    </a:ext>
                  </a:extLst>
                </p14:cNvPr>
                <p14:cNvContentPartPr/>
                <p14:nvPr/>
              </p14:nvContentPartPr>
              <p14:xfrm>
                <a:off x="6140614" y="1576565"/>
                <a:ext cx="194760" cy="111600"/>
              </p14:xfrm>
            </p:contentPart>
          </mc:Choice>
          <mc:Fallback xmlns="">
            <p:pic>
              <p:nvPicPr>
                <p:cNvPr id="242" name="Freihand 241">
                  <a:extLst>
                    <a:ext uri="{FF2B5EF4-FFF2-40B4-BE49-F238E27FC236}">
                      <a16:creationId xmlns:a16="http://schemas.microsoft.com/office/drawing/2014/main" id="{F7D18F5D-7097-47D3-8DD1-748AF32749DF}"/>
                    </a:ext>
                  </a:extLst>
                </p:cNvPr>
                <p:cNvPicPr/>
                <p:nvPr/>
              </p:nvPicPr>
              <p:blipFill>
                <a:blip r:embed="rId400"/>
                <a:stretch>
                  <a:fillRect/>
                </a:stretch>
              </p:blipFill>
              <p:spPr>
                <a:xfrm>
                  <a:off x="6136294" y="1572245"/>
                  <a:ext cx="203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Freihand 242">
                  <a:extLst>
                    <a:ext uri="{FF2B5EF4-FFF2-40B4-BE49-F238E27FC236}">
                      <a16:creationId xmlns:a16="http://schemas.microsoft.com/office/drawing/2014/main" id="{BAFA0632-34AF-4A64-80D2-507E69555662}"/>
                    </a:ext>
                  </a:extLst>
                </p14:cNvPr>
                <p14:cNvContentPartPr/>
                <p14:nvPr/>
              </p14:nvContentPartPr>
              <p14:xfrm>
                <a:off x="6315934" y="1583405"/>
                <a:ext cx="203040" cy="77040"/>
              </p14:xfrm>
            </p:contentPart>
          </mc:Choice>
          <mc:Fallback xmlns="">
            <p:pic>
              <p:nvPicPr>
                <p:cNvPr id="243" name="Freihand 242">
                  <a:extLst>
                    <a:ext uri="{FF2B5EF4-FFF2-40B4-BE49-F238E27FC236}">
                      <a16:creationId xmlns:a16="http://schemas.microsoft.com/office/drawing/2014/main" id="{BAFA0632-34AF-4A64-80D2-507E69555662}"/>
                    </a:ext>
                  </a:extLst>
                </p:cNvPr>
                <p:cNvPicPr/>
                <p:nvPr/>
              </p:nvPicPr>
              <p:blipFill>
                <a:blip r:embed="rId402"/>
                <a:stretch>
                  <a:fillRect/>
                </a:stretch>
              </p:blipFill>
              <p:spPr>
                <a:xfrm>
                  <a:off x="6311614" y="1579085"/>
                  <a:ext cx="211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4" name="Freihand 243">
                  <a:extLst>
                    <a:ext uri="{FF2B5EF4-FFF2-40B4-BE49-F238E27FC236}">
                      <a16:creationId xmlns:a16="http://schemas.microsoft.com/office/drawing/2014/main" id="{86845C7C-C060-4C7A-B597-541445C6362B}"/>
                    </a:ext>
                  </a:extLst>
                </p14:cNvPr>
                <p14:cNvContentPartPr/>
                <p14:nvPr/>
              </p14:nvContentPartPr>
              <p14:xfrm>
                <a:off x="6553894" y="1594205"/>
                <a:ext cx="180000" cy="63720"/>
              </p14:xfrm>
            </p:contentPart>
          </mc:Choice>
          <mc:Fallback xmlns="">
            <p:pic>
              <p:nvPicPr>
                <p:cNvPr id="244" name="Freihand 243">
                  <a:extLst>
                    <a:ext uri="{FF2B5EF4-FFF2-40B4-BE49-F238E27FC236}">
                      <a16:creationId xmlns:a16="http://schemas.microsoft.com/office/drawing/2014/main" id="{86845C7C-C060-4C7A-B597-541445C6362B}"/>
                    </a:ext>
                  </a:extLst>
                </p:cNvPr>
                <p:cNvPicPr/>
                <p:nvPr/>
              </p:nvPicPr>
              <p:blipFill>
                <a:blip r:embed="rId404"/>
                <a:stretch>
                  <a:fillRect/>
                </a:stretch>
              </p:blipFill>
              <p:spPr>
                <a:xfrm>
                  <a:off x="6549574" y="1589885"/>
                  <a:ext cx="188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5" name="Freihand 244">
                  <a:extLst>
                    <a:ext uri="{FF2B5EF4-FFF2-40B4-BE49-F238E27FC236}">
                      <a16:creationId xmlns:a16="http://schemas.microsoft.com/office/drawing/2014/main" id="{FE56848B-DD01-4FB8-B107-FACE8A0B8EE6}"/>
                    </a:ext>
                  </a:extLst>
                </p14:cNvPr>
                <p14:cNvContentPartPr/>
                <p14:nvPr/>
              </p14:nvContentPartPr>
              <p14:xfrm>
                <a:off x="6760174" y="1559285"/>
                <a:ext cx="261360" cy="214560"/>
              </p14:xfrm>
            </p:contentPart>
          </mc:Choice>
          <mc:Fallback xmlns="">
            <p:pic>
              <p:nvPicPr>
                <p:cNvPr id="245" name="Freihand 244">
                  <a:extLst>
                    <a:ext uri="{FF2B5EF4-FFF2-40B4-BE49-F238E27FC236}">
                      <a16:creationId xmlns:a16="http://schemas.microsoft.com/office/drawing/2014/main" id="{FE56848B-DD01-4FB8-B107-FACE8A0B8EE6}"/>
                    </a:ext>
                  </a:extLst>
                </p:cNvPr>
                <p:cNvPicPr/>
                <p:nvPr/>
              </p:nvPicPr>
              <p:blipFill>
                <a:blip r:embed="rId406"/>
                <a:stretch>
                  <a:fillRect/>
                </a:stretch>
              </p:blipFill>
              <p:spPr>
                <a:xfrm>
                  <a:off x="6755854" y="1554965"/>
                  <a:ext cx="270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6" name="Freihand 245">
                  <a:extLst>
                    <a:ext uri="{FF2B5EF4-FFF2-40B4-BE49-F238E27FC236}">
                      <a16:creationId xmlns:a16="http://schemas.microsoft.com/office/drawing/2014/main" id="{2BBE3507-F6C2-4354-9CDF-27EABEAF27B9}"/>
                    </a:ext>
                  </a:extLst>
                </p14:cNvPr>
                <p14:cNvContentPartPr/>
                <p14:nvPr/>
              </p14:nvContentPartPr>
              <p14:xfrm>
                <a:off x="7013254" y="1527965"/>
                <a:ext cx="25920" cy="42840"/>
              </p14:xfrm>
            </p:contentPart>
          </mc:Choice>
          <mc:Fallback xmlns="">
            <p:pic>
              <p:nvPicPr>
                <p:cNvPr id="246" name="Freihand 245">
                  <a:extLst>
                    <a:ext uri="{FF2B5EF4-FFF2-40B4-BE49-F238E27FC236}">
                      <a16:creationId xmlns:a16="http://schemas.microsoft.com/office/drawing/2014/main" id="{2BBE3507-F6C2-4354-9CDF-27EABEAF27B9}"/>
                    </a:ext>
                  </a:extLst>
                </p:cNvPr>
                <p:cNvPicPr/>
                <p:nvPr/>
              </p:nvPicPr>
              <p:blipFill>
                <a:blip r:embed="rId408"/>
                <a:stretch>
                  <a:fillRect/>
                </a:stretch>
              </p:blipFill>
              <p:spPr>
                <a:xfrm>
                  <a:off x="7008934" y="1523645"/>
                  <a:ext cx="34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7" name="Freihand 246">
                  <a:extLst>
                    <a:ext uri="{FF2B5EF4-FFF2-40B4-BE49-F238E27FC236}">
                      <a16:creationId xmlns:a16="http://schemas.microsoft.com/office/drawing/2014/main" id="{D6C9BEF3-5AA1-4820-9E7E-C6641B3E04EB}"/>
                    </a:ext>
                  </a:extLst>
                </p14:cNvPr>
                <p14:cNvContentPartPr/>
                <p14:nvPr/>
              </p14:nvContentPartPr>
              <p14:xfrm>
                <a:off x="7066174" y="1473605"/>
                <a:ext cx="106560" cy="155160"/>
              </p14:xfrm>
            </p:contentPart>
          </mc:Choice>
          <mc:Fallback xmlns="">
            <p:pic>
              <p:nvPicPr>
                <p:cNvPr id="247" name="Freihand 246">
                  <a:extLst>
                    <a:ext uri="{FF2B5EF4-FFF2-40B4-BE49-F238E27FC236}">
                      <a16:creationId xmlns:a16="http://schemas.microsoft.com/office/drawing/2014/main" id="{D6C9BEF3-5AA1-4820-9E7E-C6641B3E04EB}"/>
                    </a:ext>
                  </a:extLst>
                </p:cNvPr>
                <p:cNvPicPr/>
                <p:nvPr/>
              </p:nvPicPr>
              <p:blipFill>
                <a:blip r:embed="rId410"/>
                <a:stretch>
                  <a:fillRect/>
                </a:stretch>
              </p:blipFill>
              <p:spPr>
                <a:xfrm>
                  <a:off x="7061854" y="1469285"/>
                  <a:ext cx="115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8" name="Freihand 247">
                  <a:extLst>
                    <a:ext uri="{FF2B5EF4-FFF2-40B4-BE49-F238E27FC236}">
                      <a16:creationId xmlns:a16="http://schemas.microsoft.com/office/drawing/2014/main" id="{4273165A-0C9D-4E26-8262-5B23983E3B88}"/>
                    </a:ext>
                  </a:extLst>
                </p14:cNvPr>
                <p14:cNvContentPartPr/>
                <p14:nvPr/>
              </p14:nvContentPartPr>
              <p14:xfrm>
                <a:off x="7202254" y="1468565"/>
                <a:ext cx="101520" cy="127080"/>
              </p14:xfrm>
            </p:contentPart>
          </mc:Choice>
          <mc:Fallback xmlns="">
            <p:pic>
              <p:nvPicPr>
                <p:cNvPr id="248" name="Freihand 247">
                  <a:extLst>
                    <a:ext uri="{FF2B5EF4-FFF2-40B4-BE49-F238E27FC236}">
                      <a16:creationId xmlns:a16="http://schemas.microsoft.com/office/drawing/2014/main" id="{4273165A-0C9D-4E26-8262-5B23983E3B88}"/>
                    </a:ext>
                  </a:extLst>
                </p:cNvPr>
                <p:cNvPicPr/>
                <p:nvPr/>
              </p:nvPicPr>
              <p:blipFill>
                <a:blip r:embed="rId412"/>
                <a:stretch>
                  <a:fillRect/>
                </a:stretch>
              </p:blipFill>
              <p:spPr>
                <a:xfrm>
                  <a:off x="7197934" y="1464245"/>
                  <a:ext cx="110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Freihand 248">
                  <a:extLst>
                    <a:ext uri="{FF2B5EF4-FFF2-40B4-BE49-F238E27FC236}">
                      <a16:creationId xmlns:a16="http://schemas.microsoft.com/office/drawing/2014/main" id="{0EF936B3-D6F9-48DD-8992-508BC9A9B168}"/>
                    </a:ext>
                  </a:extLst>
                </p14:cNvPr>
                <p14:cNvContentPartPr/>
                <p14:nvPr/>
              </p14:nvContentPartPr>
              <p14:xfrm>
                <a:off x="7271014" y="1567565"/>
                <a:ext cx="36720" cy="27720"/>
              </p14:xfrm>
            </p:contentPart>
          </mc:Choice>
          <mc:Fallback xmlns="">
            <p:pic>
              <p:nvPicPr>
                <p:cNvPr id="249" name="Freihand 248">
                  <a:extLst>
                    <a:ext uri="{FF2B5EF4-FFF2-40B4-BE49-F238E27FC236}">
                      <a16:creationId xmlns:a16="http://schemas.microsoft.com/office/drawing/2014/main" id="{0EF936B3-D6F9-48DD-8992-508BC9A9B168}"/>
                    </a:ext>
                  </a:extLst>
                </p:cNvPr>
                <p:cNvPicPr/>
                <p:nvPr/>
              </p:nvPicPr>
              <p:blipFill>
                <a:blip r:embed="rId414"/>
                <a:stretch>
                  <a:fillRect/>
                </a:stretch>
              </p:blipFill>
              <p:spPr>
                <a:xfrm>
                  <a:off x="7266694" y="1563245"/>
                  <a:ext cx="45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11622B4D-ACC0-4AE6-8BA1-A0A52C8B1D1C}"/>
                    </a:ext>
                  </a:extLst>
                </p14:cNvPr>
                <p14:cNvContentPartPr/>
                <p14:nvPr/>
              </p14:nvContentPartPr>
              <p14:xfrm>
                <a:off x="7346614" y="1427525"/>
                <a:ext cx="196920" cy="162720"/>
              </p14:xfrm>
            </p:contentPart>
          </mc:Choice>
          <mc:Fallback xmlns="">
            <p:pic>
              <p:nvPicPr>
                <p:cNvPr id="250" name="Freihand 249">
                  <a:extLst>
                    <a:ext uri="{FF2B5EF4-FFF2-40B4-BE49-F238E27FC236}">
                      <a16:creationId xmlns:a16="http://schemas.microsoft.com/office/drawing/2014/main" id="{11622B4D-ACC0-4AE6-8BA1-A0A52C8B1D1C}"/>
                    </a:ext>
                  </a:extLst>
                </p:cNvPr>
                <p:cNvPicPr/>
                <p:nvPr/>
              </p:nvPicPr>
              <p:blipFill>
                <a:blip r:embed="rId416"/>
                <a:stretch>
                  <a:fillRect/>
                </a:stretch>
              </p:blipFill>
              <p:spPr>
                <a:xfrm>
                  <a:off x="7342294" y="1423205"/>
                  <a:ext cx="205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28EDE831-DF90-477F-AE70-428D16795354}"/>
                    </a:ext>
                  </a:extLst>
                </p14:cNvPr>
                <p14:cNvContentPartPr/>
                <p14:nvPr/>
              </p14:nvContentPartPr>
              <p14:xfrm>
                <a:off x="7432294" y="1506725"/>
                <a:ext cx="34920" cy="79200"/>
              </p14:xfrm>
            </p:contentPart>
          </mc:Choice>
          <mc:Fallback xmlns="">
            <p:pic>
              <p:nvPicPr>
                <p:cNvPr id="251" name="Freihand 250">
                  <a:extLst>
                    <a:ext uri="{FF2B5EF4-FFF2-40B4-BE49-F238E27FC236}">
                      <a16:creationId xmlns:a16="http://schemas.microsoft.com/office/drawing/2014/main" id="{28EDE831-DF90-477F-AE70-428D16795354}"/>
                    </a:ext>
                  </a:extLst>
                </p:cNvPr>
                <p:cNvPicPr/>
                <p:nvPr/>
              </p:nvPicPr>
              <p:blipFill>
                <a:blip r:embed="rId418"/>
                <a:stretch>
                  <a:fillRect/>
                </a:stretch>
              </p:blipFill>
              <p:spPr>
                <a:xfrm>
                  <a:off x="7427974" y="1502405"/>
                  <a:ext cx="43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Freihand 251">
                  <a:extLst>
                    <a:ext uri="{FF2B5EF4-FFF2-40B4-BE49-F238E27FC236}">
                      <a16:creationId xmlns:a16="http://schemas.microsoft.com/office/drawing/2014/main" id="{D11357F3-3240-460A-AB03-21570AF1C266}"/>
                    </a:ext>
                  </a:extLst>
                </p14:cNvPr>
                <p14:cNvContentPartPr/>
                <p14:nvPr/>
              </p14:nvContentPartPr>
              <p14:xfrm>
                <a:off x="7555414" y="1496285"/>
                <a:ext cx="74880" cy="71640"/>
              </p14:xfrm>
            </p:contentPart>
          </mc:Choice>
          <mc:Fallback xmlns="">
            <p:pic>
              <p:nvPicPr>
                <p:cNvPr id="252" name="Freihand 251">
                  <a:extLst>
                    <a:ext uri="{FF2B5EF4-FFF2-40B4-BE49-F238E27FC236}">
                      <a16:creationId xmlns:a16="http://schemas.microsoft.com/office/drawing/2014/main" id="{D11357F3-3240-460A-AB03-21570AF1C266}"/>
                    </a:ext>
                  </a:extLst>
                </p:cNvPr>
                <p:cNvPicPr/>
                <p:nvPr/>
              </p:nvPicPr>
              <p:blipFill>
                <a:blip r:embed="rId420"/>
                <a:stretch>
                  <a:fillRect/>
                </a:stretch>
              </p:blipFill>
              <p:spPr>
                <a:xfrm>
                  <a:off x="7551094" y="1491965"/>
                  <a:ext cx="83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Freihand 252">
                  <a:extLst>
                    <a:ext uri="{FF2B5EF4-FFF2-40B4-BE49-F238E27FC236}">
                      <a16:creationId xmlns:a16="http://schemas.microsoft.com/office/drawing/2014/main" id="{4B830A9E-6106-4056-BCD9-FECAB2510371}"/>
                    </a:ext>
                  </a:extLst>
                </p14:cNvPr>
                <p14:cNvContentPartPr/>
                <p14:nvPr/>
              </p14:nvContentPartPr>
              <p14:xfrm>
                <a:off x="7701214" y="1372445"/>
                <a:ext cx="113760" cy="172800"/>
              </p14:xfrm>
            </p:contentPart>
          </mc:Choice>
          <mc:Fallback xmlns="">
            <p:pic>
              <p:nvPicPr>
                <p:cNvPr id="253" name="Freihand 252">
                  <a:extLst>
                    <a:ext uri="{FF2B5EF4-FFF2-40B4-BE49-F238E27FC236}">
                      <a16:creationId xmlns:a16="http://schemas.microsoft.com/office/drawing/2014/main" id="{4B830A9E-6106-4056-BCD9-FECAB2510371}"/>
                    </a:ext>
                  </a:extLst>
                </p:cNvPr>
                <p:cNvPicPr/>
                <p:nvPr/>
              </p:nvPicPr>
              <p:blipFill>
                <a:blip r:embed="rId422"/>
                <a:stretch>
                  <a:fillRect/>
                </a:stretch>
              </p:blipFill>
              <p:spPr>
                <a:xfrm>
                  <a:off x="7696894" y="1368125"/>
                  <a:ext cx="122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Freihand 253">
                  <a:extLst>
                    <a:ext uri="{FF2B5EF4-FFF2-40B4-BE49-F238E27FC236}">
                      <a16:creationId xmlns:a16="http://schemas.microsoft.com/office/drawing/2014/main" id="{5AF1E240-E6C4-42D9-B759-E7FE288C4DB4}"/>
                    </a:ext>
                  </a:extLst>
                </p14:cNvPr>
                <p14:cNvContentPartPr/>
                <p14:nvPr/>
              </p14:nvContentPartPr>
              <p14:xfrm>
                <a:off x="7755934" y="1450925"/>
                <a:ext cx="468720" cy="101160"/>
              </p14:xfrm>
            </p:contentPart>
          </mc:Choice>
          <mc:Fallback xmlns="">
            <p:pic>
              <p:nvPicPr>
                <p:cNvPr id="254" name="Freihand 253">
                  <a:extLst>
                    <a:ext uri="{FF2B5EF4-FFF2-40B4-BE49-F238E27FC236}">
                      <a16:creationId xmlns:a16="http://schemas.microsoft.com/office/drawing/2014/main" id="{5AF1E240-E6C4-42D9-B759-E7FE288C4DB4}"/>
                    </a:ext>
                  </a:extLst>
                </p:cNvPr>
                <p:cNvPicPr/>
                <p:nvPr/>
              </p:nvPicPr>
              <p:blipFill>
                <a:blip r:embed="rId424"/>
                <a:stretch>
                  <a:fillRect/>
                </a:stretch>
              </p:blipFill>
              <p:spPr>
                <a:xfrm>
                  <a:off x="7751614" y="1446605"/>
                  <a:ext cx="477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8" name="Freihand 257">
                  <a:extLst>
                    <a:ext uri="{FF2B5EF4-FFF2-40B4-BE49-F238E27FC236}">
                      <a16:creationId xmlns:a16="http://schemas.microsoft.com/office/drawing/2014/main" id="{9497B1CD-C81D-4432-AAA2-D5EB69E5CD81}"/>
                    </a:ext>
                  </a:extLst>
                </p14:cNvPr>
                <p14:cNvContentPartPr/>
                <p14:nvPr/>
              </p14:nvContentPartPr>
              <p14:xfrm>
                <a:off x="2353774" y="1535525"/>
                <a:ext cx="370800" cy="14040"/>
              </p14:xfrm>
            </p:contentPart>
          </mc:Choice>
          <mc:Fallback xmlns="">
            <p:pic>
              <p:nvPicPr>
                <p:cNvPr id="258" name="Freihand 257">
                  <a:extLst>
                    <a:ext uri="{FF2B5EF4-FFF2-40B4-BE49-F238E27FC236}">
                      <a16:creationId xmlns:a16="http://schemas.microsoft.com/office/drawing/2014/main" id="{9497B1CD-C81D-4432-AAA2-D5EB69E5CD81}"/>
                    </a:ext>
                  </a:extLst>
                </p:cNvPr>
                <p:cNvPicPr/>
                <p:nvPr/>
              </p:nvPicPr>
              <p:blipFill>
                <a:blip r:embed="rId426"/>
                <a:stretch>
                  <a:fillRect/>
                </a:stretch>
              </p:blipFill>
              <p:spPr>
                <a:xfrm>
                  <a:off x="2349454" y="1531205"/>
                  <a:ext cx="379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9" name="Freihand 258">
                  <a:extLst>
                    <a:ext uri="{FF2B5EF4-FFF2-40B4-BE49-F238E27FC236}">
                      <a16:creationId xmlns:a16="http://schemas.microsoft.com/office/drawing/2014/main" id="{A7E4A31F-6CC1-472C-857C-016EEC96842A}"/>
                    </a:ext>
                  </a:extLst>
                </p14:cNvPr>
                <p14:cNvContentPartPr/>
                <p14:nvPr/>
              </p14:nvContentPartPr>
              <p14:xfrm>
                <a:off x="484654" y="1803365"/>
                <a:ext cx="309600" cy="18360"/>
              </p14:xfrm>
            </p:contentPart>
          </mc:Choice>
          <mc:Fallback xmlns="">
            <p:pic>
              <p:nvPicPr>
                <p:cNvPr id="259" name="Freihand 258">
                  <a:extLst>
                    <a:ext uri="{FF2B5EF4-FFF2-40B4-BE49-F238E27FC236}">
                      <a16:creationId xmlns:a16="http://schemas.microsoft.com/office/drawing/2014/main" id="{A7E4A31F-6CC1-472C-857C-016EEC96842A}"/>
                    </a:ext>
                  </a:extLst>
                </p:cNvPr>
                <p:cNvPicPr/>
                <p:nvPr/>
              </p:nvPicPr>
              <p:blipFill>
                <a:blip r:embed="rId428"/>
                <a:stretch>
                  <a:fillRect/>
                </a:stretch>
              </p:blipFill>
              <p:spPr>
                <a:xfrm>
                  <a:off x="480334" y="1799045"/>
                  <a:ext cx="318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2" name="Freihand 261">
                  <a:extLst>
                    <a:ext uri="{FF2B5EF4-FFF2-40B4-BE49-F238E27FC236}">
                      <a16:creationId xmlns:a16="http://schemas.microsoft.com/office/drawing/2014/main" id="{2FEAC357-3DBF-4A8A-AD7A-6F4596D5E1AE}"/>
                    </a:ext>
                  </a:extLst>
                </p14:cNvPr>
                <p14:cNvContentPartPr/>
                <p14:nvPr/>
              </p14:nvContentPartPr>
              <p14:xfrm>
                <a:off x="2827174" y="1317725"/>
                <a:ext cx="203040" cy="108720"/>
              </p14:xfrm>
            </p:contentPart>
          </mc:Choice>
          <mc:Fallback xmlns="">
            <p:pic>
              <p:nvPicPr>
                <p:cNvPr id="262" name="Freihand 261">
                  <a:extLst>
                    <a:ext uri="{FF2B5EF4-FFF2-40B4-BE49-F238E27FC236}">
                      <a16:creationId xmlns:a16="http://schemas.microsoft.com/office/drawing/2014/main" id="{2FEAC357-3DBF-4A8A-AD7A-6F4596D5E1AE}"/>
                    </a:ext>
                  </a:extLst>
                </p:cNvPr>
                <p:cNvPicPr/>
                <p:nvPr/>
              </p:nvPicPr>
              <p:blipFill>
                <a:blip r:embed="rId430"/>
                <a:stretch>
                  <a:fillRect/>
                </a:stretch>
              </p:blipFill>
              <p:spPr>
                <a:xfrm>
                  <a:off x="2822854" y="1313405"/>
                  <a:ext cx="21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3" name="Freihand 262">
                  <a:extLst>
                    <a:ext uri="{FF2B5EF4-FFF2-40B4-BE49-F238E27FC236}">
                      <a16:creationId xmlns:a16="http://schemas.microsoft.com/office/drawing/2014/main" id="{BEE65231-02CA-4D85-9A4F-57F934885EAE}"/>
                    </a:ext>
                  </a:extLst>
                </p14:cNvPr>
                <p14:cNvContentPartPr/>
                <p14:nvPr/>
              </p14:nvContentPartPr>
              <p14:xfrm>
                <a:off x="2795134" y="1322765"/>
                <a:ext cx="131040" cy="135720"/>
              </p14:xfrm>
            </p:contentPart>
          </mc:Choice>
          <mc:Fallback xmlns="">
            <p:pic>
              <p:nvPicPr>
                <p:cNvPr id="263" name="Freihand 262">
                  <a:extLst>
                    <a:ext uri="{FF2B5EF4-FFF2-40B4-BE49-F238E27FC236}">
                      <a16:creationId xmlns:a16="http://schemas.microsoft.com/office/drawing/2014/main" id="{BEE65231-02CA-4D85-9A4F-57F934885EAE}"/>
                    </a:ext>
                  </a:extLst>
                </p:cNvPr>
                <p:cNvPicPr/>
                <p:nvPr/>
              </p:nvPicPr>
              <p:blipFill>
                <a:blip r:embed="rId432"/>
                <a:stretch>
                  <a:fillRect/>
                </a:stretch>
              </p:blipFill>
              <p:spPr>
                <a:xfrm>
                  <a:off x="2790814" y="1318445"/>
                  <a:ext cx="139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5" name="Freihand 264">
                  <a:extLst>
                    <a:ext uri="{FF2B5EF4-FFF2-40B4-BE49-F238E27FC236}">
                      <a16:creationId xmlns:a16="http://schemas.microsoft.com/office/drawing/2014/main" id="{EC40A721-6168-471C-A228-1A0E6150FD4C}"/>
                    </a:ext>
                  </a:extLst>
                </p14:cNvPr>
                <p14:cNvContentPartPr/>
                <p14:nvPr/>
              </p14:nvContentPartPr>
              <p14:xfrm>
                <a:off x="3128494" y="1208645"/>
                <a:ext cx="19440" cy="109440"/>
              </p14:xfrm>
            </p:contentPart>
          </mc:Choice>
          <mc:Fallback xmlns="">
            <p:pic>
              <p:nvPicPr>
                <p:cNvPr id="265" name="Freihand 264">
                  <a:extLst>
                    <a:ext uri="{FF2B5EF4-FFF2-40B4-BE49-F238E27FC236}">
                      <a16:creationId xmlns:a16="http://schemas.microsoft.com/office/drawing/2014/main" id="{EC40A721-6168-471C-A228-1A0E6150FD4C}"/>
                    </a:ext>
                  </a:extLst>
                </p:cNvPr>
                <p:cNvPicPr/>
                <p:nvPr/>
              </p:nvPicPr>
              <p:blipFill>
                <a:blip r:embed="rId434"/>
                <a:stretch>
                  <a:fillRect/>
                </a:stretch>
              </p:blipFill>
              <p:spPr>
                <a:xfrm>
                  <a:off x="3124174" y="1204325"/>
                  <a:ext cx="28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6" name="Freihand 265">
                  <a:extLst>
                    <a:ext uri="{FF2B5EF4-FFF2-40B4-BE49-F238E27FC236}">
                      <a16:creationId xmlns:a16="http://schemas.microsoft.com/office/drawing/2014/main" id="{A55BB9A8-E35E-4A39-AF6B-D2A1E9221E61}"/>
                    </a:ext>
                  </a:extLst>
                </p14:cNvPr>
                <p14:cNvContentPartPr/>
                <p14:nvPr/>
              </p14:nvContentPartPr>
              <p14:xfrm>
                <a:off x="3081334" y="1178765"/>
                <a:ext cx="95400" cy="69120"/>
              </p14:xfrm>
            </p:contentPart>
          </mc:Choice>
          <mc:Fallback xmlns="">
            <p:pic>
              <p:nvPicPr>
                <p:cNvPr id="266" name="Freihand 265">
                  <a:extLst>
                    <a:ext uri="{FF2B5EF4-FFF2-40B4-BE49-F238E27FC236}">
                      <a16:creationId xmlns:a16="http://schemas.microsoft.com/office/drawing/2014/main" id="{A55BB9A8-E35E-4A39-AF6B-D2A1E9221E61}"/>
                    </a:ext>
                  </a:extLst>
                </p:cNvPr>
                <p:cNvPicPr/>
                <p:nvPr/>
              </p:nvPicPr>
              <p:blipFill>
                <a:blip r:embed="rId436"/>
                <a:stretch>
                  <a:fillRect/>
                </a:stretch>
              </p:blipFill>
              <p:spPr>
                <a:xfrm>
                  <a:off x="3077014" y="1174445"/>
                  <a:ext cx="10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7" name="Freihand 266">
                  <a:extLst>
                    <a:ext uri="{FF2B5EF4-FFF2-40B4-BE49-F238E27FC236}">
                      <a16:creationId xmlns:a16="http://schemas.microsoft.com/office/drawing/2014/main" id="{F1DA433B-D14E-48C8-B6E3-F0318F8D5539}"/>
                    </a:ext>
                  </a:extLst>
                </p14:cNvPr>
                <p14:cNvContentPartPr/>
                <p14:nvPr/>
              </p14:nvContentPartPr>
              <p14:xfrm>
                <a:off x="3161974" y="1149965"/>
                <a:ext cx="181440" cy="158760"/>
              </p14:xfrm>
            </p:contentPart>
          </mc:Choice>
          <mc:Fallback xmlns="">
            <p:pic>
              <p:nvPicPr>
                <p:cNvPr id="267" name="Freihand 266">
                  <a:extLst>
                    <a:ext uri="{FF2B5EF4-FFF2-40B4-BE49-F238E27FC236}">
                      <a16:creationId xmlns:a16="http://schemas.microsoft.com/office/drawing/2014/main" id="{F1DA433B-D14E-48C8-B6E3-F0318F8D5539}"/>
                    </a:ext>
                  </a:extLst>
                </p:cNvPr>
                <p:cNvPicPr/>
                <p:nvPr/>
              </p:nvPicPr>
              <p:blipFill>
                <a:blip r:embed="rId438"/>
                <a:stretch>
                  <a:fillRect/>
                </a:stretch>
              </p:blipFill>
              <p:spPr>
                <a:xfrm>
                  <a:off x="3157654" y="1145645"/>
                  <a:ext cx="190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8" name="Freihand 267">
                  <a:extLst>
                    <a:ext uri="{FF2B5EF4-FFF2-40B4-BE49-F238E27FC236}">
                      <a16:creationId xmlns:a16="http://schemas.microsoft.com/office/drawing/2014/main" id="{BAEFDDF3-704A-4F54-A81A-CDD2FA6BF3BA}"/>
                    </a:ext>
                  </a:extLst>
                </p14:cNvPr>
                <p14:cNvContentPartPr/>
                <p14:nvPr/>
              </p14:nvContentPartPr>
              <p14:xfrm>
                <a:off x="3357814" y="1247525"/>
                <a:ext cx="360" cy="360"/>
              </p14:xfrm>
            </p:contentPart>
          </mc:Choice>
          <mc:Fallback xmlns="">
            <p:pic>
              <p:nvPicPr>
                <p:cNvPr id="268" name="Freihand 267">
                  <a:extLst>
                    <a:ext uri="{FF2B5EF4-FFF2-40B4-BE49-F238E27FC236}">
                      <a16:creationId xmlns:a16="http://schemas.microsoft.com/office/drawing/2014/main" id="{BAEFDDF3-704A-4F54-A81A-CDD2FA6BF3BA}"/>
                    </a:ext>
                  </a:extLst>
                </p:cNvPr>
                <p:cNvPicPr/>
                <p:nvPr/>
              </p:nvPicPr>
              <p:blipFill>
                <a:blip r:embed="rId158"/>
                <a:stretch>
                  <a:fillRect/>
                </a:stretch>
              </p:blipFill>
              <p:spPr>
                <a:xfrm>
                  <a:off x="3353494" y="1243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9" name="Freihand 268">
                  <a:extLst>
                    <a:ext uri="{FF2B5EF4-FFF2-40B4-BE49-F238E27FC236}">
                      <a16:creationId xmlns:a16="http://schemas.microsoft.com/office/drawing/2014/main" id="{83478271-CE05-4453-803F-ACB88C714E61}"/>
                    </a:ext>
                  </a:extLst>
                </p14:cNvPr>
                <p14:cNvContentPartPr/>
                <p14:nvPr/>
              </p14:nvContentPartPr>
              <p14:xfrm>
                <a:off x="3446374" y="1101365"/>
                <a:ext cx="71640" cy="118800"/>
              </p14:xfrm>
            </p:contentPart>
          </mc:Choice>
          <mc:Fallback xmlns="">
            <p:pic>
              <p:nvPicPr>
                <p:cNvPr id="269" name="Freihand 268">
                  <a:extLst>
                    <a:ext uri="{FF2B5EF4-FFF2-40B4-BE49-F238E27FC236}">
                      <a16:creationId xmlns:a16="http://schemas.microsoft.com/office/drawing/2014/main" id="{83478271-CE05-4453-803F-ACB88C714E61}"/>
                    </a:ext>
                  </a:extLst>
                </p:cNvPr>
                <p:cNvPicPr/>
                <p:nvPr/>
              </p:nvPicPr>
              <p:blipFill>
                <a:blip r:embed="rId441"/>
                <a:stretch>
                  <a:fillRect/>
                </a:stretch>
              </p:blipFill>
              <p:spPr>
                <a:xfrm>
                  <a:off x="3442054" y="1097045"/>
                  <a:ext cx="80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0" name="Freihand 269">
                  <a:extLst>
                    <a:ext uri="{FF2B5EF4-FFF2-40B4-BE49-F238E27FC236}">
                      <a16:creationId xmlns:a16="http://schemas.microsoft.com/office/drawing/2014/main" id="{9E3D779A-B824-4871-A7A1-E823AE1AF61D}"/>
                    </a:ext>
                  </a:extLst>
                </p14:cNvPr>
                <p14:cNvContentPartPr/>
                <p14:nvPr/>
              </p14:nvContentPartPr>
              <p14:xfrm>
                <a:off x="3539254" y="1162205"/>
                <a:ext cx="58320" cy="56880"/>
              </p14:xfrm>
            </p:contentPart>
          </mc:Choice>
          <mc:Fallback xmlns="">
            <p:pic>
              <p:nvPicPr>
                <p:cNvPr id="270" name="Freihand 269">
                  <a:extLst>
                    <a:ext uri="{FF2B5EF4-FFF2-40B4-BE49-F238E27FC236}">
                      <a16:creationId xmlns:a16="http://schemas.microsoft.com/office/drawing/2014/main" id="{9E3D779A-B824-4871-A7A1-E823AE1AF61D}"/>
                    </a:ext>
                  </a:extLst>
                </p:cNvPr>
                <p:cNvPicPr/>
                <p:nvPr/>
              </p:nvPicPr>
              <p:blipFill>
                <a:blip r:embed="rId443"/>
                <a:stretch>
                  <a:fillRect/>
                </a:stretch>
              </p:blipFill>
              <p:spPr>
                <a:xfrm>
                  <a:off x="3534934" y="1157885"/>
                  <a:ext cx="66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1" name="Freihand 270">
                  <a:extLst>
                    <a:ext uri="{FF2B5EF4-FFF2-40B4-BE49-F238E27FC236}">
                      <a16:creationId xmlns:a16="http://schemas.microsoft.com/office/drawing/2014/main" id="{3FAD383C-8A3E-4E42-9044-30905053EBAD}"/>
                    </a:ext>
                  </a:extLst>
                </p14:cNvPr>
                <p14:cNvContentPartPr/>
                <p14:nvPr/>
              </p14:nvContentPartPr>
              <p14:xfrm>
                <a:off x="3594334" y="1094165"/>
                <a:ext cx="74160" cy="112680"/>
              </p14:xfrm>
            </p:contentPart>
          </mc:Choice>
          <mc:Fallback xmlns="">
            <p:pic>
              <p:nvPicPr>
                <p:cNvPr id="271" name="Freihand 270">
                  <a:extLst>
                    <a:ext uri="{FF2B5EF4-FFF2-40B4-BE49-F238E27FC236}">
                      <a16:creationId xmlns:a16="http://schemas.microsoft.com/office/drawing/2014/main" id="{3FAD383C-8A3E-4E42-9044-30905053EBAD}"/>
                    </a:ext>
                  </a:extLst>
                </p:cNvPr>
                <p:cNvPicPr/>
                <p:nvPr/>
              </p:nvPicPr>
              <p:blipFill>
                <a:blip r:embed="rId445"/>
                <a:stretch>
                  <a:fillRect/>
                </a:stretch>
              </p:blipFill>
              <p:spPr>
                <a:xfrm>
                  <a:off x="3590014" y="1089845"/>
                  <a:ext cx="82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2" name="Freihand 271">
                  <a:extLst>
                    <a:ext uri="{FF2B5EF4-FFF2-40B4-BE49-F238E27FC236}">
                      <a16:creationId xmlns:a16="http://schemas.microsoft.com/office/drawing/2014/main" id="{5EB07869-8AA9-4ED5-9609-C5548AB0FADA}"/>
                    </a:ext>
                  </a:extLst>
                </p14:cNvPr>
                <p14:cNvContentPartPr/>
                <p14:nvPr/>
              </p14:nvContentPartPr>
              <p14:xfrm>
                <a:off x="3678214" y="1141325"/>
                <a:ext cx="67680" cy="42840"/>
              </p14:xfrm>
            </p:contentPart>
          </mc:Choice>
          <mc:Fallback xmlns="">
            <p:pic>
              <p:nvPicPr>
                <p:cNvPr id="272" name="Freihand 271">
                  <a:extLst>
                    <a:ext uri="{FF2B5EF4-FFF2-40B4-BE49-F238E27FC236}">
                      <a16:creationId xmlns:a16="http://schemas.microsoft.com/office/drawing/2014/main" id="{5EB07869-8AA9-4ED5-9609-C5548AB0FADA}"/>
                    </a:ext>
                  </a:extLst>
                </p:cNvPr>
                <p:cNvPicPr/>
                <p:nvPr/>
              </p:nvPicPr>
              <p:blipFill>
                <a:blip r:embed="rId447"/>
                <a:stretch>
                  <a:fillRect/>
                </a:stretch>
              </p:blipFill>
              <p:spPr>
                <a:xfrm>
                  <a:off x="3673894" y="1137005"/>
                  <a:ext cx="76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3" name="Freihand 272">
                  <a:extLst>
                    <a:ext uri="{FF2B5EF4-FFF2-40B4-BE49-F238E27FC236}">
                      <a16:creationId xmlns:a16="http://schemas.microsoft.com/office/drawing/2014/main" id="{73AA1561-3C4A-4B9E-B26C-CA1848A38525}"/>
                    </a:ext>
                  </a:extLst>
                </p14:cNvPr>
                <p14:cNvContentPartPr/>
                <p14:nvPr/>
              </p14:nvContentPartPr>
              <p14:xfrm>
                <a:off x="3764614" y="1058885"/>
                <a:ext cx="74520" cy="118800"/>
              </p14:xfrm>
            </p:contentPart>
          </mc:Choice>
          <mc:Fallback xmlns="">
            <p:pic>
              <p:nvPicPr>
                <p:cNvPr id="273" name="Freihand 272">
                  <a:extLst>
                    <a:ext uri="{FF2B5EF4-FFF2-40B4-BE49-F238E27FC236}">
                      <a16:creationId xmlns:a16="http://schemas.microsoft.com/office/drawing/2014/main" id="{73AA1561-3C4A-4B9E-B26C-CA1848A38525}"/>
                    </a:ext>
                  </a:extLst>
                </p:cNvPr>
                <p:cNvPicPr/>
                <p:nvPr/>
              </p:nvPicPr>
              <p:blipFill>
                <a:blip r:embed="rId449"/>
                <a:stretch>
                  <a:fillRect/>
                </a:stretch>
              </p:blipFill>
              <p:spPr>
                <a:xfrm>
                  <a:off x="3760294" y="1054565"/>
                  <a:ext cx="8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4" name="Freihand 273">
                  <a:extLst>
                    <a:ext uri="{FF2B5EF4-FFF2-40B4-BE49-F238E27FC236}">
                      <a16:creationId xmlns:a16="http://schemas.microsoft.com/office/drawing/2014/main" id="{E55937E4-DDF7-412A-8640-36B6A1B3EA55}"/>
                    </a:ext>
                  </a:extLst>
                </p14:cNvPr>
                <p14:cNvContentPartPr/>
                <p14:nvPr/>
              </p14:nvContentPartPr>
              <p14:xfrm>
                <a:off x="3862894" y="1055285"/>
                <a:ext cx="141480" cy="90720"/>
              </p14:xfrm>
            </p:contentPart>
          </mc:Choice>
          <mc:Fallback xmlns="">
            <p:pic>
              <p:nvPicPr>
                <p:cNvPr id="274" name="Freihand 273">
                  <a:extLst>
                    <a:ext uri="{FF2B5EF4-FFF2-40B4-BE49-F238E27FC236}">
                      <a16:creationId xmlns:a16="http://schemas.microsoft.com/office/drawing/2014/main" id="{E55937E4-DDF7-412A-8640-36B6A1B3EA55}"/>
                    </a:ext>
                  </a:extLst>
                </p:cNvPr>
                <p:cNvPicPr/>
                <p:nvPr/>
              </p:nvPicPr>
              <p:blipFill>
                <a:blip r:embed="rId451"/>
                <a:stretch>
                  <a:fillRect/>
                </a:stretch>
              </p:blipFill>
              <p:spPr>
                <a:xfrm>
                  <a:off x="3858574" y="1050965"/>
                  <a:ext cx="150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5" name="Freihand 274">
                  <a:extLst>
                    <a:ext uri="{FF2B5EF4-FFF2-40B4-BE49-F238E27FC236}">
                      <a16:creationId xmlns:a16="http://schemas.microsoft.com/office/drawing/2014/main" id="{F11012B2-3EB3-4259-BEB9-496324601810}"/>
                    </a:ext>
                  </a:extLst>
                </p14:cNvPr>
                <p14:cNvContentPartPr/>
                <p14:nvPr/>
              </p14:nvContentPartPr>
              <p14:xfrm>
                <a:off x="4024174" y="1022885"/>
                <a:ext cx="102600" cy="133920"/>
              </p14:xfrm>
            </p:contentPart>
          </mc:Choice>
          <mc:Fallback xmlns="">
            <p:pic>
              <p:nvPicPr>
                <p:cNvPr id="275" name="Freihand 274">
                  <a:extLst>
                    <a:ext uri="{FF2B5EF4-FFF2-40B4-BE49-F238E27FC236}">
                      <a16:creationId xmlns:a16="http://schemas.microsoft.com/office/drawing/2014/main" id="{F11012B2-3EB3-4259-BEB9-496324601810}"/>
                    </a:ext>
                  </a:extLst>
                </p:cNvPr>
                <p:cNvPicPr/>
                <p:nvPr/>
              </p:nvPicPr>
              <p:blipFill>
                <a:blip r:embed="rId453"/>
                <a:stretch>
                  <a:fillRect/>
                </a:stretch>
              </p:blipFill>
              <p:spPr>
                <a:xfrm>
                  <a:off x="4019854" y="1018565"/>
                  <a:ext cx="111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6" name="Freihand 275">
                  <a:extLst>
                    <a:ext uri="{FF2B5EF4-FFF2-40B4-BE49-F238E27FC236}">
                      <a16:creationId xmlns:a16="http://schemas.microsoft.com/office/drawing/2014/main" id="{73690877-E102-4ADB-86FD-765A30123EBD}"/>
                    </a:ext>
                  </a:extLst>
                </p14:cNvPr>
                <p14:cNvContentPartPr/>
                <p14:nvPr/>
              </p14:nvContentPartPr>
              <p14:xfrm>
                <a:off x="3827254" y="1060325"/>
                <a:ext cx="360" cy="360"/>
              </p14:xfrm>
            </p:contentPart>
          </mc:Choice>
          <mc:Fallback xmlns="">
            <p:pic>
              <p:nvPicPr>
                <p:cNvPr id="276" name="Freihand 275">
                  <a:extLst>
                    <a:ext uri="{FF2B5EF4-FFF2-40B4-BE49-F238E27FC236}">
                      <a16:creationId xmlns:a16="http://schemas.microsoft.com/office/drawing/2014/main" id="{73690877-E102-4ADB-86FD-765A30123EBD}"/>
                    </a:ext>
                  </a:extLst>
                </p:cNvPr>
                <p:cNvPicPr/>
                <p:nvPr/>
              </p:nvPicPr>
              <p:blipFill>
                <a:blip r:embed="rId158"/>
                <a:stretch>
                  <a:fillRect/>
                </a:stretch>
              </p:blipFill>
              <p:spPr>
                <a:xfrm>
                  <a:off x="3822934" y="1056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8" name="Freihand 277">
                  <a:extLst>
                    <a:ext uri="{FF2B5EF4-FFF2-40B4-BE49-F238E27FC236}">
                      <a16:creationId xmlns:a16="http://schemas.microsoft.com/office/drawing/2014/main" id="{B0C1C7A3-9A1F-4A01-A1EB-632FA15E919E}"/>
                    </a:ext>
                  </a:extLst>
                </p14:cNvPr>
                <p14:cNvContentPartPr/>
                <p14:nvPr/>
              </p14:nvContentPartPr>
              <p14:xfrm>
                <a:off x="865894" y="1697165"/>
                <a:ext cx="94680" cy="91080"/>
              </p14:xfrm>
            </p:contentPart>
          </mc:Choice>
          <mc:Fallback xmlns="">
            <p:pic>
              <p:nvPicPr>
                <p:cNvPr id="278" name="Freihand 277">
                  <a:extLst>
                    <a:ext uri="{FF2B5EF4-FFF2-40B4-BE49-F238E27FC236}">
                      <a16:creationId xmlns:a16="http://schemas.microsoft.com/office/drawing/2014/main" id="{B0C1C7A3-9A1F-4A01-A1EB-632FA15E919E}"/>
                    </a:ext>
                  </a:extLst>
                </p:cNvPr>
                <p:cNvPicPr/>
                <p:nvPr/>
              </p:nvPicPr>
              <p:blipFill>
                <a:blip r:embed="rId456"/>
                <a:stretch>
                  <a:fillRect/>
                </a:stretch>
              </p:blipFill>
              <p:spPr>
                <a:xfrm>
                  <a:off x="861574" y="1692845"/>
                  <a:ext cx="103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9" name="Freihand 278">
                  <a:extLst>
                    <a:ext uri="{FF2B5EF4-FFF2-40B4-BE49-F238E27FC236}">
                      <a16:creationId xmlns:a16="http://schemas.microsoft.com/office/drawing/2014/main" id="{051BDF42-6DAB-4CDF-92F1-B769DA4E0694}"/>
                    </a:ext>
                  </a:extLst>
                </p14:cNvPr>
                <p14:cNvContentPartPr/>
                <p14:nvPr/>
              </p14:nvContentPartPr>
              <p14:xfrm>
                <a:off x="965254" y="1748285"/>
                <a:ext cx="46800" cy="32400"/>
              </p14:xfrm>
            </p:contentPart>
          </mc:Choice>
          <mc:Fallback xmlns="">
            <p:pic>
              <p:nvPicPr>
                <p:cNvPr id="279" name="Freihand 278">
                  <a:extLst>
                    <a:ext uri="{FF2B5EF4-FFF2-40B4-BE49-F238E27FC236}">
                      <a16:creationId xmlns:a16="http://schemas.microsoft.com/office/drawing/2014/main" id="{051BDF42-6DAB-4CDF-92F1-B769DA4E0694}"/>
                    </a:ext>
                  </a:extLst>
                </p:cNvPr>
                <p:cNvPicPr/>
                <p:nvPr/>
              </p:nvPicPr>
              <p:blipFill>
                <a:blip r:embed="rId458"/>
                <a:stretch>
                  <a:fillRect/>
                </a:stretch>
              </p:blipFill>
              <p:spPr>
                <a:xfrm>
                  <a:off x="960934" y="1743965"/>
                  <a:ext cx="55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0" name="Freihand 279">
                  <a:extLst>
                    <a:ext uri="{FF2B5EF4-FFF2-40B4-BE49-F238E27FC236}">
                      <a16:creationId xmlns:a16="http://schemas.microsoft.com/office/drawing/2014/main" id="{1E885F62-45B3-471D-8BD5-7475F9CEFB9A}"/>
                    </a:ext>
                  </a:extLst>
                </p14:cNvPr>
                <p14:cNvContentPartPr/>
                <p14:nvPr/>
              </p14:nvContentPartPr>
              <p14:xfrm>
                <a:off x="1038694" y="1734965"/>
                <a:ext cx="55800" cy="46080"/>
              </p14:xfrm>
            </p:contentPart>
          </mc:Choice>
          <mc:Fallback xmlns="">
            <p:pic>
              <p:nvPicPr>
                <p:cNvPr id="280" name="Freihand 279">
                  <a:extLst>
                    <a:ext uri="{FF2B5EF4-FFF2-40B4-BE49-F238E27FC236}">
                      <a16:creationId xmlns:a16="http://schemas.microsoft.com/office/drawing/2014/main" id="{1E885F62-45B3-471D-8BD5-7475F9CEFB9A}"/>
                    </a:ext>
                  </a:extLst>
                </p:cNvPr>
                <p:cNvPicPr/>
                <p:nvPr/>
              </p:nvPicPr>
              <p:blipFill>
                <a:blip r:embed="rId460"/>
                <a:stretch>
                  <a:fillRect/>
                </a:stretch>
              </p:blipFill>
              <p:spPr>
                <a:xfrm>
                  <a:off x="1034374" y="1730645"/>
                  <a:ext cx="64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Freihand 280">
                  <a:extLst>
                    <a:ext uri="{FF2B5EF4-FFF2-40B4-BE49-F238E27FC236}">
                      <a16:creationId xmlns:a16="http://schemas.microsoft.com/office/drawing/2014/main" id="{1B85DA92-2EBC-40E5-8554-AC0165C1D457}"/>
                    </a:ext>
                  </a:extLst>
                </p14:cNvPr>
                <p14:cNvContentPartPr/>
                <p14:nvPr/>
              </p14:nvContentPartPr>
              <p14:xfrm>
                <a:off x="1094854" y="1696445"/>
                <a:ext cx="81360" cy="89640"/>
              </p14:xfrm>
            </p:contentPart>
          </mc:Choice>
          <mc:Fallback xmlns="">
            <p:pic>
              <p:nvPicPr>
                <p:cNvPr id="281" name="Freihand 280">
                  <a:extLst>
                    <a:ext uri="{FF2B5EF4-FFF2-40B4-BE49-F238E27FC236}">
                      <a16:creationId xmlns:a16="http://schemas.microsoft.com/office/drawing/2014/main" id="{1B85DA92-2EBC-40E5-8554-AC0165C1D457}"/>
                    </a:ext>
                  </a:extLst>
                </p:cNvPr>
                <p:cNvPicPr/>
                <p:nvPr/>
              </p:nvPicPr>
              <p:blipFill>
                <a:blip r:embed="rId462"/>
                <a:stretch>
                  <a:fillRect/>
                </a:stretch>
              </p:blipFill>
              <p:spPr>
                <a:xfrm>
                  <a:off x="1090534" y="1692125"/>
                  <a:ext cx="90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6" name="Freihand 295">
                  <a:extLst>
                    <a:ext uri="{FF2B5EF4-FFF2-40B4-BE49-F238E27FC236}">
                      <a16:creationId xmlns:a16="http://schemas.microsoft.com/office/drawing/2014/main" id="{877126DF-A1D5-4FAC-8065-226F810EFDA1}"/>
                    </a:ext>
                  </a:extLst>
                </p14:cNvPr>
                <p14:cNvContentPartPr/>
                <p14:nvPr/>
              </p14:nvContentPartPr>
              <p14:xfrm>
                <a:off x="2246134" y="1376045"/>
                <a:ext cx="92520" cy="70200"/>
              </p14:xfrm>
            </p:contentPart>
          </mc:Choice>
          <mc:Fallback xmlns="">
            <p:pic>
              <p:nvPicPr>
                <p:cNvPr id="296" name="Freihand 295">
                  <a:extLst>
                    <a:ext uri="{FF2B5EF4-FFF2-40B4-BE49-F238E27FC236}">
                      <a16:creationId xmlns:a16="http://schemas.microsoft.com/office/drawing/2014/main" id="{877126DF-A1D5-4FAC-8065-226F810EFDA1}"/>
                    </a:ext>
                  </a:extLst>
                </p:cNvPr>
                <p:cNvPicPr/>
                <p:nvPr/>
              </p:nvPicPr>
              <p:blipFill>
                <a:blip r:embed="rId464"/>
                <a:stretch>
                  <a:fillRect/>
                </a:stretch>
              </p:blipFill>
              <p:spPr>
                <a:xfrm>
                  <a:off x="2241814" y="1371725"/>
                  <a:ext cx="101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7" name="Freihand 296">
                  <a:extLst>
                    <a:ext uri="{FF2B5EF4-FFF2-40B4-BE49-F238E27FC236}">
                      <a16:creationId xmlns:a16="http://schemas.microsoft.com/office/drawing/2014/main" id="{085216C1-5021-458B-A140-675389B67F22}"/>
                    </a:ext>
                  </a:extLst>
                </p14:cNvPr>
                <p14:cNvContentPartPr/>
                <p14:nvPr/>
              </p14:nvContentPartPr>
              <p14:xfrm>
                <a:off x="1310854" y="1689245"/>
                <a:ext cx="140400" cy="84600"/>
              </p14:xfrm>
            </p:contentPart>
          </mc:Choice>
          <mc:Fallback xmlns="">
            <p:pic>
              <p:nvPicPr>
                <p:cNvPr id="297" name="Freihand 296">
                  <a:extLst>
                    <a:ext uri="{FF2B5EF4-FFF2-40B4-BE49-F238E27FC236}">
                      <a16:creationId xmlns:a16="http://schemas.microsoft.com/office/drawing/2014/main" id="{085216C1-5021-458B-A140-675389B67F22}"/>
                    </a:ext>
                  </a:extLst>
                </p:cNvPr>
                <p:cNvPicPr/>
                <p:nvPr/>
              </p:nvPicPr>
              <p:blipFill>
                <a:blip r:embed="rId466"/>
                <a:stretch>
                  <a:fillRect/>
                </a:stretch>
              </p:blipFill>
              <p:spPr>
                <a:xfrm>
                  <a:off x="1306534" y="1684925"/>
                  <a:ext cx="149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8" name="Freihand 297">
                  <a:extLst>
                    <a:ext uri="{FF2B5EF4-FFF2-40B4-BE49-F238E27FC236}">
                      <a16:creationId xmlns:a16="http://schemas.microsoft.com/office/drawing/2014/main" id="{F5D59C36-DAB4-4E0B-B92C-43A1C443D85B}"/>
                    </a:ext>
                  </a:extLst>
                </p14:cNvPr>
                <p14:cNvContentPartPr/>
                <p14:nvPr/>
              </p14:nvContentPartPr>
              <p14:xfrm>
                <a:off x="1480414" y="1669805"/>
                <a:ext cx="103680" cy="88200"/>
              </p14:xfrm>
            </p:contentPart>
          </mc:Choice>
          <mc:Fallback xmlns="">
            <p:pic>
              <p:nvPicPr>
                <p:cNvPr id="298" name="Freihand 297">
                  <a:extLst>
                    <a:ext uri="{FF2B5EF4-FFF2-40B4-BE49-F238E27FC236}">
                      <a16:creationId xmlns:a16="http://schemas.microsoft.com/office/drawing/2014/main" id="{F5D59C36-DAB4-4E0B-B92C-43A1C443D85B}"/>
                    </a:ext>
                  </a:extLst>
                </p:cNvPr>
                <p:cNvPicPr/>
                <p:nvPr/>
              </p:nvPicPr>
              <p:blipFill>
                <a:blip r:embed="rId468"/>
                <a:stretch>
                  <a:fillRect/>
                </a:stretch>
              </p:blipFill>
              <p:spPr>
                <a:xfrm>
                  <a:off x="1476094" y="1665485"/>
                  <a:ext cx="112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3" name="Freihand 282">
                  <a:extLst>
                    <a:ext uri="{FF2B5EF4-FFF2-40B4-BE49-F238E27FC236}">
                      <a16:creationId xmlns:a16="http://schemas.microsoft.com/office/drawing/2014/main" id="{89F02087-CD3F-41B3-8D94-6951798326E5}"/>
                    </a:ext>
                  </a:extLst>
                </p14:cNvPr>
                <p14:cNvContentPartPr/>
                <p14:nvPr/>
              </p14:nvContentPartPr>
              <p14:xfrm>
                <a:off x="3620974" y="1745045"/>
                <a:ext cx="76320" cy="58680"/>
              </p14:xfrm>
            </p:contentPart>
          </mc:Choice>
          <mc:Fallback xmlns="">
            <p:pic>
              <p:nvPicPr>
                <p:cNvPr id="283" name="Freihand 282">
                  <a:extLst>
                    <a:ext uri="{FF2B5EF4-FFF2-40B4-BE49-F238E27FC236}">
                      <a16:creationId xmlns:a16="http://schemas.microsoft.com/office/drawing/2014/main" id="{89F02087-CD3F-41B3-8D94-6951798326E5}"/>
                    </a:ext>
                  </a:extLst>
                </p:cNvPr>
                <p:cNvPicPr/>
                <p:nvPr/>
              </p:nvPicPr>
              <p:blipFill>
                <a:blip r:embed="rId470"/>
                <a:stretch>
                  <a:fillRect/>
                </a:stretch>
              </p:blipFill>
              <p:spPr>
                <a:xfrm>
                  <a:off x="3616654" y="1740725"/>
                  <a:ext cx="84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4" name="Freihand 283">
                  <a:extLst>
                    <a:ext uri="{FF2B5EF4-FFF2-40B4-BE49-F238E27FC236}">
                      <a16:creationId xmlns:a16="http://schemas.microsoft.com/office/drawing/2014/main" id="{654ED25E-9AD6-47DC-972F-BA0D3E565BC8}"/>
                    </a:ext>
                  </a:extLst>
                </p14:cNvPr>
                <p14:cNvContentPartPr/>
                <p14:nvPr/>
              </p14:nvContentPartPr>
              <p14:xfrm>
                <a:off x="3592174" y="1756205"/>
                <a:ext cx="122040" cy="51120"/>
              </p14:xfrm>
            </p:contentPart>
          </mc:Choice>
          <mc:Fallback xmlns="">
            <p:pic>
              <p:nvPicPr>
                <p:cNvPr id="284" name="Freihand 283">
                  <a:extLst>
                    <a:ext uri="{FF2B5EF4-FFF2-40B4-BE49-F238E27FC236}">
                      <a16:creationId xmlns:a16="http://schemas.microsoft.com/office/drawing/2014/main" id="{654ED25E-9AD6-47DC-972F-BA0D3E565BC8}"/>
                    </a:ext>
                  </a:extLst>
                </p:cNvPr>
                <p:cNvPicPr/>
                <p:nvPr/>
              </p:nvPicPr>
              <p:blipFill>
                <a:blip r:embed="rId472"/>
                <a:stretch>
                  <a:fillRect/>
                </a:stretch>
              </p:blipFill>
              <p:spPr>
                <a:xfrm>
                  <a:off x="3587854" y="1751885"/>
                  <a:ext cx="130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5" name="Freihand 284">
                  <a:extLst>
                    <a:ext uri="{FF2B5EF4-FFF2-40B4-BE49-F238E27FC236}">
                      <a16:creationId xmlns:a16="http://schemas.microsoft.com/office/drawing/2014/main" id="{5B488B8C-E30D-4607-94AF-0987CE011C50}"/>
                    </a:ext>
                  </a:extLst>
                </p14:cNvPr>
                <p14:cNvContentPartPr/>
                <p14:nvPr/>
              </p14:nvContentPartPr>
              <p14:xfrm>
                <a:off x="3760294" y="1727405"/>
                <a:ext cx="62280" cy="92520"/>
              </p14:xfrm>
            </p:contentPart>
          </mc:Choice>
          <mc:Fallback xmlns="">
            <p:pic>
              <p:nvPicPr>
                <p:cNvPr id="285" name="Freihand 284">
                  <a:extLst>
                    <a:ext uri="{FF2B5EF4-FFF2-40B4-BE49-F238E27FC236}">
                      <a16:creationId xmlns:a16="http://schemas.microsoft.com/office/drawing/2014/main" id="{5B488B8C-E30D-4607-94AF-0987CE011C50}"/>
                    </a:ext>
                  </a:extLst>
                </p:cNvPr>
                <p:cNvPicPr/>
                <p:nvPr/>
              </p:nvPicPr>
              <p:blipFill>
                <a:blip r:embed="rId474"/>
                <a:stretch>
                  <a:fillRect/>
                </a:stretch>
              </p:blipFill>
              <p:spPr>
                <a:xfrm>
                  <a:off x="3755974" y="1723085"/>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6" name="Freihand 285">
                  <a:extLst>
                    <a:ext uri="{FF2B5EF4-FFF2-40B4-BE49-F238E27FC236}">
                      <a16:creationId xmlns:a16="http://schemas.microsoft.com/office/drawing/2014/main" id="{6EDFF177-D8AB-4198-840B-5C75F49E9390}"/>
                    </a:ext>
                  </a:extLst>
                </p14:cNvPr>
                <p14:cNvContentPartPr/>
                <p14:nvPr/>
              </p14:nvContentPartPr>
              <p14:xfrm>
                <a:off x="3853534" y="1671965"/>
                <a:ext cx="155160" cy="110880"/>
              </p14:xfrm>
            </p:contentPart>
          </mc:Choice>
          <mc:Fallback xmlns="">
            <p:pic>
              <p:nvPicPr>
                <p:cNvPr id="286" name="Freihand 285">
                  <a:extLst>
                    <a:ext uri="{FF2B5EF4-FFF2-40B4-BE49-F238E27FC236}">
                      <a16:creationId xmlns:a16="http://schemas.microsoft.com/office/drawing/2014/main" id="{6EDFF177-D8AB-4198-840B-5C75F49E9390}"/>
                    </a:ext>
                  </a:extLst>
                </p:cNvPr>
                <p:cNvPicPr/>
                <p:nvPr/>
              </p:nvPicPr>
              <p:blipFill>
                <a:blip r:embed="rId476"/>
                <a:stretch>
                  <a:fillRect/>
                </a:stretch>
              </p:blipFill>
              <p:spPr>
                <a:xfrm>
                  <a:off x="3849214" y="1667645"/>
                  <a:ext cx="163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7" name="Freihand 286">
                  <a:extLst>
                    <a:ext uri="{FF2B5EF4-FFF2-40B4-BE49-F238E27FC236}">
                      <a16:creationId xmlns:a16="http://schemas.microsoft.com/office/drawing/2014/main" id="{B611E40E-1FD4-4482-AC84-6DAAB8450323}"/>
                    </a:ext>
                  </a:extLst>
                </p14:cNvPr>
                <p14:cNvContentPartPr/>
                <p14:nvPr/>
              </p14:nvContentPartPr>
              <p14:xfrm>
                <a:off x="3949654" y="1752965"/>
                <a:ext cx="120240" cy="12600"/>
              </p14:xfrm>
            </p:contentPart>
          </mc:Choice>
          <mc:Fallback xmlns="">
            <p:pic>
              <p:nvPicPr>
                <p:cNvPr id="287" name="Freihand 286">
                  <a:extLst>
                    <a:ext uri="{FF2B5EF4-FFF2-40B4-BE49-F238E27FC236}">
                      <a16:creationId xmlns:a16="http://schemas.microsoft.com/office/drawing/2014/main" id="{B611E40E-1FD4-4482-AC84-6DAAB8450323}"/>
                    </a:ext>
                  </a:extLst>
                </p:cNvPr>
                <p:cNvPicPr/>
                <p:nvPr/>
              </p:nvPicPr>
              <p:blipFill>
                <a:blip r:embed="rId478"/>
                <a:stretch>
                  <a:fillRect/>
                </a:stretch>
              </p:blipFill>
              <p:spPr>
                <a:xfrm>
                  <a:off x="3945334" y="1748645"/>
                  <a:ext cx="128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8" name="Freihand 287">
                  <a:extLst>
                    <a:ext uri="{FF2B5EF4-FFF2-40B4-BE49-F238E27FC236}">
                      <a16:creationId xmlns:a16="http://schemas.microsoft.com/office/drawing/2014/main" id="{2FBB5E97-667A-4595-9828-8B36CF9CDD87}"/>
                    </a:ext>
                  </a:extLst>
                </p14:cNvPr>
                <p14:cNvContentPartPr/>
                <p14:nvPr/>
              </p14:nvContentPartPr>
              <p14:xfrm>
                <a:off x="4121734" y="1664765"/>
                <a:ext cx="102960" cy="89640"/>
              </p14:xfrm>
            </p:contentPart>
          </mc:Choice>
          <mc:Fallback xmlns="">
            <p:pic>
              <p:nvPicPr>
                <p:cNvPr id="288" name="Freihand 287">
                  <a:extLst>
                    <a:ext uri="{FF2B5EF4-FFF2-40B4-BE49-F238E27FC236}">
                      <a16:creationId xmlns:a16="http://schemas.microsoft.com/office/drawing/2014/main" id="{2FBB5E97-667A-4595-9828-8B36CF9CDD87}"/>
                    </a:ext>
                  </a:extLst>
                </p:cNvPr>
                <p:cNvPicPr/>
                <p:nvPr/>
              </p:nvPicPr>
              <p:blipFill>
                <a:blip r:embed="rId480"/>
                <a:stretch>
                  <a:fillRect/>
                </a:stretch>
              </p:blipFill>
              <p:spPr>
                <a:xfrm>
                  <a:off x="4117414" y="1660445"/>
                  <a:ext cx="111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Freihand 288">
                  <a:extLst>
                    <a:ext uri="{FF2B5EF4-FFF2-40B4-BE49-F238E27FC236}">
                      <a16:creationId xmlns:a16="http://schemas.microsoft.com/office/drawing/2014/main" id="{839841FB-CE7B-4891-8725-D51E122D7670}"/>
                    </a:ext>
                  </a:extLst>
                </p14:cNvPr>
                <p14:cNvContentPartPr/>
                <p14:nvPr/>
              </p14:nvContentPartPr>
              <p14:xfrm>
                <a:off x="4178254" y="1728485"/>
                <a:ext cx="47520" cy="14760"/>
              </p14:xfrm>
            </p:contentPart>
          </mc:Choice>
          <mc:Fallback xmlns="">
            <p:pic>
              <p:nvPicPr>
                <p:cNvPr id="289" name="Freihand 288">
                  <a:extLst>
                    <a:ext uri="{FF2B5EF4-FFF2-40B4-BE49-F238E27FC236}">
                      <a16:creationId xmlns:a16="http://schemas.microsoft.com/office/drawing/2014/main" id="{839841FB-CE7B-4891-8725-D51E122D7670}"/>
                    </a:ext>
                  </a:extLst>
                </p:cNvPr>
                <p:cNvPicPr/>
                <p:nvPr/>
              </p:nvPicPr>
              <p:blipFill>
                <a:blip r:embed="rId482"/>
                <a:stretch>
                  <a:fillRect/>
                </a:stretch>
              </p:blipFill>
              <p:spPr>
                <a:xfrm>
                  <a:off x="4173934" y="1724165"/>
                  <a:ext cx="5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0" name="Freihand 289">
                  <a:extLst>
                    <a:ext uri="{FF2B5EF4-FFF2-40B4-BE49-F238E27FC236}">
                      <a16:creationId xmlns:a16="http://schemas.microsoft.com/office/drawing/2014/main" id="{87CDD462-B8C4-4CD7-95AB-D4D6FF58BA28}"/>
                    </a:ext>
                  </a:extLst>
                </p14:cNvPr>
                <p14:cNvContentPartPr/>
                <p14:nvPr/>
              </p14:nvContentPartPr>
              <p14:xfrm>
                <a:off x="4256734" y="1715525"/>
                <a:ext cx="104760" cy="16200"/>
              </p14:xfrm>
            </p:contentPart>
          </mc:Choice>
          <mc:Fallback xmlns="">
            <p:pic>
              <p:nvPicPr>
                <p:cNvPr id="290" name="Freihand 289">
                  <a:extLst>
                    <a:ext uri="{FF2B5EF4-FFF2-40B4-BE49-F238E27FC236}">
                      <a16:creationId xmlns:a16="http://schemas.microsoft.com/office/drawing/2014/main" id="{87CDD462-B8C4-4CD7-95AB-D4D6FF58BA28}"/>
                    </a:ext>
                  </a:extLst>
                </p:cNvPr>
                <p:cNvPicPr/>
                <p:nvPr/>
              </p:nvPicPr>
              <p:blipFill>
                <a:blip r:embed="rId484"/>
                <a:stretch>
                  <a:fillRect/>
                </a:stretch>
              </p:blipFill>
              <p:spPr>
                <a:xfrm>
                  <a:off x="4252414" y="1711205"/>
                  <a:ext cx="113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1" name="Freihand 290">
                  <a:extLst>
                    <a:ext uri="{FF2B5EF4-FFF2-40B4-BE49-F238E27FC236}">
                      <a16:creationId xmlns:a16="http://schemas.microsoft.com/office/drawing/2014/main" id="{9ECA99B1-DFD3-4752-A00C-7A0BB004BAAA}"/>
                    </a:ext>
                  </a:extLst>
                </p14:cNvPr>
                <p14:cNvContentPartPr/>
                <p14:nvPr/>
              </p14:nvContentPartPr>
              <p14:xfrm>
                <a:off x="4375894" y="1697885"/>
                <a:ext cx="76320" cy="123120"/>
              </p14:xfrm>
            </p:contentPart>
          </mc:Choice>
          <mc:Fallback xmlns="">
            <p:pic>
              <p:nvPicPr>
                <p:cNvPr id="291" name="Freihand 290">
                  <a:extLst>
                    <a:ext uri="{FF2B5EF4-FFF2-40B4-BE49-F238E27FC236}">
                      <a16:creationId xmlns:a16="http://schemas.microsoft.com/office/drawing/2014/main" id="{9ECA99B1-DFD3-4752-A00C-7A0BB004BAAA}"/>
                    </a:ext>
                  </a:extLst>
                </p:cNvPr>
                <p:cNvPicPr/>
                <p:nvPr/>
              </p:nvPicPr>
              <p:blipFill>
                <a:blip r:embed="rId486"/>
                <a:stretch>
                  <a:fillRect/>
                </a:stretch>
              </p:blipFill>
              <p:spPr>
                <a:xfrm>
                  <a:off x="4371574" y="1693565"/>
                  <a:ext cx="84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2" name="Freihand 291">
                  <a:extLst>
                    <a:ext uri="{FF2B5EF4-FFF2-40B4-BE49-F238E27FC236}">
                      <a16:creationId xmlns:a16="http://schemas.microsoft.com/office/drawing/2014/main" id="{69721B5C-4A70-4AD3-BBA6-9DF8C45D9201}"/>
                    </a:ext>
                  </a:extLst>
                </p14:cNvPr>
                <p14:cNvContentPartPr/>
                <p14:nvPr/>
              </p14:nvContentPartPr>
              <p14:xfrm>
                <a:off x="4463374" y="1640285"/>
                <a:ext cx="15120" cy="96120"/>
              </p14:xfrm>
            </p:contentPart>
          </mc:Choice>
          <mc:Fallback xmlns="">
            <p:pic>
              <p:nvPicPr>
                <p:cNvPr id="292" name="Freihand 291">
                  <a:extLst>
                    <a:ext uri="{FF2B5EF4-FFF2-40B4-BE49-F238E27FC236}">
                      <a16:creationId xmlns:a16="http://schemas.microsoft.com/office/drawing/2014/main" id="{69721B5C-4A70-4AD3-BBA6-9DF8C45D9201}"/>
                    </a:ext>
                  </a:extLst>
                </p:cNvPr>
                <p:cNvPicPr/>
                <p:nvPr/>
              </p:nvPicPr>
              <p:blipFill>
                <a:blip r:embed="rId488"/>
                <a:stretch>
                  <a:fillRect/>
                </a:stretch>
              </p:blipFill>
              <p:spPr>
                <a:xfrm>
                  <a:off x="4459054" y="1635965"/>
                  <a:ext cx="2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3" name="Freihand 292">
                  <a:extLst>
                    <a:ext uri="{FF2B5EF4-FFF2-40B4-BE49-F238E27FC236}">
                      <a16:creationId xmlns:a16="http://schemas.microsoft.com/office/drawing/2014/main" id="{86390B0A-BAA6-4B4D-A090-FDB07A07C3E1}"/>
                    </a:ext>
                  </a:extLst>
                </p14:cNvPr>
                <p14:cNvContentPartPr/>
                <p14:nvPr/>
              </p14:nvContentPartPr>
              <p14:xfrm>
                <a:off x="4480294" y="1692125"/>
                <a:ext cx="169920" cy="24840"/>
              </p14:xfrm>
            </p:contentPart>
          </mc:Choice>
          <mc:Fallback xmlns="">
            <p:pic>
              <p:nvPicPr>
                <p:cNvPr id="293" name="Freihand 292">
                  <a:extLst>
                    <a:ext uri="{FF2B5EF4-FFF2-40B4-BE49-F238E27FC236}">
                      <a16:creationId xmlns:a16="http://schemas.microsoft.com/office/drawing/2014/main" id="{86390B0A-BAA6-4B4D-A090-FDB07A07C3E1}"/>
                    </a:ext>
                  </a:extLst>
                </p:cNvPr>
                <p:cNvPicPr/>
                <p:nvPr/>
              </p:nvPicPr>
              <p:blipFill>
                <a:blip r:embed="rId490"/>
                <a:stretch>
                  <a:fillRect/>
                </a:stretch>
              </p:blipFill>
              <p:spPr>
                <a:xfrm>
                  <a:off x="4475974" y="1687805"/>
                  <a:ext cx="178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4" name="Freihand 293">
                  <a:extLst>
                    <a:ext uri="{FF2B5EF4-FFF2-40B4-BE49-F238E27FC236}">
                      <a16:creationId xmlns:a16="http://schemas.microsoft.com/office/drawing/2014/main" id="{39C49863-2DB0-45C5-A04C-1586D05EFCBD}"/>
                    </a:ext>
                  </a:extLst>
                </p14:cNvPr>
                <p14:cNvContentPartPr/>
                <p14:nvPr/>
              </p14:nvContentPartPr>
              <p14:xfrm>
                <a:off x="4703494" y="1633085"/>
                <a:ext cx="121680" cy="95040"/>
              </p14:xfrm>
            </p:contentPart>
          </mc:Choice>
          <mc:Fallback xmlns="">
            <p:pic>
              <p:nvPicPr>
                <p:cNvPr id="294" name="Freihand 293">
                  <a:extLst>
                    <a:ext uri="{FF2B5EF4-FFF2-40B4-BE49-F238E27FC236}">
                      <a16:creationId xmlns:a16="http://schemas.microsoft.com/office/drawing/2014/main" id="{39C49863-2DB0-45C5-A04C-1586D05EFCBD}"/>
                    </a:ext>
                  </a:extLst>
                </p:cNvPr>
                <p:cNvPicPr/>
                <p:nvPr/>
              </p:nvPicPr>
              <p:blipFill>
                <a:blip r:embed="rId492"/>
                <a:stretch>
                  <a:fillRect/>
                </a:stretch>
              </p:blipFill>
              <p:spPr>
                <a:xfrm>
                  <a:off x="4699174" y="1628765"/>
                  <a:ext cx="130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0" name="Freihand 299">
                  <a:extLst>
                    <a:ext uri="{FF2B5EF4-FFF2-40B4-BE49-F238E27FC236}">
                      <a16:creationId xmlns:a16="http://schemas.microsoft.com/office/drawing/2014/main" id="{BFDEDC6C-0962-4440-9DED-C87E222EEB39}"/>
                    </a:ext>
                  </a:extLst>
                </p14:cNvPr>
                <p14:cNvContentPartPr/>
                <p14:nvPr/>
              </p14:nvContentPartPr>
              <p14:xfrm>
                <a:off x="4090414" y="1914245"/>
                <a:ext cx="161280" cy="68040"/>
              </p14:xfrm>
            </p:contentPart>
          </mc:Choice>
          <mc:Fallback xmlns="">
            <p:pic>
              <p:nvPicPr>
                <p:cNvPr id="300" name="Freihand 299">
                  <a:extLst>
                    <a:ext uri="{FF2B5EF4-FFF2-40B4-BE49-F238E27FC236}">
                      <a16:creationId xmlns:a16="http://schemas.microsoft.com/office/drawing/2014/main" id="{BFDEDC6C-0962-4440-9DED-C87E222EEB39}"/>
                    </a:ext>
                  </a:extLst>
                </p:cNvPr>
                <p:cNvPicPr/>
                <p:nvPr/>
              </p:nvPicPr>
              <p:blipFill>
                <a:blip r:embed="rId494"/>
                <a:stretch>
                  <a:fillRect/>
                </a:stretch>
              </p:blipFill>
              <p:spPr>
                <a:xfrm>
                  <a:off x="4086094" y="1909925"/>
                  <a:ext cx="169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1" name="Freihand 300">
                  <a:extLst>
                    <a:ext uri="{FF2B5EF4-FFF2-40B4-BE49-F238E27FC236}">
                      <a16:creationId xmlns:a16="http://schemas.microsoft.com/office/drawing/2014/main" id="{1A06A179-0E34-4AF2-8093-78953D2F4D80}"/>
                    </a:ext>
                  </a:extLst>
                </p14:cNvPr>
                <p14:cNvContentPartPr/>
                <p14:nvPr/>
              </p14:nvContentPartPr>
              <p14:xfrm>
                <a:off x="4333414" y="1841165"/>
                <a:ext cx="55440" cy="122760"/>
              </p14:xfrm>
            </p:contentPart>
          </mc:Choice>
          <mc:Fallback xmlns="">
            <p:pic>
              <p:nvPicPr>
                <p:cNvPr id="301" name="Freihand 300">
                  <a:extLst>
                    <a:ext uri="{FF2B5EF4-FFF2-40B4-BE49-F238E27FC236}">
                      <a16:creationId xmlns:a16="http://schemas.microsoft.com/office/drawing/2014/main" id="{1A06A179-0E34-4AF2-8093-78953D2F4D80}"/>
                    </a:ext>
                  </a:extLst>
                </p:cNvPr>
                <p:cNvPicPr/>
                <p:nvPr/>
              </p:nvPicPr>
              <p:blipFill>
                <a:blip r:embed="rId496"/>
                <a:stretch>
                  <a:fillRect/>
                </a:stretch>
              </p:blipFill>
              <p:spPr>
                <a:xfrm>
                  <a:off x="4329094" y="1836845"/>
                  <a:ext cx="64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2" name="Freihand 301">
                  <a:extLst>
                    <a:ext uri="{FF2B5EF4-FFF2-40B4-BE49-F238E27FC236}">
                      <a16:creationId xmlns:a16="http://schemas.microsoft.com/office/drawing/2014/main" id="{1951272B-75A8-4E95-95DD-7FB9F7378DEF}"/>
                    </a:ext>
                  </a:extLst>
                </p14:cNvPr>
                <p14:cNvContentPartPr/>
                <p14:nvPr/>
              </p14:nvContentPartPr>
              <p14:xfrm>
                <a:off x="4302094" y="1907045"/>
                <a:ext cx="148320" cy="13320"/>
              </p14:xfrm>
            </p:contentPart>
          </mc:Choice>
          <mc:Fallback xmlns="">
            <p:pic>
              <p:nvPicPr>
                <p:cNvPr id="302" name="Freihand 301">
                  <a:extLst>
                    <a:ext uri="{FF2B5EF4-FFF2-40B4-BE49-F238E27FC236}">
                      <a16:creationId xmlns:a16="http://schemas.microsoft.com/office/drawing/2014/main" id="{1951272B-75A8-4E95-95DD-7FB9F7378DEF}"/>
                    </a:ext>
                  </a:extLst>
                </p:cNvPr>
                <p:cNvPicPr/>
                <p:nvPr/>
              </p:nvPicPr>
              <p:blipFill>
                <a:blip r:embed="rId498"/>
                <a:stretch>
                  <a:fillRect/>
                </a:stretch>
              </p:blipFill>
              <p:spPr>
                <a:xfrm>
                  <a:off x="4297774" y="1902725"/>
                  <a:ext cx="156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49" name="Freihand 448">
                  <a:extLst>
                    <a:ext uri="{FF2B5EF4-FFF2-40B4-BE49-F238E27FC236}">
                      <a16:creationId xmlns:a16="http://schemas.microsoft.com/office/drawing/2014/main" id="{275FC4BB-38A2-41E7-B14C-3250FA7C7D1E}"/>
                    </a:ext>
                  </a:extLst>
                </p14:cNvPr>
                <p14:cNvContentPartPr/>
                <p14:nvPr/>
              </p14:nvContentPartPr>
              <p14:xfrm>
                <a:off x="10283854" y="1689605"/>
                <a:ext cx="1357560" cy="19440"/>
              </p14:xfrm>
            </p:contentPart>
          </mc:Choice>
          <mc:Fallback xmlns="">
            <p:pic>
              <p:nvPicPr>
                <p:cNvPr id="449" name="Freihand 448">
                  <a:extLst>
                    <a:ext uri="{FF2B5EF4-FFF2-40B4-BE49-F238E27FC236}">
                      <a16:creationId xmlns:a16="http://schemas.microsoft.com/office/drawing/2014/main" id="{275FC4BB-38A2-41E7-B14C-3250FA7C7D1E}"/>
                    </a:ext>
                  </a:extLst>
                </p:cNvPr>
                <p:cNvPicPr/>
                <p:nvPr/>
              </p:nvPicPr>
              <p:blipFill>
                <a:blip r:embed="rId500"/>
                <a:stretch>
                  <a:fillRect/>
                </a:stretch>
              </p:blipFill>
              <p:spPr>
                <a:xfrm>
                  <a:off x="10279534" y="1685285"/>
                  <a:ext cx="1366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8" name="Freihand 337">
                  <a:extLst>
                    <a:ext uri="{FF2B5EF4-FFF2-40B4-BE49-F238E27FC236}">
                      <a16:creationId xmlns:a16="http://schemas.microsoft.com/office/drawing/2014/main" id="{653E8062-54F9-4203-B508-DDF09BB7DB8E}"/>
                    </a:ext>
                  </a:extLst>
                </p14:cNvPr>
                <p14:cNvContentPartPr/>
                <p14:nvPr/>
              </p14:nvContentPartPr>
              <p14:xfrm>
                <a:off x="308974" y="2845205"/>
                <a:ext cx="360" cy="360"/>
              </p14:xfrm>
            </p:contentPart>
          </mc:Choice>
          <mc:Fallback xmlns="">
            <p:pic>
              <p:nvPicPr>
                <p:cNvPr id="338" name="Freihand 337">
                  <a:extLst>
                    <a:ext uri="{FF2B5EF4-FFF2-40B4-BE49-F238E27FC236}">
                      <a16:creationId xmlns:a16="http://schemas.microsoft.com/office/drawing/2014/main" id="{653E8062-54F9-4203-B508-DDF09BB7DB8E}"/>
                    </a:ext>
                  </a:extLst>
                </p:cNvPr>
                <p:cNvPicPr/>
                <p:nvPr/>
              </p:nvPicPr>
              <p:blipFill>
                <a:blip r:embed="rId158"/>
                <a:stretch>
                  <a:fillRect/>
                </a:stretch>
              </p:blipFill>
              <p:spPr>
                <a:xfrm>
                  <a:off x="304654" y="2840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9" name="Freihand 338">
                  <a:extLst>
                    <a:ext uri="{FF2B5EF4-FFF2-40B4-BE49-F238E27FC236}">
                      <a16:creationId xmlns:a16="http://schemas.microsoft.com/office/drawing/2014/main" id="{0BEEA5DE-FDBF-45F7-A06C-A10BC2EFB199}"/>
                    </a:ext>
                  </a:extLst>
                </p14:cNvPr>
                <p14:cNvContentPartPr/>
                <p14:nvPr/>
              </p14:nvContentPartPr>
              <p14:xfrm>
                <a:off x="294214" y="2798405"/>
                <a:ext cx="131760" cy="95760"/>
              </p14:xfrm>
            </p:contentPart>
          </mc:Choice>
          <mc:Fallback xmlns="">
            <p:pic>
              <p:nvPicPr>
                <p:cNvPr id="339" name="Freihand 338">
                  <a:extLst>
                    <a:ext uri="{FF2B5EF4-FFF2-40B4-BE49-F238E27FC236}">
                      <a16:creationId xmlns:a16="http://schemas.microsoft.com/office/drawing/2014/main" id="{0BEEA5DE-FDBF-45F7-A06C-A10BC2EFB199}"/>
                    </a:ext>
                  </a:extLst>
                </p:cNvPr>
                <p:cNvPicPr/>
                <p:nvPr/>
              </p:nvPicPr>
              <p:blipFill>
                <a:blip r:embed="rId503"/>
                <a:stretch>
                  <a:fillRect/>
                </a:stretch>
              </p:blipFill>
              <p:spPr>
                <a:xfrm>
                  <a:off x="289894" y="2794085"/>
                  <a:ext cx="140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0" name="Freihand 339">
                  <a:extLst>
                    <a:ext uri="{FF2B5EF4-FFF2-40B4-BE49-F238E27FC236}">
                      <a16:creationId xmlns:a16="http://schemas.microsoft.com/office/drawing/2014/main" id="{93529107-6874-4567-9E14-D8FE1684A7F1}"/>
                    </a:ext>
                  </a:extLst>
                </p14:cNvPr>
                <p14:cNvContentPartPr/>
                <p14:nvPr/>
              </p14:nvContentPartPr>
              <p14:xfrm>
                <a:off x="456934" y="2804165"/>
                <a:ext cx="74160" cy="66240"/>
              </p14:xfrm>
            </p:contentPart>
          </mc:Choice>
          <mc:Fallback xmlns="">
            <p:pic>
              <p:nvPicPr>
                <p:cNvPr id="340" name="Freihand 339">
                  <a:extLst>
                    <a:ext uri="{FF2B5EF4-FFF2-40B4-BE49-F238E27FC236}">
                      <a16:creationId xmlns:a16="http://schemas.microsoft.com/office/drawing/2014/main" id="{93529107-6874-4567-9E14-D8FE1684A7F1}"/>
                    </a:ext>
                  </a:extLst>
                </p:cNvPr>
                <p:cNvPicPr/>
                <p:nvPr/>
              </p:nvPicPr>
              <p:blipFill>
                <a:blip r:embed="rId505"/>
                <a:stretch>
                  <a:fillRect/>
                </a:stretch>
              </p:blipFill>
              <p:spPr>
                <a:xfrm>
                  <a:off x="452614" y="2799845"/>
                  <a:ext cx="82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1" name="Freihand 340">
                  <a:extLst>
                    <a:ext uri="{FF2B5EF4-FFF2-40B4-BE49-F238E27FC236}">
                      <a16:creationId xmlns:a16="http://schemas.microsoft.com/office/drawing/2014/main" id="{AD58B887-E1A5-4B6F-ADB6-59CE9F7B1ED3}"/>
                    </a:ext>
                  </a:extLst>
                </p14:cNvPr>
                <p14:cNvContentPartPr/>
                <p14:nvPr/>
              </p14:nvContentPartPr>
              <p14:xfrm>
                <a:off x="594454" y="2786165"/>
                <a:ext cx="74880" cy="94680"/>
              </p14:xfrm>
            </p:contentPart>
          </mc:Choice>
          <mc:Fallback xmlns="">
            <p:pic>
              <p:nvPicPr>
                <p:cNvPr id="341" name="Freihand 340">
                  <a:extLst>
                    <a:ext uri="{FF2B5EF4-FFF2-40B4-BE49-F238E27FC236}">
                      <a16:creationId xmlns:a16="http://schemas.microsoft.com/office/drawing/2014/main" id="{AD58B887-E1A5-4B6F-ADB6-59CE9F7B1ED3}"/>
                    </a:ext>
                  </a:extLst>
                </p:cNvPr>
                <p:cNvPicPr/>
                <p:nvPr/>
              </p:nvPicPr>
              <p:blipFill>
                <a:blip r:embed="rId507"/>
                <a:stretch>
                  <a:fillRect/>
                </a:stretch>
              </p:blipFill>
              <p:spPr>
                <a:xfrm>
                  <a:off x="590134" y="2781845"/>
                  <a:ext cx="83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2" name="Freihand 341">
                  <a:extLst>
                    <a:ext uri="{FF2B5EF4-FFF2-40B4-BE49-F238E27FC236}">
                      <a16:creationId xmlns:a16="http://schemas.microsoft.com/office/drawing/2014/main" id="{5322D548-7447-4BC9-97B5-C277E460447C}"/>
                    </a:ext>
                  </a:extLst>
                </p14:cNvPr>
                <p14:cNvContentPartPr/>
                <p14:nvPr/>
              </p14:nvContentPartPr>
              <p14:xfrm>
                <a:off x="595534" y="2786525"/>
                <a:ext cx="74160" cy="69480"/>
              </p14:xfrm>
            </p:contentPart>
          </mc:Choice>
          <mc:Fallback xmlns="">
            <p:pic>
              <p:nvPicPr>
                <p:cNvPr id="342" name="Freihand 341">
                  <a:extLst>
                    <a:ext uri="{FF2B5EF4-FFF2-40B4-BE49-F238E27FC236}">
                      <a16:creationId xmlns:a16="http://schemas.microsoft.com/office/drawing/2014/main" id="{5322D548-7447-4BC9-97B5-C277E460447C}"/>
                    </a:ext>
                  </a:extLst>
                </p:cNvPr>
                <p:cNvPicPr/>
                <p:nvPr/>
              </p:nvPicPr>
              <p:blipFill>
                <a:blip r:embed="rId509"/>
                <a:stretch>
                  <a:fillRect/>
                </a:stretch>
              </p:blipFill>
              <p:spPr>
                <a:xfrm>
                  <a:off x="591214" y="2782205"/>
                  <a:ext cx="82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43" name="Freihand 342">
                  <a:extLst>
                    <a:ext uri="{FF2B5EF4-FFF2-40B4-BE49-F238E27FC236}">
                      <a16:creationId xmlns:a16="http://schemas.microsoft.com/office/drawing/2014/main" id="{90DA23D8-6FCE-4138-BE3C-77A7572CCF54}"/>
                    </a:ext>
                  </a:extLst>
                </p14:cNvPr>
                <p14:cNvContentPartPr/>
                <p14:nvPr/>
              </p14:nvContentPartPr>
              <p14:xfrm>
                <a:off x="788494" y="2705525"/>
                <a:ext cx="192600" cy="130320"/>
              </p14:xfrm>
            </p:contentPart>
          </mc:Choice>
          <mc:Fallback xmlns="">
            <p:pic>
              <p:nvPicPr>
                <p:cNvPr id="343" name="Freihand 342">
                  <a:extLst>
                    <a:ext uri="{FF2B5EF4-FFF2-40B4-BE49-F238E27FC236}">
                      <a16:creationId xmlns:a16="http://schemas.microsoft.com/office/drawing/2014/main" id="{90DA23D8-6FCE-4138-BE3C-77A7572CCF54}"/>
                    </a:ext>
                  </a:extLst>
                </p:cNvPr>
                <p:cNvPicPr/>
                <p:nvPr/>
              </p:nvPicPr>
              <p:blipFill>
                <a:blip r:embed="rId511"/>
                <a:stretch>
                  <a:fillRect/>
                </a:stretch>
              </p:blipFill>
              <p:spPr>
                <a:xfrm>
                  <a:off x="784174" y="2701205"/>
                  <a:ext cx="201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45" name="Freihand 344">
                  <a:extLst>
                    <a:ext uri="{FF2B5EF4-FFF2-40B4-BE49-F238E27FC236}">
                      <a16:creationId xmlns:a16="http://schemas.microsoft.com/office/drawing/2014/main" id="{FF83DF7F-193E-4748-A4C0-42D2A63EDD4C}"/>
                    </a:ext>
                  </a:extLst>
                </p14:cNvPr>
                <p14:cNvContentPartPr/>
                <p14:nvPr/>
              </p14:nvContentPartPr>
              <p14:xfrm>
                <a:off x="1021054" y="2619125"/>
                <a:ext cx="116640" cy="101160"/>
              </p14:xfrm>
            </p:contentPart>
          </mc:Choice>
          <mc:Fallback xmlns="">
            <p:pic>
              <p:nvPicPr>
                <p:cNvPr id="345" name="Freihand 344">
                  <a:extLst>
                    <a:ext uri="{FF2B5EF4-FFF2-40B4-BE49-F238E27FC236}">
                      <a16:creationId xmlns:a16="http://schemas.microsoft.com/office/drawing/2014/main" id="{FF83DF7F-193E-4748-A4C0-42D2A63EDD4C}"/>
                    </a:ext>
                  </a:extLst>
                </p:cNvPr>
                <p:cNvPicPr/>
                <p:nvPr/>
              </p:nvPicPr>
              <p:blipFill>
                <a:blip r:embed="rId513"/>
                <a:stretch>
                  <a:fillRect/>
                </a:stretch>
              </p:blipFill>
              <p:spPr>
                <a:xfrm>
                  <a:off x="1016734" y="2614805"/>
                  <a:ext cx="125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47" name="Freihand 346">
                  <a:extLst>
                    <a:ext uri="{FF2B5EF4-FFF2-40B4-BE49-F238E27FC236}">
                      <a16:creationId xmlns:a16="http://schemas.microsoft.com/office/drawing/2014/main" id="{E95CF38F-D06C-4DC6-8AAF-05EFA8BE236E}"/>
                    </a:ext>
                  </a:extLst>
                </p14:cNvPr>
                <p14:cNvContentPartPr/>
                <p14:nvPr/>
              </p14:nvContentPartPr>
              <p14:xfrm>
                <a:off x="1270534" y="2784365"/>
                <a:ext cx="114120" cy="10440"/>
              </p14:xfrm>
            </p:contentPart>
          </mc:Choice>
          <mc:Fallback xmlns="">
            <p:pic>
              <p:nvPicPr>
                <p:cNvPr id="347" name="Freihand 346">
                  <a:extLst>
                    <a:ext uri="{FF2B5EF4-FFF2-40B4-BE49-F238E27FC236}">
                      <a16:creationId xmlns:a16="http://schemas.microsoft.com/office/drawing/2014/main" id="{E95CF38F-D06C-4DC6-8AAF-05EFA8BE236E}"/>
                    </a:ext>
                  </a:extLst>
                </p:cNvPr>
                <p:cNvPicPr/>
                <p:nvPr/>
              </p:nvPicPr>
              <p:blipFill>
                <a:blip r:embed="rId515"/>
                <a:stretch>
                  <a:fillRect/>
                </a:stretch>
              </p:blipFill>
              <p:spPr>
                <a:xfrm>
                  <a:off x="1266214" y="2780045"/>
                  <a:ext cx="122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8" name="Freihand 347">
                  <a:extLst>
                    <a:ext uri="{FF2B5EF4-FFF2-40B4-BE49-F238E27FC236}">
                      <a16:creationId xmlns:a16="http://schemas.microsoft.com/office/drawing/2014/main" id="{5FB7DCF6-C823-41C6-8586-A1C853599278}"/>
                    </a:ext>
                  </a:extLst>
                </p14:cNvPr>
                <p14:cNvContentPartPr/>
                <p14:nvPr/>
              </p14:nvContentPartPr>
              <p14:xfrm>
                <a:off x="1279894" y="2814245"/>
                <a:ext cx="141120" cy="7200"/>
              </p14:xfrm>
            </p:contentPart>
          </mc:Choice>
          <mc:Fallback xmlns="">
            <p:pic>
              <p:nvPicPr>
                <p:cNvPr id="348" name="Freihand 347">
                  <a:extLst>
                    <a:ext uri="{FF2B5EF4-FFF2-40B4-BE49-F238E27FC236}">
                      <a16:creationId xmlns:a16="http://schemas.microsoft.com/office/drawing/2014/main" id="{5FB7DCF6-C823-41C6-8586-A1C853599278}"/>
                    </a:ext>
                  </a:extLst>
                </p:cNvPr>
                <p:cNvPicPr/>
                <p:nvPr/>
              </p:nvPicPr>
              <p:blipFill>
                <a:blip r:embed="rId517"/>
                <a:stretch>
                  <a:fillRect/>
                </a:stretch>
              </p:blipFill>
              <p:spPr>
                <a:xfrm>
                  <a:off x="1275574" y="2809925"/>
                  <a:ext cx="149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9" name="Freihand 348">
                  <a:extLst>
                    <a:ext uri="{FF2B5EF4-FFF2-40B4-BE49-F238E27FC236}">
                      <a16:creationId xmlns:a16="http://schemas.microsoft.com/office/drawing/2014/main" id="{D9690B19-C23A-4CFD-87A5-3B6A88845C07}"/>
                    </a:ext>
                  </a:extLst>
                </p14:cNvPr>
                <p14:cNvContentPartPr/>
                <p14:nvPr/>
              </p14:nvContentPartPr>
              <p14:xfrm>
                <a:off x="1400494" y="2756285"/>
                <a:ext cx="80640" cy="103320"/>
              </p14:xfrm>
            </p:contentPart>
          </mc:Choice>
          <mc:Fallback xmlns="">
            <p:pic>
              <p:nvPicPr>
                <p:cNvPr id="349" name="Freihand 348">
                  <a:extLst>
                    <a:ext uri="{FF2B5EF4-FFF2-40B4-BE49-F238E27FC236}">
                      <a16:creationId xmlns:a16="http://schemas.microsoft.com/office/drawing/2014/main" id="{D9690B19-C23A-4CFD-87A5-3B6A88845C07}"/>
                    </a:ext>
                  </a:extLst>
                </p:cNvPr>
                <p:cNvPicPr/>
                <p:nvPr/>
              </p:nvPicPr>
              <p:blipFill>
                <a:blip r:embed="rId519"/>
                <a:stretch>
                  <a:fillRect/>
                </a:stretch>
              </p:blipFill>
              <p:spPr>
                <a:xfrm>
                  <a:off x="1396174" y="2751965"/>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1" name="Freihand 350">
                  <a:extLst>
                    <a:ext uri="{FF2B5EF4-FFF2-40B4-BE49-F238E27FC236}">
                      <a16:creationId xmlns:a16="http://schemas.microsoft.com/office/drawing/2014/main" id="{17037CC5-7194-4EFD-8EA9-57F9B26BDFDD}"/>
                    </a:ext>
                  </a:extLst>
                </p14:cNvPr>
                <p14:cNvContentPartPr/>
                <p14:nvPr/>
              </p14:nvContentPartPr>
              <p14:xfrm>
                <a:off x="1646014" y="2758445"/>
                <a:ext cx="110880" cy="56880"/>
              </p14:xfrm>
            </p:contentPart>
          </mc:Choice>
          <mc:Fallback xmlns="">
            <p:pic>
              <p:nvPicPr>
                <p:cNvPr id="351" name="Freihand 350">
                  <a:extLst>
                    <a:ext uri="{FF2B5EF4-FFF2-40B4-BE49-F238E27FC236}">
                      <a16:creationId xmlns:a16="http://schemas.microsoft.com/office/drawing/2014/main" id="{17037CC5-7194-4EFD-8EA9-57F9B26BDFDD}"/>
                    </a:ext>
                  </a:extLst>
                </p:cNvPr>
                <p:cNvPicPr/>
                <p:nvPr/>
              </p:nvPicPr>
              <p:blipFill>
                <a:blip r:embed="rId521"/>
                <a:stretch>
                  <a:fillRect/>
                </a:stretch>
              </p:blipFill>
              <p:spPr>
                <a:xfrm>
                  <a:off x="1641694" y="2754125"/>
                  <a:ext cx="119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2" name="Freihand 351">
                  <a:extLst>
                    <a:ext uri="{FF2B5EF4-FFF2-40B4-BE49-F238E27FC236}">
                      <a16:creationId xmlns:a16="http://schemas.microsoft.com/office/drawing/2014/main" id="{5BBD11ED-855E-4ACB-9BEF-A47B17A50869}"/>
                    </a:ext>
                  </a:extLst>
                </p14:cNvPr>
                <p14:cNvContentPartPr/>
                <p14:nvPr/>
              </p14:nvContentPartPr>
              <p14:xfrm>
                <a:off x="1786414" y="2769245"/>
                <a:ext cx="99000" cy="41760"/>
              </p14:xfrm>
            </p:contentPart>
          </mc:Choice>
          <mc:Fallback xmlns="">
            <p:pic>
              <p:nvPicPr>
                <p:cNvPr id="352" name="Freihand 351">
                  <a:extLst>
                    <a:ext uri="{FF2B5EF4-FFF2-40B4-BE49-F238E27FC236}">
                      <a16:creationId xmlns:a16="http://schemas.microsoft.com/office/drawing/2014/main" id="{5BBD11ED-855E-4ACB-9BEF-A47B17A50869}"/>
                    </a:ext>
                  </a:extLst>
                </p:cNvPr>
                <p:cNvPicPr/>
                <p:nvPr/>
              </p:nvPicPr>
              <p:blipFill>
                <a:blip r:embed="rId523"/>
                <a:stretch>
                  <a:fillRect/>
                </a:stretch>
              </p:blipFill>
              <p:spPr>
                <a:xfrm>
                  <a:off x="1782094" y="2764925"/>
                  <a:ext cx="107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3" name="Freihand 352">
                  <a:extLst>
                    <a:ext uri="{FF2B5EF4-FFF2-40B4-BE49-F238E27FC236}">
                      <a16:creationId xmlns:a16="http://schemas.microsoft.com/office/drawing/2014/main" id="{7E892962-6EA0-4B1A-9AB1-763FF7C41B5F}"/>
                    </a:ext>
                  </a:extLst>
                </p14:cNvPr>
                <p14:cNvContentPartPr/>
                <p14:nvPr/>
              </p14:nvContentPartPr>
              <p14:xfrm>
                <a:off x="1915294" y="2739005"/>
                <a:ext cx="102240" cy="74880"/>
              </p14:xfrm>
            </p:contentPart>
          </mc:Choice>
          <mc:Fallback xmlns="">
            <p:pic>
              <p:nvPicPr>
                <p:cNvPr id="353" name="Freihand 352">
                  <a:extLst>
                    <a:ext uri="{FF2B5EF4-FFF2-40B4-BE49-F238E27FC236}">
                      <a16:creationId xmlns:a16="http://schemas.microsoft.com/office/drawing/2014/main" id="{7E892962-6EA0-4B1A-9AB1-763FF7C41B5F}"/>
                    </a:ext>
                  </a:extLst>
                </p:cNvPr>
                <p:cNvPicPr/>
                <p:nvPr/>
              </p:nvPicPr>
              <p:blipFill>
                <a:blip r:embed="rId525"/>
                <a:stretch>
                  <a:fillRect/>
                </a:stretch>
              </p:blipFill>
              <p:spPr>
                <a:xfrm>
                  <a:off x="1910974" y="2734685"/>
                  <a:ext cx="110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5" name="Freihand 354">
                  <a:extLst>
                    <a:ext uri="{FF2B5EF4-FFF2-40B4-BE49-F238E27FC236}">
                      <a16:creationId xmlns:a16="http://schemas.microsoft.com/office/drawing/2014/main" id="{F741385F-45C5-406C-8C51-622D129715FF}"/>
                    </a:ext>
                  </a:extLst>
                </p14:cNvPr>
                <p14:cNvContentPartPr/>
                <p14:nvPr/>
              </p14:nvContentPartPr>
              <p14:xfrm>
                <a:off x="2080894" y="2724245"/>
                <a:ext cx="95760" cy="69120"/>
              </p14:xfrm>
            </p:contentPart>
          </mc:Choice>
          <mc:Fallback xmlns="">
            <p:pic>
              <p:nvPicPr>
                <p:cNvPr id="355" name="Freihand 354">
                  <a:extLst>
                    <a:ext uri="{FF2B5EF4-FFF2-40B4-BE49-F238E27FC236}">
                      <a16:creationId xmlns:a16="http://schemas.microsoft.com/office/drawing/2014/main" id="{F741385F-45C5-406C-8C51-622D129715FF}"/>
                    </a:ext>
                  </a:extLst>
                </p:cNvPr>
                <p:cNvPicPr/>
                <p:nvPr/>
              </p:nvPicPr>
              <p:blipFill>
                <a:blip r:embed="rId527"/>
                <a:stretch>
                  <a:fillRect/>
                </a:stretch>
              </p:blipFill>
              <p:spPr>
                <a:xfrm>
                  <a:off x="2076574" y="2719925"/>
                  <a:ext cx="104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6" name="Freihand 355">
                  <a:extLst>
                    <a:ext uri="{FF2B5EF4-FFF2-40B4-BE49-F238E27FC236}">
                      <a16:creationId xmlns:a16="http://schemas.microsoft.com/office/drawing/2014/main" id="{F22D4AF9-3872-4F57-9C7E-30F1954D922A}"/>
                    </a:ext>
                  </a:extLst>
                </p14:cNvPr>
                <p14:cNvContentPartPr/>
                <p14:nvPr/>
              </p14:nvContentPartPr>
              <p14:xfrm>
                <a:off x="2159734" y="2773925"/>
                <a:ext cx="36000" cy="57960"/>
              </p14:xfrm>
            </p:contentPart>
          </mc:Choice>
          <mc:Fallback xmlns="">
            <p:pic>
              <p:nvPicPr>
                <p:cNvPr id="356" name="Freihand 355">
                  <a:extLst>
                    <a:ext uri="{FF2B5EF4-FFF2-40B4-BE49-F238E27FC236}">
                      <a16:creationId xmlns:a16="http://schemas.microsoft.com/office/drawing/2014/main" id="{F22D4AF9-3872-4F57-9C7E-30F1954D922A}"/>
                    </a:ext>
                  </a:extLst>
                </p:cNvPr>
                <p:cNvPicPr/>
                <p:nvPr/>
              </p:nvPicPr>
              <p:blipFill>
                <a:blip r:embed="rId529"/>
                <a:stretch>
                  <a:fillRect/>
                </a:stretch>
              </p:blipFill>
              <p:spPr>
                <a:xfrm>
                  <a:off x="2155414" y="2769605"/>
                  <a:ext cx="44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7" name="Freihand 356">
                  <a:extLst>
                    <a:ext uri="{FF2B5EF4-FFF2-40B4-BE49-F238E27FC236}">
                      <a16:creationId xmlns:a16="http://schemas.microsoft.com/office/drawing/2014/main" id="{6344B34C-A1C8-4090-BFBE-9C4B3EA359DD}"/>
                    </a:ext>
                  </a:extLst>
                </p14:cNvPr>
                <p14:cNvContentPartPr/>
                <p14:nvPr/>
              </p14:nvContentPartPr>
              <p14:xfrm>
                <a:off x="2168014" y="2773925"/>
                <a:ext cx="73800" cy="64080"/>
              </p14:xfrm>
            </p:contentPart>
          </mc:Choice>
          <mc:Fallback xmlns="">
            <p:pic>
              <p:nvPicPr>
                <p:cNvPr id="357" name="Freihand 356">
                  <a:extLst>
                    <a:ext uri="{FF2B5EF4-FFF2-40B4-BE49-F238E27FC236}">
                      <a16:creationId xmlns:a16="http://schemas.microsoft.com/office/drawing/2014/main" id="{6344B34C-A1C8-4090-BFBE-9C4B3EA359DD}"/>
                    </a:ext>
                  </a:extLst>
                </p:cNvPr>
                <p:cNvPicPr/>
                <p:nvPr/>
              </p:nvPicPr>
              <p:blipFill>
                <a:blip r:embed="rId531"/>
                <a:stretch>
                  <a:fillRect/>
                </a:stretch>
              </p:blipFill>
              <p:spPr>
                <a:xfrm>
                  <a:off x="2163694" y="2769605"/>
                  <a:ext cx="82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8" name="Freihand 357">
                  <a:extLst>
                    <a:ext uri="{FF2B5EF4-FFF2-40B4-BE49-F238E27FC236}">
                      <a16:creationId xmlns:a16="http://schemas.microsoft.com/office/drawing/2014/main" id="{090BA3A3-4B25-4481-B999-CF161150B9A9}"/>
                    </a:ext>
                  </a:extLst>
                </p14:cNvPr>
                <p14:cNvContentPartPr/>
                <p14:nvPr/>
              </p14:nvContentPartPr>
              <p14:xfrm>
                <a:off x="2261974" y="2724605"/>
                <a:ext cx="78120" cy="60120"/>
              </p14:xfrm>
            </p:contentPart>
          </mc:Choice>
          <mc:Fallback xmlns="">
            <p:pic>
              <p:nvPicPr>
                <p:cNvPr id="358" name="Freihand 357">
                  <a:extLst>
                    <a:ext uri="{FF2B5EF4-FFF2-40B4-BE49-F238E27FC236}">
                      <a16:creationId xmlns:a16="http://schemas.microsoft.com/office/drawing/2014/main" id="{090BA3A3-4B25-4481-B999-CF161150B9A9}"/>
                    </a:ext>
                  </a:extLst>
                </p:cNvPr>
                <p:cNvPicPr/>
                <p:nvPr/>
              </p:nvPicPr>
              <p:blipFill>
                <a:blip r:embed="rId533"/>
                <a:stretch>
                  <a:fillRect/>
                </a:stretch>
              </p:blipFill>
              <p:spPr>
                <a:xfrm>
                  <a:off x="2257654" y="2720285"/>
                  <a:ext cx="86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9" name="Freihand 358">
                  <a:extLst>
                    <a:ext uri="{FF2B5EF4-FFF2-40B4-BE49-F238E27FC236}">
                      <a16:creationId xmlns:a16="http://schemas.microsoft.com/office/drawing/2014/main" id="{BA61C616-091A-41B5-AA17-E65A0B568B8A}"/>
                    </a:ext>
                  </a:extLst>
                </p14:cNvPr>
                <p14:cNvContentPartPr/>
                <p14:nvPr/>
              </p14:nvContentPartPr>
              <p14:xfrm>
                <a:off x="2374294" y="2716325"/>
                <a:ext cx="60840" cy="71280"/>
              </p14:xfrm>
            </p:contentPart>
          </mc:Choice>
          <mc:Fallback xmlns="">
            <p:pic>
              <p:nvPicPr>
                <p:cNvPr id="359" name="Freihand 358">
                  <a:extLst>
                    <a:ext uri="{FF2B5EF4-FFF2-40B4-BE49-F238E27FC236}">
                      <a16:creationId xmlns:a16="http://schemas.microsoft.com/office/drawing/2014/main" id="{BA61C616-091A-41B5-AA17-E65A0B568B8A}"/>
                    </a:ext>
                  </a:extLst>
                </p:cNvPr>
                <p:cNvPicPr/>
                <p:nvPr/>
              </p:nvPicPr>
              <p:blipFill>
                <a:blip r:embed="rId535"/>
                <a:stretch>
                  <a:fillRect/>
                </a:stretch>
              </p:blipFill>
              <p:spPr>
                <a:xfrm>
                  <a:off x="2369974" y="2712005"/>
                  <a:ext cx="6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0" name="Freihand 359">
                  <a:extLst>
                    <a:ext uri="{FF2B5EF4-FFF2-40B4-BE49-F238E27FC236}">
                      <a16:creationId xmlns:a16="http://schemas.microsoft.com/office/drawing/2014/main" id="{150444AA-F049-41E1-A602-D2F86124A0BE}"/>
                    </a:ext>
                  </a:extLst>
                </p14:cNvPr>
                <p14:cNvContentPartPr/>
                <p14:nvPr/>
              </p14:nvContentPartPr>
              <p14:xfrm>
                <a:off x="2469694" y="2761685"/>
                <a:ext cx="16200" cy="73080"/>
              </p14:xfrm>
            </p:contentPart>
          </mc:Choice>
          <mc:Fallback xmlns="">
            <p:pic>
              <p:nvPicPr>
                <p:cNvPr id="360" name="Freihand 359">
                  <a:extLst>
                    <a:ext uri="{FF2B5EF4-FFF2-40B4-BE49-F238E27FC236}">
                      <a16:creationId xmlns:a16="http://schemas.microsoft.com/office/drawing/2014/main" id="{150444AA-F049-41E1-A602-D2F86124A0BE}"/>
                    </a:ext>
                  </a:extLst>
                </p:cNvPr>
                <p:cNvPicPr/>
                <p:nvPr/>
              </p:nvPicPr>
              <p:blipFill>
                <a:blip r:embed="rId537"/>
                <a:stretch>
                  <a:fillRect/>
                </a:stretch>
              </p:blipFill>
              <p:spPr>
                <a:xfrm>
                  <a:off x="2465374" y="2757365"/>
                  <a:ext cx="2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1" name="Freihand 360">
                  <a:extLst>
                    <a:ext uri="{FF2B5EF4-FFF2-40B4-BE49-F238E27FC236}">
                      <a16:creationId xmlns:a16="http://schemas.microsoft.com/office/drawing/2014/main" id="{CD46F7EC-414E-4FA5-8FD7-E905C6890105}"/>
                    </a:ext>
                  </a:extLst>
                </p14:cNvPr>
                <p14:cNvContentPartPr/>
                <p14:nvPr/>
              </p14:nvContentPartPr>
              <p14:xfrm>
                <a:off x="2442334" y="2759165"/>
                <a:ext cx="93960" cy="77400"/>
              </p14:xfrm>
            </p:contentPart>
          </mc:Choice>
          <mc:Fallback xmlns="">
            <p:pic>
              <p:nvPicPr>
                <p:cNvPr id="361" name="Freihand 360">
                  <a:extLst>
                    <a:ext uri="{FF2B5EF4-FFF2-40B4-BE49-F238E27FC236}">
                      <a16:creationId xmlns:a16="http://schemas.microsoft.com/office/drawing/2014/main" id="{CD46F7EC-414E-4FA5-8FD7-E905C6890105}"/>
                    </a:ext>
                  </a:extLst>
                </p:cNvPr>
                <p:cNvPicPr/>
                <p:nvPr/>
              </p:nvPicPr>
              <p:blipFill>
                <a:blip r:embed="rId539"/>
                <a:stretch>
                  <a:fillRect/>
                </a:stretch>
              </p:blipFill>
              <p:spPr>
                <a:xfrm>
                  <a:off x="2438014" y="2754845"/>
                  <a:ext cx="102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2" name="Freihand 361">
                  <a:extLst>
                    <a:ext uri="{FF2B5EF4-FFF2-40B4-BE49-F238E27FC236}">
                      <a16:creationId xmlns:a16="http://schemas.microsoft.com/office/drawing/2014/main" id="{D3007546-4FF9-4B11-984D-C4102762F7C9}"/>
                    </a:ext>
                  </a:extLst>
                </p14:cNvPr>
                <p14:cNvContentPartPr/>
                <p14:nvPr/>
              </p14:nvContentPartPr>
              <p14:xfrm>
                <a:off x="2029414" y="2668445"/>
                <a:ext cx="66240" cy="192960"/>
              </p14:xfrm>
            </p:contentPart>
          </mc:Choice>
          <mc:Fallback xmlns="">
            <p:pic>
              <p:nvPicPr>
                <p:cNvPr id="362" name="Freihand 361">
                  <a:extLst>
                    <a:ext uri="{FF2B5EF4-FFF2-40B4-BE49-F238E27FC236}">
                      <a16:creationId xmlns:a16="http://schemas.microsoft.com/office/drawing/2014/main" id="{D3007546-4FF9-4B11-984D-C4102762F7C9}"/>
                    </a:ext>
                  </a:extLst>
                </p:cNvPr>
                <p:cNvPicPr/>
                <p:nvPr/>
              </p:nvPicPr>
              <p:blipFill>
                <a:blip r:embed="rId541"/>
                <a:stretch>
                  <a:fillRect/>
                </a:stretch>
              </p:blipFill>
              <p:spPr>
                <a:xfrm>
                  <a:off x="2025094" y="2664125"/>
                  <a:ext cx="74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3" name="Freihand 362">
                  <a:extLst>
                    <a:ext uri="{FF2B5EF4-FFF2-40B4-BE49-F238E27FC236}">
                      <a16:creationId xmlns:a16="http://schemas.microsoft.com/office/drawing/2014/main" id="{E168658F-E507-4287-B522-E3C0145617AE}"/>
                    </a:ext>
                  </a:extLst>
                </p14:cNvPr>
                <p14:cNvContentPartPr/>
                <p14:nvPr/>
              </p14:nvContentPartPr>
              <p14:xfrm>
                <a:off x="2549974" y="2640365"/>
                <a:ext cx="48600" cy="172080"/>
              </p14:xfrm>
            </p:contentPart>
          </mc:Choice>
          <mc:Fallback xmlns="">
            <p:pic>
              <p:nvPicPr>
                <p:cNvPr id="363" name="Freihand 362">
                  <a:extLst>
                    <a:ext uri="{FF2B5EF4-FFF2-40B4-BE49-F238E27FC236}">
                      <a16:creationId xmlns:a16="http://schemas.microsoft.com/office/drawing/2014/main" id="{E168658F-E507-4287-B522-E3C0145617AE}"/>
                    </a:ext>
                  </a:extLst>
                </p:cNvPr>
                <p:cNvPicPr/>
                <p:nvPr/>
              </p:nvPicPr>
              <p:blipFill>
                <a:blip r:embed="rId543"/>
                <a:stretch>
                  <a:fillRect/>
                </a:stretch>
              </p:blipFill>
              <p:spPr>
                <a:xfrm>
                  <a:off x="2545654" y="2636045"/>
                  <a:ext cx="57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5" name="Freihand 364">
                  <a:extLst>
                    <a:ext uri="{FF2B5EF4-FFF2-40B4-BE49-F238E27FC236}">
                      <a16:creationId xmlns:a16="http://schemas.microsoft.com/office/drawing/2014/main" id="{CBC845C0-3BB7-4A8B-A576-CE1D5C3B4C63}"/>
                    </a:ext>
                  </a:extLst>
                </p14:cNvPr>
                <p14:cNvContentPartPr/>
                <p14:nvPr/>
              </p14:nvContentPartPr>
              <p14:xfrm>
                <a:off x="1185214" y="3132125"/>
                <a:ext cx="120240" cy="72720"/>
              </p14:xfrm>
            </p:contentPart>
          </mc:Choice>
          <mc:Fallback xmlns="">
            <p:pic>
              <p:nvPicPr>
                <p:cNvPr id="365" name="Freihand 364">
                  <a:extLst>
                    <a:ext uri="{FF2B5EF4-FFF2-40B4-BE49-F238E27FC236}">
                      <a16:creationId xmlns:a16="http://schemas.microsoft.com/office/drawing/2014/main" id="{CBC845C0-3BB7-4A8B-A576-CE1D5C3B4C63}"/>
                    </a:ext>
                  </a:extLst>
                </p:cNvPr>
                <p:cNvPicPr/>
                <p:nvPr/>
              </p:nvPicPr>
              <p:blipFill>
                <a:blip r:embed="rId545"/>
                <a:stretch>
                  <a:fillRect/>
                </a:stretch>
              </p:blipFill>
              <p:spPr>
                <a:xfrm>
                  <a:off x="1180894" y="3127805"/>
                  <a:ext cx="128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6" name="Freihand 365">
                  <a:extLst>
                    <a:ext uri="{FF2B5EF4-FFF2-40B4-BE49-F238E27FC236}">
                      <a16:creationId xmlns:a16="http://schemas.microsoft.com/office/drawing/2014/main" id="{4DE654AB-D681-43D8-93B8-8ABDAAE8949E}"/>
                    </a:ext>
                  </a:extLst>
                </p14:cNvPr>
                <p14:cNvContentPartPr/>
                <p14:nvPr/>
              </p14:nvContentPartPr>
              <p14:xfrm>
                <a:off x="1320934" y="3145445"/>
                <a:ext cx="58680" cy="56520"/>
              </p14:xfrm>
            </p:contentPart>
          </mc:Choice>
          <mc:Fallback xmlns="">
            <p:pic>
              <p:nvPicPr>
                <p:cNvPr id="366" name="Freihand 365">
                  <a:extLst>
                    <a:ext uri="{FF2B5EF4-FFF2-40B4-BE49-F238E27FC236}">
                      <a16:creationId xmlns:a16="http://schemas.microsoft.com/office/drawing/2014/main" id="{4DE654AB-D681-43D8-93B8-8ABDAAE8949E}"/>
                    </a:ext>
                  </a:extLst>
                </p:cNvPr>
                <p:cNvPicPr/>
                <p:nvPr/>
              </p:nvPicPr>
              <p:blipFill>
                <a:blip r:embed="rId547"/>
                <a:stretch>
                  <a:fillRect/>
                </a:stretch>
              </p:blipFill>
              <p:spPr>
                <a:xfrm>
                  <a:off x="1316614" y="3141125"/>
                  <a:ext cx="67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7" name="Freihand 366">
                  <a:extLst>
                    <a:ext uri="{FF2B5EF4-FFF2-40B4-BE49-F238E27FC236}">
                      <a16:creationId xmlns:a16="http://schemas.microsoft.com/office/drawing/2014/main" id="{1F12C603-0EF8-4CCF-B7BF-B9171CF5EDA5}"/>
                    </a:ext>
                  </a:extLst>
                </p14:cNvPr>
                <p14:cNvContentPartPr/>
                <p14:nvPr/>
              </p14:nvContentPartPr>
              <p14:xfrm>
                <a:off x="1410574" y="3104045"/>
                <a:ext cx="73080" cy="95040"/>
              </p14:xfrm>
            </p:contentPart>
          </mc:Choice>
          <mc:Fallback xmlns="">
            <p:pic>
              <p:nvPicPr>
                <p:cNvPr id="367" name="Freihand 366">
                  <a:extLst>
                    <a:ext uri="{FF2B5EF4-FFF2-40B4-BE49-F238E27FC236}">
                      <a16:creationId xmlns:a16="http://schemas.microsoft.com/office/drawing/2014/main" id="{1F12C603-0EF8-4CCF-B7BF-B9171CF5EDA5}"/>
                    </a:ext>
                  </a:extLst>
                </p:cNvPr>
                <p:cNvPicPr/>
                <p:nvPr/>
              </p:nvPicPr>
              <p:blipFill>
                <a:blip r:embed="rId549"/>
                <a:stretch>
                  <a:fillRect/>
                </a:stretch>
              </p:blipFill>
              <p:spPr>
                <a:xfrm>
                  <a:off x="1406254" y="3099725"/>
                  <a:ext cx="81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8" name="Freihand 367">
                  <a:extLst>
                    <a:ext uri="{FF2B5EF4-FFF2-40B4-BE49-F238E27FC236}">
                      <a16:creationId xmlns:a16="http://schemas.microsoft.com/office/drawing/2014/main" id="{2838BB92-614E-4951-BBFF-53D573597F58}"/>
                    </a:ext>
                  </a:extLst>
                </p14:cNvPr>
                <p14:cNvContentPartPr/>
                <p14:nvPr/>
              </p14:nvContentPartPr>
              <p14:xfrm>
                <a:off x="1398334" y="3137885"/>
                <a:ext cx="93960" cy="39960"/>
              </p14:xfrm>
            </p:contentPart>
          </mc:Choice>
          <mc:Fallback xmlns="">
            <p:pic>
              <p:nvPicPr>
                <p:cNvPr id="368" name="Freihand 367">
                  <a:extLst>
                    <a:ext uri="{FF2B5EF4-FFF2-40B4-BE49-F238E27FC236}">
                      <a16:creationId xmlns:a16="http://schemas.microsoft.com/office/drawing/2014/main" id="{2838BB92-614E-4951-BBFF-53D573597F58}"/>
                    </a:ext>
                  </a:extLst>
                </p:cNvPr>
                <p:cNvPicPr/>
                <p:nvPr/>
              </p:nvPicPr>
              <p:blipFill>
                <a:blip r:embed="rId551"/>
                <a:stretch>
                  <a:fillRect/>
                </a:stretch>
              </p:blipFill>
              <p:spPr>
                <a:xfrm>
                  <a:off x="1394014" y="3133565"/>
                  <a:ext cx="102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0" name="Freihand 369">
                  <a:extLst>
                    <a:ext uri="{FF2B5EF4-FFF2-40B4-BE49-F238E27FC236}">
                      <a16:creationId xmlns:a16="http://schemas.microsoft.com/office/drawing/2014/main" id="{E8E446F5-5B3B-452B-AFA2-949CD3682D58}"/>
                    </a:ext>
                  </a:extLst>
                </p14:cNvPr>
                <p14:cNvContentPartPr/>
                <p14:nvPr/>
              </p14:nvContentPartPr>
              <p14:xfrm>
                <a:off x="1560334" y="3014045"/>
                <a:ext cx="90720" cy="264960"/>
              </p14:xfrm>
            </p:contentPart>
          </mc:Choice>
          <mc:Fallback xmlns="">
            <p:pic>
              <p:nvPicPr>
                <p:cNvPr id="370" name="Freihand 369">
                  <a:extLst>
                    <a:ext uri="{FF2B5EF4-FFF2-40B4-BE49-F238E27FC236}">
                      <a16:creationId xmlns:a16="http://schemas.microsoft.com/office/drawing/2014/main" id="{E8E446F5-5B3B-452B-AFA2-949CD3682D58}"/>
                    </a:ext>
                  </a:extLst>
                </p:cNvPr>
                <p:cNvPicPr/>
                <p:nvPr/>
              </p:nvPicPr>
              <p:blipFill>
                <a:blip r:embed="rId553"/>
                <a:stretch>
                  <a:fillRect/>
                </a:stretch>
              </p:blipFill>
              <p:spPr>
                <a:xfrm>
                  <a:off x="1556014" y="3009725"/>
                  <a:ext cx="99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2" name="Freihand 371">
                  <a:extLst>
                    <a:ext uri="{FF2B5EF4-FFF2-40B4-BE49-F238E27FC236}">
                      <a16:creationId xmlns:a16="http://schemas.microsoft.com/office/drawing/2014/main" id="{7D593345-4F53-4070-B8D2-DFCD5EB70124}"/>
                    </a:ext>
                  </a:extLst>
                </p14:cNvPr>
                <p14:cNvContentPartPr/>
                <p14:nvPr/>
              </p14:nvContentPartPr>
              <p14:xfrm>
                <a:off x="1715134" y="3108365"/>
                <a:ext cx="105480" cy="82080"/>
              </p14:xfrm>
            </p:contentPart>
          </mc:Choice>
          <mc:Fallback xmlns="">
            <p:pic>
              <p:nvPicPr>
                <p:cNvPr id="372" name="Freihand 371">
                  <a:extLst>
                    <a:ext uri="{FF2B5EF4-FFF2-40B4-BE49-F238E27FC236}">
                      <a16:creationId xmlns:a16="http://schemas.microsoft.com/office/drawing/2014/main" id="{7D593345-4F53-4070-B8D2-DFCD5EB70124}"/>
                    </a:ext>
                  </a:extLst>
                </p:cNvPr>
                <p:cNvPicPr/>
                <p:nvPr/>
              </p:nvPicPr>
              <p:blipFill>
                <a:blip r:embed="rId555"/>
                <a:stretch>
                  <a:fillRect/>
                </a:stretch>
              </p:blipFill>
              <p:spPr>
                <a:xfrm>
                  <a:off x="1710814" y="3104045"/>
                  <a:ext cx="11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3" name="Freihand 372">
                  <a:extLst>
                    <a:ext uri="{FF2B5EF4-FFF2-40B4-BE49-F238E27FC236}">
                      <a16:creationId xmlns:a16="http://schemas.microsoft.com/office/drawing/2014/main" id="{C3E1FABD-CAAA-45DD-A8CE-FFA00BCA0672}"/>
                    </a:ext>
                  </a:extLst>
                </p14:cNvPr>
                <p14:cNvContentPartPr/>
                <p14:nvPr/>
              </p14:nvContentPartPr>
              <p14:xfrm>
                <a:off x="1828534" y="3148685"/>
                <a:ext cx="54000" cy="57960"/>
              </p14:xfrm>
            </p:contentPart>
          </mc:Choice>
          <mc:Fallback xmlns="">
            <p:pic>
              <p:nvPicPr>
                <p:cNvPr id="373" name="Freihand 372">
                  <a:extLst>
                    <a:ext uri="{FF2B5EF4-FFF2-40B4-BE49-F238E27FC236}">
                      <a16:creationId xmlns:a16="http://schemas.microsoft.com/office/drawing/2014/main" id="{C3E1FABD-CAAA-45DD-A8CE-FFA00BCA0672}"/>
                    </a:ext>
                  </a:extLst>
                </p:cNvPr>
                <p:cNvPicPr/>
                <p:nvPr/>
              </p:nvPicPr>
              <p:blipFill>
                <a:blip r:embed="rId557"/>
                <a:stretch>
                  <a:fillRect/>
                </a:stretch>
              </p:blipFill>
              <p:spPr>
                <a:xfrm>
                  <a:off x="1824214" y="3144365"/>
                  <a:ext cx="62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4" name="Freihand 373">
                  <a:extLst>
                    <a:ext uri="{FF2B5EF4-FFF2-40B4-BE49-F238E27FC236}">
                      <a16:creationId xmlns:a16="http://schemas.microsoft.com/office/drawing/2014/main" id="{2306F2A6-F6B1-4C94-99AA-6A3A4E43E87F}"/>
                    </a:ext>
                  </a:extLst>
                </p14:cNvPr>
                <p14:cNvContentPartPr/>
                <p14:nvPr/>
              </p14:nvContentPartPr>
              <p14:xfrm>
                <a:off x="1918534" y="2937725"/>
                <a:ext cx="5400" cy="83520"/>
              </p14:xfrm>
            </p:contentPart>
          </mc:Choice>
          <mc:Fallback xmlns="">
            <p:pic>
              <p:nvPicPr>
                <p:cNvPr id="374" name="Freihand 373">
                  <a:extLst>
                    <a:ext uri="{FF2B5EF4-FFF2-40B4-BE49-F238E27FC236}">
                      <a16:creationId xmlns:a16="http://schemas.microsoft.com/office/drawing/2014/main" id="{2306F2A6-F6B1-4C94-99AA-6A3A4E43E87F}"/>
                    </a:ext>
                  </a:extLst>
                </p:cNvPr>
                <p:cNvPicPr/>
                <p:nvPr/>
              </p:nvPicPr>
              <p:blipFill>
                <a:blip r:embed="rId559"/>
                <a:stretch>
                  <a:fillRect/>
                </a:stretch>
              </p:blipFill>
              <p:spPr>
                <a:xfrm>
                  <a:off x="1914214" y="2933405"/>
                  <a:ext cx="14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5" name="Freihand 374">
                  <a:extLst>
                    <a:ext uri="{FF2B5EF4-FFF2-40B4-BE49-F238E27FC236}">
                      <a16:creationId xmlns:a16="http://schemas.microsoft.com/office/drawing/2014/main" id="{6888A821-C0BB-4D36-A3DB-AF48605915CF}"/>
                    </a:ext>
                  </a:extLst>
                </p14:cNvPr>
                <p14:cNvContentPartPr/>
                <p14:nvPr/>
              </p14:nvContentPartPr>
              <p14:xfrm>
                <a:off x="1872094" y="3028085"/>
                <a:ext cx="81360" cy="1800"/>
              </p14:xfrm>
            </p:contentPart>
          </mc:Choice>
          <mc:Fallback xmlns="">
            <p:pic>
              <p:nvPicPr>
                <p:cNvPr id="375" name="Freihand 374">
                  <a:extLst>
                    <a:ext uri="{FF2B5EF4-FFF2-40B4-BE49-F238E27FC236}">
                      <a16:creationId xmlns:a16="http://schemas.microsoft.com/office/drawing/2014/main" id="{6888A821-C0BB-4D36-A3DB-AF48605915CF}"/>
                    </a:ext>
                  </a:extLst>
                </p:cNvPr>
                <p:cNvPicPr/>
                <p:nvPr/>
              </p:nvPicPr>
              <p:blipFill>
                <a:blip r:embed="rId561"/>
                <a:stretch>
                  <a:fillRect/>
                </a:stretch>
              </p:blipFill>
              <p:spPr>
                <a:xfrm>
                  <a:off x="1867774" y="3023765"/>
                  <a:ext cx="90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8" name="Freihand 377">
                  <a:extLst>
                    <a:ext uri="{FF2B5EF4-FFF2-40B4-BE49-F238E27FC236}">
                      <a16:creationId xmlns:a16="http://schemas.microsoft.com/office/drawing/2014/main" id="{0583269A-4EED-4D9C-88C0-42978CD17D36}"/>
                    </a:ext>
                  </a:extLst>
                </p14:cNvPr>
                <p14:cNvContentPartPr/>
                <p14:nvPr/>
              </p14:nvContentPartPr>
              <p14:xfrm>
                <a:off x="1786414" y="3172805"/>
                <a:ext cx="81360" cy="62640"/>
              </p14:xfrm>
            </p:contentPart>
          </mc:Choice>
          <mc:Fallback xmlns="">
            <p:pic>
              <p:nvPicPr>
                <p:cNvPr id="378" name="Freihand 377">
                  <a:extLst>
                    <a:ext uri="{FF2B5EF4-FFF2-40B4-BE49-F238E27FC236}">
                      <a16:creationId xmlns:a16="http://schemas.microsoft.com/office/drawing/2014/main" id="{0583269A-4EED-4D9C-88C0-42978CD17D36}"/>
                    </a:ext>
                  </a:extLst>
                </p:cNvPr>
                <p:cNvPicPr/>
                <p:nvPr/>
              </p:nvPicPr>
              <p:blipFill>
                <a:blip r:embed="rId563"/>
                <a:stretch>
                  <a:fillRect/>
                </a:stretch>
              </p:blipFill>
              <p:spPr>
                <a:xfrm>
                  <a:off x="1782094" y="3168485"/>
                  <a:ext cx="90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9" name="Freihand 378">
                  <a:extLst>
                    <a:ext uri="{FF2B5EF4-FFF2-40B4-BE49-F238E27FC236}">
                      <a16:creationId xmlns:a16="http://schemas.microsoft.com/office/drawing/2014/main" id="{276FA287-CD8E-4B4A-A601-540858E4DBDE}"/>
                    </a:ext>
                  </a:extLst>
                </p14:cNvPr>
                <p14:cNvContentPartPr/>
                <p14:nvPr/>
              </p14:nvContentPartPr>
              <p14:xfrm>
                <a:off x="1864894" y="3052565"/>
                <a:ext cx="79920" cy="69120"/>
              </p14:xfrm>
            </p:contentPart>
          </mc:Choice>
          <mc:Fallback xmlns="">
            <p:pic>
              <p:nvPicPr>
                <p:cNvPr id="379" name="Freihand 378">
                  <a:extLst>
                    <a:ext uri="{FF2B5EF4-FFF2-40B4-BE49-F238E27FC236}">
                      <a16:creationId xmlns:a16="http://schemas.microsoft.com/office/drawing/2014/main" id="{276FA287-CD8E-4B4A-A601-540858E4DBDE}"/>
                    </a:ext>
                  </a:extLst>
                </p:cNvPr>
                <p:cNvPicPr/>
                <p:nvPr/>
              </p:nvPicPr>
              <p:blipFill>
                <a:blip r:embed="rId565"/>
                <a:stretch>
                  <a:fillRect/>
                </a:stretch>
              </p:blipFill>
              <p:spPr>
                <a:xfrm>
                  <a:off x="1860574" y="3048245"/>
                  <a:ext cx="88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0" name="Freihand 379">
                  <a:extLst>
                    <a:ext uri="{FF2B5EF4-FFF2-40B4-BE49-F238E27FC236}">
                      <a16:creationId xmlns:a16="http://schemas.microsoft.com/office/drawing/2014/main" id="{6ED161D6-0447-46C6-92BF-001FDB08A009}"/>
                    </a:ext>
                  </a:extLst>
                </p14:cNvPr>
                <p14:cNvContentPartPr/>
                <p14:nvPr/>
              </p14:nvContentPartPr>
              <p14:xfrm>
                <a:off x="2007094" y="3111965"/>
                <a:ext cx="55800" cy="38520"/>
              </p14:xfrm>
            </p:contentPart>
          </mc:Choice>
          <mc:Fallback xmlns="">
            <p:pic>
              <p:nvPicPr>
                <p:cNvPr id="380" name="Freihand 379">
                  <a:extLst>
                    <a:ext uri="{FF2B5EF4-FFF2-40B4-BE49-F238E27FC236}">
                      <a16:creationId xmlns:a16="http://schemas.microsoft.com/office/drawing/2014/main" id="{6ED161D6-0447-46C6-92BF-001FDB08A009}"/>
                    </a:ext>
                  </a:extLst>
                </p:cNvPr>
                <p:cNvPicPr/>
                <p:nvPr/>
              </p:nvPicPr>
              <p:blipFill>
                <a:blip r:embed="rId567"/>
                <a:stretch>
                  <a:fillRect/>
                </a:stretch>
              </p:blipFill>
              <p:spPr>
                <a:xfrm>
                  <a:off x="2002774" y="3107645"/>
                  <a:ext cx="64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1" name="Freihand 380">
                  <a:extLst>
                    <a:ext uri="{FF2B5EF4-FFF2-40B4-BE49-F238E27FC236}">
                      <a16:creationId xmlns:a16="http://schemas.microsoft.com/office/drawing/2014/main" id="{1CBDCF88-5CEE-4401-9A35-29C10E1AFB7E}"/>
                    </a:ext>
                  </a:extLst>
                </p14:cNvPr>
                <p14:cNvContentPartPr/>
                <p14:nvPr/>
              </p14:nvContentPartPr>
              <p14:xfrm>
                <a:off x="2033014" y="3110885"/>
                <a:ext cx="68040" cy="123840"/>
              </p14:xfrm>
            </p:contentPart>
          </mc:Choice>
          <mc:Fallback xmlns="">
            <p:pic>
              <p:nvPicPr>
                <p:cNvPr id="381" name="Freihand 380">
                  <a:extLst>
                    <a:ext uri="{FF2B5EF4-FFF2-40B4-BE49-F238E27FC236}">
                      <a16:creationId xmlns:a16="http://schemas.microsoft.com/office/drawing/2014/main" id="{1CBDCF88-5CEE-4401-9A35-29C10E1AFB7E}"/>
                    </a:ext>
                  </a:extLst>
                </p:cNvPr>
                <p:cNvPicPr/>
                <p:nvPr/>
              </p:nvPicPr>
              <p:blipFill>
                <a:blip r:embed="rId569"/>
                <a:stretch>
                  <a:fillRect/>
                </a:stretch>
              </p:blipFill>
              <p:spPr>
                <a:xfrm>
                  <a:off x="2028694" y="3106565"/>
                  <a:ext cx="76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3" name="Freihand 382">
                  <a:extLst>
                    <a:ext uri="{FF2B5EF4-FFF2-40B4-BE49-F238E27FC236}">
                      <a16:creationId xmlns:a16="http://schemas.microsoft.com/office/drawing/2014/main" id="{C85BF7CF-F7B7-4628-970E-E83AC4B35393}"/>
                    </a:ext>
                  </a:extLst>
                </p14:cNvPr>
                <p14:cNvContentPartPr/>
                <p14:nvPr/>
              </p14:nvContentPartPr>
              <p14:xfrm>
                <a:off x="2185294" y="2899925"/>
                <a:ext cx="5040" cy="85320"/>
              </p14:xfrm>
            </p:contentPart>
          </mc:Choice>
          <mc:Fallback xmlns="">
            <p:pic>
              <p:nvPicPr>
                <p:cNvPr id="383" name="Freihand 382">
                  <a:extLst>
                    <a:ext uri="{FF2B5EF4-FFF2-40B4-BE49-F238E27FC236}">
                      <a16:creationId xmlns:a16="http://schemas.microsoft.com/office/drawing/2014/main" id="{C85BF7CF-F7B7-4628-970E-E83AC4B35393}"/>
                    </a:ext>
                  </a:extLst>
                </p:cNvPr>
                <p:cNvPicPr/>
                <p:nvPr/>
              </p:nvPicPr>
              <p:blipFill>
                <a:blip r:embed="rId571"/>
                <a:stretch>
                  <a:fillRect/>
                </a:stretch>
              </p:blipFill>
              <p:spPr>
                <a:xfrm>
                  <a:off x="2180974" y="2895605"/>
                  <a:ext cx="13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4" name="Freihand 383">
                  <a:extLst>
                    <a:ext uri="{FF2B5EF4-FFF2-40B4-BE49-F238E27FC236}">
                      <a16:creationId xmlns:a16="http://schemas.microsoft.com/office/drawing/2014/main" id="{E07EC1C1-9D94-43F8-87DA-F0D77F1FE4E0}"/>
                    </a:ext>
                  </a:extLst>
                </p14:cNvPr>
                <p14:cNvContentPartPr/>
                <p14:nvPr/>
              </p14:nvContentPartPr>
              <p14:xfrm>
                <a:off x="2124814" y="2991725"/>
                <a:ext cx="94680" cy="10800"/>
              </p14:xfrm>
            </p:contentPart>
          </mc:Choice>
          <mc:Fallback xmlns="">
            <p:pic>
              <p:nvPicPr>
                <p:cNvPr id="384" name="Freihand 383">
                  <a:extLst>
                    <a:ext uri="{FF2B5EF4-FFF2-40B4-BE49-F238E27FC236}">
                      <a16:creationId xmlns:a16="http://schemas.microsoft.com/office/drawing/2014/main" id="{E07EC1C1-9D94-43F8-87DA-F0D77F1FE4E0}"/>
                    </a:ext>
                  </a:extLst>
                </p:cNvPr>
                <p:cNvPicPr/>
                <p:nvPr/>
              </p:nvPicPr>
              <p:blipFill>
                <a:blip r:embed="rId573"/>
                <a:stretch>
                  <a:fillRect/>
                </a:stretch>
              </p:blipFill>
              <p:spPr>
                <a:xfrm>
                  <a:off x="2120494" y="2987405"/>
                  <a:ext cx="103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5" name="Freihand 384">
                  <a:extLst>
                    <a:ext uri="{FF2B5EF4-FFF2-40B4-BE49-F238E27FC236}">
                      <a16:creationId xmlns:a16="http://schemas.microsoft.com/office/drawing/2014/main" id="{78B172DE-7CD2-4443-93F7-2F8E7D640EFB}"/>
                    </a:ext>
                  </a:extLst>
                </p14:cNvPr>
                <p14:cNvContentPartPr/>
                <p14:nvPr/>
              </p14:nvContentPartPr>
              <p14:xfrm>
                <a:off x="2152894" y="3020165"/>
                <a:ext cx="83160" cy="60120"/>
              </p14:xfrm>
            </p:contentPart>
          </mc:Choice>
          <mc:Fallback xmlns="">
            <p:pic>
              <p:nvPicPr>
                <p:cNvPr id="385" name="Freihand 384">
                  <a:extLst>
                    <a:ext uri="{FF2B5EF4-FFF2-40B4-BE49-F238E27FC236}">
                      <a16:creationId xmlns:a16="http://schemas.microsoft.com/office/drawing/2014/main" id="{78B172DE-7CD2-4443-93F7-2F8E7D640EFB}"/>
                    </a:ext>
                  </a:extLst>
                </p:cNvPr>
                <p:cNvPicPr/>
                <p:nvPr/>
              </p:nvPicPr>
              <p:blipFill>
                <a:blip r:embed="rId575"/>
                <a:stretch>
                  <a:fillRect/>
                </a:stretch>
              </p:blipFill>
              <p:spPr>
                <a:xfrm>
                  <a:off x="2148574" y="3015845"/>
                  <a:ext cx="91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6" name="Freihand 385">
                  <a:extLst>
                    <a:ext uri="{FF2B5EF4-FFF2-40B4-BE49-F238E27FC236}">
                      <a16:creationId xmlns:a16="http://schemas.microsoft.com/office/drawing/2014/main" id="{38958FAB-BF57-44C7-94F0-FBF201B7C2FB}"/>
                    </a:ext>
                  </a:extLst>
                </p14:cNvPr>
                <p14:cNvContentPartPr/>
                <p14:nvPr/>
              </p14:nvContentPartPr>
              <p14:xfrm>
                <a:off x="2386174" y="3091445"/>
                <a:ext cx="4680" cy="107640"/>
              </p14:xfrm>
            </p:contentPart>
          </mc:Choice>
          <mc:Fallback xmlns="">
            <p:pic>
              <p:nvPicPr>
                <p:cNvPr id="386" name="Freihand 385">
                  <a:extLst>
                    <a:ext uri="{FF2B5EF4-FFF2-40B4-BE49-F238E27FC236}">
                      <a16:creationId xmlns:a16="http://schemas.microsoft.com/office/drawing/2014/main" id="{38958FAB-BF57-44C7-94F0-FBF201B7C2FB}"/>
                    </a:ext>
                  </a:extLst>
                </p:cNvPr>
                <p:cNvPicPr/>
                <p:nvPr/>
              </p:nvPicPr>
              <p:blipFill>
                <a:blip r:embed="rId577"/>
                <a:stretch>
                  <a:fillRect/>
                </a:stretch>
              </p:blipFill>
              <p:spPr>
                <a:xfrm>
                  <a:off x="2381854" y="3087125"/>
                  <a:ext cx="13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7" name="Freihand 386">
                  <a:extLst>
                    <a:ext uri="{FF2B5EF4-FFF2-40B4-BE49-F238E27FC236}">
                      <a16:creationId xmlns:a16="http://schemas.microsoft.com/office/drawing/2014/main" id="{B374270D-517D-448A-91D4-D0CA4C4674B2}"/>
                    </a:ext>
                  </a:extLst>
                </p14:cNvPr>
                <p14:cNvContentPartPr/>
                <p14:nvPr/>
              </p14:nvContentPartPr>
              <p14:xfrm>
                <a:off x="2335774" y="3132125"/>
                <a:ext cx="115200" cy="2520"/>
              </p14:xfrm>
            </p:contentPart>
          </mc:Choice>
          <mc:Fallback xmlns="">
            <p:pic>
              <p:nvPicPr>
                <p:cNvPr id="387" name="Freihand 386">
                  <a:extLst>
                    <a:ext uri="{FF2B5EF4-FFF2-40B4-BE49-F238E27FC236}">
                      <a16:creationId xmlns:a16="http://schemas.microsoft.com/office/drawing/2014/main" id="{B374270D-517D-448A-91D4-D0CA4C4674B2}"/>
                    </a:ext>
                  </a:extLst>
                </p:cNvPr>
                <p:cNvPicPr/>
                <p:nvPr/>
              </p:nvPicPr>
              <p:blipFill>
                <a:blip r:embed="rId579"/>
                <a:stretch>
                  <a:fillRect/>
                </a:stretch>
              </p:blipFill>
              <p:spPr>
                <a:xfrm>
                  <a:off x="2331454" y="3127805"/>
                  <a:ext cx="123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9" name="Freihand 388">
                  <a:extLst>
                    <a:ext uri="{FF2B5EF4-FFF2-40B4-BE49-F238E27FC236}">
                      <a16:creationId xmlns:a16="http://schemas.microsoft.com/office/drawing/2014/main" id="{D17DC057-9E22-455C-BF73-80263FDB624B}"/>
                    </a:ext>
                  </a:extLst>
                </p14:cNvPr>
                <p14:cNvContentPartPr/>
                <p14:nvPr/>
              </p14:nvContentPartPr>
              <p14:xfrm>
                <a:off x="2559334" y="3044645"/>
                <a:ext cx="101880" cy="120960"/>
              </p14:xfrm>
            </p:contentPart>
          </mc:Choice>
          <mc:Fallback xmlns="">
            <p:pic>
              <p:nvPicPr>
                <p:cNvPr id="389" name="Freihand 388">
                  <a:extLst>
                    <a:ext uri="{FF2B5EF4-FFF2-40B4-BE49-F238E27FC236}">
                      <a16:creationId xmlns:a16="http://schemas.microsoft.com/office/drawing/2014/main" id="{D17DC057-9E22-455C-BF73-80263FDB624B}"/>
                    </a:ext>
                  </a:extLst>
                </p:cNvPr>
                <p:cNvPicPr/>
                <p:nvPr/>
              </p:nvPicPr>
              <p:blipFill>
                <a:blip r:embed="rId581"/>
                <a:stretch>
                  <a:fillRect/>
                </a:stretch>
              </p:blipFill>
              <p:spPr>
                <a:xfrm>
                  <a:off x="2555014" y="3040325"/>
                  <a:ext cx="110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0" name="Freihand 389">
                  <a:extLst>
                    <a:ext uri="{FF2B5EF4-FFF2-40B4-BE49-F238E27FC236}">
                      <a16:creationId xmlns:a16="http://schemas.microsoft.com/office/drawing/2014/main" id="{7DFD97BA-53FC-4104-B22F-505B756C7EFC}"/>
                    </a:ext>
                  </a:extLst>
                </p14:cNvPr>
                <p14:cNvContentPartPr/>
                <p14:nvPr/>
              </p14:nvContentPartPr>
              <p14:xfrm>
                <a:off x="2692894" y="3045725"/>
                <a:ext cx="94320" cy="93600"/>
              </p14:xfrm>
            </p:contentPart>
          </mc:Choice>
          <mc:Fallback xmlns="">
            <p:pic>
              <p:nvPicPr>
                <p:cNvPr id="390" name="Freihand 389">
                  <a:extLst>
                    <a:ext uri="{FF2B5EF4-FFF2-40B4-BE49-F238E27FC236}">
                      <a16:creationId xmlns:a16="http://schemas.microsoft.com/office/drawing/2014/main" id="{7DFD97BA-53FC-4104-B22F-505B756C7EFC}"/>
                    </a:ext>
                  </a:extLst>
                </p:cNvPr>
                <p:cNvPicPr/>
                <p:nvPr/>
              </p:nvPicPr>
              <p:blipFill>
                <a:blip r:embed="rId583"/>
                <a:stretch>
                  <a:fillRect/>
                </a:stretch>
              </p:blipFill>
              <p:spPr>
                <a:xfrm>
                  <a:off x="2688574" y="3041405"/>
                  <a:ext cx="102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1" name="Freihand 390">
                  <a:extLst>
                    <a:ext uri="{FF2B5EF4-FFF2-40B4-BE49-F238E27FC236}">
                      <a16:creationId xmlns:a16="http://schemas.microsoft.com/office/drawing/2014/main" id="{27046A5C-18D1-41A3-BFA4-56F67A86D24F}"/>
                    </a:ext>
                  </a:extLst>
                </p14:cNvPr>
                <p14:cNvContentPartPr/>
                <p14:nvPr/>
              </p14:nvContentPartPr>
              <p14:xfrm>
                <a:off x="2852374" y="3102965"/>
                <a:ext cx="74880" cy="4320"/>
              </p14:xfrm>
            </p:contentPart>
          </mc:Choice>
          <mc:Fallback xmlns="">
            <p:pic>
              <p:nvPicPr>
                <p:cNvPr id="391" name="Freihand 390">
                  <a:extLst>
                    <a:ext uri="{FF2B5EF4-FFF2-40B4-BE49-F238E27FC236}">
                      <a16:creationId xmlns:a16="http://schemas.microsoft.com/office/drawing/2014/main" id="{27046A5C-18D1-41A3-BFA4-56F67A86D24F}"/>
                    </a:ext>
                  </a:extLst>
                </p:cNvPr>
                <p:cNvPicPr/>
                <p:nvPr/>
              </p:nvPicPr>
              <p:blipFill>
                <a:blip r:embed="rId585"/>
                <a:stretch>
                  <a:fillRect/>
                </a:stretch>
              </p:blipFill>
              <p:spPr>
                <a:xfrm>
                  <a:off x="2848054" y="3098645"/>
                  <a:ext cx="83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2" name="Freihand 391">
                  <a:extLst>
                    <a:ext uri="{FF2B5EF4-FFF2-40B4-BE49-F238E27FC236}">
                      <a16:creationId xmlns:a16="http://schemas.microsoft.com/office/drawing/2014/main" id="{5FC60EAF-E69F-4A58-85FF-CCB4EF49D9C2}"/>
                    </a:ext>
                  </a:extLst>
                </p14:cNvPr>
                <p14:cNvContentPartPr/>
                <p14:nvPr/>
              </p14:nvContentPartPr>
              <p14:xfrm>
                <a:off x="2950654" y="3042125"/>
                <a:ext cx="93240" cy="100800"/>
              </p14:xfrm>
            </p:contentPart>
          </mc:Choice>
          <mc:Fallback xmlns="">
            <p:pic>
              <p:nvPicPr>
                <p:cNvPr id="392" name="Freihand 391">
                  <a:extLst>
                    <a:ext uri="{FF2B5EF4-FFF2-40B4-BE49-F238E27FC236}">
                      <a16:creationId xmlns:a16="http://schemas.microsoft.com/office/drawing/2014/main" id="{5FC60EAF-E69F-4A58-85FF-CCB4EF49D9C2}"/>
                    </a:ext>
                  </a:extLst>
                </p:cNvPr>
                <p:cNvPicPr/>
                <p:nvPr/>
              </p:nvPicPr>
              <p:blipFill>
                <a:blip r:embed="rId587"/>
                <a:stretch>
                  <a:fillRect/>
                </a:stretch>
              </p:blipFill>
              <p:spPr>
                <a:xfrm>
                  <a:off x="2946334" y="3037805"/>
                  <a:ext cx="101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 name="Freihand 392">
                  <a:extLst>
                    <a:ext uri="{FF2B5EF4-FFF2-40B4-BE49-F238E27FC236}">
                      <a16:creationId xmlns:a16="http://schemas.microsoft.com/office/drawing/2014/main" id="{0BD1FA6A-CA28-4A05-9988-E9BF671205A8}"/>
                    </a:ext>
                  </a:extLst>
                </p14:cNvPr>
                <p14:cNvContentPartPr/>
                <p14:nvPr/>
              </p14:nvContentPartPr>
              <p14:xfrm>
                <a:off x="2998894" y="3008285"/>
                <a:ext cx="125640" cy="182160"/>
              </p14:xfrm>
            </p:contentPart>
          </mc:Choice>
          <mc:Fallback xmlns="">
            <p:pic>
              <p:nvPicPr>
                <p:cNvPr id="393" name="Freihand 392">
                  <a:extLst>
                    <a:ext uri="{FF2B5EF4-FFF2-40B4-BE49-F238E27FC236}">
                      <a16:creationId xmlns:a16="http://schemas.microsoft.com/office/drawing/2014/main" id="{0BD1FA6A-CA28-4A05-9988-E9BF671205A8}"/>
                    </a:ext>
                  </a:extLst>
                </p:cNvPr>
                <p:cNvPicPr/>
                <p:nvPr/>
              </p:nvPicPr>
              <p:blipFill>
                <a:blip r:embed="rId589"/>
                <a:stretch>
                  <a:fillRect/>
                </a:stretch>
              </p:blipFill>
              <p:spPr>
                <a:xfrm>
                  <a:off x="2994574" y="3003965"/>
                  <a:ext cx="134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4" name="Freihand 393">
                  <a:extLst>
                    <a:ext uri="{FF2B5EF4-FFF2-40B4-BE49-F238E27FC236}">
                      <a16:creationId xmlns:a16="http://schemas.microsoft.com/office/drawing/2014/main" id="{734455E0-CC1D-42F5-B501-A4857845D349}"/>
                    </a:ext>
                  </a:extLst>
                </p14:cNvPr>
                <p14:cNvContentPartPr/>
                <p14:nvPr/>
              </p14:nvContentPartPr>
              <p14:xfrm>
                <a:off x="2495974" y="2978765"/>
                <a:ext cx="149040" cy="232560"/>
              </p14:xfrm>
            </p:contentPart>
          </mc:Choice>
          <mc:Fallback xmlns="">
            <p:pic>
              <p:nvPicPr>
                <p:cNvPr id="394" name="Freihand 393">
                  <a:extLst>
                    <a:ext uri="{FF2B5EF4-FFF2-40B4-BE49-F238E27FC236}">
                      <a16:creationId xmlns:a16="http://schemas.microsoft.com/office/drawing/2014/main" id="{734455E0-CC1D-42F5-B501-A4857845D349}"/>
                    </a:ext>
                  </a:extLst>
                </p:cNvPr>
                <p:cNvPicPr/>
                <p:nvPr/>
              </p:nvPicPr>
              <p:blipFill>
                <a:blip r:embed="rId591"/>
                <a:stretch>
                  <a:fillRect/>
                </a:stretch>
              </p:blipFill>
              <p:spPr>
                <a:xfrm>
                  <a:off x="2491654" y="2974445"/>
                  <a:ext cx="157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6" name="Freihand 395">
                  <a:extLst>
                    <a:ext uri="{FF2B5EF4-FFF2-40B4-BE49-F238E27FC236}">
                      <a16:creationId xmlns:a16="http://schemas.microsoft.com/office/drawing/2014/main" id="{5629C505-B671-45D8-875A-63BE3CAFDF8A}"/>
                    </a:ext>
                  </a:extLst>
                </p14:cNvPr>
                <p14:cNvContentPartPr/>
                <p14:nvPr/>
              </p14:nvContentPartPr>
              <p14:xfrm>
                <a:off x="3083854" y="2715965"/>
                <a:ext cx="91440" cy="98640"/>
              </p14:xfrm>
            </p:contentPart>
          </mc:Choice>
          <mc:Fallback xmlns="">
            <p:pic>
              <p:nvPicPr>
                <p:cNvPr id="396" name="Freihand 395">
                  <a:extLst>
                    <a:ext uri="{FF2B5EF4-FFF2-40B4-BE49-F238E27FC236}">
                      <a16:creationId xmlns:a16="http://schemas.microsoft.com/office/drawing/2014/main" id="{5629C505-B671-45D8-875A-63BE3CAFDF8A}"/>
                    </a:ext>
                  </a:extLst>
                </p:cNvPr>
                <p:cNvPicPr/>
                <p:nvPr/>
              </p:nvPicPr>
              <p:blipFill>
                <a:blip r:embed="rId593"/>
                <a:stretch>
                  <a:fillRect/>
                </a:stretch>
              </p:blipFill>
              <p:spPr>
                <a:xfrm>
                  <a:off x="3079534" y="2711645"/>
                  <a:ext cx="100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7" name="Freihand 396">
                  <a:extLst>
                    <a:ext uri="{FF2B5EF4-FFF2-40B4-BE49-F238E27FC236}">
                      <a16:creationId xmlns:a16="http://schemas.microsoft.com/office/drawing/2014/main" id="{EACE4EE6-70CA-48F4-B247-CFB7613A8F51}"/>
                    </a:ext>
                  </a:extLst>
                </p14:cNvPr>
                <p14:cNvContentPartPr/>
                <p14:nvPr/>
              </p14:nvContentPartPr>
              <p14:xfrm>
                <a:off x="3053974" y="2808845"/>
                <a:ext cx="179280" cy="82080"/>
              </p14:xfrm>
            </p:contentPart>
          </mc:Choice>
          <mc:Fallback xmlns="">
            <p:pic>
              <p:nvPicPr>
                <p:cNvPr id="397" name="Freihand 396">
                  <a:extLst>
                    <a:ext uri="{FF2B5EF4-FFF2-40B4-BE49-F238E27FC236}">
                      <a16:creationId xmlns:a16="http://schemas.microsoft.com/office/drawing/2014/main" id="{EACE4EE6-70CA-48F4-B247-CFB7613A8F51}"/>
                    </a:ext>
                  </a:extLst>
                </p:cNvPr>
                <p:cNvPicPr/>
                <p:nvPr/>
              </p:nvPicPr>
              <p:blipFill>
                <a:blip r:embed="rId595"/>
                <a:stretch>
                  <a:fillRect/>
                </a:stretch>
              </p:blipFill>
              <p:spPr>
                <a:xfrm>
                  <a:off x="3049654" y="2804525"/>
                  <a:ext cx="187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8" name="Freihand 397">
                  <a:extLst>
                    <a:ext uri="{FF2B5EF4-FFF2-40B4-BE49-F238E27FC236}">
                      <a16:creationId xmlns:a16="http://schemas.microsoft.com/office/drawing/2014/main" id="{B100FBC5-B4A8-4507-ABC3-CF751B65E600}"/>
                    </a:ext>
                  </a:extLst>
                </p14:cNvPr>
                <p14:cNvContentPartPr/>
                <p14:nvPr/>
              </p14:nvContentPartPr>
              <p14:xfrm>
                <a:off x="3140014" y="2850965"/>
                <a:ext cx="76680" cy="45000"/>
              </p14:xfrm>
            </p:contentPart>
          </mc:Choice>
          <mc:Fallback xmlns="">
            <p:pic>
              <p:nvPicPr>
                <p:cNvPr id="398" name="Freihand 397">
                  <a:extLst>
                    <a:ext uri="{FF2B5EF4-FFF2-40B4-BE49-F238E27FC236}">
                      <a16:creationId xmlns:a16="http://schemas.microsoft.com/office/drawing/2014/main" id="{B100FBC5-B4A8-4507-ABC3-CF751B65E600}"/>
                    </a:ext>
                  </a:extLst>
                </p:cNvPr>
                <p:cNvPicPr/>
                <p:nvPr/>
              </p:nvPicPr>
              <p:blipFill>
                <a:blip r:embed="rId597"/>
                <a:stretch>
                  <a:fillRect/>
                </a:stretch>
              </p:blipFill>
              <p:spPr>
                <a:xfrm>
                  <a:off x="3135694" y="2846645"/>
                  <a:ext cx="85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9" name="Freihand 398">
                  <a:extLst>
                    <a:ext uri="{FF2B5EF4-FFF2-40B4-BE49-F238E27FC236}">
                      <a16:creationId xmlns:a16="http://schemas.microsoft.com/office/drawing/2014/main" id="{508537A5-7011-400D-AA6D-E14F4CDF3CD9}"/>
                    </a:ext>
                  </a:extLst>
                </p14:cNvPr>
                <p14:cNvContentPartPr/>
                <p14:nvPr/>
              </p14:nvContentPartPr>
              <p14:xfrm>
                <a:off x="3185734" y="2867165"/>
                <a:ext cx="30960" cy="100440"/>
              </p14:xfrm>
            </p:contentPart>
          </mc:Choice>
          <mc:Fallback xmlns="">
            <p:pic>
              <p:nvPicPr>
                <p:cNvPr id="399" name="Freihand 398">
                  <a:extLst>
                    <a:ext uri="{FF2B5EF4-FFF2-40B4-BE49-F238E27FC236}">
                      <a16:creationId xmlns:a16="http://schemas.microsoft.com/office/drawing/2014/main" id="{508537A5-7011-400D-AA6D-E14F4CDF3CD9}"/>
                    </a:ext>
                  </a:extLst>
                </p:cNvPr>
                <p:cNvPicPr/>
                <p:nvPr/>
              </p:nvPicPr>
              <p:blipFill>
                <a:blip r:embed="rId599"/>
                <a:stretch>
                  <a:fillRect/>
                </a:stretch>
              </p:blipFill>
              <p:spPr>
                <a:xfrm>
                  <a:off x="3181414" y="2862845"/>
                  <a:ext cx="39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00" name="Freihand 399">
                  <a:extLst>
                    <a:ext uri="{FF2B5EF4-FFF2-40B4-BE49-F238E27FC236}">
                      <a16:creationId xmlns:a16="http://schemas.microsoft.com/office/drawing/2014/main" id="{81516408-19D5-440B-BD96-EA34E9A16399}"/>
                    </a:ext>
                  </a:extLst>
                </p14:cNvPr>
                <p14:cNvContentPartPr/>
                <p14:nvPr/>
              </p14:nvContentPartPr>
              <p14:xfrm>
                <a:off x="3196894" y="2979845"/>
                <a:ext cx="86040" cy="178920"/>
              </p14:xfrm>
            </p:contentPart>
          </mc:Choice>
          <mc:Fallback xmlns="">
            <p:pic>
              <p:nvPicPr>
                <p:cNvPr id="400" name="Freihand 399">
                  <a:extLst>
                    <a:ext uri="{FF2B5EF4-FFF2-40B4-BE49-F238E27FC236}">
                      <a16:creationId xmlns:a16="http://schemas.microsoft.com/office/drawing/2014/main" id="{81516408-19D5-440B-BD96-EA34E9A16399}"/>
                    </a:ext>
                  </a:extLst>
                </p:cNvPr>
                <p:cNvPicPr/>
                <p:nvPr/>
              </p:nvPicPr>
              <p:blipFill>
                <a:blip r:embed="rId601"/>
                <a:stretch>
                  <a:fillRect/>
                </a:stretch>
              </p:blipFill>
              <p:spPr>
                <a:xfrm>
                  <a:off x="3192574" y="2975525"/>
                  <a:ext cx="94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01" name="Freihand 400">
                  <a:extLst>
                    <a:ext uri="{FF2B5EF4-FFF2-40B4-BE49-F238E27FC236}">
                      <a16:creationId xmlns:a16="http://schemas.microsoft.com/office/drawing/2014/main" id="{89642B57-B850-4770-A089-DBAB7319A920}"/>
                    </a:ext>
                  </a:extLst>
                </p14:cNvPr>
                <p14:cNvContentPartPr/>
                <p14:nvPr/>
              </p14:nvContentPartPr>
              <p14:xfrm>
                <a:off x="3325414" y="3003965"/>
                <a:ext cx="90360" cy="108360"/>
              </p14:xfrm>
            </p:contentPart>
          </mc:Choice>
          <mc:Fallback xmlns="">
            <p:pic>
              <p:nvPicPr>
                <p:cNvPr id="401" name="Freihand 400">
                  <a:extLst>
                    <a:ext uri="{FF2B5EF4-FFF2-40B4-BE49-F238E27FC236}">
                      <a16:creationId xmlns:a16="http://schemas.microsoft.com/office/drawing/2014/main" id="{89642B57-B850-4770-A089-DBAB7319A920}"/>
                    </a:ext>
                  </a:extLst>
                </p:cNvPr>
                <p:cNvPicPr/>
                <p:nvPr/>
              </p:nvPicPr>
              <p:blipFill>
                <a:blip r:embed="rId603"/>
                <a:stretch>
                  <a:fillRect/>
                </a:stretch>
              </p:blipFill>
              <p:spPr>
                <a:xfrm>
                  <a:off x="3321094" y="2999645"/>
                  <a:ext cx="99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2" name="Freihand 401">
                  <a:extLst>
                    <a:ext uri="{FF2B5EF4-FFF2-40B4-BE49-F238E27FC236}">
                      <a16:creationId xmlns:a16="http://schemas.microsoft.com/office/drawing/2014/main" id="{F7B736EA-AE31-4798-A815-5DB5D926E518}"/>
                    </a:ext>
                  </a:extLst>
                </p14:cNvPr>
                <p14:cNvContentPartPr/>
                <p14:nvPr/>
              </p14:nvContentPartPr>
              <p14:xfrm>
                <a:off x="3451054" y="3021605"/>
                <a:ext cx="64440" cy="101520"/>
              </p14:xfrm>
            </p:contentPart>
          </mc:Choice>
          <mc:Fallback xmlns="">
            <p:pic>
              <p:nvPicPr>
                <p:cNvPr id="402" name="Freihand 401">
                  <a:extLst>
                    <a:ext uri="{FF2B5EF4-FFF2-40B4-BE49-F238E27FC236}">
                      <a16:creationId xmlns:a16="http://schemas.microsoft.com/office/drawing/2014/main" id="{F7B736EA-AE31-4798-A815-5DB5D926E518}"/>
                    </a:ext>
                  </a:extLst>
                </p:cNvPr>
                <p:cNvPicPr/>
                <p:nvPr/>
              </p:nvPicPr>
              <p:blipFill>
                <a:blip r:embed="rId605"/>
                <a:stretch>
                  <a:fillRect/>
                </a:stretch>
              </p:blipFill>
              <p:spPr>
                <a:xfrm>
                  <a:off x="3446734" y="3017285"/>
                  <a:ext cx="73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3" name="Freihand 402">
                  <a:extLst>
                    <a:ext uri="{FF2B5EF4-FFF2-40B4-BE49-F238E27FC236}">
                      <a16:creationId xmlns:a16="http://schemas.microsoft.com/office/drawing/2014/main" id="{0A7ABBDA-03B8-423C-A2A2-8D5C14635371}"/>
                    </a:ext>
                  </a:extLst>
                </p14:cNvPr>
                <p14:cNvContentPartPr/>
                <p14:nvPr/>
              </p14:nvContentPartPr>
              <p14:xfrm>
                <a:off x="3624214" y="3064805"/>
                <a:ext cx="70920" cy="5040"/>
              </p14:xfrm>
            </p:contentPart>
          </mc:Choice>
          <mc:Fallback xmlns="">
            <p:pic>
              <p:nvPicPr>
                <p:cNvPr id="403" name="Freihand 402">
                  <a:extLst>
                    <a:ext uri="{FF2B5EF4-FFF2-40B4-BE49-F238E27FC236}">
                      <a16:creationId xmlns:a16="http://schemas.microsoft.com/office/drawing/2014/main" id="{0A7ABBDA-03B8-423C-A2A2-8D5C14635371}"/>
                    </a:ext>
                  </a:extLst>
                </p:cNvPr>
                <p:cNvPicPr/>
                <p:nvPr/>
              </p:nvPicPr>
              <p:blipFill>
                <a:blip r:embed="rId607"/>
                <a:stretch>
                  <a:fillRect/>
                </a:stretch>
              </p:blipFill>
              <p:spPr>
                <a:xfrm>
                  <a:off x="3619894" y="3060485"/>
                  <a:ext cx="79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04" name="Freihand 403">
                  <a:extLst>
                    <a:ext uri="{FF2B5EF4-FFF2-40B4-BE49-F238E27FC236}">
                      <a16:creationId xmlns:a16="http://schemas.microsoft.com/office/drawing/2014/main" id="{CF2FE4CA-BED2-481C-B8EF-421E9BB7DA74}"/>
                    </a:ext>
                  </a:extLst>
                </p14:cNvPr>
                <p14:cNvContentPartPr/>
                <p14:nvPr/>
              </p14:nvContentPartPr>
              <p14:xfrm>
                <a:off x="3746974" y="3028085"/>
                <a:ext cx="93960" cy="44280"/>
              </p14:xfrm>
            </p:contentPart>
          </mc:Choice>
          <mc:Fallback xmlns="">
            <p:pic>
              <p:nvPicPr>
                <p:cNvPr id="404" name="Freihand 403">
                  <a:extLst>
                    <a:ext uri="{FF2B5EF4-FFF2-40B4-BE49-F238E27FC236}">
                      <a16:creationId xmlns:a16="http://schemas.microsoft.com/office/drawing/2014/main" id="{CF2FE4CA-BED2-481C-B8EF-421E9BB7DA74}"/>
                    </a:ext>
                  </a:extLst>
                </p:cNvPr>
                <p:cNvPicPr/>
                <p:nvPr/>
              </p:nvPicPr>
              <p:blipFill>
                <a:blip r:embed="rId609"/>
                <a:stretch>
                  <a:fillRect/>
                </a:stretch>
              </p:blipFill>
              <p:spPr>
                <a:xfrm>
                  <a:off x="3742654" y="3023765"/>
                  <a:ext cx="102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5" name="Freihand 404">
                  <a:extLst>
                    <a:ext uri="{FF2B5EF4-FFF2-40B4-BE49-F238E27FC236}">
                      <a16:creationId xmlns:a16="http://schemas.microsoft.com/office/drawing/2014/main" id="{A4EC0FF4-27E7-4460-B987-75EABC27FC28}"/>
                    </a:ext>
                  </a:extLst>
                </p14:cNvPr>
                <p14:cNvContentPartPr/>
                <p14:nvPr/>
              </p14:nvContentPartPr>
              <p14:xfrm>
                <a:off x="3809614" y="3032405"/>
                <a:ext cx="48960" cy="104760"/>
              </p14:xfrm>
            </p:contentPart>
          </mc:Choice>
          <mc:Fallback xmlns="">
            <p:pic>
              <p:nvPicPr>
                <p:cNvPr id="405" name="Freihand 404">
                  <a:extLst>
                    <a:ext uri="{FF2B5EF4-FFF2-40B4-BE49-F238E27FC236}">
                      <a16:creationId xmlns:a16="http://schemas.microsoft.com/office/drawing/2014/main" id="{A4EC0FF4-27E7-4460-B987-75EABC27FC28}"/>
                    </a:ext>
                  </a:extLst>
                </p:cNvPr>
                <p:cNvPicPr/>
                <p:nvPr/>
              </p:nvPicPr>
              <p:blipFill>
                <a:blip r:embed="rId611"/>
                <a:stretch>
                  <a:fillRect/>
                </a:stretch>
              </p:blipFill>
              <p:spPr>
                <a:xfrm>
                  <a:off x="3805294" y="3028085"/>
                  <a:ext cx="57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7" name="Freihand 406">
                  <a:extLst>
                    <a:ext uri="{FF2B5EF4-FFF2-40B4-BE49-F238E27FC236}">
                      <a16:creationId xmlns:a16="http://schemas.microsoft.com/office/drawing/2014/main" id="{49F1A712-6FA8-4179-9B6A-9BD692B20B77}"/>
                    </a:ext>
                  </a:extLst>
                </p14:cNvPr>
                <p14:cNvContentPartPr/>
                <p14:nvPr/>
              </p14:nvContentPartPr>
              <p14:xfrm>
                <a:off x="3884134" y="2702285"/>
                <a:ext cx="98280" cy="109800"/>
              </p14:xfrm>
            </p:contentPart>
          </mc:Choice>
          <mc:Fallback xmlns="">
            <p:pic>
              <p:nvPicPr>
                <p:cNvPr id="407" name="Freihand 406">
                  <a:extLst>
                    <a:ext uri="{FF2B5EF4-FFF2-40B4-BE49-F238E27FC236}">
                      <a16:creationId xmlns:a16="http://schemas.microsoft.com/office/drawing/2014/main" id="{49F1A712-6FA8-4179-9B6A-9BD692B20B77}"/>
                    </a:ext>
                  </a:extLst>
                </p:cNvPr>
                <p:cNvPicPr/>
                <p:nvPr/>
              </p:nvPicPr>
              <p:blipFill>
                <a:blip r:embed="rId613"/>
                <a:stretch>
                  <a:fillRect/>
                </a:stretch>
              </p:blipFill>
              <p:spPr>
                <a:xfrm>
                  <a:off x="3879814" y="2697965"/>
                  <a:ext cx="106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8" name="Freihand 407">
                  <a:extLst>
                    <a:ext uri="{FF2B5EF4-FFF2-40B4-BE49-F238E27FC236}">
                      <a16:creationId xmlns:a16="http://schemas.microsoft.com/office/drawing/2014/main" id="{63706209-E734-499A-8188-522D79E9827C}"/>
                    </a:ext>
                  </a:extLst>
                </p14:cNvPr>
                <p14:cNvContentPartPr/>
                <p14:nvPr/>
              </p14:nvContentPartPr>
              <p14:xfrm>
                <a:off x="3885214" y="2810285"/>
                <a:ext cx="155160" cy="21960"/>
              </p14:xfrm>
            </p:contentPart>
          </mc:Choice>
          <mc:Fallback xmlns="">
            <p:pic>
              <p:nvPicPr>
                <p:cNvPr id="408" name="Freihand 407">
                  <a:extLst>
                    <a:ext uri="{FF2B5EF4-FFF2-40B4-BE49-F238E27FC236}">
                      <a16:creationId xmlns:a16="http://schemas.microsoft.com/office/drawing/2014/main" id="{63706209-E734-499A-8188-522D79E9827C}"/>
                    </a:ext>
                  </a:extLst>
                </p:cNvPr>
                <p:cNvPicPr/>
                <p:nvPr/>
              </p:nvPicPr>
              <p:blipFill>
                <a:blip r:embed="rId615"/>
                <a:stretch>
                  <a:fillRect/>
                </a:stretch>
              </p:blipFill>
              <p:spPr>
                <a:xfrm>
                  <a:off x="3880894" y="2805965"/>
                  <a:ext cx="163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9" name="Freihand 408">
                  <a:extLst>
                    <a:ext uri="{FF2B5EF4-FFF2-40B4-BE49-F238E27FC236}">
                      <a16:creationId xmlns:a16="http://schemas.microsoft.com/office/drawing/2014/main" id="{6DAFC354-4A72-45E1-A49B-E2C317909DCF}"/>
                    </a:ext>
                  </a:extLst>
                </p14:cNvPr>
                <p14:cNvContentPartPr/>
                <p14:nvPr/>
              </p14:nvContentPartPr>
              <p14:xfrm>
                <a:off x="3912934" y="2853845"/>
                <a:ext cx="67680" cy="56160"/>
              </p14:xfrm>
            </p:contentPart>
          </mc:Choice>
          <mc:Fallback xmlns="">
            <p:pic>
              <p:nvPicPr>
                <p:cNvPr id="409" name="Freihand 408">
                  <a:extLst>
                    <a:ext uri="{FF2B5EF4-FFF2-40B4-BE49-F238E27FC236}">
                      <a16:creationId xmlns:a16="http://schemas.microsoft.com/office/drawing/2014/main" id="{6DAFC354-4A72-45E1-A49B-E2C317909DCF}"/>
                    </a:ext>
                  </a:extLst>
                </p:cNvPr>
                <p:cNvPicPr/>
                <p:nvPr/>
              </p:nvPicPr>
              <p:blipFill>
                <a:blip r:embed="rId617"/>
                <a:stretch>
                  <a:fillRect/>
                </a:stretch>
              </p:blipFill>
              <p:spPr>
                <a:xfrm>
                  <a:off x="3908614" y="2849525"/>
                  <a:ext cx="76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0" name="Freihand 409">
                  <a:extLst>
                    <a:ext uri="{FF2B5EF4-FFF2-40B4-BE49-F238E27FC236}">
                      <a16:creationId xmlns:a16="http://schemas.microsoft.com/office/drawing/2014/main" id="{0EFBCD7E-86A6-489D-9FF2-380ABAECE61E}"/>
                    </a:ext>
                  </a:extLst>
                </p14:cNvPr>
                <p14:cNvContentPartPr/>
                <p14:nvPr/>
              </p14:nvContentPartPr>
              <p14:xfrm>
                <a:off x="3961894" y="2854925"/>
                <a:ext cx="15120" cy="96120"/>
              </p14:xfrm>
            </p:contentPart>
          </mc:Choice>
          <mc:Fallback xmlns="">
            <p:pic>
              <p:nvPicPr>
                <p:cNvPr id="410" name="Freihand 409">
                  <a:extLst>
                    <a:ext uri="{FF2B5EF4-FFF2-40B4-BE49-F238E27FC236}">
                      <a16:creationId xmlns:a16="http://schemas.microsoft.com/office/drawing/2014/main" id="{0EFBCD7E-86A6-489D-9FF2-380ABAECE61E}"/>
                    </a:ext>
                  </a:extLst>
                </p:cNvPr>
                <p:cNvPicPr/>
                <p:nvPr/>
              </p:nvPicPr>
              <p:blipFill>
                <a:blip r:embed="rId619"/>
                <a:stretch>
                  <a:fillRect/>
                </a:stretch>
              </p:blipFill>
              <p:spPr>
                <a:xfrm>
                  <a:off x="3957574" y="2850605"/>
                  <a:ext cx="2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1" name="Freihand 410">
                  <a:extLst>
                    <a:ext uri="{FF2B5EF4-FFF2-40B4-BE49-F238E27FC236}">
                      <a16:creationId xmlns:a16="http://schemas.microsoft.com/office/drawing/2014/main" id="{095B95D1-AF4F-4FF1-97D5-A183EC60D774}"/>
                    </a:ext>
                  </a:extLst>
                </p14:cNvPr>
                <p14:cNvContentPartPr/>
                <p14:nvPr/>
              </p14:nvContentPartPr>
              <p14:xfrm>
                <a:off x="4010854" y="2883725"/>
                <a:ext cx="109440" cy="307800"/>
              </p14:xfrm>
            </p:contentPart>
          </mc:Choice>
          <mc:Fallback xmlns="">
            <p:pic>
              <p:nvPicPr>
                <p:cNvPr id="411" name="Freihand 410">
                  <a:extLst>
                    <a:ext uri="{FF2B5EF4-FFF2-40B4-BE49-F238E27FC236}">
                      <a16:creationId xmlns:a16="http://schemas.microsoft.com/office/drawing/2014/main" id="{095B95D1-AF4F-4FF1-97D5-A183EC60D774}"/>
                    </a:ext>
                  </a:extLst>
                </p:cNvPr>
                <p:cNvPicPr/>
                <p:nvPr/>
              </p:nvPicPr>
              <p:blipFill>
                <a:blip r:embed="rId621"/>
                <a:stretch>
                  <a:fillRect/>
                </a:stretch>
              </p:blipFill>
              <p:spPr>
                <a:xfrm>
                  <a:off x="4006534" y="2879405"/>
                  <a:ext cx="1180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5" name="Freihand 414">
                  <a:extLst>
                    <a:ext uri="{FF2B5EF4-FFF2-40B4-BE49-F238E27FC236}">
                      <a16:creationId xmlns:a16="http://schemas.microsoft.com/office/drawing/2014/main" id="{9BAB971B-AD5E-4DEA-B30F-0695A007C6BB}"/>
                    </a:ext>
                  </a:extLst>
                </p14:cNvPr>
                <p14:cNvContentPartPr/>
                <p14:nvPr/>
              </p14:nvContentPartPr>
              <p14:xfrm>
                <a:off x="2887654" y="3361805"/>
                <a:ext cx="15120" cy="172440"/>
              </p14:xfrm>
            </p:contentPart>
          </mc:Choice>
          <mc:Fallback xmlns="">
            <p:pic>
              <p:nvPicPr>
                <p:cNvPr id="415" name="Freihand 414">
                  <a:extLst>
                    <a:ext uri="{FF2B5EF4-FFF2-40B4-BE49-F238E27FC236}">
                      <a16:creationId xmlns:a16="http://schemas.microsoft.com/office/drawing/2014/main" id="{9BAB971B-AD5E-4DEA-B30F-0695A007C6BB}"/>
                    </a:ext>
                  </a:extLst>
                </p:cNvPr>
                <p:cNvPicPr/>
                <p:nvPr/>
              </p:nvPicPr>
              <p:blipFill>
                <a:blip r:embed="rId623"/>
                <a:stretch>
                  <a:fillRect/>
                </a:stretch>
              </p:blipFill>
              <p:spPr>
                <a:xfrm>
                  <a:off x="2883334" y="3357485"/>
                  <a:ext cx="23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6" name="Freihand 415">
                  <a:extLst>
                    <a:ext uri="{FF2B5EF4-FFF2-40B4-BE49-F238E27FC236}">
                      <a16:creationId xmlns:a16="http://schemas.microsoft.com/office/drawing/2014/main" id="{1A3D42D6-9ADB-4AFB-876D-55B1B824154D}"/>
                    </a:ext>
                  </a:extLst>
                </p14:cNvPr>
                <p14:cNvContentPartPr/>
                <p14:nvPr/>
              </p14:nvContentPartPr>
              <p14:xfrm>
                <a:off x="2769574" y="3321125"/>
                <a:ext cx="156600" cy="97560"/>
              </p14:xfrm>
            </p:contentPart>
          </mc:Choice>
          <mc:Fallback xmlns="">
            <p:pic>
              <p:nvPicPr>
                <p:cNvPr id="416" name="Freihand 415">
                  <a:extLst>
                    <a:ext uri="{FF2B5EF4-FFF2-40B4-BE49-F238E27FC236}">
                      <a16:creationId xmlns:a16="http://schemas.microsoft.com/office/drawing/2014/main" id="{1A3D42D6-9ADB-4AFB-876D-55B1B824154D}"/>
                    </a:ext>
                  </a:extLst>
                </p:cNvPr>
                <p:cNvPicPr/>
                <p:nvPr/>
              </p:nvPicPr>
              <p:blipFill>
                <a:blip r:embed="rId625"/>
                <a:stretch>
                  <a:fillRect/>
                </a:stretch>
              </p:blipFill>
              <p:spPr>
                <a:xfrm>
                  <a:off x="2765254" y="3316805"/>
                  <a:ext cx="165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7" name="Freihand 416">
                  <a:extLst>
                    <a:ext uri="{FF2B5EF4-FFF2-40B4-BE49-F238E27FC236}">
                      <a16:creationId xmlns:a16="http://schemas.microsoft.com/office/drawing/2014/main" id="{2B27E8AA-ED24-4295-90BF-5742C6150207}"/>
                    </a:ext>
                  </a:extLst>
                </p14:cNvPr>
                <p14:cNvContentPartPr/>
                <p14:nvPr/>
              </p14:nvContentPartPr>
              <p14:xfrm>
                <a:off x="2714134" y="3632165"/>
                <a:ext cx="69480" cy="135720"/>
              </p14:xfrm>
            </p:contentPart>
          </mc:Choice>
          <mc:Fallback xmlns="">
            <p:pic>
              <p:nvPicPr>
                <p:cNvPr id="417" name="Freihand 416">
                  <a:extLst>
                    <a:ext uri="{FF2B5EF4-FFF2-40B4-BE49-F238E27FC236}">
                      <a16:creationId xmlns:a16="http://schemas.microsoft.com/office/drawing/2014/main" id="{2B27E8AA-ED24-4295-90BF-5742C6150207}"/>
                    </a:ext>
                  </a:extLst>
                </p:cNvPr>
                <p:cNvPicPr/>
                <p:nvPr/>
              </p:nvPicPr>
              <p:blipFill>
                <a:blip r:embed="rId627"/>
                <a:stretch>
                  <a:fillRect/>
                </a:stretch>
              </p:blipFill>
              <p:spPr>
                <a:xfrm>
                  <a:off x="2709814" y="3627845"/>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8" name="Freihand 417">
                  <a:extLst>
                    <a:ext uri="{FF2B5EF4-FFF2-40B4-BE49-F238E27FC236}">
                      <a16:creationId xmlns:a16="http://schemas.microsoft.com/office/drawing/2014/main" id="{760BFA92-B45A-43CE-8368-E556CC2B126A}"/>
                    </a:ext>
                  </a:extLst>
                </p14:cNvPr>
                <p14:cNvContentPartPr/>
                <p14:nvPr/>
              </p14:nvContentPartPr>
              <p14:xfrm>
                <a:off x="2823574" y="3655565"/>
                <a:ext cx="62280" cy="95760"/>
              </p14:xfrm>
            </p:contentPart>
          </mc:Choice>
          <mc:Fallback xmlns="">
            <p:pic>
              <p:nvPicPr>
                <p:cNvPr id="418" name="Freihand 417">
                  <a:extLst>
                    <a:ext uri="{FF2B5EF4-FFF2-40B4-BE49-F238E27FC236}">
                      <a16:creationId xmlns:a16="http://schemas.microsoft.com/office/drawing/2014/main" id="{760BFA92-B45A-43CE-8368-E556CC2B126A}"/>
                    </a:ext>
                  </a:extLst>
                </p:cNvPr>
                <p:cNvPicPr/>
                <p:nvPr/>
              </p:nvPicPr>
              <p:blipFill>
                <a:blip r:embed="rId629"/>
                <a:stretch>
                  <a:fillRect/>
                </a:stretch>
              </p:blipFill>
              <p:spPr>
                <a:xfrm>
                  <a:off x="2819254" y="3651245"/>
                  <a:ext cx="7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9" name="Freihand 418">
                  <a:extLst>
                    <a:ext uri="{FF2B5EF4-FFF2-40B4-BE49-F238E27FC236}">
                      <a16:creationId xmlns:a16="http://schemas.microsoft.com/office/drawing/2014/main" id="{256D30BC-A460-447F-BB91-EB79A57DCE2E}"/>
                    </a:ext>
                  </a:extLst>
                </p14:cNvPr>
                <p14:cNvContentPartPr/>
                <p14:nvPr/>
              </p14:nvContentPartPr>
              <p14:xfrm>
                <a:off x="2923654" y="3584645"/>
                <a:ext cx="140760" cy="164520"/>
              </p14:xfrm>
            </p:contentPart>
          </mc:Choice>
          <mc:Fallback xmlns="">
            <p:pic>
              <p:nvPicPr>
                <p:cNvPr id="419" name="Freihand 418">
                  <a:extLst>
                    <a:ext uri="{FF2B5EF4-FFF2-40B4-BE49-F238E27FC236}">
                      <a16:creationId xmlns:a16="http://schemas.microsoft.com/office/drawing/2014/main" id="{256D30BC-A460-447F-BB91-EB79A57DCE2E}"/>
                    </a:ext>
                  </a:extLst>
                </p:cNvPr>
                <p:cNvPicPr/>
                <p:nvPr/>
              </p:nvPicPr>
              <p:blipFill>
                <a:blip r:embed="rId631"/>
                <a:stretch>
                  <a:fillRect/>
                </a:stretch>
              </p:blipFill>
              <p:spPr>
                <a:xfrm>
                  <a:off x="2919334" y="3580325"/>
                  <a:ext cx="149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0" name="Freihand 419">
                  <a:extLst>
                    <a:ext uri="{FF2B5EF4-FFF2-40B4-BE49-F238E27FC236}">
                      <a16:creationId xmlns:a16="http://schemas.microsoft.com/office/drawing/2014/main" id="{EB595516-6D7A-4DEE-ADF9-D4691AD1B2BC}"/>
                    </a:ext>
                  </a:extLst>
                </p14:cNvPr>
                <p14:cNvContentPartPr/>
                <p14:nvPr/>
              </p14:nvContentPartPr>
              <p14:xfrm>
                <a:off x="2890174" y="3614165"/>
                <a:ext cx="103680" cy="10080"/>
              </p14:xfrm>
            </p:contentPart>
          </mc:Choice>
          <mc:Fallback xmlns="">
            <p:pic>
              <p:nvPicPr>
                <p:cNvPr id="420" name="Freihand 419">
                  <a:extLst>
                    <a:ext uri="{FF2B5EF4-FFF2-40B4-BE49-F238E27FC236}">
                      <a16:creationId xmlns:a16="http://schemas.microsoft.com/office/drawing/2014/main" id="{EB595516-6D7A-4DEE-ADF9-D4691AD1B2BC}"/>
                    </a:ext>
                  </a:extLst>
                </p:cNvPr>
                <p:cNvPicPr/>
                <p:nvPr/>
              </p:nvPicPr>
              <p:blipFill>
                <a:blip r:embed="rId633"/>
                <a:stretch>
                  <a:fillRect/>
                </a:stretch>
              </p:blipFill>
              <p:spPr>
                <a:xfrm>
                  <a:off x="2885854" y="3609845"/>
                  <a:ext cx="112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1" name="Freihand 420">
                  <a:extLst>
                    <a:ext uri="{FF2B5EF4-FFF2-40B4-BE49-F238E27FC236}">
                      <a16:creationId xmlns:a16="http://schemas.microsoft.com/office/drawing/2014/main" id="{5E8E4A64-1491-418C-9ADE-5916751BBAB8}"/>
                    </a:ext>
                  </a:extLst>
                </p14:cNvPr>
                <p14:cNvContentPartPr/>
                <p14:nvPr/>
              </p14:nvContentPartPr>
              <p14:xfrm>
                <a:off x="3070894" y="3657365"/>
                <a:ext cx="93600" cy="73800"/>
              </p14:xfrm>
            </p:contentPart>
          </mc:Choice>
          <mc:Fallback xmlns="">
            <p:pic>
              <p:nvPicPr>
                <p:cNvPr id="421" name="Freihand 420">
                  <a:extLst>
                    <a:ext uri="{FF2B5EF4-FFF2-40B4-BE49-F238E27FC236}">
                      <a16:creationId xmlns:a16="http://schemas.microsoft.com/office/drawing/2014/main" id="{5E8E4A64-1491-418C-9ADE-5916751BBAB8}"/>
                    </a:ext>
                  </a:extLst>
                </p:cNvPr>
                <p:cNvPicPr/>
                <p:nvPr/>
              </p:nvPicPr>
              <p:blipFill>
                <a:blip r:embed="rId635"/>
                <a:stretch>
                  <a:fillRect/>
                </a:stretch>
              </p:blipFill>
              <p:spPr>
                <a:xfrm>
                  <a:off x="3066574" y="3653045"/>
                  <a:ext cx="102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2" name="Freihand 421">
                  <a:extLst>
                    <a:ext uri="{FF2B5EF4-FFF2-40B4-BE49-F238E27FC236}">
                      <a16:creationId xmlns:a16="http://schemas.microsoft.com/office/drawing/2014/main" id="{5CF66BFF-C89F-4131-9E2C-D272B88515B2}"/>
                    </a:ext>
                  </a:extLst>
                </p14:cNvPr>
                <p14:cNvContentPartPr/>
                <p14:nvPr/>
              </p14:nvContentPartPr>
              <p14:xfrm>
                <a:off x="3293014" y="3513005"/>
                <a:ext cx="135000" cy="139680"/>
              </p14:xfrm>
            </p:contentPart>
          </mc:Choice>
          <mc:Fallback xmlns="">
            <p:pic>
              <p:nvPicPr>
                <p:cNvPr id="422" name="Freihand 421">
                  <a:extLst>
                    <a:ext uri="{FF2B5EF4-FFF2-40B4-BE49-F238E27FC236}">
                      <a16:creationId xmlns:a16="http://schemas.microsoft.com/office/drawing/2014/main" id="{5CF66BFF-C89F-4131-9E2C-D272B88515B2}"/>
                    </a:ext>
                  </a:extLst>
                </p:cNvPr>
                <p:cNvPicPr/>
                <p:nvPr/>
              </p:nvPicPr>
              <p:blipFill>
                <a:blip r:embed="rId637"/>
                <a:stretch>
                  <a:fillRect/>
                </a:stretch>
              </p:blipFill>
              <p:spPr>
                <a:xfrm>
                  <a:off x="3288694" y="3508685"/>
                  <a:ext cx="143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3" name="Freihand 422">
                  <a:extLst>
                    <a:ext uri="{FF2B5EF4-FFF2-40B4-BE49-F238E27FC236}">
                      <a16:creationId xmlns:a16="http://schemas.microsoft.com/office/drawing/2014/main" id="{0FF01BA9-80C8-45C4-9449-763D879E7403}"/>
                    </a:ext>
                  </a:extLst>
                </p14:cNvPr>
                <p14:cNvContentPartPr/>
                <p14:nvPr/>
              </p14:nvContentPartPr>
              <p14:xfrm>
                <a:off x="3362134" y="3636125"/>
                <a:ext cx="56520" cy="41400"/>
              </p14:xfrm>
            </p:contentPart>
          </mc:Choice>
          <mc:Fallback xmlns="">
            <p:pic>
              <p:nvPicPr>
                <p:cNvPr id="423" name="Freihand 422">
                  <a:extLst>
                    <a:ext uri="{FF2B5EF4-FFF2-40B4-BE49-F238E27FC236}">
                      <a16:creationId xmlns:a16="http://schemas.microsoft.com/office/drawing/2014/main" id="{0FF01BA9-80C8-45C4-9449-763D879E7403}"/>
                    </a:ext>
                  </a:extLst>
                </p:cNvPr>
                <p:cNvPicPr/>
                <p:nvPr/>
              </p:nvPicPr>
              <p:blipFill>
                <a:blip r:embed="rId639"/>
                <a:stretch>
                  <a:fillRect/>
                </a:stretch>
              </p:blipFill>
              <p:spPr>
                <a:xfrm>
                  <a:off x="3357814" y="3631805"/>
                  <a:ext cx="65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4" name="Freihand 423">
                  <a:extLst>
                    <a:ext uri="{FF2B5EF4-FFF2-40B4-BE49-F238E27FC236}">
                      <a16:creationId xmlns:a16="http://schemas.microsoft.com/office/drawing/2014/main" id="{CC17F151-AFF8-4F4B-B8A3-06E4B78DFD0C}"/>
                    </a:ext>
                  </a:extLst>
                </p14:cNvPr>
                <p14:cNvContentPartPr/>
                <p14:nvPr/>
              </p14:nvContentPartPr>
              <p14:xfrm>
                <a:off x="3466174" y="3645485"/>
                <a:ext cx="141120" cy="36360"/>
              </p14:xfrm>
            </p:contentPart>
          </mc:Choice>
          <mc:Fallback xmlns="">
            <p:pic>
              <p:nvPicPr>
                <p:cNvPr id="424" name="Freihand 423">
                  <a:extLst>
                    <a:ext uri="{FF2B5EF4-FFF2-40B4-BE49-F238E27FC236}">
                      <a16:creationId xmlns:a16="http://schemas.microsoft.com/office/drawing/2014/main" id="{CC17F151-AFF8-4F4B-B8A3-06E4B78DFD0C}"/>
                    </a:ext>
                  </a:extLst>
                </p:cNvPr>
                <p:cNvPicPr/>
                <p:nvPr/>
              </p:nvPicPr>
              <p:blipFill>
                <a:blip r:embed="rId641"/>
                <a:stretch>
                  <a:fillRect/>
                </a:stretch>
              </p:blipFill>
              <p:spPr>
                <a:xfrm>
                  <a:off x="3461854" y="3641165"/>
                  <a:ext cx="149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5" name="Freihand 424">
                  <a:extLst>
                    <a:ext uri="{FF2B5EF4-FFF2-40B4-BE49-F238E27FC236}">
                      <a16:creationId xmlns:a16="http://schemas.microsoft.com/office/drawing/2014/main" id="{2019B909-F9D3-4965-9E6B-520E60C4B9E3}"/>
                    </a:ext>
                  </a:extLst>
                </p14:cNvPr>
                <p14:cNvContentPartPr/>
                <p14:nvPr/>
              </p14:nvContentPartPr>
              <p14:xfrm>
                <a:off x="3630694" y="3529565"/>
                <a:ext cx="148320" cy="149400"/>
              </p14:xfrm>
            </p:contentPart>
          </mc:Choice>
          <mc:Fallback xmlns="">
            <p:pic>
              <p:nvPicPr>
                <p:cNvPr id="425" name="Freihand 424">
                  <a:extLst>
                    <a:ext uri="{FF2B5EF4-FFF2-40B4-BE49-F238E27FC236}">
                      <a16:creationId xmlns:a16="http://schemas.microsoft.com/office/drawing/2014/main" id="{2019B909-F9D3-4965-9E6B-520E60C4B9E3}"/>
                    </a:ext>
                  </a:extLst>
                </p:cNvPr>
                <p:cNvPicPr/>
                <p:nvPr/>
              </p:nvPicPr>
              <p:blipFill>
                <a:blip r:embed="rId643"/>
                <a:stretch>
                  <a:fillRect/>
                </a:stretch>
              </p:blipFill>
              <p:spPr>
                <a:xfrm>
                  <a:off x="3626374" y="3525245"/>
                  <a:ext cx="156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26" name="Freihand 425">
                  <a:extLst>
                    <a:ext uri="{FF2B5EF4-FFF2-40B4-BE49-F238E27FC236}">
                      <a16:creationId xmlns:a16="http://schemas.microsoft.com/office/drawing/2014/main" id="{5CF7F17F-8B68-43C5-B4B8-2A00A3A407BE}"/>
                    </a:ext>
                  </a:extLst>
                </p14:cNvPr>
                <p14:cNvContentPartPr/>
                <p14:nvPr/>
              </p14:nvContentPartPr>
              <p14:xfrm>
                <a:off x="3587134" y="3576725"/>
                <a:ext cx="290160" cy="89640"/>
              </p14:xfrm>
            </p:contentPart>
          </mc:Choice>
          <mc:Fallback xmlns="">
            <p:pic>
              <p:nvPicPr>
                <p:cNvPr id="426" name="Freihand 425">
                  <a:extLst>
                    <a:ext uri="{FF2B5EF4-FFF2-40B4-BE49-F238E27FC236}">
                      <a16:creationId xmlns:a16="http://schemas.microsoft.com/office/drawing/2014/main" id="{5CF7F17F-8B68-43C5-B4B8-2A00A3A407BE}"/>
                    </a:ext>
                  </a:extLst>
                </p:cNvPr>
                <p:cNvPicPr/>
                <p:nvPr/>
              </p:nvPicPr>
              <p:blipFill>
                <a:blip r:embed="rId645"/>
                <a:stretch>
                  <a:fillRect/>
                </a:stretch>
              </p:blipFill>
              <p:spPr>
                <a:xfrm>
                  <a:off x="3582814" y="3572405"/>
                  <a:ext cx="298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7" name="Freihand 426">
                  <a:extLst>
                    <a:ext uri="{FF2B5EF4-FFF2-40B4-BE49-F238E27FC236}">
                      <a16:creationId xmlns:a16="http://schemas.microsoft.com/office/drawing/2014/main" id="{908C93F3-019C-493D-A611-FDD03E28F290}"/>
                    </a:ext>
                  </a:extLst>
                </p14:cNvPr>
                <p14:cNvContentPartPr/>
                <p14:nvPr/>
              </p14:nvContentPartPr>
              <p14:xfrm>
                <a:off x="3915814" y="3506525"/>
                <a:ext cx="98280" cy="129240"/>
              </p14:xfrm>
            </p:contentPart>
          </mc:Choice>
          <mc:Fallback xmlns="">
            <p:pic>
              <p:nvPicPr>
                <p:cNvPr id="427" name="Freihand 426">
                  <a:extLst>
                    <a:ext uri="{FF2B5EF4-FFF2-40B4-BE49-F238E27FC236}">
                      <a16:creationId xmlns:a16="http://schemas.microsoft.com/office/drawing/2014/main" id="{908C93F3-019C-493D-A611-FDD03E28F290}"/>
                    </a:ext>
                  </a:extLst>
                </p:cNvPr>
                <p:cNvPicPr/>
                <p:nvPr/>
              </p:nvPicPr>
              <p:blipFill>
                <a:blip r:embed="rId647"/>
                <a:stretch>
                  <a:fillRect/>
                </a:stretch>
              </p:blipFill>
              <p:spPr>
                <a:xfrm>
                  <a:off x="3911494" y="3502205"/>
                  <a:ext cx="106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8" name="Freihand 427">
                  <a:extLst>
                    <a:ext uri="{FF2B5EF4-FFF2-40B4-BE49-F238E27FC236}">
                      <a16:creationId xmlns:a16="http://schemas.microsoft.com/office/drawing/2014/main" id="{CA313B52-73EA-4A4A-A99A-07D9241C415E}"/>
                    </a:ext>
                  </a:extLst>
                </p14:cNvPr>
                <p14:cNvContentPartPr/>
                <p14:nvPr/>
              </p14:nvContentPartPr>
              <p14:xfrm>
                <a:off x="3953974" y="3525245"/>
                <a:ext cx="126000" cy="144360"/>
              </p14:xfrm>
            </p:contentPart>
          </mc:Choice>
          <mc:Fallback xmlns="">
            <p:pic>
              <p:nvPicPr>
                <p:cNvPr id="428" name="Freihand 427">
                  <a:extLst>
                    <a:ext uri="{FF2B5EF4-FFF2-40B4-BE49-F238E27FC236}">
                      <a16:creationId xmlns:a16="http://schemas.microsoft.com/office/drawing/2014/main" id="{CA313B52-73EA-4A4A-A99A-07D9241C415E}"/>
                    </a:ext>
                  </a:extLst>
                </p:cNvPr>
                <p:cNvPicPr/>
                <p:nvPr/>
              </p:nvPicPr>
              <p:blipFill>
                <a:blip r:embed="rId649"/>
                <a:stretch>
                  <a:fillRect/>
                </a:stretch>
              </p:blipFill>
              <p:spPr>
                <a:xfrm>
                  <a:off x="3949654" y="3520925"/>
                  <a:ext cx="134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9" name="Freihand 428">
                  <a:extLst>
                    <a:ext uri="{FF2B5EF4-FFF2-40B4-BE49-F238E27FC236}">
                      <a16:creationId xmlns:a16="http://schemas.microsoft.com/office/drawing/2014/main" id="{6232A0F8-A540-43DE-B673-F59821843D8E}"/>
                    </a:ext>
                  </a:extLst>
                </p14:cNvPr>
                <p14:cNvContentPartPr/>
                <p14:nvPr/>
              </p14:nvContentPartPr>
              <p14:xfrm>
                <a:off x="4020574" y="3582485"/>
                <a:ext cx="96480" cy="20160"/>
              </p14:xfrm>
            </p:contentPart>
          </mc:Choice>
          <mc:Fallback xmlns="">
            <p:pic>
              <p:nvPicPr>
                <p:cNvPr id="429" name="Freihand 428">
                  <a:extLst>
                    <a:ext uri="{FF2B5EF4-FFF2-40B4-BE49-F238E27FC236}">
                      <a16:creationId xmlns:a16="http://schemas.microsoft.com/office/drawing/2014/main" id="{6232A0F8-A540-43DE-B673-F59821843D8E}"/>
                    </a:ext>
                  </a:extLst>
                </p:cNvPr>
                <p:cNvPicPr/>
                <p:nvPr/>
              </p:nvPicPr>
              <p:blipFill>
                <a:blip r:embed="rId651"/>
                <a:stretch>
                  <a:fillRect/>
                </a:stretch>
              </p:blipFill>
              <p:spPr>
                <a:xfrm>
                  <a:off x="4016254" y="3578165"/>
                  <a:ext cx="105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0" name="Freihand 429">
                  <a:extLst>
                    <a:ext uri="{FF2B5EF4-FFF2-40B4-BE49-F238E27FC236}">
                      <a16:creationId xmlns:a16="http://schemas.microsoft.com/office/drawing/2014/main" id="{8BEEA9E8-8594-4743-98AE-40183692B199}"/>
                    </a:ext>
                  </a:extLst>
                </p14:cNvPr>
                <p14:cNvContentPartPr/>
                <p14:nvPr/>
              </p14:nvContentPartPr>
              <p14:xfrm>
                <a:off x="4128574" y="3485645"/>
                <a:ext cx="118800" cy="131760"/>
              </p14:xfrm>
            </p:contentPart>
          </mc:Choice>
          <mc:Fallback xmlns="">
            <p:pic>
              <p:nvPicPr>
                <p:cNvPr id="430" name="Freihand 429">
                  <a:extLst>
                    <a:ext uri="{FF2B5EF4-FFF2-40B4-BE49-F238E27FC236}">
                      <a16:creationId xmlns:a16="http://schemas.microsoft.com/office/drawing/2014/main" id="{8BEEA9E8-8594-4743-98AE-40183692B199}"/>
                    </a:ext>
                  </a:extLst>
                </p:cNvPr>
                <p:cNvPicPr/>
                <p:nvPr/>
              </p:nvPicPr>
              <p:blipFill>
                <a:blip r:embed="rId653"/>
                <a:stretch>
                  <a:fillRect/>
                </a:stretch>
              </p:blipFill>
              <p:spPr>
                <a:xfrm>
                  <a:off x="4124254" y="3481325"/>
                  <a:ext cx="127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1" name="Freihand 430">
                  <a:extLst>
                    <a:ext uri="{FF2B5EF4-FFF2-40B4-BE49-F238E27FC236}">
                      <a16:creationId xmlns:a16="http://schemas.microsoft.com/office/drawing/2014/main" id="{5129B2AA-D428-4D54-9240-9C6584AAD458}"/>
                    </a:ext>
                  </a:extLst>
                </p14:cNvPr>
                <p14:cNvContentPartPr/>
                <p14:nvPr/>
              </p14:nvContentPartPr>
              <p14:xfrm>
                <a:off x="4191214" y="3533165"/>
                <a:ext cx="362160" cy="90360"/>
              </p14:xfrm>
            </p:contentPart>
          </mc:Choice>
          <mc:Fallback xmlns="">
            <p:pic>
              <p:nvPicPr>
                <p:cNvPr id="431" name="Freihand 430">
                  <a:extLst>
                    <a:ext uri="{FF2B5EF4-FFF2-40B4-BE49-F238E27FC236}">
                      <a16:creationId xmlns:a16="http://schemas.microsoft.com/office/drawing/2014/main" id="{5129B2AA-D428-4D54-9240-9C6584AAD458}"/>
                    </a:ext>
                  </a:extLst>
                </p:cNvPr>
                <p:cNvPicPr/>
                <p:nvPr/>
              </p:nvPicPr>
              <p:blipFill>
                <a:blip r:embed="rId655"/>
                <a:stretch>
                  <a:fillRect/>
                </a:stretch>
              </p:blipFill>
              <p:spPr>
                <a:xfrm>
                  <a:off x="4186894" y="3528845"/>
                  <a:ext cx="370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2" name="Freihand 431">
                  <a:extLst>
                    <a:ext uri="{FF2B5EF4-FFF2-40B4-BE49-F238E27FC236}">
                      <a16:creationId xmlns:a16="http://schemas.microsoft.com/office/drawing/2014/main" id="{DE28CA50-7662-4C26-953A-D86362EC7738}"/>
                    </a:ext>
                  </a:extLst>
                </p14:cNvPr>
                <p14:cNvContentPartPr/>
                <p14:nvPr/>
              </p14:nvContentPartPr>
              <p14:xfrm>
                <a:off x="4684774" y="3527045"/>
                <a:ext cx="268200" cy="51840"/>
              </p14:xfrm>
            </p:contentPart>
          </mc:Choice>
          <mc:Fallback xmlns="">
            <p:pic>
              <p:nvPicPr>
                <p:cNvPr id="432" name="Freihand 431">
                  <a:extLst>
                    <a:ext uri="{FF2B5EF4-FFF2-40B4-BE49-F238E27FC236}">
                      <a16:creationId xmlns:a16="http://schemas.microsoft.com/office/drawing/2014/main" id="{DE28CA50-7662-4C26-953A-D86362EC7738}"/>
                    </a:ext>
                  </a:extLst>
                </p:cNvPr>
                <p:cNvPicPr/>
                <p:nvPr/>
              </p:nvPicPr>
              <p:blipFill>
                <a:blip r:embed="rId657"/>
                <a:stretch>
                  <a:fillRect/>
                </a:stretch>
              </p:blipFill>
              <p:spPr>
                <a:xfrm>
                  <a:off x="4680454" y="3522725"/>
                  <a:ext cx="276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3" name="Freihand 432">
                  <a:extLst>
                    <a:ext uri="{FF2B5EF4-FFF2-40B4-BE49-F238E27FC236}">
                      <a16:creationId xmlns:a16="http://schemas.microsoft.com/office/drawing/2014/main" id="{59EFC1BE-1B81-497C-99A4-BC3C0612EA8C}"/>
                    </a:ext>
                  </a:extLst>
                </p14:cNvPr>
                <p14:cNvContentPartPr/>
                <p14:nvPr/>
              </p14:nvContentPartPr>
              <p14:xfrm>
                <a:off x="4907254" y="3432005"/>
                <a:ext cx="360" cy="360"/>
              </p14:xfrm>
            </p:contentPart>
          </mc:Choice>
          <mc:Fallback xmlns="">
            <p:pic>
              <p:nvPicPr>
                <p:cNvPr id="433" name="Freihand 432">
                  <a:extLst>
                    <a:ext uri="{FF2B5EF4-FFF2-40B4-BE49-F238E27FC236}">
                      <a16:creationId xmlns:a16="http://schemas.microsoft.com/office/drawing/2014/main" id="{59EFC1BE-1B81-497C-99A4-BC3C0612EA8C}"/>
                    </a:ext>
                  </a:extLst>
                </p:cNvPr>
                <p:cNvPicPr/>
                <p:nvPr/>
              </p:nvPicPr>
              <p:blipFill>
                <a:blip r:embed="rId158"/>
                <a:stretch>
                  <a:fillRect/>
                </a:stretch>
              </p:blipFill>
              <p:spPr>
                <a:xfrm>
                  <a:off x="4902934" y="3427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35" name="Freihand 434">
                  <a:extLst>
                    <a:ext uri="{FF2B5EF4-FFF2-40B4-BE49-F238E27FC236}">
                      <a16:creationId xmlns:a16="http://schemas.microsoft.com/office/drawing/2014/main" id="{2F8E16EB-E3EF-462A-A28C-47CBD1F52475}"/>
                    </a:ext>
                  </a:extLst>
                </p14:cNvPr>
                <p14:cNvContentPartPr/>
                <p14:nvPr/>
              </p14:nvContentPartPr>
              <p14:xfrm>
                <a:off x="1028974" y="4160285"/>
                <a:ext cx="136800" cy="99360"/>
              </p14:xfrm>
            </p:contentPart>
          </mc:Choice>
          <mc:Fallback xmlns="">
            <p:pic>
              <p:nvPicPr>
                <p:cNvPr id="435" name="Freihand 434">
                  <a:extLst>
                    <a:ext uri="{FF2B5EF4-FFF2-40B4-BE49-F238E27FC236}">
                      <a16:creationId xmlns:a16="http://schemas.microsoft.com/office/drawing/2014/main" id="{2F8E16EB-E3EF-462A-A28C-47CBD1F52475}"/>
                    </a:ext>
                  </a:extLst>
                </p:cNvPr>
                <p:cNvPicPr/>
                <p:nvPr/>
              </p:nvPicPr>
              <p:blipFill>
                <a:blip r:embed="rId660"/>
                <a:stretch>
                  <a:fillRect/>
                </a:stretch>
              </p:blipFill>
              <p:spPr>
                <a:xfrm>
                  <a:off x="1024654" y="4155965"/>
                  <a:ext cx="145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36" name="Freihand 435">
                  <a:extLst>
                    <a:ext uri="{FF2B5EF4-FFF2-40B4-BE49-F238E27FC236}">
                      <a16:creationId xmlns:a16="http://schemas.microsoft.com/office/drawing/2014/main" id="{E17C95DB-4D80-4547-B95F-0F1DFFE4C0AF}"/>
                    </a:ext>
                  </a:extLst>
                </p14:cNvPr>
                <p14:cNvContentPartPr/>
                <p14:nvPr/>
              </p14:nvContentPartPr>
              <p14:xfrm>
                <a:off x="1220134" y="4190525"/>
                <a:ext cx="119520" cy="60840"/>
              </p14:xfrm>
            </p:contentPart>
          </mc:Choice>
          <mc:Fallback xmlns="">
            <p:pic>
              <p:nvPicPr>
                <p:cNvPr id="436" name="Freihand 435">
                  <a:extLst>
                    <a:ext uri="{FF2B5EF4-FFF2-40B4-BE49-F238E27FC236}">
                      <a16:creationId xmlns:a16="http://schemas.microsoft.com/office/drawing/2014/main" id="{E17C95DB-4D80-4547-B95F-0F1DFFE4C0AF}"/>
                    </a:ext>
                  </a:extLst>
                </p:cNvPr>
                <p:cNvPicPr/>
                <p:nvPr/>
              </p:nvPicPr>
              <p:blipFill>
                <a:blip r:embed="rId662"/>
                <a:stretch>
                  <a:fillRect/>
                </a:stretch>
              </p:blipFill>
              <p:spPr>
                <a:xfrm>
                  <a:off x="1215814" y="4186205"/>
                  <a:ext cx="128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7" name="Freihand 436">
                  <a:extLst>
                    <a:ext uri="{FF2B5EF4-FFF2-40B4-BE49-F238E27FC236}">
                      <a16:creationId xmlns:a16="http://schemas.microsoft.com/office/drawing/2014/main" id="{778E0762-534A-4725-ABD9-A05D86D542F0}"/>
                    </a:ext>
                  </a:extLst>
                </p14:cNvPr>
                <p14:cNvContentPartPr/>
                <p14:nvPr/>
              </p14:nvContentPartPr>
              <p14:xfrm>
                <a:off x="1387174" y="4161365"/>
                <a:ext cx="50040" cy="87480"/>
              </p14:xfrm>
            </p:contentPart>
          </mc:Choice>
          <mc:Fallback xmlns="">
            <p:pic>
              <p:nvPicPr>
                <p:cNvPr id="437" name="Freihand 436">
                  <a:extLst>
                    <a:ext uri="{FF2B5EF4-FFF2-40B4-BE49-F238E27FC236}">
                      <a16:creationId xmlns:a16="http://schemas.microsoft.com/office/drawing/2014/main" id="{778E0762-534A-4725-ABD9-A05D86D542F0}"/>
                    </a:ext>
                  </a:extLst>
                </p:cNvPr>
                <p:cNvPicPr/>
                <p:nvPr/>
              </p:nvPicPr>
              <p:blipFill>
                <a:blip r:embed="rId664"/>
                <a:stretch>
                  <a:fillRect/>
                </a:stretch>
              </p:blipFill>
              <p:spPr>
                <a:xfrm>
                  <a:off x="1382854" y="4157045"/>
                  <a:ext cx="58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8" name="Freihand 437">
                  <a:extLst>
                    <a:ext uri="{FF2B5EF4-FFF2-40B4-BE49-F238E27FC236}">
                      <a16:creationId xmlns:a16="http://schemas.microsoft.com/office/drawing/2014/main" id="{1C885464-DDB3-4A26-BE59-C7C4815363D2}"/>
                    </a:ext>
                  </a:extLst>
                </p14:cNvPr>
                <p14:cNvContentPartPr/>
                <p14:nvPr/>
              </p14:nvContentPartPr>
              <p14:xfrm>
                <a:off x="1369174" y="4173965"/>
                <a:ext cx="88200" cy="39240"/>
              </p14:xfrm>
            </p:contentPart>
          </mc:Choice>
          <mc:Fallback xmlns="">
            <p:pic>
              <p:nvPicPr>
                <p:cNvPr id="438" name="Freihand 437">
                  <a:extLst>
                    <a:ext uri="{FF2B5EF4-FFF2-40B4-BE49-F238E27FC236}">
                      <a16:creationId xmlns:a16="http://schemas.microsoft.com/office/drawing/2014/main" id="{1C885464-DDB3-4A26-BE59-C7C4815363D2}"/>
                    </a:ext>
                  </a:extLst>
                </p:cNvPr>
                <p:cNvPicPr/>
                <p:nvPr/>
              </p:nvPicPr>
              <p:blipFill>
                <a:blip r:embed="rId666"/>
                <a:stretch>
                  <a:fillRect/>
                </a:stretch>
              </p:blipFill>
              <p:spPr>
                <a:xfrm>
                  <a:off x="1364854" y="4169645"/>
                  <a:ext cx="96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40" name="Freihand 439">
                  <a:extLst>
                    <a:ext uri="{FF2B5EF4-FFF2-40B4-BE49-F238E27FC236}">
                      <a16:creationId xmlns:a16="http://schemas.microsoft.com/office/drawing/2014/main" id="{6E556048-7598-4198-9F8D-212171F00D01}"/>
                    </a:ext>
                  </a:extLst>
                </p14:cNvPr>
                <p14:cNvContentPartPr/>
                <p14:nvPr/>
              </p14:nvContentPartPr>
              <p14:xfrm>
                <a:off x="1564654" y="3995405"/>
                <a:ext cx="78120" cy="294120"/>
              </p14:xfrm>
            </p:contentPart>
          </mc:Choice>
          <mc:Fallback xmlns="">
            <p:pic>
              <p:nvPicPr>
                <p:cNvPr id="440" name="Freihand 439">
                  <a:extLst>
                    <a:ext uri="{FF2B5EF4-FFF2-40B4-BE49-F238E27FC236}">
                      <a16:creationId xmlns:a16="http://schemas.microsoft.com/office/drawing/2014/main" id="{6E556048-7598-4198-9F8D-212171F00D01}"/>
                    </a:ext>
                  </a:extLst>
                </p:cNvPr>
                <p:cNvPicPr/>
                <p:nvPr/>
              </p:nvPicPr>
              <p:blipFill>
                <a:blip r:embed="rId668"/>
                <a:stretch>
                  <a:fillRect/>
                </a:stretch>
              </p:blipFill>
              <p:spPr>
                <a:xfrm>
                  <a:off x="1560334" y="3991085"/>
                  <a:ext cx="86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42" name="Freihand 441">
                  <a:extLst>
                    <a:ext uri="{FF2B5EF4-FFF2-40B4-BE49-F238E27FC236}">
                      <a16:creationId xmlns:a16="http://schemas.microsoft.com/office/drawing/2014/main" id="{09EE2E86-FCA9-497E-8AD6-AFE51BED3C70}"/>
                    </a:ext>
                  </a:extLst>
                </p14:cNvPr>
                <p14:cNvContentPartPr/>
                <p14:nvPr/>
              </p14:nvContentPartPr>
              <p14:xfrm>
                <a:off x="1798294" y="4134005"/>
                <a:ext cx="99360" cy="86040"/>
              </p14:xfrm>
            </p:contentPart>
          </mc:Choice>
          <mc:Fallback xmlns="">
            <p:pic>
              <p:nvPicPr>
                <p:cNvPr id="442" name="Freihand 441">
                  <a:extLst>
                    <a:ext uri="{FF2B5EF4-FFF2-40B4-BE49-F238E27FC236}">
                      <a16:creationId xmlns:a16="http://schemas.microsoft.com/office/drawing/2014/main" id="{09EE2E86-FCA9-497E-8AD6-AFE51BED3C70}"/>
                    </a:ext>
                  </a:extLst>
                </p:cNvPr>
                <p:cNvPicPr/>
                <p:nvPr/>
              </p:nvPicPr>
              <p:blipFill>
                <a:blip r:embed="rId670"/>
                <a:stretch>
                  <a:fillRect/>
                </a:stretch>
              </p:blipFill>
              <p:spPr>
                <a:xfrm>
                  <a:off x="1793974" y="4129685"/>
                  <a:ext cx="10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43" name="Freihand 442">
                  <a:extLst>
                    <a:ext uri="{FF2B5EF4-FFF2-40B4-BE49-F238E27FC236}">
                      <a16:creationId xmlns:a16="http://schemas.microsoft.com/office/drawing/2014/main" id="{514B9BAB-7142-449C-98E5-AF8B538D784E}"/>
                    </a:ext>
                  </a:extLst>
                </p14:cNvPr>
                <p14:cNvContentPartPr/>
                <p14:nvPr/>
              </p14:nvContentPartPr>
              <p14:xfrm>
                <a:off x="1804414" y="4144445"/>
                <a:ext cx="120960" cy="61560"/>
              </p14:xfrm>
            </p:contentPart>
          </mc:Choice>
          <mc:Fallback xmlns="">
            <p:pic>
              <p:nvPicPr>
                <p:cNvPr id="443" name="Freihand 442">
                  <a:extLst>
                    <a:ext uri="{FF2B5EF4-FFF2-40B4-BE49-F238E27FC236}">
                      <a16:creationId xmlns:a16="http://schemas.microsoft.com/office/drawing/2014/main" id="{514B9BAB-7142-449C-98E5-AF8B538D784E}"/>
                    </a:ext>
                  </a:extLst>
                </p:cNvPr>
                <p:cNvPicPr/>
                <p:nvPr/>
              </p:nvPicPr>
              <p:blipFill>
                <a:blip r:embed="rId672"/>
                <a:stretch>
                  <a:fillRect/>
                </a:stretch>
              </p:blipFill>
              <p:spPr>
                <a:xfrm>
                  <a:off x="1800094" y="4140125"/>
                  <a:ext cx="129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44" name="Freihand 443">
                  <a:extLst>
                    <a:ext uri="{FF2B5EF4-FFF2-40B4-BE49-F238E27FC236}">
                      <a16:creationId xmlns:a16="http://schemas.microsoft.com/office/drawing/2014/main" id="{4F4E5199-377B-44FA-8052-9E1BEE5C7037}"/>
                    </a:ext>
                  </a:extLst>
                </p14:cNvPr>
                <p14:cNvContentPartPr/>
                <p14:nvPr/>
              </p14:nvContentPartPr>
              <p14:xfrm>
                <a:off x="1988014" y="3915845"/>
                <a:ext cx="24480" cy="96120"/>
              </p14:xfrm>
            </p:contentPart>
          </mc:Choice>
          <mc:Fallback xmlns="">
            <p:pic>
              <p:nvPicPr>
                <p:cNvPr id="444" name="Freihand 443">
                  <a:extLst>
                    <a:ext uri="{FF2B5EF4-FFF2-40B4-BE49-F238E27FC236}">
                      <a16:creationId xmlns:a16="http://schemas.microsoft.com/office/drawing/2014/main" id="{4F4E5199-377B-44FA-8052-9E1BEE5C7037}"/>
                    </a:ext>
                  </a:extLst>
                </p:cNvPr>
                <p:cNvPicPr/>
                <p:nvPr/>
              </p:nvPicPr>
              <p:blipFill>
                <a:blip r:embed="rId674"/>
                <a:stretch>
                  <a:fillRect/>
                </a:stretch>
              </p:blipFill>
              <p:spPr>
                <a:xfrm>
                  <a:off x="1983694" y="3911525"/>
                  <a:ext cx="33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45" name="Freihand 444">
                  <a:extLst>
                    <a:ext uri="{FF2B5EF4-FFF2-40B4-BE49-F238E27FC236}">
                      <a16:creationId xmlns:a16="http://schemas.microsoft.com/office/drawing/2014/main" id="{4EC47DFB-82E3-4B34-BEDC-5FE88198EB30}"/>
                    </a:ext>
                  </a:extLst>
                </p14:cNvPr>
                <p14:cNvContentPartPr/>
                <p14:nvPr/>
              </p14:nvContentPartPr>
              <p14:xfrm>
                <a:off x="1954894" y="4005845"/>
                <a:ext cx="82080" cy="10080"/>
              </p14:xfrm>
            </p:contentPart>
          </mc:Choice>
          <mc:Fallback xmlns="">
            <p:pic>
              <p:nvPicPr>
                <p:cNvPr id="445" name="Freihand 444">
                  <a:extLst>
                    <a:ext uri="{FF2B5EF4-FFF2-40B4-BE49-F238E27FC236}">
                      <a16:creationId xmlns:a16="http://schemas.microsoft.com/office/drawing/2014/main" id="{4EC47DFB-82E3-4B34-BEDC-5FE88198EB30}"/>
                    </a:ext>
                  </a:extLst>
                </p:cNvPr>
                <p:cNvPicPr/>
                <p:nvPr/>
              </p:nvPicPr>
              <p:blipFill>
                <a:blip r:embed="rId676"/>
                <a:stretch>
                  <a:fillRect/>
                </a:stretch>
              </p:blipFill>
              <p:spPr>
                <a:xfrm>
                  <a:off x="1950574" y="4001525"/>
                  <a:ext cx="90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46" name="Freihand 445">
                  <a:extLst>
                    <a:ext uri="{FF2B5EF4-FFF2-40B4-BE49-F238E27FC236}">
                      <a16:creationId xmlns:a16="http://schemas.microsoft.com/office/drawing/2014/main" id="{B8801EDA-0BD5-4665-9F9C-9B4D61C9357A}"/>
                    </a:ext>
                  </a:extLst>
                </p14:cNvPr>
                <p14:cNvContentPartPr/>
                <p14:nvPr/>
              </p14:nvContentPartPr>
              <p14:xfrm>
                <a:off x="1961014" y="4041485"/>
                <a:ext cx="108720" cy="76680"/>
              </p14:xfrm>
            </p:contentPart>
          </mc:Choice>
          <mc:Fallback xmlns="">
            <p:pic>
              <p:nvPicPr>
                <p:cNvPr id="446" name="Freihand 445">
                  <a:extLst>
                    <a:ext uri="{FF2B5EF4-FFF2-40B4-BE49-F238E27FC236}">
                      <a16:creationId xmlns:a16="http://schemas.microsoft.com/office/drawing/2014/main" id="{B8801EDA-0BD5-4665-9F9C-9B4D61C9357A}"/>
                    </a:ext>
                  </a:extLst>
                </p:cNvPr>
                <p:cNvPicPr/>
                <p:nvPr/>
              </p:nvPicPr>
              <p:blipFill>
                <a:blip r:embed="rId678"/>
                <a:stretch>
                  <a:fillRect/>
                </a:stretch>
              </p:blipFill>
              <p:spPr>
                <a:xfrm>
                  <a:off x="1956694" y="4037165"/>
                  <a:ext cx="117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47" name="Freihand 446">
                  <a:extLst>
                    <a:ext uri="{FF2B5EF4-FFF2-40B4-BE49-F238E27FC236}">
                      <a16:creationId xmlns:a16="http://schemas.microsoft.com/office/drawing/2014/main" id="{F6D9A660-41C8-44AB-8A45-94E7713D8F5F}"/>
                    </a:ext>
                  </a:extLst>
                </p14:cNvPr>
                <p14:cNvContentPartPr/>
                <p14:nvPr/>
              </p14:nvContentPartPr>
              <p14:xfrm>
                <a:off x="2140654" y="4175045"/>
                <a:ext cx="22680" cy="12600"/>
              </p14:xfrm>
            </p:contentPart>
          </mc:Choice>
          <mc:Fallback xmlns="">
            <p:pic>
              <p:nvPicPr>
                <p:cNvPr id="447" name="Freihand 446">
                  <a:extLst>
                    <a:ext uri="{FF2B5EF4-FFF2-40B4-BE49-F238E27FC236}">
                      <a16:creationId xmlns:a16="http://schemas.microsoft.com/office/drawing/2014/main" id="{F6D9A660-41C8-44AB-8A45-94E7713D8F5F}"/>
                    </a:ext>
                  </a:extLst>
                </p:cNvPr>
                <p:cNvPicPr/>
                <p:nvPr/>
              </p:nvPicPr>
              <p:blipFill>
                <a:blip r:embed="rId680"/>
                <a:stretch>
                  <a:fillRect/>
                </a:stretch>
              </p:blipFill>
              <p:spPr>
                <a:xfrm>
                  <a:off x="2136334" y="4170725"/>
                  <a:ext cx="31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51" name="Freihand 450">
                  <a:extLst>
                    <a:ext uri="{FF2B5EF4-FFF2-40B4-BE49-F238E27FC236}">
                      <a16:creationId xmlns:a16="http://schemas.microsoft.com/office/drawing/2014/main" id="{E0BDC8FC-88CD-4A59-BABE-97A78722C180}"/>
                    </a:ext>
                  </a:extLst>
                </p14:cNvPr>
                <p14:cNvContentPartPr/>
                <p14:nvPr/>
              </p14:nvContentPartPr>
              <p14:xfrm>
                <a:off x="2312014" y="4047605"/>
                <a:ext cx="131760" cy="80640"/>
              </p14:xfrm>
            </p:contentPart>
          </mc:Choice>
          <mc:Fallback xmlns="">
            <p:pic>
              <p:nvPicPr>
                <p:cNvPr id="451" name="Freihand 450">
                  <a:extLst>
                    <a:ext uri="{FF2B5EF4-FFF2-40B4-BE49-F238E27FC236}">
                      <a16:creationId xmlns:a16="http://schemas.microsoft.com/office/drawing/2014/main" id="{E0BDC8FC-88CD-4A59-BABE-97A78722C180}"/>
                    </a:ext>
                  </a:extLst>
                </p:cNvPr>
                <p:cNvPicPr/>
                <p:nvPr/>
              </p:nvPicPr>
              <p:blipFill>
                <a:blip r:embed="rId682"/>
                <a:stretch>
                  <a:fillRect/>
                </a:stretch>
              </p:blipFill>
              <p:spPr>
                <a:xfrm>
                  <a:off x="2307694" y="4043285"/>
                  <a:ext cx="140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52" name="Freihand 451">
                  <a:extLst>
                    <a:ext uri="{FF2B5EF4-FFF2-40B4-BE49-F238E27FC236}">
                      <a16:creationId xmlns:a16="http://schemas.microsoft.com/office/drawing/2014/main" id="{E02C1107-0A80-4F4A-9BBD-795BA832A546}"/>
                    </a:ext>
                  </a:extLst>
                </p14:cNvPr>
                <p14:cNvContentPartPr/>
                <p14:nvPr/>
              </p14:nvContentPartPr>
              <p14:xfrm>
                <a:off x="2459254" y="4053365"/>
                <a:ext cx="56160" cy="63360"/>
              </p14:xfrm>
            </p:contentPart>
          </mc:Choice>
          <mc:Fallback xmlns="">
            <p:pic>
              <p:nvPicPr>
                <p:cNvPr id="452" name="Freihand 451">
                  <a:extLst>
                    <a:ext uri="{FF2B5EF4-FFF2-40B4-BE49-F238E27FC236}">
                      <a16:creationId xmlns:a16="http://schemas.microsoft.com/office/drawing/2014/main" id="{E02C1107-0A80-4F4A-9BBD-795BA832A546}"/>
                    </a:ext>
                  </a:extLst>
                </p:cNvPr>
                <p:cNvPicPr/>
                <p:nvPr/>
              </p:nvPicPr>
              <p:blipFill>
                <a:blip r:embed="rId684"/>
                <a:stretch>
                  <a:fillRect/>
                </a:stretch>
              </p:blipFill>
              <p:spPr>
                <a:xfrm>
                  <a:off x="2454934" y="4049045"/>
                  <a:ext cx="64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53" name="Freihand 452">
                  <a:extLst>
                    <a:ext uri="{FF2B5EF4-FFF2-40B4-BE49-F238E27FC236}">
                      <a16:creationId xmlns:a16="http://schemas.microsoft.com/office/drawing/2014/main" id="{D3F2E83E-F52C-44D6-B2E9-55A480406D20}"/>
                    </a:ext>
                  </a:extLst>
                </p14:cNvPr>
                <p14:cNvContentPartPr/>
                <p14:nvPr/>
              </p14:nvContentPartPr>
              <p14:xfrm>
                <a:off x="2564014" y="4029245"/>
                <a:ext cx="74880" cy="108720"/>
              </p14:xfrm>
            </p:contentPart>
          </mc:Choice>
          <mc:Fallback xmlns="">
            <p:pic>
              <p:nvPicPr>
                <p:cNvPr id="453" name="Freihand 452">
                  <a:extLst>
                    <a:ext uri="{FF2B5EF4-FFF2-40B4-BE49-F238E27FC236}">
                      <a16:creationId xmlns:a16="http://schemas.microsoft.com/office/drawing/2014/main" id="{D3F2E83E-F52C-44D6-B2E9-55A480406D20}"/>
                    </a:ext>
                  </a:extLst>
                </p:cNvPr>
                <p:cNvPicPr/>
                <p:nvPr/>
              </p:nvPicPr>
              <p:blipFill>
                <a:blip r:embed="rId686"/>
                <a:stretch>
                  <a:fillRect/>
                </a:stretch>
              </p:blipFill>
              <p:spPr>
                <a:xfrm>
                  <a:off x="2559694" y="4024925"/>
                  <a:ext cx="8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54" name="Freihand 453">
                  <a:extLst>
                    <a:ext uri="{FF2B5EF4-FFF2-40B4-BE49-F238E27FC236}">
                      <a16:creationId xmlns:a16="http://schemas.microsoft.com/office/drawing/2014/main" id="{AFA5A3FF-D516-46DB-AD6F-C0550C0FF334}"/>
                    </a:ext>
                  </a:extLst>
                </p14:cNvPr>
                <p14:cNvContentPartPr/>
                <p14:nvPr/>
              </p14:nvContentPartPr>
              <p14:xfrm>
                <a:off x="2702254" y="4029245"/>
                <a:ext cx="63360" cy="96840"/>
              </p14:xfrm>
            </p:contentPart>
          </mc:Choice>
          <mc:Fallback xmlns="">
            <p:pic>
              <p:nvPicPr>
                <p:cNvPr id="454" name="Freihand 453">
                  <a:extLst>
                    <a:ext uri="{FF2B5EF4-FFF2-40B4-BE49-F238E27FC236}">
                      <a16:creationId xmlns:a16="http://schemas.microsoft.com/office/drawing/2014/main" id="{AFA5A3FF-D516-46DB-AD6F-C0550C0FF334}"/>
                    </a:ext>
                  </a:extLst>
                </p:cNvPr>
                <p:cNvPicPr/>
                <p:nvPr/>
              </p:nvPicPr>
              <p:blipFill>
                <a:blip r:embed="rId688"/>
                <a:stretch>
                  <a:fillRect/>
                </a:stretch>
              </p:blipFill>
              <p:spPr>
                <a:xfrm>
                  <a:off x="2697934" y="4024925"/>
                  <a:ext cx="72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55" name="Freihand 454">
                  <a:extLst>
                    <a:ext uri="{FF2B5EF4-FFF2-40B4-BE49-F238E27FC236}">
                      <a16:creationId xmlns:a16="http://schemas.microsoft.com/office/drawing/2014/main" id="{8356AFB7-1777-444A-91E1-8A4167830607}"/>
                    </a:ext>
                  </a:extLst>
                </p14:cNvPr>
                <p14:cNvContentPartPr/>
                <p14:nvPr/>
              </p14:nvContentPartPr>
              <p14:xfrm>
                <a:off x="2695054" y="4053365"/>
                <a:ext cx="84600" cy="52200"/>
              </p14:xfrm>
            </p:contentPart>
          </mc:Choice>
          <mc:Fallback xmlns="">
            <p:pic>
              <p:nvPicPr>
                <p:cNvPr id="455" name="Freihand 454">
                  <a:extLst>
                    <a:ext uri="{FF2B5EF4-FFF2-40B4-BE49-F238E27FC236}">
                      <a16:creationId xmlns:a16="http://schemas.microsoft.com/office/drawing/2014/main" id="{8356AFB7-1777-444A-91E1-8A4167830607}"/>
                    </a:ext>
                  </a:extLst>
                </p:cNvPr>
                <p:cNvPicPr/>
                <p:nvPr/>
              </p:nvPicPr>
              <p:blipFill>
                <a:blip r:embed="rId690"/>
                <a:stretch>
                  <a:fillRect/>
                </a:stretch>
              </p:blipFill>
              <p:spPr>
                <a:xfrm>
                  <a:off x="2690734" y="4049045"/>
                  <a:ext cx="93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56" name="Freihand 455">
                  <a:extLst>
                    <a:ext uri="{FF2B5EF4-FFF2-40B4-BE49-F238E27FC236}">
                      <a16:creationId xmlns:a16="http://schemas.microsoft.com/office/drawing/2014/main" id="{AD6296D2-47FF-49FB-8F9F-6E7FE4D26315}"/>
                    </a:ext>
                  </a:extLst>
                </p14:cNvPr>
                <p14:cNvContentPartPr/>
                <p14:nvPr/>
              </p14:nvContentPartPr>
              <p14:xfrm>
                <a:off x="2330734" y="4162445"/>
                <a:ext cx="536400" cy="38880"/>
              </p14:xfrm>
            </p:contentPart>
          </mc:Choice>
          <mc:Fallback xmlns="">
            <p:pic>
              <p:nvPicPr>
                <p:cNvPr id="456" name="Freihand 455">
                  <a:extLst>
                    <a:ext uri="{FF2B5EF4-FFF2-40B4-BE49-F238E27FC236}">
                      <a16:creationId xmlns:a16="http://schemas.microsoft.com/office/drawing/2014/main" id="{AD6296D2-47FF-49FB-8F9F-6E7FE4D26315}"/>
                    </a:ext>
                  </a:extLst>
                </p:cNvPr>
                <p:cNvPicPr/>
                <p:nvPr/>
              </p:nvPicPr>
              <p:blipFill>
                <a:blip r:embed="rId692"/>
                <a:stretch>
                  <a:fillRect/>
                </a:stretch>
              </p:blipFill>
              <p:spPr>
                <a:xfrm>
                  <a:off x="2326414" y="4158125"/>
                  <a:ext cx="545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57" name="Freihand 456">
                  <a:extLst>
                    <a:ext uri="{FF2B5EF4-FFF2-40B4-BE49-F238E27FC236}">
                      <a16:creationId xmlns:a16="http://schemas.microsoft.com/office/drawing/2014/main" id="{2E86A3B3-98BA-4126-A580-0A770593E426}"/>
                    </a:ext>
                  </a:extLst>
                </p14:cNvPr>
                <p14:cNvContentPartPr/>
                <p14:nvPr/>
              </p14:nvContentPartPr>
              <p14:xfrm>
                <a:off x="2368894" y="4272965"/>
                <a:ext cx="59400" cy="115920"/>
              </p14:xfrm>
            </p:contentPart>
          </mc:Choice>
          <mc:Fallback xmlns="">
            <p:pic>
              <p:nvPicPr>
                <p:cNvPr id="457" name="Freihand 456">
                  <a:extLst>
                    <a:ext uri="{FF2B5EF4-FFF2-40B4-BE49-F238E27FC236}">
                      <a16:creationId xmlns:a16="http://schemas.microsoft.com/office/drawing/2014/main" id="{2E86A3B3-98BA-4126-A580-0A770593E426}"/>
                    </a:ext>
                  </a:extLst>
                </p:cNvPr>
                <p:cNvPicPr/>
                <p:nvPr/>
              </p:nvPicPr>
              <p:blipFill>
                <a:blip r:embed="rId694"/>
                <a:stretch>
                  <a:fillRect/>
                </a:stretch>
              </p:blipFill>
              <p:spPr>
                <a:xfrm>
                  <a:off x="2364574" y="4268645"/>
                  <a:ext cx="68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58" name="Freihand 457">
                  <a:extLst>
                    <a:ext uri="{FF2B5EF4-FFF2-40B4-BE49-F238E27FC236}">
                      <a16:creationId xmlns:a16="http://schemas.microsoft.com/office/drawing/2014/main" id="{A3AE2FCA-11A6-4DA6-BA4D-D490B3F11F79}"/>
                    </a:ext>
                  </a:extLst>
                </p14:cNvPr>
                <p14:cNvContentPartPr/>
                <p14:nvPr/>
              </p14:nvContentPartPr>
              <p14:xfrm>
                <a:off x="2450254" y="4271525"/>
                <a:ext cx="87120" cy="96840"/>
              </p14:xfrm>
            </p:contentPart>
          </mc:Choice>
          <mc:Fallback xmlns="">
            <p:pic>
              <p:nvPicPr>
                <p:cNvPr id="458" name="Freihand 457">
                  <a:extLst>
                    <a:ext uri="{FF2B5EF4-FFF2-40B4-BE49-F238E27FC236}">
                      <a16:creationId xmlns:a16="http://schemas.microsoft.com/office/drawing/2014/main" id="{A3AE2FCA-11A6-4DA6-BA4D-D490B3F11F79}"/>
                    </a:ext>
                  </a:extLst>
                </p:cNvPr>
                <p:cNvPicPr/>
                <p:nvPr/>
              </p:nvPicPr>
              <p:blipFill>
                <a:blip r:embed="rId696"/>
                <a:stretch>
                  <a:fillRect/>
                </a:stretch>
              </p:blipFill>
              <p:spPr>
                <a:xfrm>
                  <a:off x="2445934" y="4267205"/>
                  <a:ext cx="95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59" name="Freihand 458">
                  <a:extLst>
                    <a:ext uri="{FF2B5EF4-FFF2-40B4-BE49-F238E27FC236}">
                      <a16:creationId xmlns:a16="http://schemas.microsoft.com/office/drawing/2014/main" id="{CD60B615-321B-4ABF-8484-CAEC52BD4377}"/>
                    </a:ext>
                  </a:extLst>
                </p14:cNvPr>
                <p14:cNvContentPartPr/>
                <p14:nvPr/>
              </p14:nvContentPartPr>
              <p14:xfrm>
                <a:off x="2596414" y="4330205"/>
                <a:ext cx="68040" cy="5040"/>
              </p14:xfrm>
            </p:contentPart>
          </mc:Choice>
          <mc:Fallback xmlns="">
            <p:pic>
              <p:nvPicPr>
                <p:cNvPr id="459" name="Freihand 458">
                  <a:extLst>
                    <a:ext uri="{FF2B5EF4-FFF2-40B4-BE49-F238E27FC236}">
                      <a16:creationId xmlns:a16="http://schemas.microsoft.com/office/drawing/2014/main" id="{CD60B615-321B-4ABF-8484-CAEC52BD4377}"/>
                    </a:ext>
                  </a:extLst>
                </p:cNvPr>
                <p:cNvPicPr/>
                <p:nvPr/>
              </p:nvPicPr>
              <p:blipFill>
                <a:blip r:embed="rId698"/>
                <a:stretch>
                  <a:fillRect/>
                </a:stretch>
              </p:blipFill>
              <p:spPr>
                <a:xfrm>
                  <a:off x="2592094" y="4325885"/>
                  <a:ext cx="766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60" name="Freihand 459">
                  <a:extLst>
                    <a:ext uri="{FF2B5EF4-FFF2-40B4-BE49-F238E27FC236}">
                      <a16:creationId xmlns:a16="http://schemas.microsoft.com/office/drawing/2014/main" id="{462C0E0B-60E3-4CF2-92D0-F26FD2E7148F}"/>
                    </a:ext>
                  </a:extLst>
                </p14:cNvPr>
                <p14:cNvContentPartPr/>
                <p14:nvPr/>
              </p14:nvContentPartPr>
              <p14:xfrm>
                <a:off x="2705134" y="4291325"/>
                <a:ext cx="106200" cy="74880"/>
              </p14:xfrm>
            </p:contentPart>
          </mc:Choice>
          <mc:Fallback xmlns="">
            <p:pic>
              <p:nvPicPr>
                <p:cNvPr id="460" name="Freihand 459">
                  <a:extLst>
                    <a:ext uri="{FF2B5EF4-FFF2-40B4-BE49-F238E27FC236}">
                      <a16:creationId xmlns:a16="http://schemas.microsoft.com/office/drawing/2014/main" id="{462C0E0B-60E3-4CF2-92D0-F26FD2E7148F}"/>
                    </a:ext>
                  </a:extLst>
                </p:cNvPr>
                <p:cNvPicPr/>
                <p:nvPr/>
              </p:nvPicPr>
              <p:blipFill>
                <a:blip r:embed="rId700"/>
                <a:stretch>
                  <a:fillRect/>
                </a:stretch>
              </p:blipFill>
              <p:spPr>
                <a:xfrm>
                  <a:off x="2700814" y="4287005"/>
                  <a:ext cx="114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61" name="Freihand 460">
                  <a:extLst>
                    <a:ext uri="{FF2B5EF4-FFF2-40B4-BE49-F238E27FC236}">
                      <a16:creationId xmlns:a16="http://schemas.microsoft.com/office/drawing/2014/main" id="{B96834D3-212F-429A-AC4C-D7E809112DFB}"/>
                    </a:ext>
                  </a:extLst>
                </p14:cNvPr>
                <p14:cNvContentPartPr/>
                <p14:nvPr/>
              </p14:nvContentPartPr>
              <p14:xfrm>
                <a:off x="2774614" y="4024205"/>
                <a:ext cx="219960" cy="363600"/>
              </p14:xfrm>
            </p:contentPart>
          </mc:Choice>
          <mc:Fallback xmlns="">
            <p:pic>
              <p:nvPicPr>
                <p:cNvPr id="461" name="Freihand 460">
                  <a:extLst>
                    <a:ext uri="{FF2B5EF4-FFF2-40B4-BE49-F238E27FC236}">
                      <a16:creationId xmlns:a16="http://schemas.microsoft.com/office/drawing/2014/main" id="{B96834D3-212F-429A-AC4C-D7E809112DFB}"/>
                    </a:ext>
                  </a:extLst>
                </p:cNvPr>
                <p:cNvPicPr/>
                <p:nvPr/>
              </p:nvPicPr>
              <p:blipFill>
                <a:blip r:embed="rId702"/>
                <a:stretch>
                  <a:fillRect/>
                </a:stretch>
              </p:blipFill>
              <p:spPr>
                <a:xfrm>
                  <a:off x="2770294" y="4019885"/>
                  <a:ext cx="2286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62" name="Freihand 461">
                  <a:extLst>
                    <a:ext uri="{FF2B5EF4-FFF2-40B4-BE49-F238E27FC236}">
                      <a16:creationId xmlns:a16="http://schemas.microsoft.com/office/drawing/2014/main" id="{9C0000AD-B1D2-4E95-8E2E-E21670CB17D1}"/>
                    </a:ext>
                  </a:extLst>
                </p14:cNvPr>
                <p14:cNvContentPartPr/>
                <p14:nvPr/>
              </p14:nvContentPartPr>
              <p14:xfrm>
                <a:off x="2207974" y="4029965"/>
                <a:ext cx="138960" cy="421560"/>
              </p14:xfrm>
            </p:contentPart>
          </mc:Choice>
          <mc:Fallback xmlns="">
            <p:pic>
              <p:nvPicPr>
                <p:cNvPr id="462" name="Freihand 461">
                  <a:extLst>
                    <a:ext uri="{FF2B5EF4-FFF2-40B4-BE49-F238E27FC236}">
                      <a16:creationId xmlns:a16="http://schemas.microsoft.com/office/drawing/2014/main" id="{9C0000AD-B1D2-4E95-8E2E-E21670CB17D1}"/>
                    </a:ext>
                  </a:extLst>
                </p:cNvPr>
                <p:cNvPicPr/>
                <p:nvPr/>
              </p:nvPicPr>
              <p:blipFill>
                <a:blip r:embed="rId704"/>
                <a:stretch>
                  <a:fillRect/>
                </a:stretch>
              </p:blipFill>
              <p:spPr>
                <a:xfrm>
                  <a:off x="2203654" y="4025645"/>
                  <a:ext cx="1476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63" name="Freihand 462">
                  <a:extLst>
                    <a:ext uri="{FF2B5EF4-FFF2-40B4-BE49-F238E27FC236}">
                      <a16:creationId xmlns:a16="http://schemas.microsoft.com/office/drawing/2014/main" id="{FABEFDD4-49FF-4566-AA1E-4241C540270B}"/>
                    </a:ext>
                  </a:extLst>
                </p14:cNvPr>
                <p14:cNvContentPartPr/>
                <p14:nvPr/>
              </p14:nvContentPartPr>
              <p14:xfrm>
                <a:off x="3041734" y="3793085"/>
                <a:ext cx="26640" cy="88200"/>
              </p14:xfrm>
            </p:contentPart>
          </mc:Choice>
          <mc:Fallback xmlns="">
            <p:pic>
              <p:nvPicPr>
                <p:cNvPr id="463" name="Freihand 462">
                  <a:extLst>
                    <a:ext uri="{FF2B5EF4-FFF2-40B4-BE49-F238E27FC236}">
                      <a16:creationId xmlns:a16="http://schemas.microsoft.com/office/drawing/2014/main" id="{FABEFDD4-49FF-4566-AA1E-4241C540270B}"/>
                    </a:ext>
                  </a:extLst>
                </p:cNvPr>
                <p:cNvPicPr/>
                <p:nvPr/>
              </p:nvPicPr>
              <p:blipFill>
                <a:blip r:embed="rId706"/>
                <a:stretch>
                  <a:fillRect/>
                </a:stretch>
              </p:blipFill>
              <p:spPr>
                <a:xfrm>
                  <a:off x="3037414" y="3788765"/>
                  <a:ext cx="35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64" name="Freihand 463">
                  <a:extLst>
                    <a:ext uri="{FF2B5EF4-FFF2-40B4-BE49-F238E27FC236}">
                      <a16:creationId xmlns:a16="http://schemas.microsoft.com/office/drawing/2014/main" id="{8AA5A4D3-0A12-4503-8DC7-3A2EB3561D3B}"/>
                    </a:ext>
                  </a:extLst>
                </p14:cNvPr>
                <p14:cNvContentPartPr/>
                <p14:nvPr/>
              </p14:nvContentPartPr>
              <p14:xfrm>
                <a:off x="2998534" y="3892445"/>
                <a:ext cx="130320" cy="16200"/>
              </p14:xfrm>
            </p:contentPart>
          </mc:Choice>
          <mc:Fallback xmlns="">
            <p:pic>
              <p:nvPicPr>
                <p:cNvPr id="464" name="Freihand 463">
                  <a:extLst>
                    <a:ext uri="{FF2B5EF4-FFF2-40B4-BE49-F238E27FC236}">
                      <a16:creationId xmlns:a16="http://schemas.microsoft.com/office/drawing/2014/main" id="{8AA5A4D3-0A12-4503-8DC7-3A2EB3561D3B}"/>
                    </a:ext>
                  </a:extLst>
                </p:cNvPr>
                <p:cNvPicPr/>
                <p:nvPr/>
              </p:nvPicPr>
              <p:blipFill>
                <a:blip r:embed="rId708"/>
                <a:stretch>
                  <a:fillRect/>
                </a:stretch>
              </p:blipFill>
              <p:spPr>
                <a:xfrm>
                  <a:off x="2994214" y="3888125"/>
                  <a:ext cx="138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65" name="Freihand 464">
                  <a:extLst>
                    <a:ext uri="{FF2B5EF4-FFF2-40B4-BE49-F238E27FC236}">
                      <a16:creationId xmlns:a16="http://schemas.microsoft.com/office/drawing/2014/main" id="{00ECAF86-56D5-4623-AB22-30A586C28C8E}"/>
                    </a:ext>
                  </a:extLst>
                </p14:cNvPr>
                <p14:cNvContentPartPr/>
                <p14:nvPr/>
              </p14:nvContentPartPr>
              <p14:xfrm>
                <a:off x="3034534" y="3927005"/>
                <a:ext cx="80280" cy="77760"/>
              </p14:xfrm>
            </p:contentPart>
          </mc:Choice>
          <mc:Fallback xmlns="">
            <p:pic>
              <p:nvPicPr>
                <p:cNvPr id="465" name="Freihand 464">
                  <a:extLst>
                    <a:ext uri="{FF2B5EF4-FFF2-40B4-BE49-F238E27FC236}">
                      <a16:creationId xmlns:a16="http://schemas.microsoft.com/office/drawing/2014/main" id="{00ECAF86-56D5-4623-AB22-30A586C28C8E}"/>
                    </a:ext>
                  </a:extLst>
                </p:cNvPr>
                <p:cNvPicPr/>
                <p:nvPr/>
              </p:nvPicPr>
              <p:blipFill>
                <a:blip r:embed="rId710"/>
                <a:stretch>
                  <a:fillRect/>
                </a:stretch>
              </p:blipFill>
              <p:spPr>
                <a:xfrm>
                  <a:off x="3030214" y="3922685"/>
                  <a:ext cx="88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7" name="Freihand 466">
                  <a:extLst>
                    <a:ext uri="{FF2B5EF4-FFF2-40B4-BE49-F238E27FC236}">
                      <a16:creationId xmlns:a16="http://schemas.microsoft.com/office/drawing/2014/main" id="{EA3B8262-79C1-469A-B64B-CE13721EE838}"/>
                    </a:ext>
                  </a:extLst>
                </p14:cNvPr>
                <p14:cNvContentPartPr/>
                <p14:nvPr/>
              </p14:nvContentPartPr>
              <p14:xfrm>
                <a:off x="3236134" y="4152365"/>
                <a:ext cx="9360" cy="95040"/>
              </p14:xfrm>
            </p:contentPart>
          </mc:Choice>
          <mc:Fallback xmlns="">
            <p:pic>
              <p:nvPicPr>
                <p:cNvPr id="467" name="Freihand 466">
                  <a:extLst>
                    <a:ext uri="{FF2B5EF4-FFF2-40B4-BE49-F238E27FC236}">
                      <a16:creationId xmlns:a16="http://schemas.microsoft.com/office/drawing/2014/main" id="{EA3B8262-79C1-469A-B64B-CE13721EE838}"/>
                    </a:ext>
                  </a:extLst>
                </p:cNvPr>
                <p:cNvPicPr/>
                <p:nvPr/>
              </p:nvPicPr>
              <p:blipFill>
                <a:blip r:embed="rId712"/>
                <a:stretch>
                  <a:fillRect/>
                </a:stretch>
              </p:blipFill>
              <p:spPr>
                <a:xfrm>
                  <a:off x="3231814" y="4148045"/>
                  <a:ext cx="18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8" name="Freihand 467">
                  <a:extLst>
                    <a:ext uri="{FF2B5EF4-FFF2-40B4-BE49-F238E27FC236}">
                      <a16:creationId xmlns:a16="http://schemas.microsoft.com/office/drawing/2014/main" id="{0208F997-1661-4072-A6B2-68B21044320B}"/>
                    </a:ext>
                  </a:extLst>
                </p14:cNvPr>
                <p14:cNvContentPartPr/>
                <p14:nvPr/>
              </p14:nvContentPartPr>
              <p14:xfrm>
                <a:off x="3192574" y="4173605"/>
                <a:ext cx="137520" cy="5040"/>
              </p14:xfrm>
            </p:contentPart>
          </mc:Choice>
          <mc:Fallback xmlns="">
            <p:pic>
              <p:nvPicPr>
                <p:cNvPr id="468" name="Freihand 467">
                  <a:extLst>
                    <a:ext uri="{FF2B5EF4-FFF2-40B4-BE49-F238E27FC236}">
                      <a16:creationId xmlns:a16="http://schemas.microsoft.com/office/drawing/2014/main" id="{0208F997-1661-4072-A6B2-68B21044320B}"/>
                    </a:ext>
                  </a:extLst>
                </p:cNvPr>
                <p:cNvPicPr/>
                <p:nvPr/>
              </p:nvPicPr>
              <p:blipFill>
                <a:blip r:embed="rId714"/>
                <a:stretch>
                  <a:fillRect/>
                </a:stretch>
              </p:blipFill>
              <p:spPr>
                <a:xfrm>
                  <a:off x="3188254" y="4169285"/>
                  <a:ext cx="146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9" name="Freihand 468">
                  <a:extLst>
                    <a:ext uri="{FF2B5EF4-FFF2-40B4-BE49-F238E27FC236}">
                      <a16:creationId xmlns:a16="http://schemas.microsoft.com/office/drawing/2014/main" id="{011DF9DE-DC1A-4383-BB76-97924467F87F}"/>
                    </a:ext>
                  </a:extLst>
                </p14:cNvPr>
                <p14:cNvContentPartPr/>
                <p14:nvPr/>
              </p14:nvContentPartPr>
              <p14:xfrm>
                <a:off x="3420094" y="3968045"/>
                <a:ext cx="95400" cy="337320"/>
              </p14:xfrm>
            </p:contentPart>
          </mc:Choice>
          <mc:Fallback xmlns="">
            <p:pic>
              <p:nvPicPr>
                <p:cNvPr id="469" name="Freihand 468">
                  <a:extLst>
                    <a:ext uri="{FF2B5EF4-FFF2-40B4-BE49-F238E27FC236}">
                      <a16:creationId xmlns:a16="http://schemas.microsoft.com/office/drawing/2014/main" id="{011DF9DE-DC1A-4383-BB76-97924467F87F}"/>
                    </a:ext>
                  </a:extLst>
                </p:cNvPr>
                <p:cNvPicPr/>
                <p:nvPr/>
              </p:nvPicPr>
              <p:blipFill>
                <a:blip r:embed="rId716"/>
                <a:stretch>
                  <a:fillRect/>
                </a:stretch>
              </p:blipFill>
              <p:spPr>
                <a:xfrm>
                  <a:off x="3415774" y="3963725"/>
                  <a:ext cx="1040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70" name="Freihand 469">
                  <a:extLst>
                    <a:ext uri="{FF2B5EF4-FFF2-40B4-BE49-F238E27FC236}">
                      <a16:creationId xmlns:a16="http://schemas.microsoft.com/office/drawing/2014/main" id="{453DBE3A-6F2D-4052-AE79-5D9DB6BDD892}"/>
                    </a:ext>
                  </a:extLst>
                </p14:cNvPr>
                <p14:cNvContentPartPr/>
                <p14:nvPr/>
              </p14:nvContentPartPr>
              <p14:xfrm>
                <a:off x="3565534" y="4051565"/>
                <a:ext cx="108000" cy="141120"/>
              </p14:xfrm>
            </p:contentPart>
          </mc:Choice>
          <mc:Fallback xmlns="">
            <p:pic>
              <p:nvPicPr>
                <p:cNvPr id="470" name="Freihand 469">
                  <a:extLst>
                    <a:ext uri="{FF2B5EF4-FFF2-40B4-BE49-F238E27FC236}">
                      <a16:creationId xmlns:a16="http://schemas.microsoft.com/office/drawing/2014/main" id="{453DBE3A-6F2D-4052-AE79-5D9DB6BDD892}"/>
                    </a:ext>
                  </a:extLst>
                </p:cNvPr>
                <p:cNvPicPr/>
                <p:nvPr/>
              </p:nvPicPr>
              <p:blipFill>
                <a:blip r:embed="rId718"/>
                <a:stretch>
                  <a:fillRect/>
                </a:stretch>
              </p:blipFill>
              <p:spPr>
                <a:xfrm>
                  <a:off x="3561214" y="4047245"/>
                  <a:ext cx="11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72" name="Freihand 471">
                  <a:extLst>
                    <a:ext uri="{FF2B5EF4-FFF2-40B4-BE49-F238E27FC236}">
                      <a16:creationId xmlns:a16="http://schemas.microsoft.com/office/drawing/2014/main" id="{C2620C47-A7A7-4A10-BB99-E987DC47235B}"/>
                    </a:ext>
                  </a:extLst>
                </p14:cNvPr>
                <p14:cNvContentPartPr/>
                <p14:nvPr/>
              </p14:nvContentPartPr>
              <p14:xfrm>
                <a:off x="3740854" y="4080725"/>
                <a:ext cx="132840" cy="91800"/>
              </p14:xfrm>
            </p:contentPart>
          </mc:Choice>
          <mc:Fallback xmlns="">
            <p:pic>
              <p:nvPicPr>
                <p:cNvPr id="472" name="Freihand 471">
                  <a:extLst>
                    <a:ext uri="{FF2B5EF4-FFF2-40B4-BE49-F238E27FC236}">
                      <a16:creationId xmlns:a16="http://schemas.microsoft.com/office/drawing/2014/main" id="{C2620C47-A7A7-4A10-BB99-E987DC47235B}"/>
                    </a:ext>
                  </a:extLst>
                </p:cNvPr>
                <p:cNvPicPr/>
                <p:nvPr/>
              </p:nvPicPr>
              <p:blipFill>
                <a:blip r:embed="rId720"/>
                <a:stretch>
                  <a:fillRect/>
                </a:stretch>
              </p:blipFill>
              <p:spPr>
                <a:xfrm>
                  <a:off x="3736534" y="4076405"/>
                  <a:ext cx="14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73" name="Freihand 472">
                  <a:extLst>
                    <a:ext uri="{FF2B5EF4-FFF2-40B4-BE49-F238E27FC236}">
                      <a16:creationId xmlns:a16="http://schemas.microsoft.com/office/drawing/2014/main" id="{AFDD368E-352F-4ADC-8147-B9CE5A516F2E}"/>
                    </a:ext>
                  </a:extLst>
                </p14:cNvPr>
                <p14:cNvContentPartPr/>
                <p14:nvPr/>
              </p14:nvContentPartPr>
              <p14:xfrm>
                <a:off x="3918334" y="4076405"/>
                <a:ext cx="222840" cy="90720"/>
              </p14:xfrm>
            </p:contentPart>
          </mc:Choice>
          <mc:Fallback xmlns="">
            <p:pic>
              <p:nvPicPr>
                <p:cNvPr id="473" name="Freihand 472">
                  <a:extLst>
                    <a:ext uri="{FF2B5EF4-FFF2-40B4-BE49-F238E27FC236}">
                      <a16:creationId xmlns:a16="http://schemas.microsoft.com/office/drawing/2014/main" id="{AFDD368E-352F-4ADC-8147-B9CE5A516F2E}"/>
                    </a:ext>
                  </a:extLst>
                </p:cNvPr>
                <p:cNvPicPr/>
                <p:nvPr/>
              </p:nvPicPr>
              <p:blipFill>
                <a:blip r:embed="rId722"/>
                <a:stretch>
                  <a:fillRect/>
                </a:stretch>
              </p:blipFill>
              <p:spPr>
                <a:xfrm>
                  <a:off x="3914014" y="4072085"/>
                  <a:ext cx="231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74" name="Freihand 473">
                  <a:extLst>
                    <a:ext uri="{FF2B5EF4-FFF2-40B4-BE49-F238E27FC236}">
                      <a16:creationId xmlns:a16="http://schemas.microsoft.com/office/drawing/2014/main" id="{F2D707C6-F23B-4384-ADA4-1F5D6BA8587E}"/>
                    </a:ext>
                  </a:extLst>
                </p14:cNvPr>
                <p14:cNvContentPartPr/>
                <p14:nvPr/>
              </p14:nvContentPartPr>
              <p14:xfrm>
                <a:off x="4047214" y="4096205"/>
                <a:ext cx="111240" cy="47520"/>
              </p14:xfrm>
            </p:contentPart>
          </mc:Choice>
          <mc:Fallback xmlns="">
            <p:pic>
              <p:nvPicPr>
                <p:cNvPr id="474" name="Freihand 473">
                  <a:extLst>
                    <a:ext uri="{FF2B5EF4-FFF2-40B4-BE49-F238E27FC236}">
                      <a16:creationId xmlns:a16="http://schemas.microsoft.com/office/drawing/2014/main" id="{F2D707C6-F23B-4384-ADA4-1F5D6BA8587E}"/>
                    </a:ext>
                  </a:extLst>
                </p:cNvPr>
                <p:cNvPicPr/>
                <p:nvPr/>
              </p:nvPicPr>
              <p:blipFill>
                <a:blip r:embed="rId724"/>
                <a:stretch>
                  <a:fillRect/>
                </a:stretch>
              </p:blipFill>
              <p:spPr>
                <a:xfrm>
                  <a:off x="4042894" y="4091885"/>
                  <a:ext cx="119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75" name="Freihand 474">
                  <a:extLst>
                    <a:ext uri="{FF2B5EF4-FFF2-40B4-BE49-F238E27FC236}">
                      <a16:creationId xmlns:a16="http://schemas.microsoft.com/office/drawing/2014/main" id="{A1DACDEB-633C-4C58-82A1-37A3C5096087}"/>
                    </a:ext>
                  </a:extLst>
                </p14:cNvPr>
                <p14:cNvContentPartPr/>
                <p14:nvPr/>
              </p14:nvContentPartPr>
              <p14:xfrm>
                <a:off x="4135774" y="3971645"/>
                <a:ext cx="123840" cy="271440"/>
              </p14:xfrm>
            </p:contentPart>
          </mc:Choice>
          <mc:Fallback xmlns="">
            <p:pic>
              <p:nvPicPr>
                <p:cNvPr id="475" name="Freihand 474">
                  <a:extLst>
                    <a:ext uri="{FF2B5EF4-FFF2-40B4-BE49-F238E27FC236}">
                      <a16:creationId xmlns:a16="http://schemas.microsoft.com/office/drawing/2014/main" id="{A1DACDEB-633C-4C58-82A1-37A3C5096087}"/>
                    </a:ext>
                  </a:extLst>
                </p:cNvPr>
                <p:cNvPicPr/>
                <p:nvPr/>
              </p:nvPicPr>
              <p:blipFill>
                <a:blip r:embed="rId726"/>
                <a:stretch>
                  <a:fillRect/>
                </a:stretch>
              </p:blipFill>
              <p:spPr>
                <a:xfrm>
                  <a:off x="4131454" y="3967325"/>
                  <a:ext cx="1324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6" name="Freihand 475">
                  <a:extLst>
                    <a:ext uri="{FF2B5EF4-FFF2-40B4-BE49-F238E27FC236}">
                      <a16:creationId xmlns:a16="http://schemas.microsoft.com/office/drawing/2014/main" id="{348A42AD-F888-4B40-84ED-7F2B71AD0F59}"/>
                    </a:ext>
                  </a:extLst>
                </p14:cNvPr>
                <p14:cNvContentPartPr/>
                <p14:nvPr/>
              </p14:nvContentPartPr>
              <p14:xfrm>
                <a:off x="4240894" y="3731525"/>
                <a:ext cx="115920" cy="125280"/>
              </p14:xfrm>
            </p:contentPart>
          </mc:Choice>
          <mc:Fallback xmlns="">
            <p:pic>
              <p:nvPicPr>
                <p:cNvPr id="476" name="Freihand 475">
                  <a:extLst>
                    <a:ext uri="{FF2B5EF4-FFF2-40B4-BE49-F238E27FC236}">
                      <a16:creationId xmlns:a16="http://schemas.microsoft.com/office/drawing/2014/main" id="{348A42AD-F888-4B40-84ED-7F2B71AD0F59}"/>
                    </a:ext>
                  </a:extLst>
                </p:cNvPr>
                <p:cNvPicPr/>
                <p:nvPr/>
              </p:nvPicPr>
              <p:blipFill>
                <a:blip r:embed="rId728"/>
                <a:stretch>
                  <a:fillRect/>
                </a:stretch>
              </p:blipFill>
              <p:spPr>
                <a:xfrm>
                  <a:off x="4236574" y="3727205"/>
                  <a:ext cx="124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77" name="Freihand 476">
                  <a:extLst>
                    <a:ext uri="{FF2B5EF4-FFF2-40B4-BE49-F238E27FC236}">
                      <a16:creationId xmlns:a16="http://schemas.microsoft.com/office/drawing/2014/main" id="{ADEF9ADD-F724-4B4A-8321-B54A861F1F16}"/>
                    </a:ext>
                  </a:extLst>
                </p14:cNvPr>
                <p14:cNvContentPartPr/>
                <p14:nvPr/>
              </p14:nvContentPartPr>
              <p14:xfrm>
                <a:off x="4256734" y="3789125"/>
                <a:ext cx="132120" cy="119880"/>
              </p14:xfrm>
            </p:contentPart>
          </mc:Choice>
          <mc:Fallback xmlns="">
            <p:pic>
              <p:nvPicPr>
                <p:cNvPr id="477" name="Freihand 476">
                  <a:extLst>
                    <a:ext uri="{FF2B5EF4-FFF2-40B4-BE49-F238E27FC236}">
                      <a16:creationId xmlns:a16="http://schemas.microsoft.com/office/drawing/2014/main" id="{ADEF9ADD-F724-4B4A-8321-B54A861F1F16}"/>
                    </a:ext>
                  </a:extLst>
                </p:cNvPr>
                <p:cNvPicPr/>
                <p:nvPr/>
              </p:nvPicPr>
              <p:blipFill>
                <a:blip r:embed="rId730"/>
                <a:stretch>
                  <a:fillRect/>
                </a:stretch>
              </p:blipFill>
              <p:spPr>
                <a:xfrm>
                  <a:off x="4252414" y="3784805"/>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78" name="Freihand 477">
                  <a:extLst>
                    <a:ext uri="{FF2B5EF4-FFF2-40B4-BE49-F238E27FC236}">
                      <a16:creationId xmlns:a16="http://schemas.microsoft.com/office/drawing/2014/main" id="{D0418AA1-0E8A-470F-B67E-503FA0D81455}"/>
                    </a:ext>
                  </a:extLst>
                </p14:cNvPr>
                <p14:cNvContentPartPr/>
                <p14:nvPr/>
              </p14:nvContentPartPr>
              <p14:xfrm>
                <a:off x="4294894" y="3879485"/>
                <a:ext cx="141120" cy="67320"/>
              </p14:xfrm>
            </p:contentPart>
          </mc:Choice>
          <mc:Fallback xmlns="">
            <p:pic>
              <p:nvPicPr>
                <p:cNvPr id="478" name="Freihand 477">
                  <a:extLst>
                    <a:ext uri="{FF2B5EF4-FFF2-40B4-BE49-F238E27FC236}">
                      <a16:creationId xmlns:a16="http://schemas.microsoft.com/office/drawing/2014/main" id="{D0418AA1-0E8A-470F-B67E-503FA0D81455}"/>
                    </a:ext>
                  </a:extLst>
                </p:cNvPr>
                <p:cNvPicPr/>
                <p:nvPr/>
              </p:nvPicPr>
              <p:blipFill>
                <a:blip r:embed="rId732"/>
                <a:stretch>
                  <a:fillRect/>
                </a:stretch>
              </p:blipFill>
              <p:spPr>
                <a:xfrm>
                  <a:off x="4290574" y="3875165"/>
                  <a:ext cx="149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9" name="Freihand 478">
                  <a:extLst>
                    <a:ext uri="{FF2B5EF4-FFF2-40B4-BE49-F238E27FC236}">
                      <a16:creationId xmlns:a16="http://schemas.microsoft.com/office/drawing/2014/main" id="{B2F212FE-A87B-4E9C-835E-ACDF24E5C0D9}"/>
                    </a:ext>
                  </a:extLst>
                </p14:cNvPr>
                <p14:cNvContentPartPr/>
                <p14:nvPr/>
              </p14:nvContentPartPr>
              <p14:xfrm>
                <a:off x="4311454" y="3864005"/>
                <a:ext cx="117000" cy="107640"/>
              </p14:xfrm>
            </p:contentPart>
          </mc:Choice>
          <mc:Fallback xmlns="">
            <p:pic>
              <p:nvPicPr>
                <p:cNvPr id="479" name="Freihand 478">
                  <a:extLst>
                    <a:ext uri="{FF2B5EF4-FFF2-40B4-BE49-F238E27FC236}">
                      <a16:creationId xmlns:a16="http://schemas.microsoft.com/office/drawing/2014/main" id="{B2F212FE-A87B-4E9C-835E-ACDF24E5C0D9}"/>
                    </a:ext>
                  </a:extLst>
                </p:cNvPr>
                <p:cNvPicPr/>
                <p:nvPr/>
              </p:nvPicPr>
              <p:blipFill>
                <a:blip r:embed="rId734"/>
                <a:stretch>
                  <a:fillRect/>
                </a:stretch>
              </p:blipFill>
              <p:spPr>
                <a:xfrm>
                  <a:off x="4307134" y="3859685"/>
                  <a:ext cx="12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80" name="Freihand 479">
                  <a:extLst>
                    <a:ext uri="{FF2B5EF4-FFF2-40B4-BE49-F238E27FC236}">
                      <a16:creationId xmlns:a16="http://schemas.microsoft.com/office/drawing/2014/main" id="{48675DC3-9AB9-4A1A-ADBA-1F727313C09A}"/>
                    </a:ext>
                  </a:extLst>
                </p14:cNvPr>
                <p14:cNvContentPartPr/>
                <p14:nvPr/>
              </p14:nvContentPartPr>
              <p14:xfrm>
                <a:off x="4391374" y="3902885"/>
                <a:ext cx="24480" cy="115200"/>
              </p14:xfrm>
            </p:contentPart>
          </mc:Choice>
          <mc:Fallback xmlns="">
            <p:pic>
              <p:nvPicPr>
                <p:cNvPr id="480" name="Freihand 479">
                  <a:extLst>
                    <a:ext uri="{FF2B5EF4-FFF2-40B4-BE49-F238E27FC236}">
                      <a16:creationId xmlns:a16="http://schemas.microsoft.com/office/drawing/2014/main" id="{48675DC3-9AB9-4A1A-ADBA-1F727313C09A}"/>
                    </a:ext>
                  </a:extLst>
                </p:cNvPr>
                <p:cNvPicPr/>
                <p:nvPr/>
              </p:nvPicPr>
              <p:blipFill>
                <a:blip r:embed="rId736"/>
                <a:stretch>
                  <a:fillRect/>
                </a:stretch>
              </p:blipFill>
              <p:spPr>
                <a:xfrm>
                  <a:off x="4387054" y="3898565"/>
                  <a:ext cx="33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82" name="Freihand 481">
                  <a:extLst>
                    <a:ext uri="{FF2B5EF4-FFF2-40B4-BE49-F238E27FC236}">
                      <a16:creationId xmlns:a16="http://schemas.microsoft.com/office/drawing/2014/main" id="{535867CA-01F6-4BF9-B627-32B0A7DB4492}"/>
                    </a:ext>
                  </a:extLst>
                </p14:cNvPr>
                <p14:cNvContentPartPr/>
                <p14:nvPr/>
              </p14:nvContentPartPr>
              <p14:xfrm>
                <a:off x="4482814" y="3959045"/>
                <a:ext cx="103680" cy="303120"/>
              </p14:xfrm>
            </p:contentPart>
          </mc:Choice>
          <mc:Fallback xmlns="">
            <p:pic>
              <p:nvPicPr>
                <p:cNvPr id="482" name="Freihand 481">
                  <a:extLst>
                    <a:ext uri="{FF2B5EF4-FFF2-40B4-BE49-F238E27FC236}">
                      <a16:creationId xmlns:a16="http://schemas.microsoft.com/office/drawing/2014/main" id="{535867CA-01F6-4BF9-B627-32B0A7DB4492}"/>
                    </a:ext>
                  </a:extLst>
                </p:cNvPr>
                <p:cNvPicPr/>
                <p:nvPr/>
              </p:nvPicPr>
              <p:blipFill>
                <a:blip r:embed="rId738"/>
                <a:stretch>
                  <a:fillRect/>
                </a:stretch>
              </p:blipFill>
              <p:spPr>
                <a:xfrm>
                  <a:off x="4478494" y="3954725"/>
                  <a:ext cx="1123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83" name="Freihand 482">
                  <a:extLst>
                    <a:ext uri="{FF2B5EF4-FFF2-40B4-BE49-F238E27FC236}">
                      <a16:creationId xmlns:a16="http://schemas.microsoft.com/office/drawing/2014/main" id="{A964DC3E-4296-4144-98C8-DA3384ABAC38}"/>
                    </a:ext>
                  </a:extLst>
                </p14:cNvPr>
                <p14:cNvContentPartPr/>
                <p14:nvPr/>
              </p14:nvContentPartPr>
              <p14:xfrm>
                <a:off x="4673614" y="4013765"/>
                <a:ext cx="97200" cy="152280"/>
              </p14:xfrm>
            </p:contentPart>
          </mc:Choice>
          <mc:Fallback xmlns="">
            <p:pic>
              <p:nvPicPr>
                <p:cNvPr id="483" name="Freihand 482">
                  <a:extLst>
                    <a:ext uri="{FF2B5EF4-FFF2-40B4-BE49-F238E27FC236}">
                      <a16:creationId xmlns:a16="http://schemas.microsoft.com/office/drawing/2014/main" id="{A964DC3E-4296-4144-98C8-DA3384ABAC38}"/>
                    </a:ext>
                  </a:extLst>
                </p:cNvPr>
                <p:cNvPicPr/>
                <p:nvPr/>
              </p:nvPicPr>
              <p:blipFill>
                <a:blip r:embed="rId740"/>
                <a:stretch>
                  <a:fillRect/>
                </a:stretch>
              </p:blipFill>
              <p:spPr>
                <a:xfrm>
                  <a:off x="4669294" y="4009445"/>
                  <a:ext cx="105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84" name="Freihand 483">
                  <a:extLst>
                    <a:ext uri="{FF2B5EF4-FFF2-40B4-BE49-F238E27FC236}">
                      <a16:creationId xmlns:a16="http://schemas.microsoft.com/office/drawing/2014/main" id="{85BAD7A4-6406-4755-8B59-2EF7592B0053}"/>
                    </a:ext>
                  </a:extLst>
                </p14:cNvPr>
                <p14:cNvContentPartPr/>
                <p14:nvPr/>
              </p14:nvContentPartPr>
              <p14:xfrm>
                <a:off x="4816534" y="4033205"/>
                <a:ext cx="64440" cy="133560"/>
              </p14:xfrm>
            </p:contentPart>
          </mc:Choice>
          <mc:Fallback xmlns="">
            <p:pic>
              <p:nvPicPr>
                <p:cNvPr id="484" name="Freihand 483">
                  <a:extLst>
                    <a:ext uri="{FF2B5EF4-FFF2-40B4-BE49-F238E27FC236}">
                      <a16:creationId xmlns:a16="http://schemas.microsoft.com/office/drawing/2014/main" id="{85BAD7A4-6406-4755-8B59-2EF7592B0053}"/>
                    </a:ext>
                  </a:extLst>
                </p:cNvPr>
                <p:cNvPicPr/>
                <p:nvPr/>
              </p:nvPicPr>
              <p:blipFill>
                <a:blip r:embed="rId742"/>
                <a:stretch>
                  <a:fillRect/>
                </a:stretch>
              </p:blipFill>
              <p:spPr>
                <a:xfrm>
                  <a:off x="4812214" y="4028885"/>
                  <a:ext cx="73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85" name="Freihand 484">
                  <a:extLst>
                    <a:ext uri="{FF2B5EF4-FFF2-40B4-BE49-F238E27FC236}">
                      <a16:creationId xmlns:a16="http://schemas.microsoft.com/office/drawing/2014/main" id="{6A7C42F7-59D9-4369-963A-58C64A9191BE}"/>
                    </a:ext>
                  </a:extLst>
                </p14:cNvPr>
                <p14:cNvContentPartPr/>
                <p14:nvPr/>
              </p14:nvContentPartPr>
              <p14:xfrm>
                <a:off x="4981054" y="4102325"/>
                <a:ext cx="188280" cy="17280"/>
              </p14:xfrm>
            </p:contentPart>
          </mc:Choice>
          <mc:Fallback xmlns="">
            <p:pic>
              <p:nvPicPr>
                <p:cNvPr id="485" name="Freihand 484">
                  <a:extLst>
                    <a:ext uri="{FF2B5EF4-FFF2-40B4-BE49-F238E27FC236}">
                      <a16:creationId xmlns:a16="http://schemas.microsoft.com/office/drawing/2014/main" id="{6A7C42F7-59D9-4369-963A-58C64A9191BE}"/>
                    </a:ext>
                  </a:extLst>
                </p:cNvPr>
                <p:cNvPicPr/>
                <p:nvPr/>
              </p:nvPicPr>
              <p:blipFill>
                <a:blip r:embed="rId744"/>
                <a:stretch>
                  <a:fillRect/>
                </a:stretch>
              </p:blipFill>
              <p:spPr>
                <a:xfrm>
                  <a:off x="4976734" y="4098005"/>
                  <a:ext cx="196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87" name="Freihand 486">
                  <a:extLst>
                    <a:ext uri="{FF2B5EF4-FFF2-40B4-BE49-F238E27FC236}">
                      <a16:creationId xmlns:a16="http://schemas.microsoft.com/office/drawing/2014/main" id="{41BE0B83-FC49-4BCD-B9D9-18C3318FC7C2}"/>
                    </a:ext>
                  </a:extLst>
                </p14:cNvPr>
                <p14:cNvContentPartPr/>
                <p14:nvPr/>
              </p14:nvContentPartPr>
              <p14:xfrm>
                <a:off x="10174054" y="1664765"/>
                <a:ext cx="1544400" cy="35640"/>
              </p14:xfrm>
            </p:contentPart>
          </mc:Choice>
          <mc:Fallback xmlns="">
            <p:pic>
              <p:nvPicPr>
                <p:cNvPr id="487" name="Freihand 486">
                  <a:extLst>
                    <a:ext uri="{FF2B5EF4-FFF2-40B4-BE49-F238E27FC236}">
                      <a16:creationId xmlns:a16="http://schemas.microsoft.com/office/drawing/2014/main" id="{41BE0B83-FC49-4BCD-B9D9-18C3318FC7C2}"/>
                    </a:ext>
                  </a:extLst>
                </p:cNvPr>
                <p:cNvPicPr/>
                <p:nvPr/>
              </p:nvPicPr>
              <p:blipFill>
                <a:blip r:embed="rId746"/>
                <a:stretch>
                  <a:fillRect/>
                </a:stretch>
              </p:blipFill>
              <p:spPr>
                <a:xfrm>
                  <a:off x="10169734" y="1660445"/>
                  <a:ext cx="155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9" name="Freihand 488">
                  <a:extLst>
                    <a:ext uri="{FF2B5EF4-FFF2-40B4-BE49-F238E27FC236}">
                      <a16:creationId xmlns:a16="http://schemas.microsoft.com/office/drawing/2014/main" id="{E92201A5-C021-4454-BAE9-544682D382BC}"/>
                    </a:ext>
                  </a:extLst>
                </p14:cNvPr>
                <p14:cNvContentPartPr/>
                <p14:nvPr/>
              </p14:nvContentPartPr>
              <p14:xfrm>
                <a:off x="5292094" y="3945005"/>
                <a:ext cx="144360" cy="102240"/>
              </p14:xfrm>
            </p:contentPart>
          </mc:Choice>
          <mc:Fallback xmlns="">
            <p:pic>
              <p:nvPicPr>
                <p:cNvPr id="489" name="Freihand 488">
                  <a:extLst>
                    <a:ext uri="{FF2B5EF4-FFF2-40B4-BE49-F238E27FC236}">
                      <a16:creationId xmlns:a16="http://schemas.microsoft.com/office/drawing/2014/main" id="{E92201A5-C021-4454-BAE9-544682D382BC}"/>
                    </a:ext>
                  </a:extLst>
                </p:cNvPr>
                <p:cNvPicPr/>
                <p:nvPr/>
              </p:nvPicPr>
              <p:blipFill>
                <a:blip r:embed="rId748"/>
                <a:stretch>
                  <a:fillRect/>
                </a:stretch>
              </p:blipFill>
              <p:spPr>
                <a:xfrm>
                  <a:off x="5287774" y="3940685"/>
                  <a:ext cx="153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90" name="Freihand 489">
                  <a:extLst>
                    <a:ext uri="{FF2B5EF4-FFF2-40B4-BE49-F238E27FC236}">
                      <a16:creationId xmlns:a16="http://schemas.microsoft.com/office/drawing/2014/main" id="{E0AF5212-8D67-4F5F-9D87-050E3B41F2B6}"/>
                    </a:ext>
                  </a:extLst>
                </p14:cNvPr>
                <p14:cNvContentPartPr/>
                <p14:nvPr/>
              </p14:nvContentPartPr>
              <p14:xfrm>
                <a:off x="5447974" y="3946805"/>
                <a:ext cx="73800" cy="100440"/>
              </p14:xfrm>
            </p:contentPart>
          </mc:Choice>
          <mc:Fallback xmlns="">
            <p:pic>
              <p:nvPicPr>
                <p:cNvPr id="490" name="Freihand 489">
                  <a:extLst>
                    <a:ext uri="{FF2B5EF4-FFF2-40B4-BE49-F238E27FC236}">
                      <a16:creationId xmlns:a16="http://schemas.microsoft.com/office/drawing/2014/main" id="{E0AF5212-8D67-4F5F-9D87-050E3B41F2B6}"/>
                    </a:ext>
                  </a:extLst>
                </p:cNvPr>
                <p:cNvPicPr/>
                <p:nvPr/>
              </p:nvPicPr>
              <p:blipFill>
                <a:blip r:embed="rId750"/>
                <a:stretch>
                  <a:fillRect/>
                </a:stretch>
              </p:blipFill>
              <p:spPr>
                <a:xfrm>
                  <a:off x="5443654" y="3942485"/>
                  <a:ext cx="82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91" name="Freihand 490">
                  <a:extLst>
                    <a:ext uri="{FF2B5EF4-FFF2-40B4-BE49-F238E27FC236}">
                      <a16:creationId xmlns:a16="http://schemas.microsoft.com/office/drawing/2014/main" id="{B4F2D07B-C9B0-4439-9323-3434B0251E3F}"/>
                    </a:ext>
                  </a:extLst>
                </p14:cNvPr>
                <p14:cNvContentPartPr/>
                <p14:nvPr/>
              </p14:nvContentPartPr>
              <p14:xfrm>
                <a:off x="5521054" y="3919445"/>
                <a:ext cx="137880" cy="155520"/>
              </p14:xfrm>
            </p:contentPart>
          </mc:Choice>
          <mc:Fallback xmlns="">
            <p:pic>
              <p:nvPicPr>
                <p:cNvPr id="491" name="Freihand 490">
                  <a:extLst>
                    <a:ext uri="{FF2B5EF4-FFF2-40B4-BE49-F238E27FC236}">
                      <a16:creationId xmlns:a16="http://schemas.microsoft.com/office/drawing/2014/main" id="{B4F2D07B-C9B0-4439-9323-3434B0251E3F}"/>
                    </a:ext>
                  </a:extLst>
                </p:cNvPr>
                <p:cNvPicPr/>
                <p:nvPr/>
              </p:nvPicPr>
              <p:blipFill>
                <a:blip r:embed="rId752"/>
                <a:stretch>
                  <a:fillRect/>
                </a:stretch>
              </p:blipFill>
              <p:spPr>
                <a:xfrm>
                  <a:off x="5516734" y="3915125"/>
                  <a:ext cx="146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2" name="Freihand 491">
                  <a:extLst>
                    <a:ext uri="{FF2B5EF4-FFF2-40B4-BE49-F238E27FC236}">
                      <a16:creationId xmlns:a16="http://schemas.microsoft.com/office/drawing/2014/main" id="{02C7221B-EDA3-4DAF-8956-29677B50F0AB}"/>
                    </a:ext>
                  </a:extLst>
                </p14:cNvPr>
                <p14:cNvContentPartPr/>
                <p14:nvPr/>
              </p14:nvContentPartPr>
              <p14:xfrm>
                <a:off x="5672614" y="3936365"/>
                <a:ext cx="83880" cy="95040"/>
              </p14:xfrm>
            </p:contentPart>
          </mc:Choice>
          <mc:Fallback xmlns="">
            <p:pic>
              <p:nvPicPr>
                <p:cNvPr id="492" name="Freihand 491">
                  <a:extLst>
                    <a:ext uri="{FF2B5EF4-FFF2-40B4-BE49-F238E27FC236}">
                      <a16:creationId xmlns:a16="http://schemas.microsoft.com/office/drawing/2014/main" id="{02C7221B-EDA3-4DAF-8956-29677B50F0AB}"/>
                    </a:ext>
                  </a:extLst>
                </p:cNvPr>
                <p:cNvPicPr/>
                <p:nvPr/>
              </p:nvPicPr>
              <p:blipFill>
                <a:blip r:embed="rId754"/>
                <a:stretch>
                  <a:fillRect/>
                </a:stretch>
              </p:blipFill>
              <p:spPr>
                <a:xfrm>
                  <a:off x="5668294" y="3932045"/>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3" name="Freihand 492">
                  <a:extLst>
                    <a:ext uri="{FF2B5EF4-FFF2-40B4-BE49-F238E27FC236}">
                      <a16:creationId xmlns:a16="http://schemas.microsoft.com/office/drawing/2014/main" id="{A6F3957C-9E6D-4FF9-A2B0-0F63853AB53E}"/>
                    </a:ext>
                  </a:extLst>
                </p14:cNvPr>
                <p14:cNvContentPartPr/>
                <p14:nvPr/>
              </p14:nvContentPartPr>
              <p14:xfrm>
                <a:off x="5659294" y="3962285"/>
                <a:ext cx="122760" cy="59760"/>
              </p14:xfrm>
            </p:contentPart>
          </mc:Choice>
          <mc:Fallback xmlns="">
            <p:pic>
              <p:nvPicPr>
                <p:cNvPr id="493" name="Freihand 492">
                  <a:extLst>
                    <a:ext uri="{FF2B5EF4-FFF2-40B4-BE49-F238E27FC236}">
                      <a16:creationId xmlns:a16="http://schemas.microsoft.com/office/drawing/2014/main" id="{A6F3957C-9E6D-4FF9-A2B0-0F63853AB53E}"/>
                    </a:ext>
                  </a:extLst>
                </p:cNvPr>
                <p:cNvPicPr/>
                <p:nvPr/>
              </p:nvPicPr>
              <p:blipFill>
                <a:blip r:embed="rId756"/>
                <a:stretch>
                  <a:fillRect/>
                </a:stretch>
              </p:blipFill>
              <p:spPr>
                <a:xfrm>
                  <a:off x="5654974" y="3957965"/>
                  <a:ext cx="131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4" name="Freihand 493">
                  <a:extLst>
                    <a:ext uri="{FF2B5EF4-FFF2-40B4-BE49-F238E27FC236}">
                      <a16:creationId xmlns:a16="http://schemas.microsoft.com/office/drawing/2014/main" id="{2552013F-1AAC-47C5-8E8F-CD3F77E79ACD}"/>
                    </a:ext>
                  </a:extLst>
                </p14:cNvPr>
                <p14:cNvContentPartPr/>
                <p14:nvPr/>
              </p14:nvContentPartPr>
              <p14:xfrm>
                <a:off x="5189494" y="4073525"/>
                <a:ext cx="662760" cy="54000"/>
              </p14:xfrm>
            </p:contentPart>
          </mc:Choice>
          <mc:Fallback xmlns="">
            <p:pic>
              <p:nvPicPr>
                <p:cNvPr id="494" name="Freihand 493">
                  <a:extLst>
                    <a:ext uri="{FF2B5EF4-FFF2-40B4-BE49-F238E27FC236}">
                      <a16:creationId xmlns:a16="http://schemas.microsoft.com/office/drawing/2014/main" id="{2552013F-1AAC-47C5-8E8F-CD3F77E79ACD}"/>
                    </a:ext>
                  </a:extLst>
                </p:cNvPr>
                <p:cNvPicPr/>
                <p:nvPr/>
              </p:nvPicPr>
              <p:blipFill>
                <a:blip r:embed="rId758"/>
                <a:stretch>
                  <a:fillRect/>
                </a:stretch>
              </p:blipFill>
              <p:spPr>
                <a:xfrm>
                  <a:off x="5185174" y="4069205"/>
                  <a:ext cx="671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825E0C69-43A6-40F4-8546-CFA307A8B80C}"/>
                    </a:ext>
                  </a:extLst>
                </p14:cNvPr>
                <p14:cNvContentPartPr/>
                <p14:nvPr/>
              </p14:nvContentPartPr>
              <p14:xfrm>
                <a:off x="5247454" y="4179005"/>
                <a:ext cx="122400" cy="121680"/>
              </p14:xfrm>
            </p:contentPart>
          </mc:Choice>
          <mc:Fallback xmlns="">
            <p:pic>
              <p:nvPicPr>
                <p:cNvPr id="496" name="Freihand 495">
                  <a:extLst>
                    <a:ext uri="{FF2B5EF4-FFF2-40B4-BE49-F238E27FC236}">
                      <a16:creationId xmlns:a16="http://schemas.microsoft.com/office/drawing/2014/main" id="{825E0C69-43A6-40F4-8546-CFA307A8B80C}"/>
                    </a:ext>
                  </a:extLst>
                </p:cNvPr>
                <p:cNvPicPr/>
                <p:nvPr/>
              </p:nvPicPr>
              <p:blipFill>
                <a:blip r:embed="rId760"/>
                <a:stretch>
                  <a:fillRect/>
                </a:stretch>
              </p:blipFill>
              <p:spPr>
                <a:xfrm>
                  <a:off x="5243134" y="4174685"/>
                  <a:ext cx="131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E37C4118-51A5-40B0-8815-BC951F746329}"/>
                    </a:ext>
                  </a:extLst>
                </p14:cNvPr>
                <p14:cNvContentPartPr/>
                <p14:nvPr/>
              </p14:nvContentPartPr>
              <p14:xfrm>
                <a:off x="5383174" y="4169285"/>
                <a:ext cx="117000" cy="131400"/>
              </p14:xfrm>
            </p:contentPart>
          </mc:Choice>
          <mc:Fallback xmlns="">
            <p:pic>
              <p:nvPicPr>
                <p:cNvPr id="497" name="Freihand 496">
                  <a:extLst>
                    <a:ext uri="{FF2B5EF4-FFF2-40B4-BE49-F238E27FC236}">
                      <a16:creationId xmlns:a16="http://schemas.microsoft.com/office/drawing/2014/main" id="{E37C4118-51A5-40B0-8815-BC951F746329}"/>
                    </a:ext>
                  </a:extLst>
                </p:cNvPr>
                <p:cNvPicPr/>
                <p:nvPr/>
              </p:nvPicPr>
              <p:blipFill>
                <a:blip r:embed="rId762"/>
                <a:stretch>
                  <a:fillRect/>
                </a:stretch>
              </p:blipFill>
              <p:spPr>
                <a:xfrm>
                  <a:off x="5378854" y="4164965"/>
                  <a:ext cx="125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14CD821B-9CAD-4135-8208-648E23112044}"/>
                    </a:ext>
                  </a:extLst>
                </p14:cNvPr>
                <p14:cNvContentPartPr/>
                <p14:nvPr/>
              </p14:nvContentPartPr>
              <p14:xfrm>
                <a:off x="5549494" y="4236965"/>
                <a:ext cx="118080" cy="10440"/>
              </p14:xfrm>
            </p:contentPart>
          </mc:Choice>
          <mc:Fallback xmlns="">
            <p:pic>
              <p:nvPicPr>
                <p:cNvPr id="499" name="Freihand 498">
                  <a:extLst>
                    <a:ext uri="{FF2B5EF4-FFF2-40B4-BE49-F238E27FC236}">
                      <a16:creationId xmlns:a16="http://schemas.microsoft.com/office/drawing/2014/main" id="{14CD821B-9CAD-4135-8208-648E23112044}"/>
                    </a:ext>
                  </a:extLst>
                </p:cNvPr>
                <p:cNvPicPr/>
                <p:nvPr/>
              </p:nvPicPr>
              <p:blipFill>
                <a:blip r:embed="rId764"/>
                <a:stretch>
                  <a:fillRect/>
                </a:stretch>
              </p:blipFill>
              <p:spPr>
                <a:xfrm>
                  <a:off x="5545174" y="4232645"/>
                  <a:ext cx="126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00" name="Freihand 499">
                  <a:extLst>
                    <a:ext uri="{FF2B5EF4-FFF2-40B4-BE49-F238E27FC236}">
                      <a16:creationId xmlns:a16="http://schemas.microsoft.com/office/drawing/2014/main" id="{3F03E1FE-B9A7-48E3-9935-FFD219B43520}"/>
                    </a:ext>
                  </a:extLst>
                </p14:cNvPr>
                <p14:cNvContentPartPr/>
                <p14:nvPr/>
              </p14:nvContentPartPr>
              <p14:xfrm>
                <a:off x="5741734" y="4203125"/>
                <a:ext cx="90360" cy="86040"/>
              </p14:xfrm>
            </p:contentPart>
          </mc:Choice>
          <mc:Fallback xmlns="">
            <p:pic>
              <p:nvPicPr>
                <p:cNvPr id="500" name="Freihand 499">
                  <a:extLst>
                    <a:ext uri="{FF2B5EF4-FFF2-40B4-BE49-F238E27FC236}">
                      <a16:creationId xmlns:a16="http://schemas.microsoft.com/office/drawing/2014/main" id="{3F03E1FE-B9A7-48E3-9935-FFD219B43520}"/>
                    </a:ext>
                  </a:extLst>
                </p:cNvPr>
                <p:cNvPicPr/>
                <p:nvPr/>
              </p:nvPicPr>
              <p:blipFill>
                <a:blip r:embed="rId766"/>
                <a:stretch>
                  <a:fillRect/>
                </a:stretch>
              </p:blipFill>
              <p:spPr>
                <a:xfrm>
                  <a:off x="5737414" y="4198805"/>
                  <a:ext cx="99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1" name="Freihand 500">
                  <a:extLst>
                    <a:ext uri="{FF2B5EF4-FFF2-40B4-BE49-F238E27FC236}">
                      <a16:creationId xmlns:a16="http://schemas.microsoft.com/office/drawing/2014/main" id="{2CC5C2BD-F30D-4A86-96E9-5643388595B6}"/>
                    </a:ext>
                  </a:extLst>
                </p14:cNvPr>
                <p14:cNvContentPartPr/>
                <p14:nvPr/>
              </p14:nvContentPartPr>
              <p14:xfrm>
                <a:off x="5742094" y="4200965"/>
                <a:ext cx="128520" cy="42120"/>
              </p14:xfrm>
            </p:contentPart>
          </mc:Choice>
          <mc:Fallback xmlns="">
            <p:pic>
              <p:nvPicPr>
                <p:cNvPr id="501" name="Freihand 500">
                  <a:extLst>
                    <a:ext uri="{FF2B5EF4-FFF2-40B4-BE49-F238E27FC236}">
                      <a16:creationId xmlns:a16="http://schemas.microsoft.com/office/drawing/2014/main" id="{2CC5C2BD-F30D-4A86-96E9-5643388595B6}"/>
                    </a:ext>
                  </a:extLst>
                </p:cNvPr>
                <p:cNvPicPr/>
                <p:nvPr/>
              </p:nvPicPr>
              <p:blipFill>
                <a:blip r:embed="rId768"/>
                <a:stretch>
                  <a:fillRect/>
                </a:stretch>
              </p:blipFill>
              <p:spPr>
                <a:xfrm>
                  <a:off x="5737774" y="4196645"/>
                  <a:ext cx="137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2" name="Freihand 501">
                  <a:extLst>
                    <a:ext uri="{FF2B5EF4-FFF2-40B4-BE49-F238E27FC236}">
                      <a16:creationId xmlns:a16="http://schemas.microsoft.com/office/drawing/2014/main" id="{D604877B-A3B0-4397-AB28-321BB7F859CB}"/>
                    </a:ext>
                  </a:extLst>
                </p14:cNvPr>
                <p14:cNvContentPartPr/>
                <p14:nvPr/>
              </p14:nvContentPartPr>
              <p14:xfrm>
                <a:off x="5929294" y="3876965"/>
                <a:ext cx="159480" cy="420840"/>
              </p14:xfrm>
            </p:contentPart>
          </mc:Choice>
          <mc:Fallback xmlns="">
            <p:pic>
              <p:nvPicPr>
                <p:cNvPr id="502" name="Freihand 501">
                  <a:extLst>
                    <a:ext uri="{FF2B5EF4-FFF2-40B4-BE49-F238E27FC236}">
                      <a16:creationId xmlns:a16="http://schemas.microsoft.com/office/drawing/2014/main" id="{D604877B-A3B0-4397-AB28-321BB7F859CB}"/>
                    </a:ext>
                  </a:extLst>
                </p:cNvPr>
                <p:cNvPicPr/>
                <p:nvPr/>
              </p:nvPicPr>
              <p:blipFill>
                <a:blip r:embed="rId770"/>
                <a:stretch>
                  <a:fillRect/>
                </a:stretch>
              </p:blipFill>
              <p:spPr>
                <a:xfrm>
                  <a:off x="5924974" y="3872645"/>
                  <a:ext cx="1681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3" name="Freihand 502">
                  <a:extLst>
                    <a:ext uri="{FF2B5EF4-FFF2-40B4-BE49-F238E27FC236}">
                      <a16:creationId xmlns:a16="http://schemas.microsoft.com/office/drawing/2014/main" id="{F3F562CB-1817-454D-95F4-7BC439494D1B}"/>
                    </a:ext>
                  </a:extLst>
                </p14:cNvPr>
                <p14:cNvContentPartPr/>
                <p14:nvPr/>
              </p14:nvContentPartPr>
              <p14:xfrm>
                <a:off x="6142774" y="3648365"/>
                <a:ext cx="24480" cy="121680"/>
              </p14:xfrm>
            </p:contentPart>
          </mc:Choice>
          <mc:Fallback xmlns="">
            <p:pic>
              <p:nvPicPr>
                <p:cNvPr id="503" name="Freihand 502">
                  <a:extLst>
                    <a:ext uri="{FF2B5EF4-FFF2-40B4-BE49-F238E27FC236}">
                      <a16:creationId xmlns:a16="http://schemas.microsoft.com/office/drawing/2014/main" id="{F3F562CB-1817-454D-95F4-7BC439494D1B}"/>
                    </a:ext>
                  </a:extLst>
                </p:cNvPr>
                <p:cNvPicPr/>
                <p:nvPr/>
              </p:nvPicPr>
              <p:blipFill>
                <a:blip r:embed="rId772"/>
                <a:stretch>
                  <a:fillRect/>
                </a:stretch>
              </p:blipFill>
              <p:spPr>
                <a:xfrm>
                  <a:off x="6138454" y="3644045"/>
                  <a:ext cx="33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4" name="Freihand 503">
                  <a:extLst>
                    <a:ext uri="{FF2B5EF4-FFF2-40B4-BE49-F238E27FC236}">
                      <a16:creationId xmlns:a16="http://schemas.microsoft.com/office/drawing/2014/main" id="{0795EE54-7E80-4FFA-A2D6-AFABC6085B86}"/>
                    </a:ext>
                  </a:extLst>
                </p14:cNvPr>
                <p14:cNvContentPartPr/>
                <p14:nvPr/>
              </p14:nvContentPartPr>
              <p14:xfrm>
                <a:off x="6090574" y="3768245"/>
                <a:ext cx="135360" cy="2520"/>
              </p14:xfrm>
            </p:contentPart>
          </mc:Choice>
          <mc:Fallback xmlns="">
            <p:pic>
              <p:nvPicPr>
                <p:cNvPr id="504" name="Freihand 503">
                  <a:extLst>
                    <a:ext uri="{FF2B5EF4-FFF2-40B4-BE49-F238E27FC236}">
                      <a16:creationId xmlns:a16="http://schemas.microsoft.com/office/drawing/2014/main" id="{0795EE54-7E80-4FFA-A2D6-AFABC6085B86}"/>
                    </a:ext>
                  </a:extLst>
                </p:cNvPr>
                <p:cNvPicPr/>
                <p:nvPr/>
              </p:nvPicPr>
              <p:blipFill>
                <a:blip r:embed="rId774"/>
                <a:stretch>
                  <a:fillRect/>
                </a:stretch>
              </p:blipFill>
              <p:spPr>
                <a:xfrm>
                  <a:off x="6086254" y="3763925"/>
                  <a:ext cx="144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5" name="Freihand 504">
                  <a:extLst>
                    <a:ext uri="{FF2B5EF4-FFF2-40B4-BE49-F238E27FC236}">
                      <a16:creationId xmlns:a16="http://schemas.microsoft.com/office/drawing/2014/main" id="{47DB66D6-F4CF-43FA-8CAA-DCDD2B2E9258}"/>
                    </a:ext>
                  </a:extLst>
                </p14:cNvPr>
                <p14:cNvContentPartPr/>
                <p14:nvPr/>
              </p14:nvContentPartPr>
              <p14:xfrm>
                <a:off x="6120814" y="3805325"/>
                <a:ext cx="88560" cy="64080"/>
              </p14:xfrm>
            </p:contentPart>
          </mc:Choice>
          <mc:Fallback xmlns="">
            <p:pic>
              <p:nvPicPr>
                <p:cNvPr id="505" name="Freihand 504">
                  <a:extLst>
                    <a:ext uri="{FF2B5EF4-FFF2-40B4-BE49-F238E27FC236}">
                      <a16:creationId xmlns:a16="http://schemas.microsoft.com/office/drawing/2014/main" id="{47DB66D6-F4CF-43FA-8CAA-DCDD2B2E9258}"/>
                    </a:ext>
                  </a:extLst>
                </p:cNvPr>
                <p:cNvPicPr/>
                <p:nvPr/>
              </p:nvPicPr>
              <p:blipFill>
                <a:blip r:embed="rId776"/>
                <a:stretch>
                  <a:fillRect/>
                </a:stretch>
              </p:blipFill>
              <p:spPr>
                <a:xfrm>
                  <a:off x="6116494" y="3801005"/>
                  <a:ext cx="97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6" name="Freihand 505">
                  <a:extLst>
                    <a:ext uri="{FF2B5EF4-FFF2-40B4-BE49-F238E27FC236}">
                      <a16:creationId xmlns:a16="http://schemas.microsoft.com/office/drawing/2014/main" id="{A9493D42-3232-4833-B668-7BF4A3A97F22}"/>
                    </a:ext>
                  </a:extLst>
                </p14:cNvPr>
                <p14:cNvContentPartPr/>
                <p14:nvPr/>
              </p14:nvContentPartPr>
              <p14:xfrm>
                <a:off x="6194254" y="3825125"/>
                <a:ext cx="19440" cy="68760"/>
              </p14:xfrm>
            </p:contentPart>
          </mc:Choice>
          <mc:Fallback xmlns="">
            <p:pic>
              <p:nvPicPr>
                <p:cNvPr id="506" name="Freihand 505">
                  <a:extLst>
                    <a:ext uri="{FF2B5EF4-FFF2-40B4-BE49-F238E27FC236}">
                      <a16:creationId xmlns:a16="http://schemas.microsoft.com/office/drawing/2014/main" id="{A9493D42-3232-4833-B668-7BF4A3A97F22}"/>
                    </a:ext>
                  </a:extLst>
                </p:cNvPr>
                <p:cNvPicPr/>
                <p:nvPr/>
              </p:nvPicPr>
              <p:blipFill>
                <a:blip r:embed="rId778"/>
                <a:stretch>
                  <a:fillRect/>
                </a:stretch>
              </p:blipFill>
              <p:spPr>
                <a:xfrm>
                  <a:off x="6189934" y="3820805"/>
                  <a:ext cx="28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7" name="Freihand 506">
                  <a:extLst>
                    <a:ext uri="{FF2B5EF4-FFF2-40B4-BE49-F238E27FC236}">
                      <a16:creationId xmlns:a16="http://schemas.microsoft.com/office/drawing/2014/main" id="{B17A9616-FF02-4C33-AD91-8D5193894266}"/>
                    </a:ext>
                  </a:extLst>
                </p14:cNvPr>
                <p14:cNvContentPartPr/>
                <p14:nvPr/>
              </p14:nvContentPartPr>
              <p14:xfrm>
                <a:off x="6087334" y="3659885"/>
                <a:ext cx="318600" cy="780120"/>
              </p14:xfrm>
            </p:contentPart>
          </mc:Choice>
          <mc:Fallback xmlns="">
            <p:pic>
              <p:nvPicPr>
                <p:cNvPr id="507" name="Freihand 506">
                  <a:extLst>
                    <a:ext uri="{FF2B5EF4-FFF2-40B4-BE49-F238E27FC236}">
                      <a16:creationId xmlns:a16="http://schemas.microsoft.com/office/drawing/2014/main" id="{B17A9616-FF02-4C33-AD91-8D5193894266}"/>
                    </a:ext>
                  </a:extLst>
                </p:cNvPr>
                <p:cNvPicPr/>
                <p:nvPr/>
              </p:nvPicPr>
              <p:blipFill>
                <a:blip r:embed="rId780"/>
                <a:stretch>
                  <a:fillRect/>
                </a:stretch>
              </p:blipFill>
              <p:spPr>
                <a:xfrm>
                  <a:off x="6083014" y="3655565"/>
                  <a:ext cx="32724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09" name="Freihand 508">
                  <a:extLst>
                    <a:ext uri="{FF2B5EF4-FFF2-40B4-BE49-F238E27FC236}">
                      <a16:creationId xmlns:a16="http://schemas.microsoft.com/office/drawing/2014/main" id="{8FA2CC58-5D25-4A30-870C-1BA615CC26F1}"/>
                    </a:ext>
                  </a:extLst>
                </p14:cNvPr>
                <p14:cNvContentPartPr/>
                <p14:nvPr/>
              </p14:nvContentPartPr>
              <p14:xfrm>
                <a:off x="1844374" y="4485365"/>
                <a:ext cx="2300040" cy="334440"/>
              </p14:xfrm>
            </p:contentPart>
          </mc:Choice>
          <mc:Fallback xmlns="">
            <p:pic>
              <p:nvPicPr>
                <p:cNvPr id="509" name="Freihand 508">
                  <a:extLst>
                    <a:ext uri="{FF2B5EF4-FFF2-40B4-BE49-F238E27FC236}">
                      <a16:creationId xmlns:a16="http://schemas.microsoft.com/office/drawing/2014/main" id="{8FA2CC58-5D25-4A30-870C-1BA615CC26F1}"/>
                    </a:ext>
                  </a:extLst>
                </p:cNvPr>
                <p:cNvPicPr/>
                <p:nvPr/>
              </p:nvPicPr>
              <p:blipFill>
                <a:blip r:embed="rId782"/>
                <a:stretch>
                  <a:fillRect/>
                </a:stretch>
              </p:blipFill>
              <p:spPr>
                <a:xfrm>
                  <a:off x="1840054" y="4481045"/>
                  <a:ext cx="23086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0" name="Freihand 509">
                  <a:extLst>
                    <a:ext uri="{FF2B5EF4-FFF2-40B4-BE49-F238E27FC236}">
                      <a16:creationId xmlns:a16="http://schemas.microsoft.com/office/drawing/2014/main" id="{13EBEFBB-555C-4655-84C4-09B47F1DCE90}"/>
                    </a:ext>
                  </a:extLst>
                </p14:cNvPr>
                <p14:cNvContentPartPr/>
                <p14:nvPr/>
              </p14:nvContentPartPr>
              <p14:xfrm>
                <a:off x="4155934" y="4519565"/>
                <a:ext cx="1715400" cy="251640"/>
              </p14:xfrm>
            </p:contentPart>
          </mc:Choice>
          <mc:Fallback xmlns="">
            <p:pic>
              <p:nvPicPr>
                <p:cNvPr id="510" name="Freihand 509">
                  <a:extLst>
                    <a:ext uri="{FF2B5EF4-FFF2-40B4-BE49-F238E27FC236}">
                      <a16:creationId xmlns:a16="http://schemas.microsoft.com/office/drawing/2014/main" id="{13EBEFBB-555C-4655-84C4-09B47F1DCE90}"/>
                    </a:ext>
                  </a:extLst>
                </p:cNvPr>
                <p:cNvPicPr/>
                <p:nvPr/>
              </p:nvPicPr>
              <p:blipFill>
                <a:blip r:embed="rId784"/>
                <a:stretch>
                  <a:fillRect/>
                </a:stretch>
              </p:blipFill>
              <p:spPr>
                <a:xfrm>
                  <a:off x="4151614" y="4515245"/>
                  <a:ext cx="17240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E7E4C1E1-0E9F-4B2B-81F9-652D59EC2BB7}"/>
                    </a:ext>
                  </a:extLst>
                </p14:cNvPr>
                <p14:cNvContentPartPr/>
                <p14:nvPr/>
              </p14:nvContentPartPr>
              <p14:xfrm>
                <a:off x="3600454" y="4940765"/>
                <a:ext cx="125640" cy="352080"/>
              </p14:xfrm>
            </p:contentPart>
          </mc:Choice>
          <mc:Fallback xmlns="">
            <p:pic>
              <p:nvPicPr>
                <p:cNvPr id="512" name="Freihand 511">
                  <a:extLst>
                    <a:ext uri="{FF2B5EF4-FFF2-40B4-BE49-F238E27FC236}">
                      <a16:creationId xmlns:a16="http://schemas.microsoft.com/office/drawing/2014/main" id="{E7E4C1E1-0E9F-4B2B-81F9-652D59EC2BB7}"/>
                    </a:ext>
                  </a:extLst>
                </p:cNvPr>
                <p:cNvPicPr/>
                <p:nvPr/>
              </p:nvPicPr>
              <p:blipFill>
                <a:blip r:embed="rId786"/>
                <a:stretch>
                  <a:fillRect/>
                </a:stretch>
              </p:blipFill>
              <p:spPr>
                <a:xfrm>
                  <a:off x="3596134" y="4936445"/>
                  <a:ext cx="1342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B445D124-25D0-4BC5-9973-5B4A4626E229}"/>
                    </a:ext>
                  </a:extLst>
                </p14:cNvPr>
                <p14:cNvContentPartPr/>
                <p14:nvPr/>
              </p14:nvContentPartPr>
              <p14:xfrm>
                <a:off x="3541414" y="5122925"/>
                <a:ext cx="167760" cy="25920"/>
              </p14:xfrm>
            </p:contentPart>
          </mc:Choice>
          <mc:Fallback xmlns="">
            <p:pic>
              <p:nvPicPr>
                <p:cNvPr id="513" name="Freihand 512">
                  <a:extLst>
                    <a:ext uri="{FF2B5EF4-FFF2-40B4-BE49-F238E27FC236}">
                      <a16:creationId xmlns:a16="http://schemas.microsoft.com/office/drawing/2014/main" id="{B445D124-25D0-4BC5-9973-5B4A4626E229}"/>
                    </a:ext>
                  </a:extLst>
                </p:cNvPr>
                <p:cNvPicPr/>
                <p:nvPr/>
              </p:nvPicPr>
              <p:blipFill>
                <a:blip r:embed="rId788"/>
                <a:stretch>
                  <a:fillRect/>
                </a:stretch>
              </p:blipFill>
              <p:spPr>
                <a:xfrm>
                  <a:off x="3537094" y="5118605"/>
                  <a:ext cx="176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6D12726B-5279-49E8-AF28-24A4022281C8}"/>
                    </a:ext>
                  </a:extLst>
                </p14:cNvPr>
                <p14:cNvContentPartPr/>
                <p14:nvPr/>
              </p14:nvContentPartPr>
              <p14:xfrm>
                <a:off x="3790534" y="4925285"/>
                <a:ext cx="360720" cy="252720"/>
              </p14:xfrm>
            </p:contentPart>
          </mc:Choice>
          <mc:Fallback xmlns="">
            <p:pic>
              <p:nvPicPr>
                <p:cNvPr id="514" name="Freihand 513">
                  <a:extLst>
                    <a:ext uri="{FF2B5EF4-FFF2-40B4-BE49-F238E27FC236}">
                      <a16:creationId xmlns:a16="http://schemas.microsoft.com/office/drawing/2014/main" id="{6D12726B-5279-49E8-AF28-24A4022281C8}"/>
                    </a:ext>
                  </a:extLst>
                </p:cNvPr>
                <p:cNvPicPr/>
                <p:nvPr/>
              </p:nvPicPr>
              <p:blipFill>
                <a:blip r:embed="rId790"/>
                <a:stretch>
                  <a:fillRect/>
                </a:stretch>
              </p:blipFill>
              <p:spPr>
                <a:xfrm>
                  <a:off x="3786214" y="4920965"/>
                  <a:ext cx="369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1E361429-3C09-42EA-A96B-3F1AED8C2C90}"/>
                    </a:ext>
                  </a:extLst>
                </p14:cNvPr>
                <p14:cNvContentPartPr/>
                <p14:nvPr/>
              </p14:nvContentPartPr>
              <p14:xfrm>
                <a:off x="3971974" y="4920245"/>
                <a:ext cx="297360" cy="354960"/>
              </p14:xfrm>
            </p:contentPart>
          </mc:Choice>
          <mc:Fallback xmlns="">
            <p:pic>
              <p:nvPicPr>
                <p:cNvPr id="515" name="Freihand 514">
                  <a:extLst>
                    <a:ext uri="{FF2B5EF4-FFF2-40B4-BE49-F238E27FC236}">
                      <a16:creationId xmlns:a16="http://schemas.microsoft.com/office/drawing/2014/main" id="{1E361429-3C09-42EA-A96B-3F1AED8C2C90}"/>
                    </a:ext>
                  </a:extLst>
                </p:cNvPr>
                <p:cNvPicPr/>
                <p:nvPr/>
              </p:nvPicPr>
              <p:blipFill>
                <a:blip r:embed="rId792"/>
                <a:stretch>
                  <a:fillRect/>
                </a:stretch>
              </p:blipFill>
              <p:spPr>
                <a:xfrm>
                  <a:off x="3967654" y="4915925"/>
                  <a:ext cx="3060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7" name="Freihand 516">
                  <a:extLst>
                    <a:ext uri="{FF2B5EF4-FFF2-40B4-BE49-F238E27FC236}">
                      <a16:creationId xmlns:a16="http://schemas.microsoft.com/office/drawing/2014/main" id="{22326AC8-58E5-4648-B000-FEBFC20C401E}"/>
                    </a:ext>
                  </a:extLst>
                </p14:cNvPr>
                <p14:cNvContentPartPr/>
                <p14:nvPr/>
              </p14:nvContentPartPr>
              <p14:xfrm>
                <a:off x="4660654" y="5093045"/>
                <a:ext cx="269280" cy="37800"/>
              </p14:xfrm>
            </p:contentPart>
          </mc:Choice>
          <mc:Fallback xmlns="">
            <p:pic>
              <p:nvPicPr>
                <p:cNvPr id="517" name="Freihand 516">
                  <a:extLst>
                    <a:ext uri="{FF2B5EF4-FFF2-40B4-BE49-F238E27FC236}">
                      <a16:creationId xmlns:a16="http://schemas.microsoft.com/office/drawing/2014/main" id="{22326AC8-58E5-4648-B000-FEBFC20C401E}"/>
                    </a:ext>
                  </a:extLst>
                </p:cNvPr>
                <p:cNvPicPr/>
                <p:nvPr/>
              </p:nvPicPr>
              <p:blipFill>
                <a:blip r:embed="rId794"/>
                <a:stretch>
                  <a:fillRect/>
                </a:stretch>
              </p:blipFill>
              <p:spPr>
                <a:xfrm>
                  <a:off x="4656334" y="5088725"/>
                  <a:ext cx="277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8" name="Freihand 517">
                  <a:extLst>
                    <a:ext uri="{FF2B5EF4-FFF2-40B4-BE49-F238E27FC236}">
                      <a16:creationId xmlns:a16="http://schemas.microsoft.com/office/drawing/2014/main" id="{6D3128BC-3E7E-4DF2-A37A-F71D05FBA253}"/>
                    </a:ext>
                  </a:extLst>
                </p14:cNvPr>
                <p14:cNvContentPartPr/>
                <p14:nvPr/>
              </p14:nvContentPartPr>
              <p14:xfrm>
                <a:off x="4860094" y="4988285"/>
                <a:ext cx="178560" cy="239400"/>
              </p14:xfrm>
            </p:contentPart>
          </mc:Choice>
          <mc:Fallback xmlns="">
            <p:pic>
              <p:nvPicPr>
                <p:cNvPr id="518" name="Freihand 517">
                  <a:extLst>
                    <a:ext uri="{FF2B5EF4-FFF2-40B4-BE49-F238E27FC236}">
                      <a16:creationId xmlns:a16="http://schemas.microsoft.com/office/drawing/2014/main" id="{6D3128BC-3E7E-4DF2-A37A-F71D05FBA253}"/>
                    </a:ext>
                  </a:extLst>
                </p:cNvPr>
                <p:cNvPicPr/>
                <p:nvPr/>
              </p:nvPicPr>
              <p:blipFill>
                <a:blip r:embed="rId796"/>
                <a:stretch>
                  <a:fillRect/>
                </a:stretch>
              </p:blipFill>
              <p:spPr>
                <a:xfrm>
                  <a:off x="4855774" y="4983965"/>
                  <a:ext cx="187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20" name="Freihand 519">
                  <a:extLst>
                    <a:ext uri="{FF2B5EF4-FFF2-40B4-BE49-F238E27FC236}">
                      <a16:creationId xmlns:a16="http://schemas.microsoft.com/office/drawing/2014/main" id="{CBB2C3C8-92C6-425F-8153-82A92195E667}"/>
                    </a:ext>
                  </a:extLst>
                </p14:cNvPr>
                <p14:cNvContentPartPr/>
                <p14:nvPr/>
              </p14:nvContentPartPr>
              <p14:xfrm>
                <a:off x="5497294" y="4876685"/>
                <a:ext cx="82440" cy="412560"/>
              </p14:xfrm>
            </p:contentPart>
          </mc:Choice>
          <mc:Fallback xmlns="">
            <p:pic>
              <p:nvPicPr>
                <p:cNvPr id="520" name="Freihand 519">
                  <a:extLst>
                    <a:ext uri="{FF2B5EF4-FFF2-40B4-BE49-F238E27FC236}">
                      <a16:creationId xmlns:a16="http://schemas.microsoft.com/office/drawing/2014/main" id="{CBB2C3C8-92C6-425F-8153-82A92195E667}"/>
                    </a:ext>
                  </a:extLst>
                </p:cNvPr>
                <p:cNvPicPr/>
                <p:nvPr/>
              </p:nvPicPr>
              <p:blipFill>
                <a:blip r:embed="rId798"/>
                <a:stretch>
                  <a:fillRect/>
                </a:stretch>
              </p:blipFill>
              <p:spPr>
                <a:xfrm>
                  <a:off x="5492974" y="4872365"/>
                  <a:ext cx="910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21" name="Freihand 520">
                  <a:extLst>
                    <a:ext uri="{FF2B5EF4-FFF2-40B4-BE49-F238E27FC236}">
                      <a16:creationId xmlns:a16="http://schemas.microsoft.com/office/drawing/2014/main" id="{686F72FD-2620-4CA6-85FA-35F14634330A}"/>
                    </a:ext>
                  </a:extLst>
                </p14:cNvPr>
                <p14:cNvContentPartPr/>
                <p14:nvPr/>
              </p14:nvContentPartPr>
              <p14:xfrm>
                <a:off x="5392894" y="4771925"/>
                <a:ext cx="290880" cy="326520"/>
              </p14:xfrm>
            </p:contentPart>
          </mc:Choice>
          <mc:Fallback xmlns="">
            <p:pic>
              <p:nvPicPr>
                <p:cNvPr id="521" name="Freihand 520">
                  <a:extLst>
                    <a:ext uri="{FF2B5EF4-FFF2-40B4-BE49-F238E27FC236}">
                      <a16:creationId xmlns:a16="http://schemas.microsoft.com/office/drawing/2014/main" id="{686F72FD-2620-4CA6-85FA-35F14634330A}"/>
                    </a:ext>
                  </a:extLst>
                </p:cNvPr>
                <p:cNvPicPr/>
                <p:nvPr/>
              </p:nvPicPr>
              <p:blipFill>
                <a:blip r:embed="rId800"/>
                <a:stretch>
                  <a:fillRect/>
                </a:stretch>
              </p:blipFill>
              <p:spPr>
                <a:xfrm>
                  <a:off x="5388574" y="4767605"/>
                  <a:ext cx="2995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22" name="Freihand 521">
                  <a:extLst>
                    <a:ext uri="{FF2B5EF4-FFF2-40B4-BE49-F238E27FC236}">
                      <a16:creationId xmlns:a16="http://schemas.microsoft.com/office/drawing/2014/main" id="{90321C5D-CDE8-48FF-A2CE-8A67ACB6E5AF}"/>
                    </a:ext>
                  </a:extLst>
                </p14:cNvPr>
                <p14:cNvContentPartPr/>
                <p14:nvPr/>
              </p14:nvContentPartPr>
              <p14:xfrm>
                <a:off x="5780254" y="4838165"/>
                <a:ext cx="164880" cy="286920"/>
              </p14:xfrm>
            </p:contentPart>
          </mc:Choice>
          <mc:Fallback xmlns="">
            <p:pic>
              <p:nvPicPr>
                <p:cNvPr id="522" name="Freihand 521">
                  <a:extLst>
                    <a:ext uri="{FF2B5EF4-FFF2-40B4-BE49-F238E27FC236}">
                      <a16:creationId xmlns:a16="http://schemas.microsoft.com/office/drawing/2014/main" id="{90321C5D-CDE8-48FF-A2CE-8A67ACB6E5AF}"/>
                    </a:ext>
                  </a:extLst>
                </p:cNvPr>
                <p:cNvPicPr/>
                <p:nvPr/>
              </p:nvPicPr>
              <p:blipFill>
                <a:blip r:embed="rId802"/>
                <a:stretch>
                  <a:fillRect/>
                </a:stretch>
              </p:blipFill>
              <p:spPr>
                <a:xfrm>
                  <a:off x="5775934" y="4833845"/>
                  <a:ext cx="173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23" name="Freihand 522">
                  <a:extLst>
                    <a:ext uri="{FF2B5EF4-FFF2-40B4-BE49-F238E27FC236}">
                      <a16:creationId xmlns:a16="http://schemas.microsoft.com/office/drawing/2014/main" id="{749E7E68-DA77-423F-8B07-5861BC00D2E3}"/>
                    </a:ext>
                  </a:extLst>
                </p14:cNvPr>
                <p14:cNvContentPartPr/>
                <p14:nvPr/>
              </p14:nvContentPartPr>
              <p14:xfrm>
                <a:off x="5993014" y="4915205"/>
                <a:ext cx="161640" cy="179280"/>
              </p14:xfrm>
            </p:contentPart>
          </mc:Choice>
          <mc:Fallback xmlns="">
            <p:pic>
              <p:nvPicPr>
                <p:cNvPr id="523" name="Freihand 522">
                  <a:extLst>
                    <a:ext uri="{FF2B5EF4-FFF2-40B4-BE49-F238E27FC236}">
                      <a16:creationId xmlns:a16="http://schemas.microsoft.com/office/drawing/2014/main" id="{749E7E68-DA77-423F-8B07-5861BC00D2E3}"/>
                    </a:ext>
                  </a:extLst>
                </p:cNvPr>
                <p:cNvPicPr/>
                <p:nvPr/>
              </p:nvPicPr>
              <p:blipFill>
                <a:blip r:embed="rId804"/>
                <a:stretch>
                  <a:fillRect/>
                </a:stretch>
              </p:blipFill>
              <p:spPr>
                <a:xfrm>
                  <a:off x="5988694" y="4910885"/>
                  <a:ext cx="170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24" name="Freihand 523">
                  <a:extLst>
                    <a:ext uri="{FF2B5EF4-FFF2-40B4-BE49-F238E27FC236}">
                      <a16:creationId xmlns:a16="http://schemas.microsoft.com/office/drawing/2014/main" id="{FE8D7388-6456-49F3-BD0F-A7C2E39BC4E4}"/>
                    </a:ext>
                  </a:extLst>
                </p14:cNvPr>
                <p14:cNvContentPartPr/>
                <p14:nvPr/>
              </p14:nvContentPartPr>
              <p14:xfrm>
                <a:off x="5983294" y="4851845"/>
                <a:ext cx="289800" cy="231480"/>
              </p14:xfrm>
            </p:contentPart>
          </mc:Choice>
          <mc:Fallback xmlns="">
            <p:pic>
              <p:nvPicPr>
                <p:cNvPr id="524" name="Freihand 523">
                  <a:extLst>
                    <a:ext uri="{FF2B5EF4-FFF2-40B4-BE49-F238E27FC236}">
                      <a16:creationId xmlns:a16="http://schemas.microsoft.com/office/drawing/2014/main" id="{FE8D7388-6456-49F3-BD0F-A7C2E39BC4E4}"/>
                    </a:ext>
                  </a:extLst>
                </p:cNvPr>
                <p:cNvPicPr/>
                <p:nvPr/>
              </p:nvPicPr>
              <p:blipFill>
                <a:blip r:embed="rId806"/>
                <a:stretch>
                  <a:fillRect/>
                </a:stretch>
              </p:blipFill>
              <p:spPr>
                <a:xfrm>
                  <a:off x="5978974" y="4847525"/>
                  <a:ext cx="298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25" name="Freihand 524">
                  <a:extLst>
                    <a:ext uri="{FF2B5EF4-FFF2-40B4-BE49-F238E27FC236}">
                      <a16:creationId xmlns:a16="http://schemas.microsoft.com/office/drawing/2014/main" id="{98C6D99C-DD42-4C25-920C-0FD593B0E9D4}"/>
                    </a:ext>
                  </a:extLst>
                </p14:cNvPr>
                <p14:cNvContentPartPr/>
                <p14:nvPr/>
              </p14:nvContentPartPr>
              <p14:xfrm>
                <a:off x="6420694" y="4946165"/>
                <a:ext cx="214560" cy="63000"/>
              </p14:xfrm>
            </p:contentPart>
          </mc:Choice>
          <mc:Fallback xmlns="">
            <p:pic>
              <p:nvPicPr>
                <p:cNvPr id="525" name="Freihand 524">
                  <a:extLst>
                    <a:ext uri="{FF2B5EF4-FFF2-40B4-BE49-F238E27FC236}">
                      <a16:creationId xmlns:a16="http://schemas.microsoft.com/office/drawing/2014/main" id="{98C6D99C-DD42-4C25-920C-0FD593B0E9D4}"/>
                    </a:ext>
                  </a:extLst>
                </p:cNvPr>
                <p:cNvPicPr/>
                <p:nvPr/>
              </p:nvPicPr>
              <p:blipFill>
                <a:blip r:embed="rId808"/>
                <a:stretch>
                  <a:fillRect/>
                </a:stretch>
              </p:blipFill>
              <p:spPr>
                <a:xfrm>
                  <a:off x="6416374" y="4941845"/>
                  <a:ext cx="22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26" name="Freihand 525">
                  <a:extLst>
                    <a:ext uri="{FF2B5EF4-FFF2-40B4-BE49-F238E27FC236}">
                      <a16:creationId xmlns:a16="http://schemas.microsoft.com/office/drawing/2014/main" id="{425579A3-E9E2-421C-9C9F-874DE3050815}"/>
                    </a:ext>
                  </a:extLst>
                </p14:cNvPr>
                <p14:cNvContentPartPr/>
                <p14:nvPr/>
              </p14:nvContentPartPr>
              <p14:xfrm>
                <a:off x="6746494" y="4895765"/>
                <a:ext cx="205560" cy="167040"/>
              </p14:xfrm>
            </p:contentPart>
          </mc:Choice>
          <mc:Fallback xmlns="">
            <p:pic>
              <p:nvPicPr>
                <p:cNvPr id="526" name="Freihand 525">
                  <a:extLst>
                    <a:ext uri="{FF2B5EF4-FFF2-40B4-BE49-F238E27FC236}">
                      <a16:creationId xmlns:a16="http://schemas.microsoft.com/office/drawing/2014/main" id="{425579A3-E9E2-421C-9C9F-874DE3050815}"/>
                    </a:ext>
                  </a:extLst>
                </p:cNvPr>
                <p:cNvPicPr/>
                <p:nvPr/>
              </p:nvPicPr>
              <p:blipFill>
                <a:blip r:embed="rId810"/>
                <a:stretch>
                  <a:fillRect/>
                </a:stretch>
              </p:blipFill>
              <p:spPr>
                <a:xfrm>
                  <a:off x="6742174" y="4891445"/>
                  <a:ext cx="214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28" name="Freihand 527">
                  <a:extLst>
                    <a:ext uri="{FF2B5EF4-FFF2-40B4-BE49-F238E27FC236}">
                      <a16:creationId xmlns:a16="http://schemas.microsoft.com/office/drawing/2014/main" id="{CF1396FC-6325-48D5-B988-9936FE7C3916}"/>
                    </a:ext>
                  </a:extLst>
                </p14:cNvPr>
                <p14:cNvContentPartPr/>
                <p14:nvPr/>
              </p14:nvContentPartPr>
              <p14:xfrm>
                <a:off x="4180774" y="3540365"/>
                <a:ext cx="272160" cy="554400"/>
              </p14:xfrm>
            </p:contentPart>
          </mc:Choice>
          <mc:Fallback xmlns="">
            <p:pic>
              <p:nvPicPr>
                <p:cNvPr id="528" name="Freihand 527">
                  <a:extLst>
                    <a:ext uri="{FF2B5EF4-FFF2-40B4-BE49-F238E27FC236}">
                      <a16:creationId xmlns:a16="http://schemas.microsoft.com/office/drawing/2014/main" id="{CF1396FC-6325-48D5-B988-9936FE7C3916}"/>
                    </a:ext>
                  </a:extLst>
                </p:cNvPr>
                <p:cNvPicPr/>
                <p:nvPr/>
              </p:nvPicPr>
              <p:blipFill>
                <a:blip r:embed="rId812"/>
                <a:stretch>
                  <a:fillRect/>
                </a:stretch>
              </p:blipFill>
              <p:spPr>
                <a:xfrm>
                  <a:off x="4176454" y="3536045"/>
                  <a:ext cx="28080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9" name="Freihand 528">
                  <a:extLst>
                    <a:ext uri="{FF2B5EF4-FFF2-40B4-BE49-F238E27FC236}">
                      <a16:creationId xmlns:a16="http://schemas.microsoft.com/office/drawing/2014/main" id="{73A82FFA-4851-4C41-BFC4-D9556B555DF1}"/>
                    </a:ext>
                  </a:extLst>
                </p14:cNvPr>
                <p14:cNvContentPartPr/>
                <p14:nvPr/>
              </p14:nvContentPartPr>
              <p14:xfrm>
                <a:off x="6051334" y="3513365"/>
                <a:ext cx="221400" cy="508680"/>
              </p14:xfrm>
            </p:contentPart>
          </mc:Choice>
          <mc:Fallback xmlns="">
            <p:pic>
              <p:nvPicPr>
                <p:cNvPr id="529" name="Freihand 528">
                  <a:extLst>
                    <a:ext uri="{FF2B5EF4-FFF2-40B4-BE49-F238E27FC236}">
                      <a16:creationId xmlns:a16="http://schemas.microsoft.com/office/drawing/2014/main" id="{73A82FFA-4851-4C41-BFC4-D9556B555DF1}"/>
                    </a:ext>
                  </a:extLst>
                </p:cNvPr>
                <p:cNvPicPr/>
                <p:nvPr/>
              </p:nvPicPr>
              <p:blipFill>
                <a:blip r:embed="rId814"/>
                <a:stretch>
                  <a:fillRect/>
                </a:stretch>
              </p:blipFill>
              <p:spPr>
                <a:xfrm>
                  <a:off x="6047014" y="3509045"/>
                  <a:ext cx="23004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31" name="Freihand 530">
                  <a:extLst>
                    <a:ext uri="{FF2B5EF4-FFF2-40B4-BE49-F238E27FC236}">
                      <a16:creationId xmlns:a16="http://schemas.microsoft.com/office/drawing/2014/main" id="{EBD896D7-C98E-40FF-9CBA-0D88221D04EB}"/>
                    </a:ext>
                  </a:extLst>
                </p14:cNvPr>
                <p14:cNvContentPartPr/>
                <p14:nvPr/>
              </p14:nvContentPartPr>
              <p14:xfrm>
                <a:off x="1211134" y="1470005"/>
                <a:ext cx="7119000" cy="4808880"/>
              </p14:xfrm>
            </p:contentPart>
          </mc:Choice>
          <mc:Fallback xmlns="">
            <p:pic>
              <p:nvPicPr>
                <p:cNvPr id="531" name="Freihand 530">
                  <a:extLst>
                    <a:ext uri="{FF2B5EF4-FFF2-40B4-BE49-F238E27FC236}">
                      <a16:creationId xmlns:a16="http://schemas.microsoft.com/office/drawing/2014/main" id="{EBD896D7-C98E-40FF-9CBA-0D88221D04EB}"/>
                    </a:ext>
                  </a:extLst>
                </p:cNvPr>
                <p:cNvPicPr/>
                <p:nvPr/>
              </p:nvPicPr>
              <p:blipFill>
                <a:blip r:embed="rId816"/>
                <a:stretch>
                  <a:fillRect/>
                </a:stretch>
              </p:blipFill>
              <p:spPr>
                <a:xfrm>
                  <a:off x="1206814" y="1465685"/>
                  <a:ext cx="7127640" cy="48175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33" name="Freihand 532">
                  <a:extLst>
                    <a:ext uri="{FF2B5EF4-FFF2-40B4-BE49-F238E27FC236}">
                      <a16:creationId xmlns:a16="http://schemas.microsoft.com/office/drawing/2014/main" id="{54C28B8F-B0E6-4B09-B6C7-19370454BF73}"/>
                    </a:ext>
                  </a:extLst>
                </p14:cNvPr>
                <p14:cNvContentPartPr/>
                <p14:nvPr/>
              </p14:nvContentPartPr>
              <p14:xfrm>
                <a:off x="6176614" y="3547205"/>
                <a:ext cx="510840" cy="280800"/>
              </p14:xfrm>
            </p:contentPart>
          </mc:Choice>
          <mc:Fallback xmlns="">
            <p:pic>
              <p:nvPicPr>
                <p:cNvPr id="533" name="Freihand 532">
                  <a:extLst>
                    <a:ext uri="{FF2B5EF4-FFF2-40B4-BE49-F238E27FC236}">
                      <a16:creationId xmlns:a16="http://schemas.microsoft.com/office/drawing/2014/main" id="{54C28B8F-B0E6-4B09-B6C7-19370454BF73}"/>
                    </a:ext>
                  </a:extLst>
                </p:cNvPr>
                <p:cNvPicPr/>
                <p:nvPr/>
              </p:nvPicPr>
              <p:blipFill>
                <a:blip r:embed="rId818"/>
                <a:stretch>
                  <a:fillRect/>
                </a:stretch>
              </p:blipFill>
              <p:spPr>
                <a:xfrm>
                  <a:off x="6172294" y="3542885"/>
                  <a:ext cx="5194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35" name="Freihand 534">
                  <a:extLst>
                    <a:ext uri="{FF2B5EF4-FFF2-40B4-BE49-F238E27FC236}">
                      <a16:creationId xmlns:a16="http://schemas.microsoft.com/office/drawing/2014/main" id="{01909376-41B8-4D44-923B-50966CFB196A}"/>
                    </a:ext>
                  </a:extLst>
                </p14:cNvPr>
                <p14:cNvContentPartPr/>
                <p14:nvPr/>
              </p14:nvContentPartPr>
              <p14:xfrm>
                <a:off x="389974" y="3409325"/>
                <a:ext cx="6602400" cy="1853640"/>
              </p14:xfrm>
            </p:contentPart>
          </mc:Choice>
          <mc:Fallback xmlns="">
            <p:pic>
              <p:nvPicPr>
                <p:cNvPr id="535" name="Freihand 534">
                  <a:extLst>
                    <a:ext uri="{FF2B5EF4-FFF2-40B4-BE49-F238E27FC236}">
                      <a16:creationId xmlns:a16="http://schemas.microsoft.com/office/drawing/2014/main" id="{01909376-41B8-4D44-923B-50966CFB196A}"/>
                    </a:ext>
                  </a:extLst>
                </p:cNvPr>
                <p:cNvPicPr/>
                <p:nvPr/>
              </p:nvPicPr>
              <p:blipFill>
                <a:blip r:embed="rId820"/>
                <a:stretch>
                  <a:fillRect/>
                </a:stretch>
              </p:blipFill>
              <p:spPr>
                <a:xfrm>
                  <a:off x="385654" y="3405005"/>
                  <a:ext cx="6611040" cy="18622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39" name="Freihand 538">
                  <a:extLst>
                    <a:ext uri="{FF2B5EF4-FFF2-40B4-BE49-F238E27FC236}">
                      <a16:creationId xmlns:a16="http://schemas.microsoft.com/office/drawing/2014/main" id="{13884272-13CC-42E8-B876-30D439536F89}"/>
                    </a:ext>
                  </a:extLst>
                </p14:cNvPr>
                <p14:cNvContentPartPr/>
                <p14:nvPr/>
              </p14:nvContentPartPr>
              <p14:xfrm>
                <a:off x="7108294" y="1190645"/>
                <a:ext cx="2459520" cy="181440"/>
              </p14:xfrm>
            </p:contentPart>
          </mc:Choice>
          <mc:Fallback xmlns="">
            <p:pic>
              <p:nvPicPr>
                <p:cNvPr id="539" name="Freihand 538">
                  <a:extLst>
                    <a:ext uri="{FF2B5EF4-FFF2-40B4-BE49-F238E27FC236}">
                      <a16:creationId xmlns:a16="http://schemas.microsoft.com/office/drawing/2014/main" id="{13884272-13CC-42E8-B876-30D439536F89}"/>
                    </a:ext>
                  </a:extLst>
                </p:cNvPr>
                <p:cNvPicPr/>
                <p:nvPr/>
              </p:nvPicPr>
              <p:blipFill>
                <a:blip r:embed="rId822"/>
                <a:stretch>
                  <a:fillRect/>
                </a:stretch>
              </p:blipFill>
              <p:spPr>
                <a:xfrm>
                  <a:off x="7103974" y="1186325"/>
                  <a:ext cx="2468160" cy="19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3">
            <p14:nvContentPartPr>
              <p14:cNvPr id="2" name="Freihand 1">
                <a:extLst>
                  <a:ext uri="{FF2B5EF4-FFF2-40B4-BE49-F238E27FC236}">
                    <a16:creationId xmlns:a16="http://schemas.microsoft.com/office/drawing/2014/main" id="{7C0224C9-CCA2-43F6-BAEA-7CF5E85EC89D}"/>
                  </a:ext>
                </a:extLst>
              </p14:cNvPr>
              <p14:cNvContentPartPr/>
              <p14:nvPr/>
            </p14:nvContentPartPr>
            <p14:xfrm>
              <a:off x="9201334" y="2186045"/>
              <a:ext cx="1821600" cy="1226160"/>
            </p14:xfrm>
          </p:contentPart>
        </mc:Choice>
        <mc:Fallback>
          <p:pic>
            <p:nvPicPr>
              <p:cNvPr id="2" name="Freihand 1">
                <a:extLst>
                  <a:ext uri="{FF2B5EF4-FFF2-40B4-BE49-F238E27FC236}">
                    <a16:creationId xmlns:a16="http://schemas.microsoft.com/office/drawing/2014/main" id="{7C0224C9-CCA2-43F6-BAEA-7CF5E85EC89D}"/>
                  </a:ext>
                </a:extLst>
              </p:cNvPr>
              <p:cNvPicPr/>
              <p:nvPr/>
            </p:nvPicPr>
            <p:blipFill>
              <a:blip r:embed="rId824"/>
              <a:stretch>
                <a:fillRect/>
              </a:stretch>
            </p:blipFill>
            <p:spPr>
              <a:xfrm>
                <a:off x="9197014" y="2181725"/>
                <a:ext cx="1830240" cy="1234800"/>
              </a:xfrm>
              <a:prstGeom prst="rect">
                <a:avLst/>
              </a:prstGeom>
            </p:spPr>
          </p:pic>
        </mc:Fallback>
      </mc:AlternateContent>
      <p:grpSp>
        <p:nvGrpSpPr>
          <p:cNvPr id="8" name="Gruppieren 7">
            <a:extLst>
              <a:ext uri="{FF2B5EF4-FFF2-40B4-BE49-F238E27FC236}">
                <a16:creationId xmlns:a16="http://schemas.microsoft.com/office/drawing/2014/main" id="{5F8CB37F-73F6-4866-8DBB-380EB6ECD832}"/>
              </a:ext>
            </a:extLst>
          </p:cNvPr>
          <p:cNvGrpSpPr/>
          <p:nvPr/>
        </p:nvGrpSpPr>
        <p:grpSpPr>
          <a:xfrm>
            <a:off x="9487534" y="2452445"/>
            <a:ext cx="779760" cy="592200"/>
            <a:chOff x="9487534" y="2452445"/>
            <a:chExt cx="779760" cy="592200"/>
          </a:xfrm>
        </p:grpSpPr>
        <mc:AlternateContent xmlns:mc="http://schemas.openxmlformats.org/markup-compatibility/2006">
          <mc:Choice xmlns:p14="http://schemas.microsoft.com/office/powerpoint/2010/main" Requires="p14">
            <p:contentPart p14:bwMode="auto" r:id="rId825">
              <p14:nvContentPartPr>
                <p14:cNvPr id="3" name="Freihand 2">
                  <a:extLst>
                    <a:ext uri="{FF2B5EF4-FFF2-40B4-BE49-F238E27FC236}">
                      <a16:creationId xmlns:a16="http://schemas.microsoft.com/office/drawing/2014/main" id="{7852D449-833C-4F0C-9DFD-F2455A0A5EA0}"/>
                    </a:ext>
                  </a:extLst>
                </p14:cNvPr>
                <p14:cNvContentPartPr/>
                <p14:nvPr/>
              </p14:nvContentPartPr>
              <p14:xfrm>
                <a:off x="10198174" y="2452445"/>
                <a:ext cx="69120" cy="96120"/>
              </p14:xfrm>
            </p:contentPart>
          </mc:Choice>
          <mc:Fallback>
            <p:pic>
              <p:nvPicPr>
                <p:cNvPr id="3" name="Freihand 2">
                  <a:extLst>
                    <a:ext uri="{FF2B5EF4-FFF2-40B4-BE49-F238E27FC236}">
                      <a16:creationId xmlns:a16="http://schemas.microsoft.com/office/drawing/2014/main" id="{7852D449-833C-4F0C-9DFD-F2455A0A5EA0}"/>
                    </a:ext>
                  </a:extLst>
                </p:cNvPr>
                <p:cNvPicPr/>
                <p:nvPr/>
              </p:nvPicPr>
              <p:blipFill>
                <a:blip r:embed="rId826"/>
                <a:stretch>
                  <a:fillRect/>
                </a:stretch>
              </p:blipFill>
              <p:spPr>
                <a:xfrm>
                  <a:off x="10193854" y="2448125"/>
                  <a:ext cx="77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 name="Freihand 4">
                  <a:extLst>
                    <a:ext uri="{FF2B5EF4-FFF2-40B4-BE49-F238E27FC236}">
                      <a16:creationId xmlns:a16="http://schemas.microsoft.com/office/drawing/2014/main" id="{4D59F161-D95F-47B9-A877-8CF83A57CFDC}"/>
                    </a:ext>
                  </a:extLst>
                </p14:cNvPr>
                <p14:cNvContentPartPr/>
                <p14:nvPr/>
              </p14:nvContentPartPr>
              <p14:xfrm>
                <a:off x="9826294" y="2667005"/>
                <a:ext cx="76320" cy="76680"/>
              </p14:xfrm>
            </p:contentPart>
          </mc:Choice>
          <mc:Fallback>
            <p:pic>
              <p:nvPicPr>
                <p:cNvPr id="5" name="Freihand 4">
                  <a:extLst>
                    <a:ext uri="{FF2B5EF4-FFF2-40B4-BE49-F238E27FC236}">
                      <a16:creationId xmlns:a16="http://schemas.microsoft.com/office/drawing/2014/main" id="{4D59F161-D95F-47B9-A877-8CF83A57CFDC}"/>
                    </a:ext>
                  </a:extLst>
                </p:cNvPr>
                <p:cNvPicPr/>
                <p:nvPr/>
              </p:nvPicPr>
              <p:blipFill>
                <a:blip r:embed="rId828"/>
                <a:stretch>
                  <a:fillRect/>
                </a:stretch>
              </p:blipFill>
              <p:spPr>
                <a:xfrm>
                  <a:off x="9821974" y="2662685"/>
                  <a:ext cx="84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6" name="Freihand 5">
                  <a:extLst>
                    <a:ext uri="{FF2B5EF4-FFF2-40B4-BE49-F238E27FC236}">
                      <a16:creationId xmlns:a16="http://schemas.microsoft.com/office/drawing/2014/main" id="{D0F050B2-D69D-4E13-8BEB-762EEC6DCA05}"/>
                    </a:ext>
                  </a:extLst>
                </p14:cNvPr>
                <p14:cNvContentPartPr/>
                <p14:nvPr/>
              </p14:nvContentPartPr>
              <p14:xfrm>
                <a:off x="9487534" y="2955725"/>
                <a:ext cx="60480" cy="88920"/>
              </p14:xfrm>
            </p:contentPart>
          </mc:Choice>
          <mc:Fallback>
            <p:pic>
              <p:nvPicPr>
                <p:cNvPr id="6" name="Freihand 5">
                  <a:extLst>
                    <a:ext uri="{FF2B5EF4-FFF2-40B4-BE49-F238E27FC236}">
                      <a16:creationId xmlns:a16="http://schemas.microsoft.com/office/drawing/2014/main" id="{D0F050B2-D69D-4E13-8BEB-762EEC6DCA05}"/>
                    </a:ext>
                  </a:extLst>
                </p:cNvPr>
                <p:cNvPicPr/>
                <p:nvPr/>
              </p:nvPicPr>
              <p:blipFill>
                <a:blip r:embed="rId830"/>
                <a:stretch>
                  <a:fillRect/>
                </a:stretch>
              </p:blipFill>
              <p:spPr>
                <a:xfrm>
                  <a:off x="9483214" y="2951405"/>
                  <a:ext cx="6912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1">
            <p14:nvContentPartPr>
              <p14:cNvPr id="10" name="Freihand 9">
                <a:extLst>
                  <a:ext uri="{FF2B5EF4-FFF2-40B4-BE49-F238E27FC236}">
                    <a16:creationId xmlns:a16="http://schemas.microsoft.com/office/drawing/2014/main" id="{5D9F2D3B-A03D-475C-85ED-E0E9FC8D9996}"/>
                  </a:ext>
                </a:extLst>
              </p14:cNvPr>
              <p14:cNvContentPartPr/>
              <p14:nvPr/>
            </p14:nvContentPartPr>
            <p14:xfrm>
              <a:off x="5552374" y="2353445"/>
              <a:ext cx="1257480" cy="1244880"/>
            </p14:xfrm>
          </p:contentPart>
        </mc:Choice>
        <mc:Fallback>
          <p:pic>
            <p:nvPicPr>
              <p:cNvPr id="10" name="Freihand 9">
                <a:extLst>
                  <a:ext uri="{FF2B5EF4-FFF2-40B4-BE49-F238E27FC236}">
                    <a16:creationId xmlns:a16="http://schemas.microsoft.com/office/drawing/2014/main" id="{5D9F2D3B-A03D-475C-85ED-E0E9FC8D9996}"/>
                  </a:ext>
                </a:extLst>
              </p:cNvPr>
              <p:cNvPicPr/>
              <p:nvPr/>
            </p:nvPicPr>
            <p:blipFill>
              <a:blip r:embed="rId832"/>
              <a:stretch>
                <a:fillRect/>
              </a:stretch>
            </p:blipFill>
            <p:spPr>
              <a:xfrm>
                <a:off x="5548054" y="2349125"/>
                <a:ext cx="1266120" cy="1253520"/>
              </a:xfrm>
              <a:prstGeom prst="rect">
                <a:avLst/>
              </a:prstGeom>
            </p:spPr>
          </p:pic>
        </mc:Fallback>
      </mc:AlternateContent>
      <p:grpSp>
        <p:nvGrpSpPr>
          <p:cNvPr id="54" name="Gruppieren 53">
            <a:extLst>
              <a:ext uri="{FF2B5EF4-FFF2-40B4-BE49-F238E27FC236}">
                <a16:creationId xmlns:a16="http://schemas.microsoft.com/office/drawing/2014/main" id="{C01C42B1-051A-405A-BA61-F37093596002}"/>
              </a:ext>
            </a:extLst>
          </p:cNvPr>
          <p:cNvGrpSpPr/>
          <p:nvPr/>
        </p:nvGrpSpPr>
        <p:grpSpPr>
          <a:xfrm>
            <a:off x="9446854" y="3007925"/>
            <a:ext cx="76320" cy="60120"/>
            <a:chOff x="9446854" y="3007925"/>
            <a:chExt cx="76320" cy="60120"/>
          </a:xfrm>
        </p:grpSpPr>
        <mc:AlternateContent xmlns:mc="http://schemas.openxmlformats.org/markup-compatibility/2006">
          <mc:Choice xmlns:p14="http://schemas.microsoft.com/office/powerpoint/2010/main" Requires="p14">
            <p:contentPart p14:bwMode="auto" r:id="rId833">
              <p14:nvContentPartPr>
                <p14:cNvPr id="43" name="Freihand 42">
                  <a:extLst>
                    <a:ext uri="{FF2B5EF4-FFF2-40B4-BE49-F238E27FC236}">
                      <a16:creationId xmlns:a16="http://schemas.microsoft.com/office/drawing/2014/main" id="{A35B9476-378E-45C1-AE0C-C51C41F0F067}"/>
                    </a:ext>
                  </a:extLst>
                </p14:cNvPr>
                <p14:cNvContentPartPr/>
                <p14:nvPr/>
              </p14:nvContentPartPr>
              <p14:xfrm>
                <a:off x="9446854" y="3007925"/>
                <a:ext cx="76320" cy="60120"/>
              </p14:xfrm>
            </p:contentPart>
          </mc:Choice>
          <mc:Fallback>
            <p:pic>
              <p:nvPicPr>
                <p:cNvPr id="43" name="Freihand 42">
                  <a:extLst>
                    <a:ext uri="{FF2B5EF4-FFF2-40B4-BE49-F238E27FC236}">
                      <a16:creationId xmlns:a16="http://schemas.microsoft.com/office/drawing/2014/main" id="{A35B9476-378E-45C1-AE0C-C51C41F0F067}"/>
                    </a:ext>
                  </a:extLst>
                </p:cNvPr>
                <p:cNvPicPr/>
                <p:nvPr/>
              </p:nvPicPr>
              <p:blipFill>
                <a:blip r:embed="rId834"/>
                <a:stretch>
                  <a:fillRect/>
                </a:stretch>
              </p:blipFill>
              <p:spPr>
                <a:xfrm>
                  <a:off x="9442534" y="3003605"/>
                  <a:ext cx="84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3" name="Freihand 52">
                  <a:extLst>
                    <a:ext uri="{FF2B5EF4-FFF2-40B4-BE49-F238E27FC236}">
                      <a16:creationId xmlns:a16="http://schemas.microsoft.com/office/drawing/2014/main" id="{D025A685-9F7E-450F-83C0-385048706735}"/>
                    </a:ext>
                  </a:extLst>
                </p14:cNvPr>
                <p14:cNvContentPartPr/>
                <p14:nvPr/>
              </p14:nvContentPartPr>
              <p14:xfrm>
                <a:off x="9477094" y="3032405"/>
                <a:ext cx="360" cy="360"/>
              </p14:xfrm>
            </p:contentPart>
          </mc:Choice>
          <mc:Fallback>
            <p:pic>
              <p:nvPicPr>
                <p:cNvPr id="53" name="Freihand 52">
                  <a:extLst>
                    <a:ext uri="{FF2B5EF4-FFF2-40B4-BE49-F238E27FC236}">
                      <a16:creationId xmlns:a16="http://schemas.microsoft.com/office/drawing/2014/main" id="{D025A685-9F7E-450F-83C0-385048706735}"/>
                    </a:ext>
                  </a:extLst>
                </p:cNvPr>
                <p:cNvPicPr/>
                <p:nvPr/>
              </p:nvPicPr>
              <p:blipFill>
                <a:blip r:embed="rId836"/>
                <a:stretch>
                  <a:fillRect/>
                </a:stretch>
              </p:blipFill>
              <p:spPr>
                <a:xfrm>
                  <a:off x="9472774" y="3028085"/>
                  <a:ext cx="9000" cy="9000"/>
                </a:xfrm>
                <a:prstGeom prst="rect">
                  <a:avLst/>
                </a:prstGeom>
              </p:spPr>
            </p:pic>
          </mc:Fallback>
        </mc:AlternateContent>
      </p:grpSp>
      <p:grpSp>
        <p:nvGrpSpPr>
          <p:cNvPr id="466" name="Gruppieren 465">
            <a:extLst>
              <a:ext uri="{FF2B5EF4-FFF2-40B4-BE49-F238E27FC236}">
                <a16:creationId xmlns:a16="http://schemas.microsoft.com/office/drawing/2014/main" id="{08F3B401-6AC1-487F-8492-CC1A5B6831A0}"/>
              </a:ext>
            </a:extLst>
          </p:cNvPr>
          <p:cNvGrpSpPr/>
          <p:nvPr/>
        </p:nvGrpSpPr>
        <p:grpSpPr>
          <a:xfrm>
            <a:off x="6628414" y="3143645"/>
            <a:ext cx="34920" cy="82080"/>
            <a:chOff x="6628414" y="3143645"/>
            <a:chExt cx="34920" cy="82080"/>
          </a:xfrm>
        </p:grpSpPr>
        <mc:AlternateContent xmlns:mc="http://schemas.openxmlformats.org/markup-compatibility/2006">
          <mc:Choice xmlns:p14="http://schemas.microsoft.com/office/powerpoint/2010/main" Requires="p14">
            <p:contentPart p14:bwMode="auto" r:id="rId837">
              <p14:nvContentPartPr>
                <p14:cNvPr id="44" name="Freihand 43">
                  <a:extLst>
                    <a:ext uri="{FF2B5EF4-FFF2-40B4-BE49-F238E27FC236}">
                      <a16:creationId xmlns:a16="http://schemas.microsoft.com/office/drawing/2014/main" id="{A5B1BD5E-1B2A-4EC1-B364-8EAD8837FA09}"/>
                    </a:ext>
                  </a:extLst>
                </p14:cNvPr>
                <p14:cNvContentPartPr/>
                <p14:nvPr/>
              </p14:nvContentPartPr>
              <p14:xfrm>
                <a:off x="6657574" y="3221765"/>
                <a:ext cx="3600" cy="3960"/>
              </p14:xfrm>
            </p:contentPart>
          </mc:Choice>
          <mc:Fallback>
            <p:pic>
              <p:nvPicPr>
                <p:cNvPr id="44" name="Freihand 43">
                  <a:extLst>
                    <a:ext uri="{FF2B5EF4-FFF2-40B4-BE49-F238E27FC236}">
                      <a16:creationId xmlns:a16="http://schemas.microsoft.com/office/drawing/2014/main" id="{A5B1BD5E-1B2A-4EC1-B364-8EAD8837FA09}"/>
                    </a:ext>
                  </a:extLst>
                </p:cNvPr>
                <p:cNvPicPr/>
                <p:nvPr/>
              </p:nvPicPr>
              <p:blipFill>
                <a:blip r:embed="rId838"/>
                <a:stretch>
                  <a:fillRect/>
                </a:stretch>
              </p:blipFill>
              <p:spPr>
                <a:xfrm>
                  <a:off x="6653254" y="3217445"/>
                  <a:ext cx="12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7" name="Freihand 56">
                  <a:extLst>
                    <a:ext uri="{FF2B5EF4-FFF2-40B4-BE49-F238E27FC236}">
                      <a16:creationId xmlns:a16="http://schemas.microsoft.com/office/drawing/2014/main" id="{D787C1B9-266E-4824-872C-7599EFB3C277}"/>
                    </a:ext>
                  </a:extLst>
                </p14:cNvPr>
                <p14:cNvContentPartPr/>
                <p14:nvPr/>
              </p14:nvContentPartPr>
              <p14:xfrm>
                <a:off x="6628414" y="3143645"/>
                <a:ext cx="34920" cy="78120"/>
              </p14:xfrm>
            </p:contentPart>
          </mc:Choice>
          <mc:Fallback>
            <p:pic>
              <p:nvPicPr>
                <p:cNvPr id="57" name="Freihand 56">
                  <a:extLst>
                    <a:ext uri="{FF2B5EF4-FFF2-40B4-BE49-F238E27FC236}">
                      <a16:creationId xmlns:a16="http://schemas.microsoft.com/office/drawing/2014/main" id="{D787C1B9-266E-4824-872C-7599EFB3C277}"/>
                    </a:ext>
                  </a:extLst>
                </p:cNvPr>
                <p:cNvPicPr/>
                <p:nvPr/>
              </p:nvPicPr>
              <p:blipFill>
                <a:blip r:embed="rId840"/>
                <a:stretch>
                  <a:fillRect/>
                </a:stretch>
              </p:blipFill>
              <p:spPr>
                <a:xfrm>
                  <a:off x="6624094" y="3139325"/>
                  <a:ext cx="4356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1">
            <p14:nvContentPartPr>
              <p14:cNvPr id="61" name="Freihand 60">
                <a:extLst>
                  <a:ext uri="{FF2B5EF4-FFF2-40B4-BE49-F238E27FC236}">
                    <a16:creationId xmlns:a16="http://schemas.microsoft.com/office/drawing/2014/main" id="{5C3553BA-F1B9-46DA-81A3-887BDC1CC5B9}"/>
                  </a:ext>
                </a:extLst>
              </p14:cNvPr>
              <p14:cNvContentPartPr/>
              <p14:nvPr/>
            </p14:nvContentPartPr>
            <p14:xfrm>
              <a:off x="6490534" y="2983445"/>
              <a:ext cx="37440" cy="33120"/>
            </p14:xfrm>
          </p:contentPart>
        </mc:Choice>
        <mc:Fallback>
          <p:pic>
            <p:nvPicPr>
              <p:cNvPr id="61" name="Freihand 60">
                <a:extLst>
                  <a:ext uri="{FF2B5EF4-FFF2-40B4-BE49-F238E27FC236}">
                    <a16:creationId xmlns:a16="http://schemas.microsoft.com/office/drawing/2014/main" id="{5C3553BA-F1B9-46DA-81A3-887BDC1CC5B9}"/>
                  </a:ext>
                </a:extLst>
              </p:cNvPr>
              <p:cNvPicPr/>
              <p:nvPr/>
            </p:nvPicPr>
            <p:blipFill>
              <a:blip r:embed="rId842"/>
              <a:stretch>
                <a:fillRect/>
              </a:stretch>
            </p:blipFill>
            <p:spPr>
              <a:xfrm>
                <a:off x="6486214" y="2979125"/>
                <a:ext cx="46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62" name="Freihand 61">
                <a:extLst>
                  <a:ext uri="{FF2B5EF4-FFF2-40B4-BE49-F238E27FC236}">
                    <a16:creationId xmlns:a16="http://schemas.microsoft.com/office/drawing/2014/main" id="{32C608AC-173E-49E6-A7B3-0FE3936B8CDB}"/>
                  </a:ext>
                </a:extLst>
              </p14:cNvPr>
              <p14:cNvContentPartPr/>
              <p14:nvPr/>
            </p14:nvContentPartPr>
            <p14:xfrm>
              <a:off x="6364534" y="2857085"/>
              <a:ext cx="10080" cy="14760"/>
            </p14:xfrm>
          </p:contentPart>
        </mc:Choice>
        <mc:Fallback>
          <p:pic>
            <p:nvPicPr>
              <p:cNvPr id="62" name="Freihand 61">
                <a:extLst>
                  <a:ext uri="{FF2B5EF4-FFF2-40B4-BE49-F238E27FC236}">
                    <a16:creationId xmlns:a16="http://schemas.microsoft.com/office/drawing/2014/main" id="{32C608AC-173E-49E6-A7B3-0FE3936B8CDB}"/>
                  </a:ext>
                </a:extLst>
              </p:cNvPr>
              <p:cNvPicPr/>
              <p:nvPr/>
            </p:nvPicPr>
            <p:blipFill>
              <a:blip r:embed="rId844"/>
              <a:stretch>
                <a:fillRect/>
              </a:stretch>
            </p:blipFill>
            <p:spPr>
              <a:xfrm>
                <a:off x="6360214" y="2852765"/>
                <a:ext cx="18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48" name="Freihand 447">
                <a:extLst>
                  <a:ext uri="{FF2B5EF4-FFF2-40B4-BE49-F238E27FC236}">
                    <a16:creationId xmlns:a16="http://schemas.microsoft.com/office/drawing/2014/main" id="{63C2B3D4-8B0C-4CB0-B7E5-4E59686DC39C}"/>
                  </a:ext>
                </a:extLst>
              </p14:cNvPr>
              <p14:cNvContentPartPr/>
              <p14:nvPr/>
            </p14:nvContentPartPr>
            <p14:xfrm>
              <a:off x="6249694" y="2705525"/>
              <a:ext cx="28440" cy="42120"/>
            </p14:xfrm>
          </p:contentPart>
        </mc:Choice>
        <mc:Fallback>
          <p:pic>
            <p:nvPicPr>
              <p:cNvPr id="448" name="Freihand 447">
                <a:extLst>
                  <a:ext uri="{FF2B5EF4-FFF2-40B4-BE49-F238E27FC236}">
                    <a16:creationId xmlns:a16="http://schemas.microsoft.com/office/drawing/2014/main" id="{63C2B3D4-8B0C-4CB0-B7E5-4E59686DC39C}"/>
                  </a:ext>
                </a:extLst>
              </p:cNvPr>
              <p:cNvPicPr/>
              <p:nvPr/>
            </p:nvPicPr>
            <p:blipFill>
              <a:blip r:embed="rId846"/>
              <a:stretch>
                <a:fillRect/>
              </a:stretch>
            </p:blipFill>
            <p:spPr>
              <a:xfrm>
                <a:off x="6245374" y="2701205"/>
                <a:ext cx="37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50" name="Freihand 449">
                <a:extLst>
                  <a:ext uri="{FF2B5EF4-FFF2-40B4-BE49-F238E27FC236}">
                    <a16:creationId xmlns:a16="http://schemas.microsoft.com/office/drawing/2014/main" id="{DED305BD-A251-42EB-8897-7472EC33D6D4}"/>
                  </a:ext>
                </a:extLst>
              </p14:cNvPr>
              <p14:cNvContentPartPr/>
              <p14:nvPr/>
            </p14:nvContentPartPr>
            <p14:xfrm>
              <a:off x="6118654" y="2581685"/>
              <a:ext cx="360" cy="360"/>
            </p14:xfrm>
          </p:contentPart>
        </mc:Choice>
        <mc:Fallback>
          <p:pic>
            <p:nvPicPr>
              <p:cNvPr id="450" name="Freihand 449">
                <a:extLst>
                  <a:ext uri="{FF2B5EF4-FFF2-40B4-BE49-F238E27FC236}">
                    <a16:creationId xmlns:a16="http://schemas.microsoft.com/office/drawing/2014/main" id="{DED305BD-A251-42EB-8897-7472EC33D6D4}"/>
                  </a:ext>
                </a:extLst>
              </p:cNvPr>
              <p:cNvPicPr/>
              <p:nvPr/>
            </p:nvPicPr>
            <p:blipFill>
              <a:blip r:embed="rId836"/>
              <a:stretch>
                <a:fillRect/>
              </a:stretch>
            </p:blipFill>
            <p:spPr>
              <a:xfrm>
                <a:off x="6114334" y="2577365"/>
                <a:ext cx="9000" cy="9000"/>
              </a:xfrm>
              <a:prstGeom prst="rect">
                <a:avLst/>
              </a:prstGeom>
            </p:spPr>
          </p:pic>
        </mc:Fallback>
      </mc:AlternateContent>
      <p:grpSp>
        <p:nvGrpSpPr>
          <p:cNvPr id="486" name="Gruppieren 485">
            <a:extLst>
              <a:ext uri="{FF2B5EF4-FFF2-40B4-BE49-F238E27FC236}">
                <a16:creationId xmlns:a16="http://schemas.microsoft.com/office/drawing/2014/main" id="{52AF598F-E32A-4574-9E5C-863D5D5585DB}"/>
              </a:ext>
            </a:extLst>
          </p:cNvPr>
          <p:cNvGrpSpPr/>
          <p:nvPr/>
        </p:nvGrpSpPr>
        <p:grpSpPr>
          <a:xfrm>
            <a:off x="5182654" y="1707245"/>
            <a:ext cx="138240" cy="187200"/>
            <a:chOff x="5182654" y="1707245"/>
            <a:chExt cx="138240" cy="187200"/>
          </a:xfrm>
        </p:grpSpPr>
        <mc:AlternateContent xmlns:mc="http://schemas.openxmlformats.org/markup-compatibility/2006">
          <mc:Choice xmlns:p14="http://schemas.microsoft.com/office/powerpoint/2010/main" Requires="p14">
            <p:contentPart p14:bwMode="auto" r:id="rId848">
              <p14:nvContentPartPr>
                <p14:cNvPr id="471" name="Freihand 470">
                  <a:extLst>
                    <a:ext uri="{FF2B5EF4-FFF2-40B4-BE49-F238E27FC236}">
                      <a16:creationId xmlns:a16="http://schemas.microsoft.com/office/drawing/2014/main" id="{7DD7ECCA-17FC-45F7-AAF0-654B28048D2C}"/>
                    </a:ext>
                  </a:extLst>
                </p14:cNvPr>
                <p14:cNvContentPartPr/>
                <p14:nvPr/>
              </p14:nvContentPartPr>
              <p14:xfrm>
                <a:off x="5225854" y="1790045"/>
                <a:ext cx="16200" cy="69120"/>
              </p14:xfrm>
            </p:contentPart>
          </mc:Choice>
          <mc:Fallback>
            <p:pic>
              <p:nvPicPr>
                <p:cNvPr id="471" name="Freihand 470">
                  <a:extLst>
                    <a:ext uri="{FF2B5EF4-FFF2-40B4-BE49-F238E27FC236}">
                      <a16:creationId xmlns:a16="http://schemas.microsoft.com/office/drawing/2014/main" id="{7DD7ECCA-17FC-45F7-AAF0-654B28048D2C}"/>
                    </a:ext>
                  </a:extLst>
                </p:cNvPr>
                <p:cNvPicPr/>
                <p:nvPr/>
              </p:nvPicPr>
              <p:blipFill>
                <a:blip r:embed="rId849"/>
                <a:stretch>
                  <a:fillRect/>
                </a:stretch>
              </p:blipFill>
              <p:spPr>
                <a:xfrm>
                  <a:off x="5221534" y="1785725"/>
                  <a:ext cx="24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81" name="Freihand 480">
                  <a:extLst>
                    <a:ext uri="{FF2B5EF4-FFF2-40B4-BE49-F238E27FC236}">
                      <a16:creationId xmlns:a16="http://schemas.microsoft.com/office/drawing/2014/main" id="{2BDB150C-88D7-4364-83F3-997FAEF06F2E}"/>
                    </a:ext>
                  </a:extLst>
                </p14:cNvPr>
                <p14:cNvContentPartPr/>
                <p14:nvPr/>
              </p14:nvContentPartPr>
              <p14:xfrm>
                <a:off x="5182654" y="1707245"/>
                <a:ext cx="138240" cy="187200"/>
              </p14:xfrm>
            </p:contentPart>
          </mc:Choice>
          <mc:Fallback>
            <p:pic>
              <p:nvPicPr>
                <p:cNvPr id="481" name="Freihand 480">
                  <a:extLst>
                    <a:ext uri="{FF2B5EF4-FFF2-40B4-BE49-F238E27FC236}">
                      <a16:creationId xmlns:a16="http://schemas.microsoft.com/office/drawing/2014/main" id="{2BDB150C-88D7-4364-83F3-997FAEF06F2E}"/>
                    </a:ext>
                  </a:extLst>
                </p:cNvPr>
                <p:cNvPicPr/>
                <p:nvPr/>
              </p:nvPicPr>
              <p:blipFill>
                <a:blip r:embed="rId851"/>
                <a:stretch>
                  <a:fillRect/>
                </a:stretch>
              </p:blipFill>
              <p:spPr>
                <a:xfrm>
                  <a:off x="5178334" y="1702925"/>
                  <a:ext cx="14688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2">
            <p14:nvContentPartPr>
              <p14:cNvPr id="488" name="Freihand 487">
                <a:extLst>
                  <a:ext uri="{FF2B5EF4-FFF2-40B4-BE49-F238E27FC236}">
                    <a16:creationId xmlns:a16="http://schemas.microsoft.com/office/drawing/2014/main" id="{B020DD02-9741-4DEB-BE99-BDE23ABDC86D}"/>
                  </a:ext>
                </a:extLst>
              </p14:cNvPr>
              <p14:cNvContentPartPr/>
              <p14:nvPr/>
            </p14:nvContentPartPr>
            <p14:xfrm>
              <a:off x="2190694" y="1520045"/>
              <a:ext cx="542880" cy="27360"/>
            </p14:xfrm>
          </p:contentPart>
        </mc:Choice>
        <mc:Fallback>
          <p:pic>
            <p:nvPicPr>
              <p:cNvPr id="488" name="Freihand 487">
                <a:extLst>
                  <a:ext uri="{FF2B5EF4-FFF2-40B4-BE49-F238E27FC236}">
                    <a16:creationId xmlns:a16="http://schemas.microsoft.com/office/drawing/2014/main" id="{B020DD02-9741-4DEB-BE99-BDE23ABDC86D}"/>
                  </a:ext>
                </a:extLst>
              </p:cNvPr>
              <p:cNvPicPr/>
              <p:nvPr/>
            </p:nvPicPr>
            <p:blipFill>
              <a:blip r:embed="rId853"/>
              <a:stretch>
                <a:fillRect/>
              </a:stretch>
            </p:blipFill>
            <p:spPr>
              <a:xfrm>
                <a:off x="2186374" y="1515725"/>
                <a:ext cx="551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95" name="Freihand 494">
                <a:extLst>
                  <a:ext uri="{FF2B5EF4-FFF2-40B4-BE49-F238E27FC236}">
                    <a16:creationId xmlns:a16="http://schemas.microsoft.com/office/drawing/2014/main" id="{EB6D350F-3DB4-4791-89F6-B278848D5EAB}"/>
                  </a:ext>
                </a:extLst>
              </p14:cNvPr>
              <p14:cNvContentPartPr/>
              <p14:nvPr/>
            </p14:nvContentPartPr>
            <p14:xfrm>
              <a:off x="5926414" y="2292965"/>
              <a:ext cx="1003680" cy="1098720"/>
            </p14:xfrm>
          </p:contentPart>
        </mc:Choice>
        <mc:Fallback>
          <p:pic>
            <p:nvPicPr>
              <p:cNvPr id="495" name="Freihand 494">
                <a:extLst>
                  <a:ext uri="{FF2B5EF4-FFF2-40B4-BE49-F238E27FC236}">
                    <a16:creationId xmlns:a16="http://schemas.microsoft.com/office/drawing/2014/main" id="{EB6D350F-3DB4-4791-89F6-B278848D5EAB}"/>
                  </a:ext>
                </a:extLst>
              </p:cNvPr>
              <p:cNvPicPr/>
              <p:nvPr/>
            </p:nvPicPr>
            <p:blipFill>
              <a:blip r:embed="rId855"/>
              <a:stretch>
                <a:fillRect/>
              </a:stretch>
            </p:blipFill>
            <p:spPr>
              <a:xfrm>
                <a:off x="5922094" y="2288645"/>
                <a:ext cx="1012320" cy="11073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98" name="Freihand 497">
                <a:extLst>
                  <a:ext uri="{FF2B5EF4-FFF2-40B4-BE49-F238E27FC236}">
                    <a16:creationId xmlns:a16="http://schemas.microsoft.com/office/drawing/2014/main" id="{53A29D78-FE71-4B51-AB65-0DECB6ADFBBF}"/>
                  </a:ext>
                </a:extLst>
              </p14:cNvPr>
              <p14:cNvContentPartPr/>
              <p14:nvPr/>
            </p14:nvContentPartPr>
            <p14:xfrm>
              <a:off x="2342254" y="1536965"/>
              <a:ext cx="270360" cy="57600"/>
            </p14:xfrm>
          </p:contentPart>
        </mc:Choice>
        <mc:Fallback>
          <p:pic>
            <p:nvPicPr>
              <p:cNvPr id="498" name="Freihand 497">
                <a:extLst>
                  <a:ext uri="{FF2B5EF4-FFF2-40B4-BE49-F238E27FC236}">
                    <a16:creationId xmlns:a16="http://schemas.microsoft.com/office/drawing/2014/main" id="{53A29D78-FE71-4B51-AB65-0DECB6ADFBBF}"/>
                  </a:ext>
                </a:extLst>
              </p:cNvPr>
              <p:cNvPicPr/>
              <p:nvPr/>
            </p:nvPicPr>
            <p:blipFill>
              <a:blip r:embed="rId857"/>
              <a:stretch>
                <a:fillRect/>
              </a:stretch>
            </p:blipFill>
            <p:spPr>
              <a:xfrm>
                <a:off x="2337934" y="1532645"/>
                <a:ext cx="279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08" name="Freihand 507">
                <a:extLst>
                  <a:ext uri="{FF2B5EF4-FFF2-40B4-BE49-F238E27FC236}">
                    <a16:creationId xmlns:a16="http://schemas.microsoft.com/office/drawing/2014/main" id="{577FC04A-0B52-4CB4-AC76-2E879DA166AB}"/>
                  </a:ext>
                </a:extLst>
              </p14:cNvPr>
              <p14:cNvContentPartPr/>
              <p14:nvPr/>
            </p14:nvContentPartPr>
            <p14:xfrm>
              <a:off x="5578294" y="2371445"/>
              <a:ext cx="1236600" cy="1221840"/>
            </p14:xfrm>
          </p:contentPart>
        </mc:Choice>
        <mc:Fallback>
          <p:pic>
            <p:nvPicPr>
              <p:cNvPr id="508" name="Freihand 507">
                <a:extLst>
                  <a:ext uri="{FF2B5EF4-FFF2-40B4-BE49-F238E27FC236}">
                    <a16:creationId xmlns:a16="http://schemas.microsoft.com/office/drawing/2014/main" id="{577FC04A-0B52-4CB4-AC76-2E879DA166AB}"/>
                  </a:ext>
                </a:extLst>
              </p:cNvPr>
              <p:cNvPicPr/>
              <p:nvPr/>
            </p:nvPicPr>
            <p:blipFill>
              <a:blip r:embed="rId859"/>
              <a:stretch>
                <a:fillRect/>
              </a:stretch>
            </p:blipFill>
            <p:spPr>
              <a:xfrm>
                <a:off x="5573974" y="2367125"/>
                <a:ext cx="1245240" cy="12304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11" name="Freihand 510">
                <a:extLst>
                  <a:ext uri="{FF2B5EF4-FFF2-40B4-BE49-F238E27FC236}">
                    <a16:creationId xmlns:a16="http://schemas.microsoft.com/office/drawing/2014/main" id="{9C4A2A3C-066F-40ED-B6C7-F3B00F5023FE}"/>
                  </a:ext>
                </a:extLst>
              </p14:cNvPr>
              <p14:cNvContentPartPr/>
              <p14:nvPr/>
            </p14:nvContentPartPr>
            <p14:xfrm>
              <a:off x="479974" y="1807325"/>
              <a:ext cx="269640" cy="45000"/>
            </p14:xfrm>
          </p:contentPart>
        </mc:Choice>
        <mc:Fallback>
          <p:pic>
            <p:nvPicPr>
              <p:cNvPr id="511" name="Freihand 510">
                <a:extLst>
                  <a:ext uri="{FF2B5EF4-FFF2-40B4-BE49-F238E27FC236}">
                    <a16:creationId xmlns:a16="http://schemas.microsoft.com/office/drawing/2014/main" id="{9C4A2A3C-066F-40ED-B6C7-F3B00F5023FE}"/>
                  </a:ext>
                </a:extLst>
              </p:cNvPr>
              <p:cNvPicPr/>
              <p:nvPr/>
            </p:nvPicPr>
            <p:blipFill>
              <a:blip r:embed="rId861"/>
              <a:stretch>
                <a:fillRect/>
              </a:stretch>
            </p:blipFill>
            <p:spPr>
              <a:xfrm>
                <a:off x="475654" y="1803005"/>
                <a:ext cx="278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65" name="Freihand 64">
                <a:extLst>
                  <a:ext uri="{FF2B5EF4-FFF2-40B4-BE49-F238E27FC236}">
                    <a16:creationId xmlns:a16="http://schemas.microsoft.com/office/drawing/2014/main" id="{15C7BE19-D209-4CE8-B830-241403209766}"/>
                  </a:ext>
                </a:extLst>
              </p14:cNvPr>
              <p14:cNvContentPartPr/>
              <p14:nvPr/>
            </p14:nvContentPartPr>
            <p14:xfrm>
              <a:off x="3186454" y="1963565"/>
              <a:ext cx="573840" cy="81360"/>
            </p14:xfrm>
          </p:contentPart>
        </mc:Choice>
        <mc:Fallback>
          <p:pic>
            <p:nvPicPr>
              <p:cNvPr id="65" name="Freihand 64">
                <a:extLst>
                  <a:ext uri="{FF2B5EF4-FFF2-40B4-BE49-F238E27FC236}">
                    <a16:creationId xmlns:a16="http://schemas.microsoft.com/office/drawing/2014/main" id="{15C7BE19-D209-4CE8-B830-241403209766}"/>
                  </a:ext>
                </a:extLst>
              </p:cNvPr>
              <p:cNvPicPr/>
              <p:nvPr/>
            </p:nvPicPr>
            <p:blipFill>
              <a:blip r:embed="rId863"/>
              <a:stretch>
                <a:fillRect/>
              </a:stretch>
            </p:blipFill>
            <p:spPr>
              <a:xfrm>
                <a:off x="3182134" y="1959245"/>
                <a:ext cx="582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66" name="Freihand 65">
                <a:extLst>
                  <a:ext uri="{FF2B5EF4-FFF2-40B4-BE49-F238E27FC236}">
                    <a16:creationId xmlns:a16="http://schemas.microsoft.com/office/drawing/2014/main" id="{2D7E5847-0EAD-4C08-917C-E573225DE400}"/>
                  </a:ext>
                </a:extLst>
              </p14:cNvPr>
              <p14:cNvContentPartPr/>
              <p14:nvPr/>
            </p14:nvContentPartPr>
            <p14:xfrm>
              <a:off x="9768694" y="820925"/>
              <a:ext cx="2509560" cy="146160"/>
            </p14:xfrm>
          </p:contentPart>
        </mc:Choice>
        <mc:Fallback>
          <p:pic>
            <p:nvPicPr>
              <p:cNvPr id="66" name="Freihand 65">
                <a:extLst>
                  <a:ext uri="{FF2B5EF4-FFF2-40B4-BE49-F238E27FC236}">
                    <a16:creationId xmlns:a16="http://schemas.microsoft.com/office/drawing/2014/main" id="{2D7E5847-0EAD-4C08-917C-E573225DE400}"/>
                  </a:ext>
                </a:extLst>
              </p:cNvPr>
              <p:cNvPicPr/>
              <p:nvPr/>
            </p:nvPicPr>
            <p:blipFill>
              <a:blip r:embed="rId865"/>
              <a:stretch>
                <a:fillRect/>
              </a:stretch>
            </p:blipFill>
            <p:spPr>
              <a:xfrm>
                <a:off x="9764374" y="816605"/>
                <a:ext cx="2518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69" name="Freihand 68">
                <a:extLst>
                  <a:ext uri="{FF2B5EF4-FFF2-40B4-BE49-F238E27FC236}">
                    <a16:creationId xmlns:a16="http://schemas.microsoft.com/office/drawing/2014/main" id="{2DB3EB75-5114-45D2-A852-1356DB585F24}"/>
                  </a:ext>
                </a:extLst>
              </p14:cNvPr>
              <p14:cNvContentPartPr/>
              <p14:nvPr/>
            </p14:nvContentPartPr>
            <p14:xfrm>
              <a:off x="9019362" y="2078765"/>
              <a:ext cx="2234160" cy="1579680"/>
            </p14:xfrm>
          </p:contentPart>
        </mc:Choice>
        <mc:Fallback>
          <p:pic>
            <p:nvPicPr>
              <p:cNvPr id="69" name="Freihand 68">
                <a:extLst>
                  <a:ext uri="{FF2B5EF4-FFF2-40B4-BE49-F238E27FC236}">
                    <a16:creationId xmlns:a16="http://schemas.microsoft.com/office/drawing/2014/main" id="{2DB3EB75-5114-45D2-A852-1356DB585F24}"/>
                  </a:ext>
                </a:extLst>
              </p:cNvPr>
              <p:cNvPicPr/>
              <p:nvPr/>
            </p:nvPicPr>
            <p:blipFill>
              <a:blip r:embed="rId867"/>
              <a:stretch>
                <a:fillRect/>
              </a:stretch>
            </p:blipFill>
            <p:spPr>
              <a:xfrm>
                <a:off x="9015042" y="2074445"/>
                <a:ext cx="2242800" cy="1588320"/>
              </a:xfrm>
              <a:prstGeom prst="rect">
                <a:avLst/>
              </a:prstGeom>
            </p:spPr>
          </p:pic>
        </mc:Fallback>
      </mc:AlternateContent>
      <p:grpSp>
        <p:nvGrpSpPr>
          <p:cNvPr id="79" name="Gruppieren 78">
            <a:extLst>
              <a:ext uri="{FF2B5EF4-FFF2-40B4-BE49-F238E27FC236}">
                <a16:creationId xmlns:a16="http://schemas.microsoft.com/office/drawing/2014/main" id="{DE1472D3-4766-40E7-9764-D18155951E91}"/>
              </a:ext>
            </a:extLst>
          </p:cNvPr>
          <p:cNvGrpSpPr/>
          <p:nvPr/>
        </p:nvGrpSpPr>
        <p:grpSpPr>
          <a:xfrm>
            <a:off x="11626482" y="213965"/>
            <a:ext cx="429480" cy="219240"/>
            <a:chOff x="11626482" y="213965"/>
            <a:chExt cx="429480" cy="219240"/>
          </a:xfrm>
        </p:grpSpPr>
        <mc:AlternateContent xmlns:mc="http://schemas.openxmlformats.org/markup-compatibility/2006">
          <mc:Choice xmlns:p14="http://schemas.microsoft.com/office/powerpoint/2010/main" Requires="p14">
            <p:contentPart p14:bwMode="auto" r:id="rId868">
              <p14:nvContentPartPr>
                <p14:cNvPr id="71" name="Freihand 70">
                  <a:extLst>
                    <a:ext uri="{FF2B5EF4-FFF2-40B4-BE49-F238E27FC236}">
                      <a16:creationId xmlns:a16="http://schemas.microsoft.com/office/drawing/2014/main" id="{7A5EB176-7602-416A-B59D-497159F177EB}"/>
                    </a:ext>
                  </a:extLst>
                </p14:cNvPr>
                <p14:cNvContentPartPr/>
                <p14:nvPr/>
              </p14:nvContentPartPr>
              <p14:xfrm>
                <a:off x="11690922" y="269765"/>
                <a:ext cx="13680" cy="163440"/>
              </p14:xfrm>
            </p:contentPart>
          </mc:Choice>
          <mc:Fallback>
            <p:pic>
              <p:nvPicPr>
                <p:cNvPr id="71" name="Freihand 70">
                  <a:extLst>
                    <a:ext uri="{FF2B5EF4-FFF2-40B4-BE49-F238E27FC236}">
                      <a16:creationId xmlns:a16="http://schemas.microsoft.com/office/drawing/2014/main" id="{7A5EB176-7602-416A-B59D-497159F177EB}"/>
                    </a:ext>
                  </a:extLst>
                </p:cNvPr>
                <p:cNvPicPr/>
                <p:nvPr/>
              </p:nvPicPr>
              <p:blipFill>
                <a:blip r:embed="rId869"/>
                <a:stretch>
                  <a:fillRect/>
                </a:stretch>
              </p:blipFill>
              <p:spPr>
                <a:xfrm>
                  <a:off x="11686602" y="265445"/>
                  <a:ext cx="223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72" name="Freihand 71">
                  <a:extLst>
                    <a:ext uri="{FF2B5EF4-FFF2-40B4-BE49-F238E27FC236}">
                      <a16:creationId xmlns:a16="http://schemas.microsoft.com/office/drawing/2014/main" id="{9DBE8A53-98C5-48D2-8235-BABDFDEA499C}"/>
                    </a:ext>
                  </a:extLst>
                </p14:cNvPr>
                <p14:cNvContentPartPr/>
                <p14:nvPr/>
              </p14:nvContentPartPr>
              <p14:xfrm>
                <a:off x="11626482" y="314405"/>
                <a:ext cx="79200" cy="46080"/>
              </p14:xfrm>
            </p:contentPart>
          </mc:Choice>
          <mc:Fallback>
            <p:pic>
              <p:nvPicPr>
                <p:cNvPr id="72" name="Freihand 71">
                  <a:extLst>
                    <a:ext uri="{FF2B5EF4-FFF2-40B4-BE49-F238E27FC236}">
                      <a16:creationId xmlns:a16="http://schemas.microsoft.com/office/drawing/2014/main" id="{9DBE8A53-98C5-48D2-8235-BABDFDEA499C}"/>
                    </a:ext>
                  </a:extLst>
                </p:cNvPr>
                <p:cNvPicPr/>
                <p:nvPr/>
              </p:nvPicPr>
              <p:blipFill>
                <a:blip r:embed="rId871"/>
                <a:stretch>
                  <a:fillRect/>
                </a:stretch>
              </p:blipFill>
              <p:spPr>
                <a:xfrm>
                  <a:off x="11622162" y="310085"/>
                  <a:ext cx="87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73" name="Freihand 72">
                  <a:extLst>
                    <a:ext uri="{FF2B5EF4-FFF2-40B4-BE49-F238E27FC236}">
                      <a16:creationId xmlns:a16="http://schemas.microsoft.com/office/drawing/2014/main" id="{5463E715-A822-4F25-9A25-9A6015604973}"/>
                    </a:ext>
                  </a:extLst>
                </p14:cNvPr>
                <p14:cNvContentPartPr/>
                <p14:nvPr/>
              </p14:nvContentPartPr>
              <p14:xfrm>
                <a:off x="11749242" y="213965"/>
                <a:ext cx="64800" cy="158040"/>
              </p14:xfrm>
            </p:contentPart>
          </mc:Choice>
          <mc:Fallback>
            <p:pic>
              <p:nvPicPr>
                <p:cNvPr id="73" name="Freihand 72">
                  <a:extLst>
                    <a:ext uri="{FF2B5EF4-FFF2-40B4-BE49-F238E27FC236}">
                      <a16:creationId xmlns:a16="http://schemas.microsoft.com/office/drawing/2014/main" id="{5463E715-A822-4F25-9A25-9A6015604973}"/>
                    </a:ext>
                  </a:extLst>
                </p:cNvPr>
                <p:cNvPicPr/>
                <p:nvPr/>
              </p:nvPicPr>
              <p:blipFill>
                <a:blip r:embed="rId873"/>
                <a:stretch>
                  <a:fillRect/>
                </a:stretch>
              </p:blipFill>
              <p:spPr>
                <a:xfrm>
                  <a:off x="11744922" y="209645"/>
                  <a:ext cx="73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77" name="Freihand 76">
                  <a:extLst>
                    <a:ext uri="{FF2B5EF4-FFF2-40B4-BE49-F238E27FC236}">
                      <a16:creationId xmlns:a16="http://schemas.microsoft.com/office/drawing/2014/main" id="{18CB8F4A-D067-421A-BC7F-D699308B373D}"/>
                    </a:ext>
                  </a:extLst>
                </p14:cNvPr>
                <p14:cNvContentPartPr/>
                <p14:nvPr/>
              </p14:nvContentPartPr>
              <p14:xfrm>
                <a:off x="11834202" y="269405"/>
                <a:ext cx="84960" cy="74520"/>
              </p14:xfrm>
            </p:contentPart>
          </mc:Choice>
          <mc:Fallback>
            <p:pic>
              <p:nvPicPr>
                <p:cNvPr id="77" name="Freihand 76">
                  <a:extLst>
                    <a:ext uri="{FF2B5EF4-FFF2-40B4-BE49-F238E27FC236}">
                      <a16:creationId xmlns:a16="http://schemas.microsoft.com/office/drawing/2014/main" id="{18CB8F4A-D067-421A-BC7F-D699308B373D}"/>
                    </a:ext>
                  </a:extLst>
                </p:cNvPr>
                <p:cNvPicPr/>
                <p:nvPr/>
              </p:nvPicPr>
              <p:blipFill>
                <a:blip r:embed="rId875"/>
                <a:stretch>
                  <a:fillRect/>
                </a:stretch>
              </p:blipFill>
              <p:spPr>
                <a:xfrm>
                  <a:off x="11829882" y="265085"/>
                  <a:ext cx="93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78" name="Freihand 77">
                  <a:extLst>
                    <a:ext uri="{FF2B5EF4-FFF2-40B4-BE49-F238E27FC236}">
                      <a16:creationId xmlns:a16="http://schemas.microsoft.com/office/drawing/2014/main" id="{916F0FCE-6C57-4849-BCB0-2F8AE87B6704}"/>
                    </a:ext>
                  </a:extLst>
                </p14:cNvPr>
                <p14:cNvContentPartPr/>
                <p14:nvPr/>
              </p14:nvContentPartPr>
              <p14:xfrm>
                <a:off x="11992602" y="275885"/>
                <a:ext cx="63360" cy="136440"/>
              </p14:xfrm>
            </p:contentPart>
          </mc:Choice>
          <mc:Fallback>
            <p:pic>
              <p:nvPicPr>
                <p:cNvPr id="78" name="Freihand 77">
                  <a:extLst>
                    <a:ext uri="{FF2B5EF4-FFF2-40B4-BE49-F238E27FC236}">
                      <a16:creationId xmlns:a16="http://schemas.microsoft.com/office/drawing/2014/main" id="{916F0FCE-6C57-4849-BCB0-2F8AE87B6704}"/>
                    </a:ext>
                  </a:extLst>
                </p:cNvPr>
                <p:cNvPicPr/>
                <p:nvPr/>
              </p:nvPicPr>
              <p:blipFill>
                <a:blip r:embed="rId877"/>
                <a:stretch>
                  <a:fillRect/>
                </a:stretch>
              </p:blipFill>
              <p:spPr>
                <a:xfrm>
                  <a:off x="11988282" y="271565"/>
                  <a:ext cx="72000" cy="145080"/>
                </a:xfrm>
                <a:prstGeom prst="rect">
                  <a:avLst/>
                </a:prstGeom>
              </p:spPr>
            </p:pic>
          </mc:Fallback>
        </mc:AlternateContent>
      </p:grpSp>
      <p:grpSp>
        <p:nvGrpSpPr>
          <p:cNvPr id="84" name="Gruppieren 83">
            <a:extLst>
              <a:ext uri="{FF2B5EF4-FFF2-40B4-BE49-F238E27FC236}">
                <a16:creationId xmlns:a16="http://schemas.microsoft.com/office/drawing/2014/main" id="{E3CE2FD4-A2E4-49A7-AAA8-BAFE94CFA33B}"/>
              </a:ext>
            </a:extLst>
          </p:cNvPr>
          <p:cNvGrpSpPr/>
          <p:nvPr/>
        </p:nvGrpSpPr>
        <p:grpSpPr>
          <a:xfrm>
            <a:off x="10238322" y="551645"/>
            <a:ext cx="255600" cy="366840"/>
            <a:chOff x="10238322" y="551645"/>
            <a:chExt cx="255600" cy="366840"/>
          </a:xfrm>
        </p:grpSpPr>
        <mc:AlternateContent xmlns:mc="http://schemas.openxmlformats.org/markup-compatibility/2006">
          <mc:Choice xmlns:p14="http://schemas.microsoft.com/office/powerpoint/2010/main" Requires="p14">
            <p:contentPart p14:bwMode="auto" r:id="rId878">
              <p14:nvContentPartPr>
                <p14:cNvPr id="80" name="Freihand 79">
                  <a:extLst>
                    <a:ext uri="{FF2B5EF4-FFF2-40B4-BE49-F238E27FC236}">
                      <a16:creationId xmlns:a16="http://schemas.microsoft.com/office/drawing/2014/main" id="{ED3895D8-DDB4-4014-BCF4-6B33441968BC}"/>
                    </a:ext>
                  </a:extLst>
                </p14:cNvPr>
                <p14:cNvContentPartPr/>
                <p14:nvPr/>
              </p14:nvContentPartPr>
              <p14:xfrm>
                <a:off x="10238322" y="551645"/>
                <a:ext cx="143640" cy="103320"/>
              </p14:xfrm>
            </p:contentPart>
          </mc:Choice>
          <mc:Fallback>
            <p:pic>
              <p:nvPicPr>
                <p:cNvPr id="80" name="Freihand 79">
                  <a:extLst>
                    <a:ext uri="{FF2B5EF4-FFF2-40B4-BE49-F238E27FC236}">
                      <a16:creationId xmlns:a16="http://schemas.microsoft.com/office/drawing/2014/main" id="{ED3895D8-DDB4-4014-BCF4-6B33441968BC}"/>
                    </a:ext>
                  </a:extLst>
                </p:cNvPr>
                <p:cNvPicPr/>
                <p:nvPr/>
              </p:nvPicPr>
              <p:blipFill>
                <a:blip r:embed="rId879"/>
                <a:stretch>
                  <a:fillRect/>
                </a:stretch>
              </p:blipFill>
              <p:spPr>
                <a:xfrm>
                  <a:off x="10234002" y="547325"/>
                  <a:ext cx="152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81" name="Freihand 80">
                  <a:extLst>
                    <a:ext uri="{FF2B5EF4-FFF2-40B4-BE49-F238E27FC236}">
                      <a16:creationId xmlns:a16="http://schemas.microsoft.com/office/drawing/2014/main" id="{0116AA78-8DCD-49AD-BC77-A94B9E8C022C}"/>
                    </a:ext>
                  </a:extLst>
                </p14:cNvPr>
                <p14:cNvContentPartPr/>
                <p14:nvPr/>
              </p14:nvContentPartPr>
              <p14:xfrm>
                <a:off x="10334802" y="737405"/>
                <a:ext cx="159120" cy="181080"/>
              </p14:xfrm>
            </p:contentPart>
          </mc:Choice>
          <mc:Fallback>
            <p:pic>
              <p:nvPicPr>
                <p:cNvPr id="81" name="Freihand 80">
                  <a:extLst>
                    <a:ext uri="{FF2B5EF4-FFF2-40B4-BE49-F238E27FC236}">
                      <a16:creationId xmlns:a16="http://schemas.microsoft.com/office/drawing/2014/main" id="{0116AA78-8DCD-49AD-BC77-A94B9E8C022C}"/>
                    </a:ext>
                  </a:extLst>
                </p:cNvPr>
                <p:cNvPicPr/>
                <p:nvPr/>
              </p:nvPicPr>
              <p:blipFill>
                <a:blip r:embed="rId881"/>
                <a:stretch>
                  <a:fillRect/>
                </a:stretch>
              </p:blipFill>
              <p:spPr>
                <a:xfrm>
                  <a:off x="10330482" y="733085"/>
                  <a:ext cx="167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83" name="Freihand 82">
                  <a:extLst>
                    <a:ext uri="{FF2B5EF4-FFF2-40B4-BE49-F238E27FC236}">
                      <a16:creationId xmlns:a16="http://schemas.microsoft.com/office/drawing/2014/main" id="{B24CB6B4-1CEF-49F3-921C-30F5B8BF8AC6}"/>
                    </a:ext>
                  </a:extLst>
                </p14:cNvPr>
                <p14:cNvContentPartPr/>
                <p14:nvPr/>
              </p14:nvContentPartPr>
              <p14:xfrm>
                <a:off x="10289442" y="635885"/>
                <a:ext cx="196560" cy="75960"/>
              </p14:xfrm>
            </p:contentPart>
          </mc:Choice>
          <mc:Fallback>
            <p:pic>
              <p:nvPicPr>
                <p:cNvPr id="83" name="Freihand 82">
                  <a:extLst>
                    <a:ext uri="{FF2B5EF4-FFF2-40B4-BE49-F238E27FC236}">
                      <a16:creationId xmlns:a16="http://schemas.microsoft.com/office/drawing/2014/main" id="{B24CB6B4-1CEF-49F3-921C-30F5B8BF8AC6}"/>
                    </a:ext>
                  </a:extLst>
                </p:cNvPr>
                <p:cNvPicPr/>
                <p:nvPr/>
              </p:nvPicPr>
              <p:blipFill>
                <a:blip r:embed="rId883"/>
                <a:stretch>
                  <a:fillRect/>
                </a:stretch>
              </p:blipFill>
              <p:spPr>
                <a:xfrm>
                  <a:off x="10285122" y="631565"/>
                  <a:ext cx="205200" cy="8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4">
            <p14:nvContentPartPr>
              <p14:cNvPr id="89" name="Freihand 88">
                <a:extLst>
                  <a:ext uri="{FF2B5EF4-FFF2-40B4-BE49-F238E27FC236}">
                    <a16:creationId xmlns:a16="http://schemas.microsoft.com/office/drawing/2014/main" id="{2F880F4A-BA59-4E57-A9BA-FEC1F47E5282}"/>
                  </a:ext>
                </a:extLst>
              </p14:cNvPr>
              <p14:cNvContentPartPr/>
              <p14:nvPr/>
            </p14:nvContentPartPr>
            <p14:xfrm>
              <a:off x="10558722" y="1026125"/>
              <a:ext cx="117000" cy="177120"/>
            </p14:xfrm>
          </p:contentPart>
        </mc:Choice>
        <mc:Fallback>
          <p:pic>
            <p:nvPicPr>
              <p:cNvPr id="89" name="Freihand 88">
                <a:extLst>
                  <a:ext uri="{FF2B5EF4-FFF2-40B4-BE49-F238E27FC236}">
                    <a16:creationId xmlns:a16="http://schemas.microsoft.com/office/drawing/2014/main" id="{2F880F4A-BA59-4E57-A9BA-FEC1F47E5282}"/>
                  </a:ext>
                </a:extLst>
              </p:cNvPr>
              <p:cNvPicPr/>
              <p:nvPr/>
            </p:nvPicPr>
            <p:blipFill>
              <a:blip r:embed="rId885"/>
              <a:stretch>
                <a:fillRect/>
              </a:stretch>
            </p:blipFill>
            <p:spPr>
              <a:xfrm>
                <a:off x="10554402" y="1021805"/>
                <a:ext cx="125640" cy="185760"/>
              </a:xfrm>
              <a:prstGeom prst="rect">
                <a:avLst/>
              </a:prstGeom>
            </p:spPr>
          </p:pic>
        </mc:Fallback>
      </mc:AlternateContent>
      <p:grpSp>
        <p:nvGrpSpPr>
          <p:cNvPr id="550" name="Gruppieren 549">
            <a:extLst>
              <a:ext uri="{FF2B5EF4-FFF2-40B4-BE49-F238E27FC236}">
                <a16:creationId xmlns:a16="http://schemas.microsoft.com/office/drawing/2014/main" id="{C7CBE6E2-2B1A-4CB7-A139-E0AF5B5E94D5}"/>
              </a:ext>
            </a:extLst>
          </p:cNvPr>
          <p:cNvGrpSpPr/>
          <p:nvPr/>
        </p:nvGrpSpPr>
        <p:grpSpPr>
          <a:xfrm>
            <a:off x="9866802" y="930365"/>
            <a:ext cx="1865880" cy="1003320"/>
            <a:chOff x="9866802" y="930365"/>
            <a:chExt cx="1865880" cy="1003320"/>
          </a:xfrm>
        </p:grpSpPr>
        <mc:AlternateContent xmlns:mc="http://schemas.openxmlformats.org/markup-compatibility/2006">
          <mc:Choice xmlns:p14="http://schemas.microsoft.com/office/powerpoint/2010/main" Requires="p14">
            <p:contentPart p14:bwMode="auto" r:id="rId886">
              <p14:nvContentPartPr>
                <p14:cNvPr id="94" name="Freihand 93">
                  <a:extLst>
                    <a:ext uri="{FF2B5EF4-FFF2-40B4-BE49-F238E27FC236}">
                      <a16:creationId xmlns:a16="http://schemas.microsoft.com/office/drawing/2014/main" id="{DB431472-0CE2-4E30-9CD4-87CE27AB3B32}"/>
                    </a:ext>
                  </a:extLst>
                </p14:cNvPr>
                <p14:cNvContentPartPr/>
                <p14:nvPr/>
              </p14:nvContentPartPr>
              <p14:xfrm>
                <a:off x="11111322" y="1130885"/>
                <a:ext cx="352800" cy="46080"/>
              </p14:xfrm>
            </p:contentPart>
          </mc:Choice>
          <mc:Fallback>
            <p:pic>
              <p:nvPicPr>
                <p:cNvPr id="94" name="Freihand 93">
                  <a:extLst>
                    <a:ext uri="{FF2B5EF4-FFF2-40B4-BE49-F238E27FC236}">
                      <a16:creationId xmlns:a16="http://schemas.microsoft.com/office/drawing/2014/main" id="{DB431472-0CE2-4E30-9CD4-87CE27AB3B32}"/>
                    </a:ext>
                  </a:extLst>
                </p:cNvPr>
                <p:cNvPicPr/>
                <p:nvPr/>
              </p:nvPicPr>
              <p:blipFill>
                <a:blip r:embed="rId887"/>
                <a:stretch>
                  <a:fillRect/>
                </a:stretch>
              </p:blipFill>
              <p:spPr>
                <a:xfrm>
                  <a:off x="11107002" y="1126565"/>
                  <a:ext cx="361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19" name="Freihand 118">
                  <a:extLst>
                    <a:ext uri="{FF2B5EF4-FFF2-40B4-BE49-F238E27FC236}">
                      <a16:creationId xmlns:a16="http://schemas.microsoft.com/office/drawing/2014/main" id="{F871F3EE-0F3D-481F-9D08-850CE377B14C}"/>
                    </a:ext>
                  </a:extLst>
                </p14:cNvPr>
                <p14:cNvContentPartPr/>
                <p14:nvPr/>
              </p14:nvContentPartPr>
              <p14:xfrm>
                <a:off x="11146602" y="930365"/>
                <a:ext cx="276840" cy="269640"/>
              </p14:xfrm>
            </p:contentPart>
          </mc:Choice>
          <mc:Fallback>
            <p:pic>
              <p:nvPicPr>
                <p:cNvPr id="119" name="Freihand 118">
                  <a:extLst>
                    <a:ext uri="{FF2B5EF4-FFF2-40B4-BE49-F238E27FC236}">
                      <a16:creationId xmlns:a16="http://schemas.microsoft.com/office/drawing/2014/main" id="{F871F3EE-0F3D-481F-9D08-850CE377B14C}"/>
                    </a:ext>
                  </a:extLst>
                </p:cNvPr>
                <p:cNvPicPr/>
                <p:nvPr/>
              </p:nvPicPr>
              <p:blipFill>
                <a:blip r:embed="rId889"/>
                <a:stretch>
                  <a:fillRect/>
                </a:stretch>
              </p:blipFill>
              <p:spPr>
                <a:xfrm>
                  <a:off x="11142282" y="926045"/>
                  <a:ext cx="2854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122" name="Freihand 121">
                  <a:extLst>
                    <a:ext uri="{FF2B5EF4-FFF2-40B4-BE49-F238E27FC236}">
                      <a16:creationId xmlns:a16="http://schemas.microsoft.com/office/drawing/2014/main" id="{9FAF26C9-729E-496A-A56C-D2F459B3A06B}"/>
                    </a:ext>
                  </a:extLst>
                </p14:cNvPr>
                <p14:cNvContentPartPr/>
                <p14:nvPr/>
              </p14:nvContentPartPr>
              <p14:xfrm>
                <a:off x="11472762" y="1098125"/>
                <a:ext cx="77760" cy="111600"/>
              </p14:xfrm>
            </p:contentPart>
          </mc:Choice>
          <mc:Fallback>
            <p:pic>
              <p:nvPicPr>
                <p:cNvPr id="122" name="Freihand 121">
                  <a:extLst>
                    <a:ext uri="{FF2B5EF4-FFF2-40B4-BE49-F238E27FC236}">
                      <a16:creationId xmlns:a16="http://schemas.microsoft.com/office/drawing/2014/main" id="{9FAF26C9-729E-496A-A56C-D2F459B3A06B}"/>
                    </a:ext>
                  </a:extLst>
                </p:cNvPr>
                <p:cNvPicPr/>
                <p:nvPr/>
              </p:nvPicPr>
              <p:blipFill>
                <a:blip r:embed="rId891"/>
                <a:stretch>
                  <a:fillRect/>
                </a:stretch>
              </p:blipFill>
              <p:spPr>
                <a:xfrm>
                  <a:off x="11468442" y="1093805"/>
                  <a:ext cx="86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126" name="Freihand 125">
                  <a:extLst>
                    <a:ext uri="{FF2B5EF4-FFF2-40B4-BE49-F238E27FC236}">
                      <a16:creationId xmlns:a16="http://schemas.microsoft.com/office/drawing/2014/main" id="{B1D332B4-D49C-4804-8868-A782A1D889D3}"/>
                    </a:ext>
                  </a:extLst>
                </p14:cNvPr>
                <p14:cNvContentPartPr/>
                <p14:nvPr/>
              </p14:nvContentPartPr>
              <p14:xfrm>
                <a:off x="11501202" y="1086245"/>
                <a:ext cx="101520" cy="15120"/>
              </p14:xfrm>
            </p:contentPart>
          </mc:Choice>
          <mc:Fallback>
            <p:pic>
              <p:nvPicPr>
                <p:cNvPr id="126" name="Freihand 125">
                  <a:extLst>
                    <a:ext uri="{FF2B5EF4-FFF2-40B4-BE49-F238E27FC236}">
                      <a16:creationId xmlns:a16="http://schemas.microsoft.com/office/drawing/2014/main" id="{B1D332B4-D49C-4804-8868-A782A1D889D3}"/>
                    </a:ext>
                  </a:extLst>
                </p:cNvPr>
                <p:cNvPicPr/>
                <p:nvPr/>
              </p:nvPicPr>
              <p:blipFill>
                <a:blip r:embed="rId893"/>
                <a:stretch>
                  <a:fillRect/>
                </a:stretch>
              </p:blipFill>
              <p:spPr>
                <a:xfrm>
                  <a:off x="11496882" y="1081925"/>
                  <a:ext cx="110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16" name="Freihand 515">
                  <a:extLst>
                    <a:ext uri="{FF2B5EF4-FFF2-40B4-BE49-F238E27FC236}">
                      <a16:creationId xmlns:a16="http://schemas.microsoft.com/office/drawing/2014/main" id="{F51F6963-A1AF-40EB-9B64-8EE44148CFE4}"/>
                    </a:ext>
                  </a:extLst>
                </p14:cNvPr>
                <p14:cNvContentPartPr/>
                <p14:nvPr/>
              </p14:nvContentPartPr>
              <p14:xfrm>
                <a:off x="11614602" y="1061405"/>
                <a:ext cx="73080" cy="158760"/>
              </p14:xfrm>
            </p:contentPart>
          </mc:Choice>
          <mc:Fallback>
            <p:pic>
              <p:nvPicPr>
                <p:cNvPr id="516" name="Freihand 515">
                  <a:extLst>
                    <a:ext uri="{FF2B5EF4-FFF2-40B4-BE49-F238E27FC236}">
                      <a16:creationId xmlns:a16="http://schemas.microsoft.com/office/drawing/2014/main" id="{F51F6963-A1AF-40EB-9B64-8EE44148CFE4}"/>
                    </a:ext>
                  </a:extLst>
                </p:cNvPr>
                <p:cNvPicPr/>
                <p:nvPr/>
              </p:nvPicPr>
              <p:blipFill>
                <a:blip r:embed="rId895"/>
                <a:stretch>
                  <a:fillRect/>
                </a:stretch>
              </p:blipFill>
              <p:spPr>
                <a:xfrm>
                  <a:off x="11610282" y="1057085"/>
                  <a:ext cx="81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87" name="Freihand 86">
                  <a:extLst>
                    <a:ext uri="{FF2B5EF4-FFF2-40B4-BE49-F238E27FC236}">
                      <a16:creationId xmlns:a16="http://schemas.microsoft.com/office/drawing/2014/main" id="{92E604B0-FD45-4E84-B59B-5D81ECF5BA3B}"/>
                    </a:ext>
                  </a:extLst>
                </p14:cNvPr>
                <p14:cNvContentPartPr/>
                <p14:nvPr/>
              </p14:nvContentPartPr>
              <p14:xfrm>
                <a:off x="10701642" y="1124405"/>
                <a:ext cx="26640" cy="11880"/>
              </p14:xfrm>
            </p:contentPart>
          </mc:Choice>
          <mc:Fallback>
            <p:pic>
              <p:nvPicPr>
                <p:cNvPr id="87" name="Freihand 86">
                  <a:extLst>
                    <a:ext uri="{FF2B5EF4-FFF2-40B4-BE49-F238E27FC236}">
                      <a16:creationId xmlns:a16="http://schemas.microsoft.com/office/drawing/2014/main" id="{92E604B0-FD45-4E84-B59B-5D81ECF5BA3B}"/>
                    </a:ext>
                  </a:extLst>
                </p:cNvPr>
                <p:cNvPicPr/>
                <p:nvPr/>
              </p:nvPicPr>
              <p:blipFill>
                <a:blip r:embed="rId897"/>
                <a:stretch>
                  <a:fillRect/>
                </a:stretch>
              </p:blipFill>
              <p:spPr>
                <a:xfrm>
                  <a:off x="10697322" y="1120085"/>
                  <a:ext cx="35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85" name="Freihand 84">
                  <a:extLst>
                    <a:ext uri="{FF2B5EF4-FFF2-40B4-BE49-F238E27FC236}">
                      <a16:creationId xmlns:a16="http://schemas.microsoft.com/office/drawing/2014/main" id="{0B0DEA84-F440-424D-86D0-C892F2B5C977}"/>
                    </a:ext>
                  </a:extLst>
                </p14:cNvPr>
                <p14:cNvContentPartPr/>
                <p14:nvPr/>
              </p14:nvContentPartPr>
              <p14:xfrm>
                <a:off x="9933762" y="1290725"/>
                <a:ext cx="34200" cy="19080"/>
              </p14:xfrm>
            </p:contentPart>
          </mc:Choice>
          <mc:Fallback>
            <p:pic>
              <p:nvPicPr>
                <p:cNvPr id="85" name="Freihand 84">
                  <a:extLst>
                    <a:ext uri="{FF2B5EF4-FFF2-40B4-BE49-F238E27FC236}">
                      <a16:creationId xmlns:a16="http://schemas.microsoft.com/office/drawing/2014/main" id="{0B0DEA84-F440-424D-86D0-C892F2B5C977}"/>
                    </a:ext>
                  </a:extLst>
                </p:cNvPr>
                <p:cNvPicPr/>
                <p:nvPr/>
              </p:nvPicPr>
              <p:blipFill>
                <a:blip r:embed="rId899"/>
                <a:stretch>
                  <a:fillRect/>
                </a:stretch>
              </p:blipFill>
              <p:spPr>
                <a:xfrm>
                  <a:off x="9929442" y="1286405"/>
                  <a:ext cx="42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86" name="Freihand 85">
                  <a:extLst>
                    <a:ext uri="{FF2B5EF4-FFF2-40B4-BE49-F238E27FC236}">
                      <a16:creationId xmlns:a16="http://schemas.microsoft.com/office/drawing/2014/main" id="{075B8D14-D9CB-4A02-BC48-465E0F0F1F1A}"/>
                    </a:ext>
                  </a:extLst>
                </p14:cNvPr>
                <p14:cNvContentPartPr/>
                <p14:nvPr/>
              </p14:nvContentPartPr>
              <p14:xfrm>
                <a:off x="9868602" y="1326365"/>
                <a:ext cx="15480" cy="38880"/>
              </p14:xfrm>
            </p:contentPart>
          </mc:Choice>
          <mc:Fallback>
            <p:pic>
              <p:nvPicPr>
                <p:cNvPr id="86" name="Freihand 85">
                  <a:extLst>
                    <a:ext uri="{FF2B5EF4-FFF2-40B4-BE49-F238E27FC236}">
                      <a16:creationId xmlns:a16="http://schemas.microsoft.com/office/drawing/2014/main" id="{075B8D14-D9CB-4A02-BC48-465E0F0F1F1A}"/>
                    </a:ext>
                  </a:extLst>
                </p:cNvPr>
                <p:cNvPicPr/>
                <p:nvPr/>
              </p:nvPicPr>
              <p:blipFill>
                <a:blip r:embed="rId901"/>
                <a:stretch>
                  <a:fillRect/>
                </a:stretch>
              </p:blipFill>
              <p:spPr>
                <a:xfrm>
                  <a:off x="9864282" y="1322045"/>
                  <a:ext cx="24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90" name="Freihand 89">
                  <a:extLst>
                    <a:ext uri="{FF2B5EF4-FFF2-40B4-BE49-F238E27FC236}">
                      <a16:creationId xmlns:a16="http://schemas.microsoft.com/office/drawing/2014/main" id="{33363306-872D-447D-8016-A94C605A3FC4}"/>
                    </a:ext>
                  </a:extLst>
                </p14:cNvPr>
                <p14:cNvContentPartPr/>
                <p14:nvPr/>
              </p14:nvContentPartPr>
              <p14:xfrm>
                <a:off x="10128882" y="1294325"/>
                <a:ext cx="303480" cy="60840"/>
              </p14:xfrm>
            </p:contentPart>
          </mc:Choice>
          <mc:Fallback>
            <p:pic>
              <p:nvPicPr>
                <p:cNvPr id="90" name="Freihand 89">
                  <a:extLst>
                    <a:ext uri="{FF2B5EF4-FFF2-40B4-BE49-F238E27FC236}">
                      <a16:creationId xmlns:a16="http://schemas.microsoft.com/office/drawing/2014/main" id="{33363306-872D-447D-8016-A94C605A3FC4}"/>
                    </a:ext>
                  </a:extLst>
                </p:cNvPr>
                <p:cNvPicPr/>
                <p:nvPr/>
              </p:nvPicPr>
              <p:blipFill>
                <a:blip r:embed="rId903"/>
                <a:stretch>
                  <a:fillRect/>
                </a:stretch>
              </p:blipFill>
              <p:spPr>
                <a:xfrm>
                  <a:off x="10124562" y="1290005"/>
                  <a:ext cx="312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92" name="Freihand 91">
                  <a:extLst>
                    <a:ext uri="{FF2B5EF4-FFF2-40B4-BE49-F238E27FC236}">
                      <a16:creationId xmlns:a16="http://schemas.microsoft.com/office/drawing/2014/main" id="{0EF40AC5-26BF-4418-A505-33AF3BDB65C6}"/>
                    </a:ext>
                  </a:extLst>
                </p14:cNvPr>
                <p14:cNvContentPartPr/>
                <p14:nvPr/>
              </p14:nvContentPartPr>
              <p14:xfrm>
                <a:off x="10558722" y="1223405"/>
                <a:ext cx="155880" cy="42840"/>
              </p14:xfrm>
            </p:contentPart>
          </mc:Choice>
          <mc:Fallback>
            <p:pic>
              <p:nvPicPr>
                <p:cNvPr id="92" name="Freihand 91">
                  <a:extLst>
                    <a:ext uri="{FF2B5EF4-FFF2-40B4-BE49-F238E27FC236}">
                      <a16:creationId xmlns:a16="http://schemas.microsoft.com/office/drawing/2014/main" id="{0EF40AC5-26BF-4418-A505-33AF3BDB65C6}"/>
                    </a:ext>
                  </a:extLst>
                </p:cNvPr>
                <p:cNvPicPr/>
                <p:nvPr/>
              </p:nvPicPr>
              <p:blipFill>
                <a:blip r:embed="rId905"/>
                <a:stretch>
                  <a:fillRect/>
                </a:stretch>
              </p:blipFill>
              <p:spPr>
                <a:xfrm>
                  <a:off x="10554402" y="1219085"/>
                  <a:ext cx="164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96" name="Freihand 95">
                  <a:extLst>
                    <a:ext uri="{FF2B5EF4-FFF2-40B4-BE49-F238E27FC236}">
                      <a16:creationId xmlns:a16="http://schemas.microsoft.com/office/drawing/2014/main" id="{4D7E5387-F9E7-421F-9769-0DE642BFCFA8}"/>
                    </a:ext>
                  </a:extLst>
                </p14:cNvPr>
                <p14:cNvContentPartPr/>
                <p14:nvPr/>
              </p14:nvContentPartPr>
              <p14:xfrm>
                <a:off x="10091802" y="1012805"/>
                <a:ext cx="305280" cy="323280"/>
              </p14:xfrm>
            </p:contentPart>
          </mc:Choice>
          <mc:Fallback>
            <p:pic>
              <p:nvPicPr>
                <p:cNvPr id="96" name="Freihand 95">
                  <a:extLst>
                    <a:ext uri="{FF2B5EF4-FFF2-40B4-BE49-F238E27FC236}">
                      <a16:creationId xmlns:a16="http://schemas.microsoft.com/office/drawing/2014/main" id="{4D7E5387-F9E7-421F-9769-0DE642BFCFA8}"/>
                    </a:ext>
                  </a:extLst>
                </p:cNvPr>
                <p:cNvPicPr/>
                <p:nvPr/>
              </p:nvPicPr>
              <p:blipFill>
                <a:blip r:embed="rId907"/>
                <a:stretch>
                  <a:fillRect/>
                </a:stretch>
              </p:blipFill>
              <p:spPr>
                <a:xfrm>
                  <a:off x="10087482" y="1008485"/>
                  <a:ext cx="3139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97" name="Freihand 96">
                  <a:extLst>
                    <a:ext uri="{FF2B5EF4-FFF2-40B4-BE49-F238E27FC236}">
                      <a16:creationId xmlns:a16="http://schemas.microsoft.com/office/drawing/2014/main" id="{D121FE5D-761E-4987-80D8-A88D1DFEF8A2}"/>
                    </a:ext>
                  </a:extLst>
                </p14:cNvPr>
                <p14:cNvContentPartPr/>
                <p14:nvPr/>
              </p14:nvContentPartPr>
              <p14:xfrm>
                <a:off x="10147962" y="974285"/>
                <a:ext cx="11880" cy="73800"/>
              </p14:xfrm>
            </p:contentPart>
          </mc:Choice>
          <mc:Fallback>
            <p:pic>
              <p:nvPicPr>
                <p:cNvPr id="97" name="Freihand 96">
                  <a:extLst>
                    <a:ext uri="{FF2B5EF4-FFF2-40B4-BE49-F238E27FC236}">
                      <a16:creationId xmlns:a16="http://schemas.microsoft.com/office/drawing/2014/main" id="{D121FE5D-761E-4987-80D8-A88D1DFEF8A2}"/>
                    </a:ext>
                  </a:extLst>
                </p:cNvPr>
                <p:cNvPicPr/>
                <p:nvPr/>
              </p:nvPicPr>
              <p:blipFill>
                <a:blip r:embed="rId909"/>
                <a:stretch>
                  <a:fillRect/>
                </a:stretch>
              </p:blipFill>
              <p:spPr>
                <a:xfrm>
                  <a:off x="10143642" y="969965"/>
                  <a:ext cx="20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105" name="Freihand 104">
                  <a:extLst>
                    <a:ext uri="{FF2B5EF4-FFF2-40B4-BE49-F238E27FC236}">
                      <a16:creationId xmlns:a16="http://schemas.microsoft.com/office/drawing/2014/main" id="{752E253D-5AD2-46E5-9B86-2E70CC552EE6}"/>
                    </a:ext>
                  </a:extLst>
                </p14:cNvPr>
                <p14:cNvContentPartPr/>
                <p14:nvPr/>
              </p14:nvContentPartPr>
              <p14:xfrm>
                <a:off x="10195122" y="951605"/>
                <a:ext cx="79560" cy="99720"/>
              </p14:xfrm>
            </p:contentPart>
          </mc:Choice>
          <mc:Fallback>
            <p:pic>
              <p:nvPicPr>
                <p:cNvPr id="105" name="Freihand 104">
                  <a:extLst>
                    <a:ext uri="{FF2B5EF4-FFF2-40B4-BE49-F238E27FC236}">
                      <a16:creationId xmlns:a16="http://schemas.microsoft.com/office/drawing/2014/main" id="{752E253D-5AD2-46E5-9B86-2E70CC552EE6}"/>
                    </a:ext>
                  </a:extLst>
                </p:cNvPr>
                <p:cNvPicPr/>
                <p:nvPr/>
              </p:nvPicPr>
              <p:blipFill>
                <a:blip r:embed="rId911"/>
                <a:stretch>
                  <a:fillRect/>
                </a:stretch>
              </p:blipFill>
              <p:spPr>
                <a:xfrm>
                  <a:off x="10190802" y="947285"/>
                  <a:ext cx="88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117" name="Freihand 116">
                  <a:extLst>
                    <a:ext uri="{FF2B5EF4-FFF2-40B4-BE49-F238E27FC236}">
                      <a16:creationId xmlns:a16="http://schemas.microsoft.com/office/drawing/2014/main" id="{A3A597A4-2C71-445C-AD5A-783D117E608C}"/>
                    </a:ext>
                  </a:extLst>
                </p14:cNvPr>
                <p14:cNvContentPartPr/>
                <p14:nvPr/>
              </p14:nvContentPartPr>
              <p14:xfrm>
                <a:off x="10546842" y="958085"/>
                <a:ext cx="203760" cy="258480"/>
              </p14:xfrm>
            </p:contentPart>
          </mc:Choice>
          <mc:Fallback>
            <p:pic>
              <p:nvPicPr>
                <p:cNvPr id="117" name="Freihand 116">
                  <a:extLst>
                    <a:ext uri="{FF2B5EF4-FFF2-40B4-BE49-F238E27FC236}">
                      <a16:creationId xmlns:a16="http://schemas.microsoft.com/office/drawing/2014/main" id="{A3A597A4-2C71-445C-AD5A-783D117E608C}"/>
                    </a:ext>
                  </a:extLst>
                </p:cNvPr>
                <p:cNvPicPr/>
                <p:nvPr/>
              </p:nvPicPr>
              <p:blipFill>
                <a:blip r:embed="rId913"/>
                <a:stretch>
                  <a:fillRect/>
                </a:stretch>
              </p:blipFill>
              <p:spPr>
                <a:xfrm>
                  <a:off x="10542522" y="953765"/>
                  <a:ext cx="2124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27" name="Freihand 526">
                  <a:extLst>
                    <a:ext uri="{FF2B5EF4-FFF2-40B4-BE49-F238E27FC236}">
                      <a16:creationId xmlns:a16="http://schemas.microsoft.com/office/drawing/2014/main" id="{E5713789-265A-4E14-9187-B97B367C330E}"/>
                    </a:ext>
                  </a:extLst>
                </p14:cNvPr>
                <p14:cNvContentPartPr/>
                <p14:nvPr/>
              </p14:nvContentPartPr>
              <p14:xfrm>
                <a:off x="10506162" y="1067885"/>
                <a:ext cx="27000" cy="130680"/>
              </p14:xfrm>
            </p:contentPart>
          </mc:Choice>
          <mc:Fallback>
            <p:pic>
              <p:nvPicPr>
                <p:cNvPr id="527" name="Freihand 526">
                  <a:extLst>
                    <a:ext uri="{FF2B5EF4-FFF2-40B4-BE49-F238E27FC236}">
                      <a16:creationId xmlns:a16="http://schemas.microsoft.com/office/drawing/2014/main" id="{E5713789-265A-4E14-9187-B97B367C330E}"/>
                    </a:ext>
                  </a:extLst>
                </p:cNvPr>
                <p:cNvPicPr/>
                <p:nvPr/>
              </p:nvPicPr>
              <p:blipFill>
                <a:blip r:embed="rId915"/>
                <a:stretch>
                  <a:fillRect/>
                </a:stretch>
              </p:blipFill>
              <p:spPr>
                <a:xfrm>
                  <a:off x="10501842" y="1063565"/>
                  <a:ext cx="35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30" name="Freihand 529">
                  <a:extLst>
                    <a:ext uri="{FF2B5EF4-FFF2-40B4-BE49-F238E27FC236}">
                      <a16:creationId xmlns:a16="http://schemas.microsoft.com/office/drawing/2014/main" id="{02D4F1CE-4DBB-4399-8BB5-400BD703BB21}"/>
                    </a:ext>
                  </a:extLst>
                </p14:cNvPr>
                <p14:cNvContentPartPr/>
                <p14:nvPr/>
              </p14:nvContentPartPr>
              <p14:xfrm>
                <a:off x="10459002" y="1107485"/>
                <a:ext cx="119160" cy="51840"/>
              </p14:xfrm>
            </p:contentPart>
          </mc:Choice>
          <mc:Fallback>
            <p:pic>
              <p:nvPicPr>
                <p:cNvPr id="530" name="Freihand 529">
                  <a:extLst>
                    <a:ext uri="{FF2B5EF4-FFF2-40B4-BE49-F238E27FC236}">
                      <a16:creationId xmlns:a16="http://schemas.microsoft.com/office/drawing/2014/main" id="{02D4F1CE-4DBB-4399-8BB5-400BD703BB21}"/>
                    </a:ext>
                  </a:extLst>
                </p:cNvPr>
                <p:cNvPicPr/>
                <p:nvPr/>
              </p:nvPicPr>
              <p:blipFill>
                <a:blip r:embed="rId917"/>
                <a:stretch>
                  <a:fillRect/>
                </a:stretch>
              </p:blipFill>
              <p:spPr>
                <a:xfrm>
                  <a:off x="10454682" y="1103165"/>
                  <a:ext cx="127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34" name="Freihand 533">
                  <a:extLst>
                    <a:ext uri="{FF2B5EF4-FFF2-40B4-BE49-F238E27FC236}">
                      <a16:creationId xmlns:a16="http://schemas.microsoft.com/office/drawing/2014/main" id="{29D516CD-4AD0-4569-9723-3A02435ED975}"/>
                    </a:ext>
                  </a:extLst>
                </p14:cNvPr>
                <p14:cNvContentPartPr/>
                <p14:nvPr/>
              </p14:nvContentPartPr>
              <p14:xfrm>
                <a:off x="10938162" y="1264805"/>
                <a:ext cx="269640" cy="139320"/>
              </p14:xfrm>
            </p:contentPart>
          </mc:Choice>
          <mc:Fallback>
            <p:pic>
              <p:nvPicPr>
                <p:cNvPr id="534" name="Freihand 533">
                  <a:extLst>
                    <a:ext uri="{FF2B5EF4-FFF2-40B4-BE49-F238E27FC236}">
                      <a16:creationId xmlns:a16="http://schemas.microsoft.com/office/drawing/2014/main" id="{29D516CD-4AD0-4569-9723-3A02435ED975}"/>
                    </a:ext>
                  </a:extLst>
                </p:cNvPr>
                <p:cNvPicPr/>
                <p:nvPr/>
              </p:nvPicPr>
              <p:blipFill>
                <a:blip r:embed="rId919"/>
                <a:stretch>
                  <a:fillRect/>
                </a:stretch>
              </p:blipFill>
              <p:spPr>
                <a:xfrm>
                  <a:off x="10933842" y="1260485"/>
                  <a:ext cx="278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36" name="Freihand 535">
                  <a:extLst>
                    <a:ext uri="{FF2B5EF4-FFF2-40B4-BE49-F238E27FC236}">
                      <a16:creationId xmlns:a16="http://schemas.microsoft.com/office/drawing/2014/main" id="{9ED9E44D-49B1-48F7-8CB6-8D8115006B16}"/>
                    </a:ext>
                  </a:extLst>
                </p14:cNvPr>
                <p14:cNvContentPartPr/>
                <p14:nvPr/>
              </p14:nvContentPartPr>
              <p14:xfrm>
                <a:off x="10950042" y="1184885"/>
                <a:ext cx="74160" cy="81720"/>
              </p14:xfrm>
            </p:contentPart>
          </mc:Choice>
          <mc:Fallback>
            <p:pic>
              <p:nvPicPr>
                <p:cNvPr id="536" name="Freihand 535">
                  <a:extLst>
                    <a:ext uri="{FF2B5EF4-FFF2-40B4-BE49-F238E27FC236}">
                      <a16:creationId xmlns:a16="http://schemas.microsoft.com/office/drawing/2014/main" id="{9ED9E44D-49B1-48F7-8CB6-8D8115006B16}"/>
                    </a:ext>
                  </a:extLst>
                </p:cNvPr>
                <p:cNvPicPr/>
                <p:nvPr/>
              </p:nvPicPr>
              <p:blipFill>
                <a:blip r:embed="rId921"/>
                <a:stretch>
                  <a:fillRect/>
                </a:stretch>
              </p:blipFill>
              <p:spPr>
                <a:xfrm>
                  <a:off x="10945722" y="1180565"/>
                  <a:ext cx="82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38" name="Freihand 537">
                  <a:extLst>
                    <a:ext uri="{FF2B5EF4-FFF2-40B4-BE49-F238E27FC236}">
                      <a16:creationId xmlns:a16="http://schemas.microsoft.com/office/drawing/2014/main" id="{4FB4A05F-6A4B-4B34-9D5C-4D10AB5A99DB}"/>
                    </a:ext>
                  </a:extLst>
                </p14:cNvPr>
                <p14:cNvContentPartPr/>
                <p14:nvPr/>
              </p14:nvContentPartPr>
              <p14:xfrm>
                <a:off x="10979202" y="1136285"/>
                <a:ext cx="91440" cy="35640"/>
              </p14:xfrm>
            </p:contentPart>
          </mc:Choice>
          <mc:Fallback>
            <p:pic>
              <p:nvPicPr>
                <p:cNvPr id="538" name="Freihand 537">
                  <a:extLst>
                    <a:ext uri="{FF2B5EF4-FFF2-40B4-BE49-F238E27FC236}">
                      <a16:creationId xmlns:a16="http://schemas.microsoft.com/office/drawing/2014/main" id="{4FB4A05F-6A4B-4B34-9D5C-4D10AB5A99DB}"/>
                    </a:ext>
                  </a:extLst>
                </p:cNvPr>
                <p:cNvPicPr/>
                <p:nvPr/>
              </p:nvPicPr>
              <p:blipFill>
                <a:blip r:embed="rId923"/>
                <a:stretch>
                  <a:fillRect/>
                </a:stretch>
              </p:blipFill>
              <p:spPr>
                <a:xfrm>
                  <a:off x="10974882" y="1131965"/>
                  <a:ext cx="100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41" name="Freihand 540">
                  <a:extLst>
                    <a:ext uri="{FF2B5EF4-FFF2-40B4-BE49-F238E27FC236}">
                      <a16:creationId xmlns:a16="http://schemas.microsoft.com/office/drawing/2014/main" id="{7072FD47-4DAE-4519-A25B-D97C466998ED}"/>
                    </a:ext>
                  </a:extLst>
                </p14:cNvPr>
                <p14:cNvContentPartPr/>
                <p14:nvPr/>
              </p14:nvContentPartPr>
              <p14:xfrm>
                <a:off x="11060922" y="1130885"/>
                <a:ext cx="66600" cy="111600"/>
              </p14:xfrm>
            </p:contentPart>
          </mc:Choice>
          <mc:Fallback>
            <p:pic>
              <p:nvPicPr>
                <p:cNvPr id="541" name="Freihand 540">
                  <a:extLst>
                    <a:ext uri="{FF2B5EF4-FFF2-40B4-BE49-F238E27FC236}">
                      <a16:creationId xmlns:a16="http://schemas.microsoft.com/office/drawing/2014/main" id="{7072FD47-4DAE-4519-A25B-D97C466998ED}"/>
                    </a:ext>
                  </a:extLst>
                </p:cNvPr>
                <p:cNvPicPr/>
                <p:nvPr/>
              </p:nvPicPr>
              <p:blipFill>
                <a:blip r:embed="rId925"/>
                <a:stretch>
                  <a:fillRect/>
                </a:stretch>
              </p:blipFill>
              <p:spPr>
                <a:xfrm>
                  <a:off x="11056602" y="1126565"/>
                  <a:ext cx="75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42" name="Freihand 541">
                  <a:extLst>
                    <a:ext uri="{FF2B5EF4-FFF2-40B4-BE49-F238E27FC236}">
                      <a16:creationId xmlns:a16="http://schemas.microsoft.com/office/drawing/2014/main" id="{7BE22463-8457-4415-9046-E034D96F15D3}"/>
                    </a:ext>
                  </a:extLst>
                </p14:cNvPr>
                <p14:cNvContentPartPr/>
                <p14:nvPr/>
              </p14:nvContentPartPr>
              <p14:xfrm>
                <a:off x="10789122" y="1483325"/>
                <a:ext cx="124920" cy="187200"/>
              </p14:xfrm>
            </p:contentPart>
          </mc:Choice>
          <mc:Fallback>
            <p:pic>
              <p:nvPicPr>
                <p:cNvPr id="542" name="Freihand 541">
                  <a:extLst>
                    <a:ext uri="{FF2B5EF4-FFF2-40B4-BE49-F238E27FC236}">
                      <a16:creationId xmlns:a16="http://schemas.microsoft.com/office/drawing/2014/main" id="{7BE22463-8457-4415-9046-E034D96F15D3}"/>
                    </a:ext>
                  </a:extLst>
                </p:cNvPr>
                <p:cNvPicPr/>
                <p:nvPr/>
              </p:nvPicPr>
              <p:blipFill>
                <a:blip r:embed="rId927"/>
                <a:stretch>
                  <a:fillRect/>
                </a:stretch>
              </p:blipFill>
              <p:spPr>
                <a:xfrm>
                  <a:off x="10784802" y="1479005"/>
                  <a:ext cx="133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43" name="Freihand 542">
                  <a:extLst>
                    <a:ext uri="{FF2B5EF4-FFF2-40B4-BE49-F238E27FC236}">
                      <a16:creationId xmlns:a16="http://schemas.microsoft.com/office/drawing/2014/main" id="{B89BC95E-CCED-4544-9D43-5AE9C8669C45}"/>
                    </a:ext>
                  </a:extLst>
                </p14:cNvPr>
                <p14:cNvContentPartPr/>
                <p14:nvPr/>
              </p14:nvContentPartPr>
              <p14:xfrm>
                <a:off x="10935282" y="1479725"/>
                <a:ext cx="79200" cy="175320"/>
              </p14:xfrm>
            </p:contentPart>
          </mc:Choice>
          <mc:Fallback>
            <p:pic>
              <p:nvPicPr>
                <p:cNvPr id="543" name="Freihand 542">
                  <a:extLst>
                    <a:ext uri="{FF2B5EF4-FFF2-40B4-BE49-F238E27FC236}">
                      <a16:creationId xmlns:a16="http://schemas.microsoft.com/office/drawing/2014/main" id="{B89BC95E-CCED-4544-9D43-5AE9C8669C45}"/>
                    </a:ext>
                  </a:extLst>
                </p:cNvPr>
                <p:cNvPicPr/>
                <p:nvPr/>
              </p:nvPicPr>
              <p:blipFill>
                <a:blip r:embed="rId929"/>
                <a:stretch>
                  <a:fillRect/>
                </a:stretch>
              </p:blipFill>
              <p:spPr>
                <a:xfrm>
                  <a:off x="10930962" y="1475405"/>
                  <a:ext cx="87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44" name="Freihand 543">
                  <a:extLst>
                    <a:ext uri="{FF2B5EF4-FFF2-40B4-BE49-F238E27FC236}">
                      <a16:creationId xmlns:a16="http://schemas.microsoft.com/office/drawing/2014/main" id="{93C77DD4-B1F5-4280-9886-4D48F0D523F6}"/>
                    </a:ext>
                  </a:extLst>
                </p14:cNvPr>
                <p14:cNvContentPartPr/>
                <p14:nvPr/>
              </p14:nvContentPartPr>
              <p14:xfrm>
                <a:off x="11136522" y="1472165"/>
                <a:ext cx="33120" cy="191520"/>
              </p14:xfrm>
            </p:contentPart>
          </mc:Choice>
          <mc:Fallback>
            <p:pic>
              <p:nvPicPr>
                <p:cNvPr id="544" name="Freihand 543">
                  <a:extLst>
                    <a:ext uri="{FF2B5EF4-FFF2-40B4-BE49-F238E27FC236}">
                      <a16:creationId xmlns:a16="http://schemas.microsoft.com/office/drawing/2014/main" id="{93C77DD4-B1F5-4280-9886-4D48F0D523F6}"/>
                    </a:ext>
                  </a:extLst>
                </p:cNvPr>
                <p:cNvPicPr/>
                <p:nvPr/>
              </p:nvPicPr>
              <p:blipFill>
                <a:blip r:embed="rId931"/>
                <a:stretch>
                  <a:fillRect/>
                </a:stretch>
              </p:blipFill>
              <p:spPr>
                <a:xfrm>
                  <a:off x="11132202" y="1467845"/>
                  <a:ext cx="41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45" name="Freihand 544">
                  <a:extLst>
                    <a:ext uri="{FF2B5EF4-FFF2-40B4-BE49-F238E27FC236}">
                      <a16:creationId xmlns:a16="http://schemas.microsoft.com/office/drawing/2014/main" id="{8E970E16-5A56-4E0A-AE3C-22ECAB731A91}"/>
                    </a:ext>
                  </a:extLst>
                </p14:cNvPr>
                <p14:cNvContentPartPr/>
                <p14:nvPr/>
              </p14:nvContentPartPr>
              <p14:xfrm>
                <a:off x="11080002" y="1512485"/>
                <a:ext cx="177480" cy="40320"/>
              </p14:xfrm>
            </p:contentPart>
          </mc:Choice>
          <mc:Fallback>
            <p:pic>
              <p:nvPicPr>
                <p:cNvPr id="545" name="Freihand 544">
                  <a:extLst>
                    <a:ext uri="{FF2B5EF4-FFF2-40B4-BE49-F238E27FC236}">
                      <a16:creationId xmlns:a16="http://schemas.microsoft.com/office/drawing/2014/main" id="{8E970E16-5A56-4E0A-AE3C-22ECAB731A91}"/>
                    </a:ext>
                  </a:extLst>
                </p:cNvPr>
                <p:cNvPicPr/>
                <p:nvPr/>
              </p:nvPicPr>
              <p:blipFill>
                <a:blip r:embed="rId933"/>
                <a:stretch>
                  <a:fillRect/>
                </a:stretch>
              </p:blipFill>
              <p:spPr>
                <a:xfrm>
                  <a:off x="11075682" y="1508165"/>
                  <a:ext cx="186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46" name="Freihand 545">
                  <a:extLst>
                    <a:ext uri="{FF2B5EF4-FFF2-40B4-BE49-F238E27FC236}">
                      <a16:creationId xmlns:a16="http://schemas.microsoft.com/office/drawing/2014/main" id="{7AE9BC3A-1055-4DAB-9415-E5968BBD44BF}"/>
                    </a:ext>
                  </a:extLst>
                </p14:cNvPr>
                <p14:cNvContentPartPr/>
                <p14:nvPr/>
              </p14:nvContentPartPr>
              <p14:xfrm>
                <a:off x="11076042" y="1518965"/>
                <a:ext cx="175320" cy="43920"/>
              </p14:xfrm>
            </p:contentPart>
          </mc:Choice>
          <mc:Fallback>
            <p:pic>
              <p:nvPicPr>
                <p:cNvPr id="546" name="Freihand 545">
                  <a:extLst>
                    <a:ext uri="{FF2B5EF4-FFF2-40B4-BE49-F238E27FC236}">
                      <a16:creationId xmlns:a16="http://schemas.microsoft.com/office/drawing/2014/main" id="{7AE9BC3A-1055-4DAB-9415-E5968BBD44BF}"/>
                    </a:ext>
                  </a:extLst>
                </p:cNvPr>
                <p:cNvPicPr/>
                <p:nvPr/>
              </p:nvPicPr>
              <p:blipFill>
                <a:blip r:embed="rId935"/>
                <a:stretch>
                  <a:fillRect/>
                </a:stretch>
              </p:blipFill>
              <p:spPr>
                <a:xfrm>
                  <a:off x="11071722" y="1514645"/>
                  <a:ext cx="183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47" name="Freihand 546">
                  <a:extLst>
                    <a:ext uri="{FF2B5EF4-FFF2-40B4-BE49-F238E27FC236}">
                      <a16:creationId xmlns:a16="http://schemas.microsoft.com/office/drawing/2014/main" id="{BB899673-FB11-4BE5-8051-69818E61B463}"/>
                    </a:ext>
                  </a:extLst>
                </p14:cNvPr>
                <p14:cNvContentPartPr/>
                <p14:nvPr/>
              </p14:nvContentPartPr>
              <p14:xfrm>
                <a:off x="11165322" y="1455965"/>
                <a:ext cx="19080" cy="192600"/>
              </p14:xfrm>
            </p:contentPart>
          </mc:Choice>
          <mc:Fallback>
            <p:pic>
              <p:nvPicPr>
                <p:cNvPr id="547" name="Freihand 546">
                  <a:extLst>
                    <a:ext uri="{FF2B5EF4-FFF2-40B4-BE49-F238E27FC236}">
                      <a16:creationId xmlns:a16="http://schemas.microsoft.com/office/drawing/2014/main" id="{BB899673-FB11-4BE5-8051-69818E61B463}"/>
                    </a:ext>
                  </a:extLst>
                </p:cNvPr>
                <p:cNvPicPr/>
                <p:nvPr/>
              </p:nvPicPr>
              <p:blipFill>
                <a:blip r:embed="rId937"/>
                <a:stretch>
                  <a:fillRect/>
                </a:stretch>
              </p:blipFill>
              <p:spPr>
                <a:xfrm>
                  <a:off x="11161002" y="1451645"/>
                  <a:ext cx="277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48" name="Freihand 547">
                  <a:extLst>
                    <a:ext uri="{FF2B5EF4-FFF2-40B4-BE49-F238E27FC236}">
                      <a16:creationId xmlns:a16="http://schemas.microsoft.com/office/drawing/2014/main" id="{F5262FB3-154F-4982-9491-30411245F766}"/>
                    </a:ext>
                  </a:extLst>
                </p14:cNvPr>
                <p14:cNvContentPartPr/>
                <p14:nvPr/>
              </p14:nvContentPartPr>
              <p14:xfrm>
                <a:off x="11086122" y="1516445"/>
                <a:ext cx="149040" cy="42120"/>
              </p14:xfrm>
            </p:contentPart>
          </mc:Choice>
          <mc:Fallback>
            <p:pic>
              <p:nvPicPr>
                <p:cNvPr id="548" name="Freihand 547">
                  <a:extLst>
                    <a:ext uri="{FF2B5EF4-FFF2-40B4-BE49-F238E27FC236}">
                      <a16:creationId xmlns:a16="http://schemas.microsoft.com/office/drawing/2014/main" id="{F5262FB3-154F-4982-9491-30411245F766}"/>
                    </a:ext>
                  </a:extLst>
                </p:cNvPr>
                <p:cNvPicPr/>
                <p:nvPr/>
              </p:nvPicPr>
              <p:blipFill>
                <a:blip r:embed="rId939"/>
                <a:stretch>
                  <a:fillRect/>
                </a:stretch>
              </p:blipFill>
              <p:spPr>
                <a:xfrm>
                  <a:off x="11081802" y="1512125"/>
                  <a:ext cx="157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49" name="Freihand 548">
                  <a:extLst>
                    <a:ext uri="{FF2B5EF4-FFF2-40B4-BE49-F238E27FC236}">
                      <a16:creationId xmlns:a16="http://schemas.microsoft.com/office/drawing/2014/main" id="{C8A075C9-6849-4B11-9A83-D3F2CFF24C40}"/>
                    </a:ext>
                  </a:extLst>
                </p14:cNvPr>
                <p14:cNvContentPartPr/>
                <p14:nvPr/>
              </p14:nvContentPartPr>
              <p14:xfrm>
                <a:off x="9866802" y="1143845"/>
                <a:ext cx="1865880" cy="789840"/>
              </p14:xfrm>
            </p:contentPart>
          </mc:Choice>
          <mc:Fallback>
            <p:pic>
              <p:nvPicPr>
                <p:cNvPr id="549" name="Freihand 548">
                  <a:extLst>
                    <a:ext uri="{FF2B5EF4-FFF2-40B4-BE49-F238E27FC236}">
                      <a16:creationId xmlns:a16="http://schemas.microsoft.com/office/drawing/2014/main" id="{C8A075C9-6849-4B11-9A83-D3F2CFF24C40}"/>
                    </a:ext>
                  </a:extLst>
                </p:cNvPr>
                <p:cNvPicPr/>
                <p:nvPr/>
              </p:nvPicPr>
              <p:blipFill>
                <a:blip r:embed="rId941"/>
                <a:stretch>
                  <a:fillRect/>
                </a:stretch>
              </p:blipFill>
              <p:spPr>
                <a:xfrm>
                  <a:off x="9862482" y="1139525"/>
                  <a:ext cx="1874520" cy="79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2">
            <p14:nvContentPartPr>
              <p14:cNvPr id="551" name="Freihand 550">
                <a:extLst>
                  <a:ext uri="{FF2B5EF4-FFF2-40B4-BE49-F238E27FC236}">
                    <a16:creationId xmlns:a16="http://schemas.microsoft.com/office/drawing/2014/main" id="{6C153B09-40A7-4DFC-A108-92EC46D6CE85}"/>
                  </a:ext>
                </a:extLst>
              </p14:cNvPr>
              <p14:cNvContentPartPr/>
              <p14:nvPr/>
            </p14:nvContentPartPr>
            <p14:xfrm>
              <a:off x="4954242" y="1569365"/>
              <a:ext cx="3090240" cy="2554200"/>
            </p14:xfrm>
          </p:contentPart>
        </mc:Choice>
        <mc:Fallback>
          <p:pic>
            <p:nvPicPr>
              <p:cNvPr id="551" name="Freihand 550">
                <a:extLst>
                  <a:ext uri="{FF2B5EF4-FFF2-40B4-BE49-F238E27FC236}">
                    <a16:creationId xmlns:a16="http://schemas.microsoft.com/office/drawing/2014/main" id="{6C153B09-40A7-4DFC-A108-92EC46D6CE85}"/>
                  </a:ext>
                </a:extLst>
              </p:cNvPr>
              <p:cNvPicPr/>
              <p:nvPr/>
            </p:nvPicPr>
            <p:blipFill>
              <a:blip r:embed="rId943"/>
              <a:stretch>
                <a:fillRect/>
              </a:stretch>
            </p:blipFill>
            <p:spPr>
              <a:xfrm>
                <a:off x="4949922" y="1565045"/>
                <a:ext cx="3098880" cy="25628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52" name="Freihand 551">
                <a:extLst>
                  <a:ext uri="{FF2B5EF4-FFF2-40B4-BE49-F238E27FC236}">
                    <a16:creationId xmlns:a16="http://schemas.microsoft.com/office/drawing/2014/main" id="{8C00BE1F-4E58-432A-947F-145F2A22AF83}"/>
                  </a:ext>
                </a:extLst>
              </p14:cNvPr>
              <p14:cNvContentPartPr/>
              <p14:nvPr/>
            </p14:nvContentPartPr>
            <p14:xfrm>
              <a:off x="2361882" y="433925"/>
              <a:ext cx="995760" cy="37080"/>
            </p14:xfrm>
          </p:contentPart>
        </mc:Choice>
        <mc:Fallback>
          <p:pic>
            <p:nvPicPr>
              <p:cNvPr id="552" name="Freihand 551">
                <a:extLst>
                  <a:ext uri="{FF2B5EF4-FFF2-40B4-BE49-F238E27FC236}">
                    <a16:creationId xmlns:a16="http://schemas.microsoft.com/office/drawing/2014/main" id="{8C00BE1F-4E58-432A-947F-145F2A22AF83}"/>
                  </a:ext>
                </a:extLst>
              </p:cNvPr>
              <p:cNvPicPr/>
              <p:nvPr/>
            </p:nvPicPr>
            <p:blipFill>
              <a:blip r:embed="rId945"/>
              <a:stretch>
                <a:fillRect/>
              </a:stretch>
            </p:blipFill>
            <p:spPr>
              <a:xfrm>
                <a:off x="2357562" y="429605"/>
                <a:ext cx="1004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53" name="Freihand 552">
                <a:extLst>
                  <a:ext uri="{FF2B5EF4-FFF2-40B4-BE49-F238E27FC236}">
                    <a16:creationId xmlns:a16="http://schemas.microsoft.com/office/drawing/2014/main" id="{5654FFE8-2CBF-42FE-A04E-209EFF89E275}"/>
                  </a:ext>
                </a:extLst>
              </p14:cNvPr>
              <p14:cNvContentPartPr/>
              <p14:nvPr/>
            </p14:nvContentPartPr>
            <p14:xfrm>
              <a:off x="3976842" y="399005"/>
              <a:ext cx="826560" cy="74880"/>
            </p14:xfrm>
          </p:contentPart>
        </mc:Choice>
        <mc:Fallback>
          <p:pic>
            <p:nvPicPr>
              <p:cNvPr id="553" name="Freihand 552">
                <a:extLst>
                  <a:ext uri="{FF2B5EF4-FFF2-40B4-BE49-F238E27FC236}">
                    <a16:creationId xmlns:a16="http://schemas.microsoft.com/office/drawing/2014/main" id="{5654FFE8-2CBF-42FE-A04E-209EFF89E275}"/>
                  </a:ext>
                </a:extLst>
              </p:cNvPr>
              <p:cNvPicPr/>
              <p:nvPr/>
            </p:nvPicPr>
            <p:blipFill>
              <a:blip r:embed="rId947"/>
              <a:stretch>
                <a:fillRect/>
              </a:stretch>
            </p:blipFill>
            <p:spPr>
              <a:xfrm>
                <a:off x="3972522" y="394685"/>
                <a:ext cx="835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54" name="Freihand 553">
                <a:extLst>
                  <a:ext uri="{FF2B5EF4-FFF2-40B4-BE49-F238E27FC236}">
                    <a16:creationId xmlns:a16="http://schemas.microsoft.com/office/drawing/2014/main" id="{AF65FBD5-87E0-4B22-A0ED-E0D411B484E8}"/>
                  </a:ext>
                </a:extLst>
              </p14:cNvPr>
              <p14:cNvContentPartPr/>
              <p14:nvPr/>
            </p14:nvContentPartPr>
            <p14:xfrm>
              <a:off x="10270002" y="3932405"/>
              <a:ext cx="71640" cy="16560"/>
            </p14:xfrm>
          </p:contentPart>
        </mc:Choice>
        <mc:Fallback>
          <p:pic>
            <p:nvPicPr>
              <p:cNvPr id="554" name="Freihand 553">
                <a:extLst>
                  <a:ext uri="{FF2B5EF4-FFF2-40B4-BE49-F238E27FC236}">
                    <a16:creationId xmlns:a16="http://schemas.microsoft.com/office/drawing/2014/main" id="{AF65FBD5-87E0-4B22-A0ED-E0D411B484E8}"/>
                  </a:ext>
                </a:extLst>
              </p:cNvPr>
              <p:cNvPicPr/>
              <p:nvPr/>
            </p:nvPicPr>
            <p:blipFill>
              <a:blip r:embed="rId949"/>
              <a:stretch>
                <a:fillRect/>
              </a:stretch>
            </p:blipFill>
            <p:spPr>
              <a:xfrm>
                <a:off x="10265682" y="3928085"/>
                <a:ext cx="80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55" name="Freihand 554">
                <a:extLst>
                  <a:ext uri="{FF2B5EF4-FFF2-40B4-BE49-F238E27FC236}">
                    <a16:creationId xmlns:a16="http://schemas.microsoft.com/office/drawing/2014/main" id="{191263AB-E45C-47B2-952C-4CA021C7CB93}"/>
                  </a:ext>
                </a:extLst>
              </p14:cNvPr>
              <p14:cNvContentPartPr/>
              <p14:nvPr/>
            </p14:nvContentPartPr>
            <p14:xfrm>
              <a:off x="7060242" y="197765"/>
              <a:ext cx="1086120" cy="112320"/>
            </p14:xfrm>
          </p:contentPart>
        </mc:Choice>
        <mc:Fallback>
          <p:pic>
            <p:nvPicPr>
              <p:cNvPr id="555" name="Freihand 554">
                <a:extLst>
                  <a:ext uri="{FF2B5EF4-FFF2-40B4-BE49-F238E27FC236}">
                    <a16:creationId xmlns:a16="http://schemas.microsoft.com/office/drawing/2014/main" id="{191263AB-E45C-47B2-952C-4CA021C7CB93}"/>
                  </a:ext>
                </a:extLst>
              </p:cNvPr>
              <p:cNvPicPr/>
              <p:nvPr/>
            </p:nvPicPr>
            <p:blipFill>
              <a:blip r:embed="rId951"/>
              <a:stretch>
                <a:fillRect/>
              </a:stretch>
            </p:blipFill>
            <p:spPr>
              <a:xfrm>
                <a:off x="7055922" y="193445"/>
                <a:ext cx="1094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56" name="Freihand 555">
                <a:extLst>
                  <a:ext uri="{FF2B5EF4-FFF2-40B4-BE49-F238E27FC236}">
                    <a16:creationId xmlns:a16="http://schemas.microsoft.com/office/drawing/2014/main" id="{CA1697CE-FFF7-42FB-A78F-6444D4F84131}"/>
                  </a:ext>
                </a:extLst>
              </p14:cNvPr>
              <p14:cNvContentPartPr/>
              <p14:nvPr/>
            </p14:nvContentPartPr>
            <p14:xfrm>
              <a:off x="8265162" y="236285"/>
              <a:ext cx="1014840" cy="104040"/>
            </p14:xfrm>
          </p:contentPart>
        </mc:Choice>
        <mc:Fallback>
          <p:pic>
            <p:nvPicPr>
              <p:cNvPr id="556" name="Freihand 555">
                <a:extLst>
                  <a:ext uri="{FF2B5EF4-FFF2-40B4-BE49-F238E27FC236}">
                    <a16:creationId xmlns:a16="http://schemas.microsoft.com/office/drawing/2014/main" id="{CA1697CE-FFF7-42FB-A78F-6444D4F84131}"/>
                  </a:ext>
                </a:extLst>
              </p:cNvPr>
              <p:cNvPicPr/>
              <p:nvPr/>
            </p:nvPicPr>
            <p:blipFill>
              <a:blip r:embed="rId953"/>
              <a:stretch>
                <a:fillRect/>
              </a:stretch>
            </p:blipFill>
            <p:spPr>
              <a:xfrm>
                <a:off x="8260842" y="231965"/>
                <a:ext cx="1023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57" name="Freihand 556">
                <a:extLst>
                  <a:ext uri="{FF2B5EF4-FFF2-40B4-BE49-F238E27FC236}">
                    <a16:creationId xmlns:a16="http://schemas.microsoft.com/office/drawing/2014/main" id="{BD75BBAB-B02A-4561-B220-14A09A3957CE}"/>
                  </a:ext>
                </a:extLst>
              </p14:cNvPr>
              <p14:cNvContentPartPr/>
              <p14:nvPr/>
            </p14:nvContentPartPr>
            <p14:xfrm>
              <a:off x="400962" y="2013245"/>
              <a:ext cx="3842280" cy="781200"/>
            </p14:xfrm>
          </p:contentPart>
        </mc:Choice>
        <mc:Fallback>
          <p:pic>
            <p:nvPicPr>
              <p:cNvPr id="557" name="Freihand 556">
                <a:extLst>
                  <a:ext uri="{FF2B5EF4-FFF2-40B4-BE49-F238E27FC236}">
                    <a16:creationId xmlns:a16="http://schemas.microsoft.com/office/drawing/2014/main" id="{BD75BBAB-B02A-4561-B220-14A09A3957CE}"/>
                  </a:ext>
                </a:extLst>
              </p:cNvPr>
              <p:cNvPicPr/>
              <p:nvPr/>
            </p:nvPicPr>
            <p:blipFill>
              <a:blip r:embed="rId955"/>
              <a:stretch>
                <a:fillRect/>
              </a:stretch>
            </p:blipFill>
            <p:spPr>
              <a:xfrm>
                <a:off x="396642" y="2008925"/>
                <a:ext cx="3850920" cy="789840"/>
              </a:xfrm>
              <a:prstGeom prst="rect">
                <a:avLst/>
              </a:prstGeom>
            </p:spPr>
          </p:pic>
        </mc:Fallback>
      </mc:AlternateContent>
    </p:spTree>
    <p:extLst>
      <p:ext uri="{BB962C8B-B14F-4D97-AF65-F5344CB8AC3E}">
        <p14:creationId xmlns:p14="http://schemas.microsoft.com/office/powerpoint/2010/main" val="402135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623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Wohlfahrt</a:t>
            </a:r>
            <a:endParaRPr lang="en-US" sz="2903" dirty="0">
              <a:solidFill>
                <a:sysClr val="windowText" lastClr="000000"/>
              </a:solidFill>
            </a:endParaRPr>
          </a:p>
        </p:txBody>
      </p:sp>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E9903CF-74D3-45FC-9B2D-3A197D749FA0}"/>
                  </a:ext>
                </a:extLst>
              </p14:cNvPr>
              <p14:cNvContentPartPr/>
              <p14:nvPr/>
            </p14:nvContentPartPr>
            <p14:xfrm>
              <a:off x="356854" y="726605"/>
              <a:ext cx="360" cy="360"/>
            </p14:xfrm>
          </p:contentPart>
        </mc:Choice>
        <mc:Fallback>
          <p:pic>
            <p:nvPicPr>
              <p:cNvPr id="2" name="Freihand 1">
                <a:extLst>
                  <a:ext uri="{FF2B5EF4-FFF2-40B4-BE49-F238E27FC236}">
                    <a16:creationId xmlns:a16="http://schemas.microsoft.com/office/drawing/2014/main" id="{EE9903CF-74D3-45FC-9B2D-3A197D749FA0}"/>
                  </a:ext>
                </a:extLst>
              </p:cNvPr>
              <p:cNvPicPr/>
              <p:nvPr/>
            </p:nvPicPr>
            <p:blipFill>
              <a:blip r:embed="rId4"/>
              <a:stretch>
                <a:fillRect/>
              </a:stretch>
            </p:blipFill>
            <p:spPr>
              <a:xfrm>
                <a:off x="352534" y="722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8" name="Freihand 207">
                <a:extLst>
                  <a:ext uri="{FF2B5EF4-FFF2-40B4-BE49-F238E27FC236}">
                    <a16:creationId xmlns:a16="http://schemas.microsoft.com/office/drawing/2014/main" id="{1EE5A8A7-4DBC-4AFB-857D-914FBB42A3BF}"/>
                  </a:ext>
                </a:extLst>
              </p14:cNvPr>
              <p14:cNvContentPartPr/>
              <p14:nvPr/>
            </p14:nvContentPartPr>
            <p14:xfrm>
              <a:off x="958414" y="1565405"/>
              <a:ext cx="1629000" cy="110160"/>
            </p14:xfrm>
          </p:contentPart>
        </mc:Choice>
        <mc:Fallback>
          <p:pic>
            <p:nvPicPr>
              <p:cNvPr id="208" name="Freihand 207">
                <a:extLst>
                  <a:ext uri="{FF2B5EF4-FFF2-40B4-BE49-F238E27FC236}">
                    <a16:creationId xmlns:a16="http://schemas.microsoft.com/office/drawing/2014/main" id="{1EE5A8A7-4DBC-4AFB-857D-914FBB42A3BF}"/>
                  </a:ext>
                </a:extLst>
              </p:cNvPr>
              <p:cNvPicPr/>
              <p:nvPr/>
            </p:nvPicPr>
            <p:blipFill>
              <a:blip r:embed="rId6"/>
              <a:stretch>
                <a:fillRect/>
              </a:stretch>
            </p:blipFill>
            <p:spPr>
              <a:xfrm>
                <a:off x="954094" y="1561085"/>
                <a:ext cx="1637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0" name="Freihand 209">
                <a:extLst>
                  <a:ext uri="{FF2B5EF4-FFF2-40B4-BE49-F238E27FC236}">
                    <a16:creationId xmlns:a16="http://schemas.microsoft.com/office/drawing/2014/main" id="{BBD5CFBF-53CA-4110-8B38-44C4AFCF3E39}"/>
                  </a:ext>
                </a:extLst>
              </p14:cNvPr>
              <p14:cNvContentPartPr/>
              <p14:nvPr/>
            </p14:nvContentPartPr>
            <p14:xfrm>
              <a:off x="619294" y="2119805"/>
              <a:ext cx="1634040" cy="201960"/>
            </p14:xfrm>
          </p:contentPart>
        </mc:Choice>
        <mc:Fallback>
          <p:pic>
            <p:nvPicPr>
              <p:cNvPr id="210" name="Freihand 209">
                <a:extLst>
                  <a:ext uri="{FF2B5EF4-FFF2-40B4-BE49-F238E27FC236}">
                    <a16:creationId xmlns:a16="http://schemas.microsoft.com/office/drawing/2014/main" id="{BBD5CFBF-53CA-4110-8B38-44C4AFCF3E39}"/>
                  </a:ext>
                </a:extLst>
              </p:cNvPr>
              <p:cNvPicPr/>
              <p:nvPr/>
            </p:nvPicPr>
            <p:blipFill>
              <a:blip r:embed="rId8"/>
              <a:stretch>
                <a:fillRect/>
              </a:stretch>
            </p:blipFill>
            <p:spPr>
              <a:xfrm>
                <a:off x="614974" y="2115485"/>
                <a:ext cx="1642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3" name="Freihand 262">
                <a:extLst>
                  <a:ext uri="{FF2B5EF4-FFF2-40B4-BE49-F238E27FC236}">
                    <a16:creationId xmlns:a16="http://schemas.microsoft.com/office/drawing/2014/main" id="{2FED7806-DE87-42F3-890C-0D8077D3B20B}"/>
                  </a:ext>
                </a:extLst>
              </p14:cNvPr>
              <p14:cNvContentPartPr/>
              <p14:nvPr/>
            </p14:nvContentPartPr>
            <p14:xfrm>
              <a:off x="8923774" y="3427685"/>
              <a:ext cx="100800" cy="151200"/>
            </p14:xfrm>
          </p:contentPart>
        </mc:Choice>
        <mc:Fallback>
          <p:pic>
            <p:nvPicPr>
              <p:cNvPr id="263" name="Freihand 262">
                <a:extLst>
                  <a:ext uri="{FF2B5EF4-FFF2-40B4-BE49-F238E27FC236}">
                    <a16:creationId xmlns:a16="http://schemas.microsoft.com/office/drawing/2014/main" id="{2FED7806-DE87-42F3-890C-0D8077D3B20B}"/>
                  </a:ext>
                </a:extLst>
              </p:cNvPr>
              <p:cNvPicPr/>
              <p:nvPr/>
            </p:nvPicPr>
            <p:blipFill>
              <a:blip r:embed="rId10"/>
              <a:stretch>
                <a:fillRect/>
              </a:stretch>
            </p:blipFill>
            <p:spPr>
              <a:xfrm>
                <a:off x="8919454" y="3423365"/>
                <a:ext cx="109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4" name="Freihand 273">
                <a:extLst>
                  <a:ext uri="{FF2B5EF4-FFF2-40B4-BE49-F238E27FC236}">
                    <a16:creationId xmlns:a16="http://schemas.microsoft.com/office/drawing/2014/main" id="{E94AD413-779C-4DB0-8E6F-2E47010ACDFC}"/>
                  </a:ext>
                </a:extLst>
              </p14:cNvPr>
              <p14:cNvContentPartPr/>
              <p14:nvPr/>
            </p14:nvContentPartPr>
            <p14:xfrm>
              <a:off x="3306334" y="1749365"/>
              <a:ext cx="129240" cy="438480"/>
            </p14:xfrm>
          </p:contentPart>
        </mc:Choice>
        <mc:Fallback>
          <p:pic>
            <p:nvPicPr>
              <p:cNvPr id="274" name="Freihand 273">
                <a:extLst>
                  <a:ext uri="{FF2B5EF4-FFF2-40B4-BE49-F238E27FC236}">
                    <a16:creationId xmlns:a16="http://schemas.microsoft.com/office/drawing/2014/main" id="{E94AD413-779C-4DB0-8E6F-2E47010ACDFC}"/>
                  </a:ext>
                </a:extLst>
              </p:cNvPr>
              <p:cNvPicPr/>
              <p:nvPr/>
            </p:nvPicPr>
            <p:blipFill>
              <a:blip r:embed="rId12"/>
              <a:stretch>
                <a:fillRect/>
              </a:stretch>
            </p:blipFill>
            <p:spPr>
              <a:xfrm>
                <a:off x="3302014" y="1745045"/>
                <a:ext cx="1378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5" name="Freihand 274">
                <a:extLst>
                  <a:ext uri="{FF2B5EF4-FFF2-40B4-BE49-F238E27FC236}">
                    <a16:creationId xmlns:a16="http://schemas.microsoft.com/office/drawing/2014/main" id="{4664D979-AE91-4315-B0E0-F57E6C46A831}"/>
                  </a:ext>
                </a:extLst>
              </p14:cNvPr>
              <p14:cNvContentPartPr/>
              <p14:nvPr/>
            </p14:nvContentPartPr>
            <p14:xfrm>
              <a:off x="3685774" y="1236365"/>
              <a:ext cx="5111280" cy="1212840"/>
            </p14:xfrm>
          </p:contentPart>
        </mc:Choice>
        <mc:Fallback>
          <p:pic>
            <p:nvPicPr>
              <p:cNvPr id="275" name="Freihand 274">
                <a:extLst>
                  <a:ext uri="{FF2B5EF4-FFF2-40B4-BE49-F238E27FC236}">
                    <a16:creationId xmlns:a16="http://schemas.microsoft.com/office/drawing/2014/main" id="{4664D979-AE91-4315-B0E0-F57E6C46A831}"/>
                  </a:ext>
                </a:extLst>
              </p:cNvPr>
              <p:cNvPicPr/>
              <p:nvPr/>
            </p:nvPicPr>
            <p:blipFill>
              <a:blip r:embed="rId14"/>
              <a:stretch>
                <a:fillRect/>
              </a:stretch>
            </p:blipFill>
            <p:spPr>
              <a:xfrm>
                <a:off x="3681454" y="1232045"/>
                <a:ext cx="511992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7" name="Freihand 276">
                <a:extLst>
                  <a:ext uri="{FF2B5EF4-FFF2-40B4-BE49-F238E27FC236}">
                    <a16:creationId xmlns:a16="http://schemas.microsoft.com/office/drawing/2014/main" id="{6AA71060-D693-40DC-AE0E-ED097B1D3D9B}"/>
                  </a:ext>
                </a:extLst>
              </p14:cNvPr>
              <p14:cNvContentPartPr/>
              <p14:nvPr/>
            </p14:nvContentPartPr>
            <p14:xfrm>
              <a:off x="5749654" y="1899485"/>
              <a:ext cx="1820880" cy="163440"/>
            </p14:xfrm>
          </p:contentPart>
        </mc:Choice>
        <mc:Fallback>
          <p:pic>
            <p:nvPicPr>
              <p:cNvPr id="277" name="Freihand 276">
                <a:extLst>
                  <a:ext uri="{FF2B5EF4-FFF2-40B4-BE49-F238E27FC236}">
                    <a16:creationId xmlns:a16="http://schemas.microsoft.com/office/drawing/2014/main" id="{6AA71060-D693-40DC-AE0E-ED097B1D3D9B}"/>
                  </a:ext>
                </a:extLst>
              </p:cNvPr>
              <p:cNvPicPr/>
              <p:nvPr/>
            </p:nvPicPr>
            <p:blipFill>
              <a:blip r:embed="rId16"/>
              <a:stretch>
                <a:fillRect/>
              </a:stretch>
            </p:blipFill>
            <p:spPr>
              <a:xfrm>
                <a:off x="5745334" y="1895165"/>
                <a:ext cx="1829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7" name="Freihand 306">
                <a:extLst>
                  <a:ext uri="{FF2B5EF4-FFF2-40B4-BE49-F238E27FC236}">
                    <a16:creationId xmlns:a16="http://schemas.microsoft.com/office/drawing/2014/main" id="{CD60435F-025D-42AB-8358-595F3E40303C}"/>
                  </a:ext>
                </a:extLst>
              </p14:cNvPr>
              <p14:cNvContentPartPr/>
              <p14:nvPr/>
            </p14:nvContentPartPr>
            <p14:xfrm>
              <a:off x="2309854" y="2250485"/>
              <a:ext cx="6597360" cy="70560"/>
            </p14:xfrm>
          </p:contentPart>
        </mc:Choice>
        <mc:Fallback>
          <p:pic>
            <p:nvPicPr>
              <p:cNvPr id="307" name="Freihand 306">
                <a:extLst>
                  <a:ext uri="{FF2B5EF4-FFF2-40B4-BE49-F238E27FC236}">
                    <a16:creationId xmlns:a16="http://schemas.microsoft.com/office/drawing/2014/main" id="{CD60435F-025D-42AB-8358-595F3E40303C}"/>
                  </a:ext>
                </a:extLst>
              </p:cNvPr>
              <p:cNvPicPr/>
              <p:nvPr/>
            </p:nvPicPr>
            <p:blipFill>
              <a:blip r:embed="rId18"/>
              <a:stretch>
                <a:fillRect/>
              </a:stretch>
            </p:blipFill>
            <p:spPr>
              <a:xfrm>
                <a:off x="2305534" y="2246165"/>
                <a:ext cx="6606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8" name="Freihand 307">
                <a:extLst>
                  <a:ext uri="{FF2B5EF4-FFF2-40B4-BE49-F238E27FC236}">
                    <a16:creationId xmlns:a16="http://schemas.microsoft.com/office/drawing/2014/main" id="{0FC2190A-1F03-410B-A5D3-A359873D9F54}"/>
                  </a:ext>
                </a:extLst>
              </p14:cNvPr>
              <p14:cNvContentPartPr/>
              <p14:nvPr/>
            </p14:nvContentPartPr>
            <p14:xfrm>
              <a:off x="265054" y="2294405"/>
              <a:ext cx="3167280" cy="880560"/>
            </p14:xfrm>
          </p:contentPart>
        </mc:Choice>
        <mc:Fallback>
          <p:pic>
            <p:nvPicPr>
              <p:cNvPr id="308" name="Freihand 307">
                <a:extLst>
                  <a:ext uri="{FF2B5EF4-FFF2-40B4-BE49-F238E27FC236}">
                    <a16:creationId xmlns:a16="http://schemas.microsoft.com/office/drawing/2014/main" id="{0FC2190A-1F03-410B-A5D3-A359873D9F54}"/>
                  </a:ext>
                </a:extLst>
              </p:cNvPr>
              <p:cNvPicPr/>
              <p:nvPr/>
            </p:nvPicPr>
            <p:blipFill>
              <a:blip r:embed="rId20"/>
              <a:stretch>
                <a:fillRect/>
              </a:stretch>
            </p:blipFill>
            <p:spPr>
              <a:xfrm>
                <a:off x="260734" y="2290085"/>
                <a:ext cx="3175920" cy="889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0" name="Freihand 309">
                <a:extLst>
                  <a:ext uri="{FF2B5EF4-FFF2-40B4-BE49-F238E27FC236}">
                    <a16:creationId xmlns:a16="http://schemas.microsoft.com/office/drawing/2014/main" id="{21F43F88-E889-48C9-B430-7F3E0EC9F4CD}"/>
                  </a:ext>
                </a:extLst>
              </p14:cNvPr>
              <p14:cNvContentPartPr/>
              <p14:nvPr/>
            </p14:nvContentPartPr>
            <p14:xfrm>
              <a:off x="7416814" y="853325"/>
              <a:ext cx="4750200" cy="4000320"/>
            </p14:xfrm>
          </p:contentPart>
        </mc:Choice>
        <mc:Fallback>
          <p:pic>
            <p:nvPicPr>
              <p:cNvPr id="310" name="Freihand 309">
                <a:extLst>
                  <a:ext uri="{FF2B5EF4-FFF2-40B4-BE49-F238E27FC236}">
                    <a16:creationId xmlns:a16="http://schemas.microsoft.com/office/drawing/2014/main" id="{21F43F88-E889-48C9-B430-7F3E0EC9F4CD}"/>
                  </a:ext>
                </a:extLst>
              </p:cNvPr>
              <p:cNvPicPr/>
              <p:nvPr/>
            </p:nvPicPr>
            <p:blipFill>
              <a:blip r:embed="rId22"/>
              <a:stretch>
                <a:fillRect/>
              </a:stretch>
            </p:blipFill>
            <p:spPr>
              <a:xfrm>
                <a:off x="7412494" y="849005"/>
                <a:ext cx="4758840" cy="4008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2" name="Freihand 311">
                <a:extLst>
                  <a:ext uri="{FF2B5EF4-FFF2-40B4-BE49-F238E27FC236}">
                    <a16:creationId xmlns:a16="http://schemas.microsoft.com/office/drawing/2014/main" id="{E8FB2962-7C9F-4ECF-AE02-09EFF32BB112}"/>
                  </a:ext>
                </a:extLst>
              </p14:cNvPr>
              <p14:cNvContentPartPr/>
              <p14:nvPr/>
            </p14:nvContentPartPr>
            <p14:xfrm>
              <a:off x="407254" y="2028005"/>
              <a:ext cx="3391560" cy="1103760"/>
            </p14:xfrm>
          </p:contentPart>
        </mc:Choice>
        <mc:Fallback>
          <p:pic>
            <p:nvPicPr>
              <p:cNvPr id="312" name="Freihand 311">
                <a:extLst>
                  <a:ext uri="{FF2B5EF4-FFF2-40B4-BE49-F238E27FC236}">
                    <a16:creationId xmlns:a16="http://schemas.microsoft.com/office/drawing/2014/main" id="{E8FB2962-7C9F-4ECF-AE02-09EFF32BB112}"/>
                  </a:ext>
                </a:extLst>
              </p:cNvPr>
              <p:cNvPicPr/>
              <p:nvPr/>
            </p:nvPicPr>
            <p:blipFill>
              <a:blip r:embed="rId24"/>
              <a:stretch>
                <a:fillRect/>
              </a:stretch>
            </p:blipFill>
            <p:spPr>
              <a:xfrm>
                <a:off x="402934" y="2023685"/>
                <a:ext cx="3400200" cy="1112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6" name="Freihand 325">
                <a:extLst>
                  <a:ext uri="{FF2B5EF4-FFF2-40B4-BE49-F238E27FC236}">
                    <a16:creationId xmlns:a16="http://schemas.microsoft.com/office/drawing/2014/main" id="{016DC6E5-44D3-44EE-ADFE-144D455F7E0B}"/>
                  </a:ext>
                </a:extLst>
              </p14:cNvPr>
              <p14:cNvContentPartPr/>
              <p14:nvPr/>
            </p14:nvContentPartPr>
            <p14:xfrm>
              <a:off x="5533654" y="2039165"/>
              <a:ext cx="2197440" cy="239760"/>
            </p14:xfrm>
          </p:contentPart>
        </mc:Choice>
        <mc:Fallback>
          <p:pic>
            <p:nvPicPr>
              <p:cNvPr id="326" name="Freihand 325">
                <a:extLst>
                  <a:ext uri="{FF2B5EF4-FFF2-40B4-BE49-F238E27FC236}">
                    <a16:creationId xmlns:a16="http://schemas.microsoft.com/office/drawing/2014/main" id="{016DC6E5-44D3-44EE-ADFE-144D455F7E0B}"/>
                  </a:ext>
                </a:extLst>
              </p:cNvPr>
              <p:cNvPicPr/>
              <p:nvPr/>
            </p:nvPicPr>
            <p:blipFill>
              <a:blip r:embed="rId26"/>
              <a:stretch>
                <a:fillRect/>
              </a:stretch>
            </p:blipFill>
            <p:spPr>
              <a:xfrm>
                <a:off x="5529334" y="2034845"/>
                <a:ext cx="22060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2" name="Freihand 401">
                <a:extLst>
                  <a:ext uri="{FF2B5EF4-FFF2-40B4-BE49-F238E27FC236}">
                    <a16:creationId xmlns:a16="http://schemas.microsoft.com/office/drawing/2014/main" id="{39A3F857-9FE1-4EFE-95AE-BA28BD554231}"/>
                  </a:ext>
                </a:extLst>
              </p14:cNvPr>
              <p14:cNvContentPartPr/>
              <p14:nvPr/>
            </p14:nvContentPartPr>
            <p14:xfrm>
              <a:off x="1252534" y="5735285"/>
              <a:ext cx="1975680" cy="69120"/>
            </p14:xfrm>
          </p:contentPart>
        </mc:Choice>
        <mc:Fallback>
          <p:pic>
            <p:nvPicPr>
              <p:cNvPr id="402" name="Freihand 401">
                <a:extLst>
                  <a:ext uri="{FF2B5EF4-FFF2-40B4-BE49-F238E27FC236}">
                    <a16:creationId xmlns:a16="http://schemas.microsoft.com/office/drawing/2014/main" id="{39A3F857-9FE1-4EFE-95AE-BA28BD554231}"/>
                  </a:ext>
                </a:extLst>
              </p:cNvPr>
              <p:cNvPicPr/>
              <p:nvPr/>
            </p:nvPicPr>
            <p:blipFill>
              <a:blip r:embed="rId28"/>
              <a:stretch>
                <a:fillRect/>
              </a:stretch>
            </p:blipFill>
            <p:spPr>
              <a:xfrm>
                <a:off x="1248214" y="5730965"/>
                <a:ext cx="1984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43" name="Freihand 442">
                <a:extLst>
                  <a:ext uri="{FF2B5EF4-FFF2-40B4-BE49-F238E27FC236}">
                    <a16:creationId xmlns:a16="http://schemas.microsoft.com/office/drawing/2014/main" id="{70FB998E-896B-4EDD-AF77-D87480F22F40}"/>
                  </a:ext>
                </a:extLst>
              </p14:cNvPr>
              <p14:cNvContentPartPr/>
              <p14:nvPr/>
            </p14:nvContentPartPr>
            <p14:xfrm>
              <a:off x="1994854" y="1332485"/>
              <a:ext cx="6005880" cy="1143000"/>
            </p14:xfrm>
          </p:contentPart>
        </mc:Choice>
        <mc:Fallback>
          <p:pic>
            <p:nvPicPr>
              <p:cNvPr id="443" name="Freihand 442">
                <a:extLst>
                  <a:ext uri="{FF2B5EF4-FFF2-40B4-BE49-F238E27FC236}">
                    <a16:creationId xmlns:a16="http://schemas.microsoft.com/office/drawing/2014/main" id="{70FB998E-896B-4EDD-AF77-D87480F22F40}"/>
                  </a:ext>
                </a:extLst>
              </p:cNvPr>
              <p:cNvPicPr/>
              <p:nvPr/>
            </p:nvPicPr>
            <p:blipFill>
              <a:blip r:embed="rId30"/>
              <a:stretch>
                <a:fillRect/>
              </a:stretch>
            </p:blipFill>
            <p:spPr>
              <a:xfrm>
                <a:off x="1990534" y="1328165"/>
                <a:ext cx="6014520" cy="115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76" name="Freihand 475">
                <a:extLst>
                  <a:ext uri="{FF2B5EF4-FFF2-40B4-BE49-F238E27FC236}">
                    <a16:creationId xmlns:a16="http://schemas.microsoft.com/office/drawing/2014/main" id="{DF908483-704F-43CF-9C3A-C7AC1B68A9AD}"/>
                  </a:ext>
                </a:extLst>
              </p14:cNvPr>
              <p14:cNvContentPartPr/>
              <p14:nvPr/>
            </p14:nvContentPartPr>
            <p14:xfrm>
              <a:off x="1051654" y="2813885"/>
              <a:ext cx="3831120" cy="1626120"/>
            </p14:xfrm>
          </p:contentPart>
        </mc:Choice>
        <mc:Fallback>
          <p:pic>
            <p:nvPicPr>
              <p:cNvPr id="476" name="Freihand 475">
                <a:extLst>
                  <a:ext uri="{FF2B5EF4-FFF2-40B4-BE49-F238E27FC236}">
                    <a16:creationId xmlns:a16="http://schemas.microsoft.com/office/drawing/2014/main" id="{DF908483-704F-43CF-9C3A-C7AC1B68A9AD}"/>
                  </a:ext>
                </a:extLst>
              </p:cNvPr>
              <p:cNvPicPr/>
              <p:nvPr/>
            </p:nvPicPr>
            <p:blipFill>
              <a:blip r:embed="rId32"/>
              <a:stretch>
                <a:fillRect/>
              </a:stretch>
            </p:blipFill>
            <p:spPr>
              <a:xfrm>
                <a:off x="1047334" y="2809565"/>
                <a:ext cx="3839760" cy="163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78" name="Freihand 477">
                <a:extLst>
                  <a:ext uri="{FF2B5EF4-FFF2-40B4-BE49-F238E27FC236}">
                    <a16:creationId xmlns:a16="http://schemas.microsoft.com/office/drawing/2014/main" id="{0599AF73-9ECF-49E0-B9AC-671B3FB63419}"/>
                  </a:ext>
                </a:extLst>
              </p14:cNvPr>
              <p14:cNvContentPartPr/>
              <p14:nvPr/>
            </p14:nvContentPartPr>
            <p14:xfrm>
              <a:off x="338494" y="2082005"/>
              <a:ext cx="3922560" cy="1334880"/>
            </p14:xfrm>
          </p:contentPart>
        </mc:Choice>
        <mc:Fallback>
          <p:pic>
            <p:nvPicPr>
              <p:cNvPr id="478" name="Freihand 477">
                <a:extLst>
                  <a:ext uri="{FF2B5EF4-FFF2-40B4-BE49-F238E27FC236}">
                    <a16:creationId xmlns:a16="http://schemas.microsoft.com/office/drawing/2014/main" id="{0599AF73-9ECF-49E0-B9AC-671B3FB63419}"/>
                  </a:ext>
                </a:extLst>
              </p:cNvPr>
              <p:cNvPicPr/>
              <p:nvPr/>
            </p:nvPicPr>
            <p:blipFill>
              <a:blip r:embed="rId34"/>
              <a:stretch>
                <a:fillRect/>
              </a:stretch>
            </p:blipFill>
            <p:spPr>
              <a:xfrm>
                <a:off x="334174" y="2077685"/>
                <a:ext cx="3931200" cy="1343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80" name="Freihand 479">
                <a:extLst>
                  <a:ext uri="{FF2B5EF4-FFF2-40B4-BE49-F238E27FC236}">
                    <a16:creationId xmlns:a16="http://schemas.microsoft.com/office/drawing/2014/main" id="{F4360D2A-F683-4343-A337-1D8FC07F61B3}"/>
                  </a:ext>
                </a:extLst>
              </p14:cNvPr>
              <p14:cNvContentPartPr/>
              <p14:nvPr/>
            </p14:nvContentPartPr>
            <p14:xfrm>
              <a:off x="1103494" y="1983365"/>
              <a:ext cx="6883560" cy="396360"/>
            </p14:xfrm>
          </p:contentPart>
        </mc:Choice>
        <mc:Fallback>
          <p:pic>
            <p:nvPicPr>
              <p:cNvPr id="480" name="Freihand 479">
                <a:extLst>
                  <a:ext uri="{FF2B5EF4-FFF2-40B4-BE49-F238E27FC236}">
                    <a16:creationId xmlns:a16="http://schemas.microsoft.com/office/drawing/2014/main" id="{F4360D2A-F683-4343-A337-1D8FC07F61B3}"/>
                  </a:ext>
                </a:extLst>
              </p:cNvPr>
              <p:cNvPicPr/>
              <p:nvPr/>
            </p:nvPicPr>
            <p:blipFill>
              <a:blip r:embed="rId36"/>
              <a:stretch>
                <a:fillRect/>
              </a:stretch>
            </p:blipFill>
            <p:spPr>
              <a:xfrm>
                <a:off x="1099174" y="1979045"/>
                <a:ext cx="6892200" cy="405000"/>
              </a:xfrm>
              <a:prstGeom prst="rect">
                <a:avLst/>
              </a:prstGeom>
            </p:spPr>
          </p:pic>
        </mc:Fallback>
      </mc:AlternateContent>
      <p:grpSp>
        <p:nvGrpSpPr>
          <p:cNvPr id="483" name="Gruppieren 482">
            <a:extLst>
              <a:ext uri="{FF2B5EF4-FFF2-40B4-BE49-F238E27FC236}">
                <a16:creationId xmlns:a16="http://schemas.microsoft.com/office/drawing/2014/main" id="{107A6BA8-2F1D-459F-A232-C420A45DADF0}"/>
              </a:ext>
            </a:extLst>
          </p:cNvPr>
          <p:cNvGrpSpPr/>
          <p:nvPr/>
        </p:nvGrpSpPr>
        <p:grpSpPr>
          <a:xfrm>
            <a:off x="252814" y="55565"/>
            <a:ext cx="11479320" cy="6565320"/>
            <a:chOff x="252814" y="55565"/>
            <a:chExt cx="11479320" cy="6565320"/>
          </a:xfrm>
        </p:grpSpPr>
        <mc:AlternateContent xmlns:mc="http://schemas.openxmlformats.org/markup-compatibility/2006">
          <mc:Choice xmlns:p14="http://schemas.microsoft.com/office/powerpoint/2010/main" Requires="p14">
            <p:contentPart p14:bwMode="auto" r:id="rId37">
              <p14:nvContentPartPr>
                <p14:cNvPr id="212" name="Freihand 211">
                  <a:extLst>
                    <a:ext uri="{FF2B5EF4-FFF2-40B4-BE49-F238E27FC236}">
                      <a16:creationId xmlns:a16="http://schemas.microsoft.com/office/drawing/2014/main" id="{75B4B042-4CA2-46B4-B01C-B5CAB2742884}"/>
                    </a:ext>
                  </a:extLst>
                </p14:cNvPr>
                <p14:cNvContentPartPr/>
                <p14:nvPr/>
              </p14:nvContentPartPr>
              <p14:xfrm>
                <a:off x="10077574" y="703205"/>
                <a:ext cx="107640" cy="1910880"/>
              </p14:xfrm>
            </p:contentPart>
          </mc:Choice>
          <mc:Fallback>
            <p:pic>
              <p:nvPicPr>
                <p:cNvPr id="212" name="Freihand 211">
                  <a:extLst>
                    <a:ext uri="{FF2B5EF4-FFF2-40B4-BE49-F238E27FC236}">
                      <a16:creationId xmlns:a16="http://schemas.microsoft.com/office/drawing/2014/main" id="{75B4B042-4CA2-46B4-B01C-B5CAB2742884}"/>
                    </a:ext>
                  </a:extLst>
                </p:cNvPr>
                <p:cNvPicPr/>
                <p:nvPr/>
              </p:nvPicPr>
              <p:blipFill>
                <a:blip r:embed="rId38"/>
                <a:stretch>
                  <a:fillRect/>
                </a:stretch>
              </p:blipFill>
              <p:spPr>
                <a:xfrm>
                  <a:off x="10073254" y="698885"/>
                  <a:ext cx="116280" cy="1919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3" name="Freihand 212">
                  <a:extLst>
                    <a:ext uri="{FF2B5EF4-FFF2-40B4-BE49-F238E27FC236}">
                      <a16:creationId xmlns:a16="http://schemas.microsoft.com/office/drawing/2014/main" id="{50D3179D-D096-4500-BF27-B4D78132044E}"/>
                    </a:ext>
                  </a:extLst>
                </p14:cNvPr>
                <p14:cNvContentPartPr/>
                <p14:nvPr/>
              </p14:nvContentPartPr>
              <p14:xfrm>
                <a:off x="8979934" y="2343005"/>
                <a:ext cx="2441160" cy="112680"/>
              </p14:xfrm>
            </p:contentPart>
          </mc:Choice>
          <mc:Fallback>
            <p:pic>
              <p:nvPicPr>
                <p:cNvPr id="213" name="Freihand 212">
                  <a:extLst>
                    <a:ext uri="{FF2B5EF4-FFF2-40B4-BE49-F238E27FC236}">
                      <a16:creationId xmlns:a16="http://schemas.microsoft.com/office/drawing/2014/main" id="{50D3179D-D096-4500-BF27-B4D78132044E}"/>
                    </a:ext>
                  </a:extLst>
                </p:cNvPr>
                <p:cNvPicPr/>
                <p:nvPr/>
              </p:nvPicPr>
              <p:blipFill>
                <a:blip r:embed="rId40"/>
                <a:stretch>
                  <a:fillRect/>
                </a:stretch>
              </p:blipFill>
              <p:spPr>
                <a:xfrm>
                  <a:off x="8975614" y="2338685"/>
                  <a:ext cx="2449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4" name="Freihand 213">
                  <a:extLst>
                    <a:ext uri="{FF2B5EF4-FFF2-40B4-BE49-F238E27FC236}">
                      <a16:creationId xmlns:a16="http://schemas.microsoft.com/office/drawing/2014/main" id="{2B92EEC0-3496-4E32-A465-D584263B1D3F}"/>
                    </a:ext>
                  </a:extLst>
                </p14:cNvPr>
                <p14:cNvContentPartPr/>
                <p14:nvPr/>
              </p14:nvContentPartPr>
              <p14:xfrm>
                <a:off x="11323534" y="2157965"/>
                <a:ext cx="387360" cy="396000"/>
              </p14:xfrm>
            </p:contentPart>
          </mc:Choice>
          <mc:Fallback>
            <p:pic>
              <p:nvPicPr>
                <p:cNvPr id="214" name="Freihand 213">
                  <a:extLst>
                    <a:ext uri="{FF2B5EF4-FFF2-40B4-BE49-F238E27FC236}">
                      <a16:creationId xmlns:a16="http://schemas.microsoft.com/office/drawing/2014/main" id="{2B92EEC0-3496-4E32-A465-D584263B1D3F}"/>
                    </a:ext>
                  </a:extLst>
                </p:cNvPr>
                <p:cNvPicPr/>
                <p:nvPr/>
              </p:nvPicPr>
              <p:blipFill>
                <a:blip r:embed="rId42"/>
                <a:stretch>
                  <a:fillRect/>
                </a:stretch>
              </p:blipFill>
              <p:spPr>
                <a:xfrm>
                  <a:off x="11319214" y="2153645"/>
                  <a:ext cx="39600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5" name="Freihand 214">
                  <a:extLst>
                    <a:ext uri="{FF2B5EF4-FFF2-40B4-BE49-F238E27FC236}">
                      <a16:creationId xmlns:a16="http://schemas.microsoft.com/office/drawing/2014/main" id="{729C0706-EA77-4BF7-8AAA-328384A82259}"/>
                    </a:ext>
                  </a:extLst>
                </p14:cNvPr>
                <p14:cNvContentPartPr/>
                <p14:nvPr/>
              </p14:nvContentPartPr>
              <p14:xfrm>
                <a:off x="10110334" y="627605"/>
                <a:ext cx="360" cy="360"/>
              </p14:xfrm>
            </p:contentPart>
          </mc:Choice>
          <mc:Fallback>
            <p:pic>
              <p:nvPicPr>
                <p:cNvPr id="215" name="Freihand 214">
                  <a:extLst>
                    <a:ext uri="{FF2B5EF4-FFF2-40B4-BE49-F238E27FC236}">
                      <a16:creationId xmlns:a16="http://schemas.microsoft.com/office/drawing/2014/main" id="{729C0706-EA77-4BF7-8AAA-328384A82259}"/>
                    </a:ext>
                  </a:extLst>
                </p:cNvPr>
                <p:cNvPicPr/>
                <p:nvPr/>
              </p:nvPicPr>
              <p:blipFill>
                <a:blip r:embed="rId4"/>
                <a:stretch>
                  <a:fillRect/>
                </a:stretch>
              </p:blipFill>
              <p:spPr>
                <a:xfrm>
                  <a:off x="10106014" y="623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6" name="Freihand 215">
                  <a:extLst>
                    <a:ext uri="{FF2B5EF4-FFF2-40B4-BE49-F238E27FC236}">
                      <a16:creationId xmlns:a16="http://schemas.microsoft.com/office/drawing/2014/main" id="{7356B286-FF58-4EEC-BFAB-CA2225CB2E92}"/>
                    </a:ext>
                  </a:extLst>
                </p14:cNvPr>
                <p14:cNvContentPartPr/>
                <p14:nvPr/>
              </p14:nvContentPartPr>
              <p14:xfrm>
                <a:off x="9983614" y="426365"/>
                <a:ext cx="283320" cy="281520"/>
              </p14:xfrm>
            </p:contentPart>
          </mc:Choice>
          <mc:Fallback>
            <p:pic>
              <p:nvPicPr>
                <p:cNvPr id="216" name="Freihand 215">
                  <a:extLst>
                    <a:ext uri="{FF2B5EF4-FFF2-40B4-BE49-F238E27FC236}">
                      <a16:creationId xmlns:a16="http://schemas.microsoft.com/office/drawing/2014/main" id="{7356B286-FF58-4EEC-BFAB-CA2225CB2E92}"/>
                    </a:ext>
                  </a:extLst>
                </p:cNvPr>
                <p:cNvPicPr/>
                <p:nvPr/>
              </p:nvPicPr>
              <p:blipFill>
                <a:blip r:embed="rId45"/>
                <a:stretch>
                  <a:fillRect/>
                </a:stretch>
              </p:blipFill>
              <p:spPr>
                <a:xfrm>
                  <a:off x="9979294" y="422045"/>
                  <a:ext cx="2919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7" name="Freihand 216">
                  <a:extLst>
                    <a:ext uri="{FF2B5EF4-FFF2-40B4-BE49-F238E27FC236}">
                      <a16:creationId xmlns:a16="http://schemas.microsoft.com/office/drawing/2014/main" id="{CE026A37-7584-485E-933D-7B0EDE2CFF33}"/>
                    </a:ext>
                  </a:extLst>
                </p14:cNvPr>
                <p14:cNvContentPartPr/>
                <p14:nvPr/>
              </p14:nvContentPartPr>
              <p14:xfrm>
                <a:off x="9639094" y="294965"/>
                <a:ext cx="104760" cy="313560"/>
              </p14:xfrm>
            </p:contentPart>
          </mc:Choice>
          <mc:Fallback>
            <p:pic>
              <p:nvPicPr>
                <p:cNvPr id="217" name="Freihand 216">
                  <a:extLst>
                    <a:ext uri="{FF2B5EF4-FFF2-40B4-BE49-F238E27FC236}">
                      <a16:creationId xmlns:a16="http://schemas.microsoft.com/office/drawing/2014/main" id="{CE026A37-7584-485E-933D-7B0EDE2CFF33}"/>
                    </a:ext>
                  </a:extLst>
                </p:cNvPr>
                <p:cNvPicPr/>
                <p:nvPr/>
              </p:nvPicPr>
              <p:blipFill>
                <a:blip r:embed="rId47"/>
                <a:stretch>
                  <a:fillRect/>
                </a:stretch>
              </p:blipFill>
              <p:spPr>
                <a:xfrm>
                  <a:off x="9634774" y="290645"/>
                  <a:ext cx="1134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8" name="Freihand 217">
                  <a:extLst>
                    <a:ext uri="{FF2B5EF4-FFF2-40B4-BE49-F238E27FC236}">
                      <a16:creationId xmlns:a16="http://schemas.microsoft.com/office/drawing/2014/main" id="{E0774FE8-E90F-4C33-87CF-7B0F36488190}"/>
                    </a:ext>
                  </a:extLst>
                </p14:cNvPr>
                <p14:cNvContentPartPr/>
                <p14:nvPr/>
              </p14:nvContentPartPr>
              <p14:xfrm>
                <a:off x="9777694" y="257165"/>
                <a:ext cx="102240" cy="212040"/>
              </p14:xfrm>
            </p:contentPart>
          </mc:Choice>
          <mc:Fallback>
            <p:pic>
              <p:nvPicPr>
                <p:cNvPr id="218" name="Freihand 217">
                  <a:extLst>
                    <a:ext uri="{FF2B5EF4-FFF2-40B4-BE49-F238E27FC236}">
                      <a16:creationId xmlns:a16="http://schemas.microsoft.com/office/drawing/2014/main" id="{E0774FE8-E90F-4C33-87CF-7B0F36488190}"/>
                    </a:ext>
                  </a:extLst>
                </p:cNvPr>
                <p:cNvPicPr/>
                <p:nvPr/>
              </p:nvPicPr>
              <p:blipFill>
                <a:blip r:embed="rId49"/>
                <a:stretch>
                  <a:fillRect/>
                </a:stretch>
              </p:blipFill>
              <p:spPr>
                <a:xfrm>
                  <a:off x="9773374" y="252845"/>
                  <a:ext cx="110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9" name="Freihand 218">
                  <a:extLst>
                    <a:ext uri="{FF2B5EF4-FFF2-40B4-BE49-F238E27FC236}">
                      <a16:creationId xmlns:a16="http://schemas.microsoft.com/office/drawing/2014/main" id="{0B2425E9-E190-4145-B7B3-0CE0D42DF460}"/>
                    </a:ext>
                  </a:extLst>
                </p14:cNvPr>
                <p14:cNvContentPartPr/>
                <p14:nvPr/>
              </p14:nvContentPartPr>
              <p14:xfrm>
                <a:off x="9892534" y="300005"/>
                <a:ext cx="115560" cy="163440"/>
              </p14:xfrm>
            </p:contentPart>
          </mc:Choice>
          <mc:Fallback>
            <p:pic>
              <p:nvPicPr>
                <p:cNvPr id="219" name="Freihand 218">
                  <a:extLst>
                    <a:ext uri="{FF2B5EF4-FFF2-40B4-BE49-F238E27FC236}">
                      <a16:creationId xmlns:a16="http://schemas.microsoft.com/office/drawing/2014/main" id="{0B2425E9-E190-4145-B7B3-0CE0D42DF460}"/>
                    </a:ext>
                  </a:extLst>
                </p:cNvPr>
                <p:cNvPicPr/>
                <p:nvPr/>
              </p:nvPicPr>
              <p:blipFill>
                <a:blip r:embed="rId51"/>
                <a:stretch>
                  <a:fillRect/>
                </a:stretch>
              </p:blipFill>
              <p:spPr>
                <a:xfrm>
                  <a:off x="9888214" y="295685"/>
                  <a:ext cx="12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20" name="Freihand 219">
                  <a:extLst>
                    <a:ext uri="{FF2B5EF4-FFF2-40B4-BE49-F238E27FC236}">
                      <a16:creationId xmlns:a16="http://schemas.microsoft.com/office/drawing/2014/main" id="{304AC889-11FA-43D7-B3A1-5D3317460246}"/>
                    </a:ext>
                  </a:extLst>
                </p14:cNvPr>
                <p14:cNvContentPartPr/>
                <p14:nvPr/>
              </p14:nvContentPartPr>
              <p14:xfrm>
                <a:off x="10042654" y="203525"/>
                <a:ext cx="220320" cy="178920"/>
              </p14:xfrm>
            </p:contentPart>
          </mc:Choice>
          <mc:Fallback>
            <p:pic>
              <p:nvPicPr>
                <p:cNvPr id="220" name="Freihand 219">
                  <a:extLst>
                    <a:ext uri="{FF2B5EF4-FFF2-40B4-BE49-F238E27FC236}">
                      <a16:creationId xmlns:a16="http://schemas.microsoft.com/office/drawing/2014/main" id="{304AC889-11FA-43D7-B3A1-5D3317460246}"/>
                    </a:ext>
                  </a:extLst>
                </p:cNvPr>
                <p:cNvPicPr/>
                <p:nvPr/>
              </p:nvPicPr>
              <p:blipFill>
                <a:blip r:embed="rId53"/>
                <a:stretch>
                  <a:fillRect/>
                </a:stretch>
              </p:blipFill>
              <p:spPr>
                <a:xfrm>
                  <a:off x="10038334" y="199205"/>
                  <a:ext cx="228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1" name="Freihand 220">
                  <a:extLst>
                    <a:ext uri="{FF2B5EF4-FFF2-40B4-BE49-F238E27FC236}">
                      <a16:creationId xmlns:a16="http://schemas.microsoft.com/office/drawing/2014/main" id="{93000F8C-0B2C-4556-9555-C30FAA9D9243}"/>
                    </a:ext>
                  </a:extLst>
                </p14:cNvPr>
                <p14:cNvContentPartPr/>
                <p14:nvPr/>
              </p14:nvContentPartPr>
              <p14:xfrm>
                <a:off x="10188814" y="203885"/>
                <a:ext cx="369360" cy="144720"/>
              </p14:xfrm>
            </p:contentPart>
          </mc:Choice>
          <mc:Fallback>
            <p:pic>
              <p:nvPicPr>
                <p:cNvPr id="221" name="Freihand 220">
                  <a:extLst>
                    <a:ext uri="{FF2B5EF4-FFF2-40B4-BE49-F238E27FC236}">
                      <a16:creationId xmlns:a16="http://schemas.microsoft.com/office/drawing/2014/main" id="{93000F8C-0B2C-4556-9555-C30FAA9D9243}"/>
                    </a:ext>
                  </a:extLst>
                </p:cNvPr>
                <p:cNvPicPr/>
                <p:nvPr/>
              </p:nvPicPr>
              <p:blipFill>
                <a:blip r:embed="rId55"/>
                <a:stretch>
                  <a:fillRect/>
                </a:stretch>
              </p:blipFill>
              <p:spPr>
                <a:xfrm>
                  <a:off x="10184494" y="199565"/>
                  <a:ext cx="378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2" name="Freihand 221">
                  <a:extLst>
                    <a:ext uri="{FF2B5EF4-FFF2-40B4-BE49-F238E27FC236}">
                      <a16:creationId xmlns:a16="http://schemas.microsoft.com/office/drawing/2014/main" id="{E28D9A97-1454-4A11-A5B8-9096CB948F7B}"/>
                    </a:ext>
                  </a:extLst>
                </p14:cNvPr>
                <p14:cNvContentPartPr/>
                <p14:nvPr/>
              </p14:nvContentPartPr>
              <p14:xfrm>
                <a:off x="10555654" y="55565"/>
                <a:ext cx="206640" cy="114840"/>
              </p14:xfrm>
            </p:contentPart>
          </mc:Choice>
          <mc:Fallback>
            <p:pic>
              <p:nvPicPr>
                <p:cNvPr id="222" name="Freihand 221">
                  <a:extLst>
                    <a:ext uri="{FF2B5EF4-FFF2-40B4-BE49-F238E27FC236}">
                      <a16:creationId xmlns:a16="http://schemas.microsoft.com/office/drawing/2014/main" id="{E28D9A97-1454-4A11-A5B8-9096CB948F7B}"/>
                    </a:ext>
                  </a:extLst>
                </p:cNvPr>
                <p:cNvPicPr/>
                <p:nvPr/>
              </p:nvPicPr>
              <p:blipFill>
                <a:blip r:embed="rId57"/>
                <a:stretch>
                  <a:fillRect/>
                </a:stretch>
              </p:blipFill>
              <p:spPr>
                <a:xfrm>
                  <a:off x="10551334" y="51245"/>
                  <a:ext cx="215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3" name="Freihand 222">
                  <a:extLst>
                    <a:ext uri="{FF2B5EF4-FFF2-40B4-BE49-F238E27FC236}">
                      <a16:creationId xmlns:a16="http://schemas.microsoft.com/office/drawing/2014/main" id="{F5C73177-D68C-403C-8E06-B303DFA8AF9D}"/>
                    </a:ext>
                  </a:extLst>
                </p14:cNvPr>
                <p14:cNvContentPartPr/>
                <p14:nvPr/>
              </p14:nvContentPartPr>
              <p14:xfrm>
                <a:off x="9411934" y="648845"/>
                <a:ext cx="1931760" cy="1791360"/>
              </p14:xfrm>
            </p:contentPart>
          </mc:Choice>
          <mc:Fallback>
            <p:pic>
              <p:nvPicPr>
                <p:cNvPr id="223" name="Freihand 222">
                  <a:extLst>
                    <a:ext uri="{FF2B5EF4-FFF2-40B4-BE49-F238E27FC236}">
                      <a16:creationId xmlns:a16="http://schemas.microsoft.com/office/drawing/2014/main" id="{F5C73177-D68C-403C-8E06-B303DFA8AF9D}"/>
                    </a:ext>
                  </a:extLst>
                </p:cNvPr>
                <p:cNvPicPr/>
                <p:nvPr/>
              </p:nvPicPr>
              <p:blipFill>
                <a:blip r:embed="rId59"/>
                <a:stretch>
                  <a:fillRect/>
                </a:stretch>
              </p:blipFill>
              <p:spPr>
                <a:xfrm>
                  <a:off x="9407614" y="644525"/>
                  <a:ext cx="1940400" cy="1800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24" name="Freihand 223">
                  <a:extLst>
                    <a:ext uri="{FF2B5EF4-FFF2-40B4-BE49-F238E27FC236}">
                      <a16:creationId xmlns:a16="http://schemas.microsoft.com/office/drawing/2014/main" id="{BA43456D-A63C-4A98-A498-564599FE6CAC}"/>
                    </a:ext>
                  </a:extLst>
                </p14:cNvPr>
                <p14:cNvContentPartPr/>
                <p14:nvPr/>
              </p14:nvContentPartPr>
              <p14:xfrm>
                <a:off x="10207174" y="2295485"/>
                <a:ext cx="150480" cy="237960"/>
              </p14:xfrm>
            </p:contentPart>
          </mc:Choice>
          <mc:Fallback>
            <p:pic>
              <p:nvPicPr>
                <p:cNvPr id="224" name="Freihand 223">
                  <a:extLst>
                    <a:ext uri="{FF2B5EF4-FFF2-40B4-BE49-F238E27FC236}">
                      <a16:creationId xmlns:a16="http://schemas.microsoft.com/office/drawing/2014/main" id="{BA43456D-A63C-4A98-A498-564599FE6CAC}"/>
                    </a:ext>
                  </a:extLst>
                </p:cNvPr>
                <p:cNvPicPr/>
                <p:nvPr/>
              </p:nvPicPr>
              <p:blipFill>
                <a:blip r:embed="rId61"/>
                <a:stretch>
                  <a:fillRect/>
                </a:stretch>
              </p:blipFill>
              <p:spPr>
                <a:xfrm>
                  <a:off x="10202854" y="2291165"/>
                  <a:ext cx="159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6" name="Freihand 225">
                  <a:extLst>
                    <a:ext uri="{FF2B5EF4-FFF2-40B4-BE49-F238E27FC236}">
                      <a16:creationId xmlns:a16="http://schemas.microsoft.com/office/drawing/2014/main" id="{FF5CBB8B-5FFE-4F95-8BDB-A4FAF1457FA3}"/>
                    </a:ext>
                  </a:extLst>
                </p14:cNvPr>
                <p14:cNvContentPartPr/>
                <p14:nvPr/>
              </p14:nvContentPartPr>
              <p14:xfrm>
                <a:off x="10273414" y="2377925"/>
                <a:ext cx="192600" cy="110160"/>
              </p14:xfrm>
            </p:contentPart>
          </mc:Choice>
          <mc:Fallback>
            <p:pic>
              <p:nvPicPr>
                <p:cNvPr id="226" name="Freihand 225">
                  <a:extLst>
                    <a:ext uri="{FF2B5EF4-FFF2-40B4-BE49-F238E27FC236}">
                      <a16:creationId xmlns:a16="http://schemas.microsoft.com/office/drawing/2014/main" id="{FF5CBB8B-5FFE-4F95-8BDB-A4FAF1457FA3}"/>
                    </a:ext>
                  </a:extLst>
                </p:cNvPr>
                <p:cNvPicPr/>
                <p:nvPr/>
              </p:nvPicPr>
              <p:blipFill>
                <a:blip r:embed="rId63"/>
                <a:stretch>
                  <a:fillRect/>
                </a:stretch>
              </p:blipFill>
              <p:spPr>
                <a:xfrm>
                  <a:off x="10269094" y="2373605"/>
                  <a:ext cx="20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7" name="Freihand 226">
                  <a:extLst>
                    <a:ext uri="{FF2B5EF4-FFF2-40B4-BE49-F238E27FC236}">
                      <a16:creationId xmlns:a16="http://schemas.microsoft.com/office/drawing/2014/main" id="{BBB59404-CA73-472F-91F0-2272972B9F28}"/>
                    </a:ext>
                  </a:extLst>
                </p14:cNvPr>
                <p14:cNvContentPartPr/>
                <p14:nvPr/>
              </p14:nvContentPartPr>
              <p14:xfrm>
                <a:off x="9797134" y="2874365"/>
                <a:ext cx="103680" cy="1017720"/>
              </p14:xfrm>
            </p:contentPart>
          </mc:Choice>
          <mc:Fallback>
            <p:pic>
              <p:nvPicPr>
                <p:cNvPr id="227" name="Freihand 226">
                  <a:extLst>
                    <a:ext uri="{FF2B5EF4-FFF2-40B4-BE49-F238E27FC236}">
                      <a16:creationId xmlns:a16="http://schemas.microsoft.com/office/drawing/2014/main" id="{BBB59404-CA73-472F-91F0-2272972B9F28}"/>
                    </a:ext>
                  </a:extLst>
                </p:cNvPr>
                <p:cNvPicPr/>
                <p:nvPr/>
              </p:nvPicPr>
              <p:blipFill>
                <a:blip r:embed="rId65"/>
                <a:stretch>
                  <a:fillRect/>
                </a:stretch>
              </p:blipFill>
              <p:spPr>
                <a:xfrm>
                  <a:off x="9792814" y="2870045"/>
                  <a:ext cx="112320" cy="1026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28" name="Freihand 227">
                  <a:extLst>
                    <a:ext uri="{FF2B5EF4-FFF2-40B4-BE49-F238E27FC236}">
                      <a16:creationId xmlns:a16="http://schemas.microsoft.com/office/drawing/2014/main" id="{28C1D31C-C3AF-4928-85AE-0C88D4700768}"/>
                    </a:ext>
                  </a:extLst>
                </p14:cNvPr>
                <p14:cNvContentPartPr/>
                <p14:nvPr/>
              </p14:nvContentPartPr>
              <p14:xfrm>
                <a:off x="8451814" y="3506165"/>
                <a:ext cx="2859120" cy="256320"/>
              </p14:xfrm>
            </p:contentPart>
          </mc:Choice>
          <mc:Fallback>
            <p:pic>
              <p:nvPicPr>
                <p:cNvPr id="228" name="Freihand 227">
                  <a:extLst>
                    <a:ext uri="{FF2B5EF4-FFF2-40B4-BE49-F238E27FC236}">
                      <a16:creationId xmlns:a16="http://schemas.microsoft.com/office/drawing/2014/main" id="{28C1D31C-C3AF-4928-85AE-0C88D4700768}"/>
                    </a:ext>
                  </a:extLst>
                </p:cNvPr>
                <p:cNvPicPr/>
                <p:nvPr/>
              </p:nvPicPr>
              <p:blipFill>
                <a:blip r:embed="rId67"/>
                <a:stretch>
                  <a:fillRect/>
                </a:stretch>
              </p:blipFill>
              <p:spPr>
                <a:xfrm>
                  <a:off x="8447494" y="3501845"/>
                  <a:ext cx="28677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29" name="Freihand 228">
                  <a:extLst>
                    <a:ext uri="{FF2B5EF4-FFF2-40B4-BE49-F238E27FC236}">
                      <a16:creationId xmlns:a16="http://schemas.microsoft.com/office/drawing/2014/main" id="{17ED3CEA-4575-4B14-BEB5-A5A2E55C3D98}"/>
                    </a:ext>
                  </a:extLst>
                </p14:cNvPr>
                <p14:cNvContentPartPr/>
                <p14:nvPr/>
              </p14:nvContentPartPr>
              <p14:xfrm>
                <a:off x="11337574" y="3344165"/>
                <a:ext cx="321120" cy="383040"/>
              </p14:xfrm>
            </p:contentPart>
          </mc:Choice>
          <mc:Fallback>
            <p:pic>
              <p:nvPicPr>
                <p:cNvPr id="229" name="Freihand 228">
                  <a:extLst>
                    <a:ext uri="{FF2B5EF4-FFF2-40B4-BE49-F238E27FC236}">
                      <a16:creationId xmlns:a16="http://schemas.microsoft.com/office/drawing/2014/main" id="{17ED3CEA-4575-4B14-BEB5-A5A2E55C3D98}"/>
                    </a:ext>
                  </a:extLst>
                </p:cNvPr>
                <p:cNvPicPr/>
                <p:nvPr/>
              </p:nvPicPr>
              <p:blipFill>
                <a:blip r:embed="rId69"/>
                <a:stretch>
                  <a:fillRect/>
                </a:stretch>
              </p:blipFill>
              <p:spPr>
                <a:xfrm>
                  <a:off x="11333254" y="3339845"/>
                  <a:ext cx="32976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30" name="Freihand 229">
                  <a:extLst>
                    <a:ext uri="{FF2B5EF4-FFF2-40B4-BE49-F238E27FC236}">
                      <a16:creationId xmlns:a16="http://schemas.microsoft.com/office/drawing/2014/main" id="{780C8536-D80C-4A56-BD77-79394340AC5F}"/>
                    </a:ext>
                  </a:extLst>
                </p14:cNvPr>
                <p14:cNvContentPartPr/>
                <p14:nvPr/>
              </p14:nvContentPartPr>
              <p14:xfrm>
                <a:off x="8733694" y="2496725"/>
                <a:ext cx="2998440" cy="1510920"/>
              </p14:xfrm>
            </p:contentPart>
          </mc:Choice>
          <mc:Fallback>
            <p:pic>
              <p:nvPicPr>
                <p:cNvPr id="230" name="Freihand 229">
                  <a:extLst>
                    <a:ext uri="{FF2B5EF4-FFF2-40B4-BE49-F238E27FC236}">
                      <a16:creationId xmlns:a16="http://schemas.microsoft.com/office/drawing/2014/main" id="{780C8536-D80C-4A56-BD77-79394340AC5F}"/>
                    </a:ext>
                  </a:extLst>
                </p:cNvPr>
                <p:cNvPicPr/>
                <p:nvPr/>
              </p:nvPicPr>
              <p:blipFill>
                <a:blip r:embed="rId71"/>
                <a:stretch>
                  <a:fillRect/>
                </a:stretch>
              </p:blipFill>
              <p:spPr>
                <a:xfrm>
                  <a:off x="8729374" y="2492405"/>
                  <a:ext cx="3007080" cy="1519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32" name="Freihand 231">
                  <a:extLst>
                    <a:ext uri="{FF2B5EF4-FFF2-40B4-BE49-F238E27FC236}">
                      <a16:creationId xmlns:a16="http://schemas.microsoft.com/office/drawing/2014/main" id="{F03409AB-0B9A-4639-954B-6096D58F268E}"/>
                    </a:ext>
                  </a:extLst>
                </p14:cNvPr>
                <p14:cNvContentPartPr/>
                <p14:nvPr/>
              </p14:nvContentPartPr>
              <p14:xfrm>
                <a:off x="10297894" y="3315725"/>
                <a:ext cx="174960" cy="120240"/>
              </p14:xfrm>
            </p:contentPart>
          </mc:Choice>
          <mc:Fallback>
            <p:pic>
              <p:nvPicPr>
                <p:cNvPr id="232" name="Freihand 231">
                  <a:extLst>
                    <a:ext uri="{FF2B5EF4-FFF2-40B4-BE49-F238E27FC236}">
                      <a16:creationId xmlns:a16="http://schemas.microsoft.com/office/drawing/2014/main" id="{F03409AB-0B9A-4639-954B-6096D58F268E}"/>
                    </a:ext>
                  </a:extLst>
                </p:cNvPr>
                <p:cNvPicPr/>
                <p:nvPr/>
              </p:nvPicPr>
              <p:blipFill>
                <a:blip r:embed="rId73"/>
                <a:stretch>
                  <a:fillRect/>
                </a:stretch>
              </p:blipFill>
              <p:spPr>
                <a:xfrm>
                  <a:off x="10293574" y="3311405"/>
                  <a:ext cx="183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33" name="Freihand 232">
                  <a:extLst>
                    <a:ext uri="{FF2B5EF4-FFF2-40B4-BE49-F238E27FC236}">
                      <a16:creationId xmlns:a16="http://schemas.microsoft.com/office/drawing/2014/main" id="{29F8BFA6-9BD3-4F32-994F-6843D5EA3723}"/>
                    </a:ext>
                  </a:extLst>
                </p14:cNvPr>
                <p14:cNvContentPartPr/>
                <p14:nvPr/>
              </p14:nvContentPartPr>
              <p14:xfrm>
                <a:off x="7692214" y="3801725"/>
                <a:ext cx="1029960" cy="623880"/>
              </p14:xfrm>
            </p:contentPart>
          </mc:Choice>
          <mc:Fallback>
            <p:pic>
              <p:nvPicPr>
                <p:cNvPr id="233" name="Freihand 232">
                  <a:extLst>
                    <a:ext uri="{FF2B5EF4-FFF2-40B4-BE49-F238E27FC236}">
                      <a16:creationId xmlns:a16="http://schemas.microsoft.com/office/drawing/2014/main" id="{29F8BFA6-9BD3-4F32-994F-6843D5EA3723}"/>
                    </a:ext>
                  </a:extLst>
                </p:cNvPr>
                <p:cNvPicPr/>
                <p:nvPr/>
              </p:nvPicPr>
              <p:blipFill>
                <a:blip r:embed="rId75"/>
                <a:stretch>
                  <a:fillRect/>
                </a:stretch>
              </p:blipFill>
              <p:spPr>
                <a:xfrm>
                  <a:off x="7687894" y="3797405"/>
                  <a:ext cx="103860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34" name="Freihand 233">
                  <a:extLst>
                    <a:ext uri="{FF2B5EF4-FFF2-40B4-BE49-F238E27FC236}">
                      <a16:creationId xmlns:a16="http://schemas.microsoft.com/office/drawing/2014/main" id="{95CE2C32-7366-44A0-9789-86352887C68C}"/>
                    </a:ext>
                  </a:extLst>
                </p14:cNvPr>
                <p14:cNvContentPartPr/>
                <p14:nvPr/>
              </p14:nvContentPartPr>
              <p14:xfrm>
                <a:off x="8145094" y="4357565"/>
                <a:ext cx="88560" cy="124560"/>
              </p14:xfrm>
            </p:contentPart>
          </mc:Choice>
          <mc:Fallback>
            <p:pic>
              <p:nvPicPr>
                <p:cNvPr id="234" name="Freihand 233">
                  <a:extLst>
                    <a:ext uri="{FF2B5EF4-FFF2-40B4-BE49-F238E27FC236}">
                      <a16:creationId xmlns:a16="http://schemas.microsoft.com/office/drawing/2014/main" id="{95CE2C32-7366-44A0-9789-86352887C68C}"/>
                    </a:ext>
                  </a:extLst>
                </p:cNvPr>
                <p:cNvPicPr/>
                <p:nvPr/>
              </p:nvPicPr>
              <p:blipFill>
                <a:blip r:embed="rId77"/>
                <a:stretch>
                  <a:fillRect/>
                </a:stretch>
              </p:blipFill>
              <p:spPr>
                <a:xfrm>
                  <a:off x="8140774" y="4353245"/>
                  <a:ext cx="97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36" name="Freihand 235">
                  <a:extLst>
                    <a:ext uri="{FF2B5EF4-FFF2-40B4-BE49-F238E27FC236}">
                      <a16:creationId xmlns:a16="http://schemas.microsoft.com/office/drawing/2014/main" id="{BAC0716F-55F1-49F2-8470-F8A9E3219B66}"/>
                    </a:ext>
                  </a:extLst>
                </p14:cNvPr>
                <p14:cNvContentPartPr/>
                <p14:nvPr/>
              </p14:nvContentPartPr>
              <p14:xfrm>
                <a:off x="9977494" y="3320405"/>
                <a:ext cx="882360" cy="122400"/>
              </p14:xfrm>
            </p:contentPart>
          </mc:Choice>
          <mc:Fallback>
            <p:pic>
              <p:nvPicPr>
                <p:cNvPr id="236" name="Freihand 235">
                  <a:extLst>
                    <a:ext uri="{FF2B5EF4-FFF2-40B4-BE49-F238E27FC236}">
                      <a16:creationId xmlns:a16="http://schemas.microsoft.com/office/drawing/2014/main" id="{BAC0716F-55F1-49F2-8470-F8A9E3219B66}"/>
                    </a:ext>
                  </a:extLst>
                </p:cNvPr>
                <p:cNvPicPr/>
                <p:nvPr/>
              </p:nvPicPr>
              <p:blipFill>
                <a:blip r:embed="rId79"/>
                <a:stretch>
                  <a:fillRect/>
                </a:stretch>
              </p:blipFill>
              <p:spPr>
                <a:xfrm>
                  <a:off x="9973174" y="3316085"/>
                  <a:ext cx="89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38" name="Freihand 237">
                  <a:extLst>
                    <a:ext uri="{FF2B5EF4-FFF2-40B4-BE49-F238E27FC236}">
                      <a16:creationId xmlns:a16="http://schemas.microsoft.com/office/drawing/2014/main" id="{84E03C2E-EDF6-4CD1-A68A-77C4629D863C}"/>
                    </a:ext>
                  </a:extLst>
                </p14:cNvPr>
                <p14:cNvContentPartPr/>
                <p14:nvPr/>
              </p14:nvContentPartPr>
              <p14:xfrm>
                <a:off x="7606894" y="4293485"/>
                <a:ext cx="939600" cy="322560"/>
              </p14:xfrm>
            </p:contentPart>
          </mc:Choice>
          <mc:Fallback>
            <p:pic>
              <p:nvPicPr>
                <p:cNvPr id="238" name="Freihand 237">
                  <a:extLst>
                    <a:ext uri="{FF2B5EF4-FFF2-40B4-BE49-F238E27FC236}">
                      <a16:creationId xmlns:a16="http://schemas.microsoft.com/office/drawing/2014/main" id="{84E03C2E-EDF6-4CD1-A68A-77C4629D863C}"/>
                    </a:ext>
                  </a:extLst>
                </p:cNvPr>
                <p:cNvPicPr/>
                <p:nvPr/>
              </p:nvPicPr>
              <p:blipFill>
                <a:blip r:embed="rId81"/>
                <a:stretch>
                  <a:fillRect/>
                </a:stretch>
              </p:blipFill>
              <p:spPr>
                <a:xfrm>
                  <a:off x="7602574" y="4289165"/>
                  <a:ext cx="94824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40" name="Freihand 239">
                  <a:extLst>
                    <a:ext uri="{FF2B5EF4-FFF2-40B4-BE49-F238E27FC236}">
                      <a16:creationId xmlns:a16="http://schemas.microsoft.com/office/drawing/2014/main" id="{BCA07406-1F32-49DD-94C8-5CA10D14EF7C}"/>
                    </a:ext>
                  </a:extLst>
                </p14:cNvPr>
                <p14:cNvContentPartPr/>
                <p14:nvPr/>
              </p14:nvContentPartPr>
              <p14:xfrm>
                <a:off x="10763734" y="3086405"/>
                <a:ext cx="33120" cy="326520"/>
              </p14:xfrm>
            </p:contentPart>
          </mc:Choice>
          <mc:Fallback>
            <p:pic>
              <p:nvPicPr>
                <p:cNvPr id="240" name="Freihand 239">
                  <a:extLst>
                    <a:ext uri="{FF2B5EF4-FFF2-40B4-BE49-F238E27FC236}">
                      <a16:creationId xmlns:a16="http://schemas.microsoft.com/office/drawing/2014/main" id="{BCA07406-1F32-49DD-94C8-5CA10D14EF7C}"/>
                    </a:ext>
                  </a:extLst>
                </p:cNvPr>
                <p:cNvPicPr/>
                <p:nvPr/>
              </p:nvPicPr>
              <p:blipFill>
                <a:blip r:embed="rId83"/>
                <a:stretch>
                  <a:fillRect/>
                </a:stretch>
              </p:blipFill>
              <p:spPr>
                <a:xfrm>
                  <a:off x="10759414" y="3082085"/>
                  <a:ext cx="417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41" name="Freihand 240">
                  <a:extLst>
                    <a:ext uri="{FF2B5EF4-FFF2-40B4-BE49-F238E27FC236}">
                      <a16:creationId xmlns:a16="http://schemas.microsoft.com/office/drawing/2014/main" id="{7B8E0A45-2247-4323-8DB8-31224FF3F8F7}"/>
                    </a:ext>
                  </a:extLst>
                </p14:cNvPr>
                <p14:cNvContentPartPr/>
                <p14:nvPr/>
              </p14:nvContentPartPr>
              <p14:xfrm>
                <a:off x="11301214" y="2655485"/>
                <a:ext cx="34200" cy="362160"/>
              </p14:xfrm>
            </p:contentPart>
          </mc:Choice>
          <mc:Fallback>
            <p:pic>
              <p:nvPicPr>
                <p:cNvPr id="241" name="Freihand 240">
                  <a:extLst>
                    <a:ext uri="{FF2B5EF4-FFF2-40B4-BE49-F238E27FC236}">
                      <a16:creationId xmlns:a16="http://schemas.microsoft.com/office/drawing/2014/main" id="{7B8E0A45-2247-4323-8DB8-31224FF3F8F7}"/>
                    </a:ext>
                  </a:extLst>
                </p:cNvPr>
                <p:cNvPicPr/>
                <p:nvPr/>
              </p:nvPicPr>
              <p:blipFill>
                <a:blip r:embed="rId85"/>
                <a:stretch>
                  <a:fillRect/>
                </a:stretch>
              </p:blipFill>
              <p:spPr>
                <a:xfrm>
                  <a:off x="11296894" y="2651165"/>
                  <a:ext cx="4284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42" name="Freihand 241">
                  <a:extLst>
                    <a:ext uri="{FF2B5EF4-FFF2-40B4-BE49-F238E27FC236}">
                      <a16:creationId xmlns:a16="http://schemas.microsoft.com/office/drawing/2014/main" id="{A5C4701D-4DA5-4117-A4A5-707DDD3058DE}"/>
                    </a:ext>
                  </a:extLst>
                </p14:cNvPr>
                <p14:cNvContentPartPr/>
                <p14:nvPr/>
              </p14:nvContentPartPr>
              <p14:xfrm>
                <a:off x="10740694" y="2838365"/>
                <a:ext cx="594360" cy="376920"/>
              </p14:xfrm>
            </p:contentPart>
          </mc:Choice>
          <mc:Fallback>
            <p:pic>
              <p:nvPicPr>
                <p:cNvPr id="242" name="Freihand 241">
                  <a:extLst>
                    <a:ext uri="{FF2B5EF4-FFF2-40B4-BE49-F238E27FC236}">
                      <a16:creationId xmlns:a16="http://schemas.microsoft.com/office/drawing/2014/main" id="{A5C4701D-4DA5-4117-A4A5-707DDD3058DE}"/>
                    </a:ext>
                  </a:extLst>
                </p:cNvPr>
                <p:cNvPicPr/>
                <p:nvPr/>
              </p:nvPicPr>
              <p:blipFill>
                <a:blip r:embed="rId87"/>
                <a:stretch>
                  <a:fillRect/>
                </a:stretch>
              </p:blipFill>
              <p:spPr>
                <a:xfrm>
                  <a:off x="10736374" y="2834045"/>
                  <a:ext cx="6030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44" name="Freihand 243">
                  <a:extLst>
                    <a:ext uri="{FF2B5EF4-FFF2-40B4-BE49-F238E27FC236}">
                      <a16:creationId xmlns:a16="http://schemas.microsoft.com/office/drawing/2014/main" id="{351342BF-F587-41B1-B149-DB159D603D07}"/>
                    </a:ext>
                  </a:extLst>
                </p14:cNvPr>
                <p14:cNvContentPartPr/>
                <p14:nvPr/>
              </p14:nvContentPartPr>
              <p14:xfrm>
                <a:off x="8956894" y="3316445"/>
                <a:ext cx="64800" cy="331560"/>
              </p14:xfrm>
            </p:contentPart>
          </mc:Choice>
          <mc:Fallback>
            <p:pic>
              <p:nvPicPr>
                <p:cNvPr id="244" name="Freihand 243">
                  <a:extLst>
                    <a:ext uri="{FF2B5EF4-FFF2-40B4-BE49-F238E27FC236}">
                      <a16:creationId xmlns:a16="http://schemas.microsoft.com/office/drawing/2014/main" id="{351342BF-F587-41B1-B149-DB159D603D07}"/>
                    </a:ext>
                  </a:extLst>
                </p:cNvPr>
                <p:cNvPicPr/>
                <p:nvPr/>
              </p:nvPicPr>
              <p:blipFill>
                <a:blip r:embed="rId89"/>
                <a:stretch>
                  <a:fillRect/>
                </a:stretch>
              </p:blipFill>
              <p:spPr>
                <a:xfrm>
                  <a:off x="8952574" y="3312125"/>
                  <a:ext cx="7344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5" name="Freihand 244">
                  <a:extLst>
                    <a:ext uri="{FF2B5EF4-FFF2-40B4-BE49-F238E27FC236}">
                      <a16:creationId xmlns:a16="http://schemas.microsoft.com/office/drawing/2014/main" id="{53045923-EC04-4CF4-8FE7-4AFBB963962F}"/>
                    </a:ext>
                  </a:extLst>
                </p14:cNvPr>
                <p14:cNvContentPartPr/>
                <p14:nvPr/>
              </p14:nvContentPartPr>
              <p14:xfrm>
                <a:off x="9519574" y="3034565"/>
                <a:ext cx="70560" cy="366480"/>
              </p14:xfrm>
            </p:contentPart>
          </mc:Choice>
          <mc:Fallback>
            <p:pic>
              <p:nvPicPr>
                <p:cNvPr id="245" name="Freihand 244">
                  <a:extLst>
                    <a:ext uri="{FF2B5EF4-FFF2-40B4-BE49-F238E27FC236}">
                      <a16:creationId xmlns:a16="http://schemas.microsoft.com/office/drawing/2014/main" id="{53045923-EC04-4CF4-8FE7-4AFBB963962F}"/>
                    </a:ext>
                  </a:extLst>
                </p:cNvPr>
                <p:cNvPicPr/>
                <p:nvPr/>
              </p:nvPicPr>
              <p:blipFill>
                <a:blip r:embed="rId91"/>
                <a:stretch>
                  <a:fillRect/>
                </a:stretch>
              </p:blipFill>
              <p:spPr>
                <a:xfrm>
                  <a:off x="9515254" y="3030245"/>
                  <a:ext cx="792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46" name="Freihand 245">
                  <a:extLst>
                    <a:ext uri="{FF2B5EF4-FFF2-40B4-BE49-F238E27FC236}">
                      <a16:creationId xmlns:a16="http://schemas.microsoft.com/office/drawing/2014/main" id="{6E878F29-3413-4C73-8F56-95A7548166A0}"/>
                    </a:ext>
                  </a:extLst>
                </p14:cNvPr>
                <p14:cNvContentPartPr/>
                <p14:nvPr/>
              </p14:nvContentPartPr>
              <p14:xfrm>
                <a:off x="8963374" y="3181085"/>
                <a:ext cx="622080" cy="348840"/>
              </p14:xfrm>
            </p:contentPart>
          </mc:Choice>
          <mc:Fallback>
            <p:pic>
              <p:nvPicPr>
                <p:cNvPr id="246" name="Freihand 245">
                  <a:extLst>
                    <a:ext uri="{FF2B5EF4-FFF2-40B4-BE49-F238E27FC236}">
                      <a16:creationId xmlns:a16="http://schemas.microsoft.com/office/drawing/2014/main" id="{6E878F29-3413-4C73-8F56-95A7548166A0}"/>
                    </a:ext>
                  </a:extLst>
                </p:cNvPr>
                <p:cNvPicPr/>
                <p:nvPr/>
              </p:nvPicPr>
              <p:blipFill>
                <a:blip r:embed="rId93"/>
                <a:stretch>
                  <a:fillRect/>
                </a:stretch>
              </p:blipFill>
              <p:spPr>
                <a:xfrm>
                  <a:off x="8959054" y="3176765"/>
                  <a:ext cx="6307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47" name="Freihand 246">
                  <a:extLst>
                    <a:ext uri="{FF2B5EF4-FFF2-40B4-BE49-F238E27FC236}">
                      <a16:creationId xmlns:a16="http://schemas.microsoft.com/office/drawing/2014/main" id="{A6CFED0D-ED10-4D65-A073-288DD2EC7580}"/>
                    </a:ext>
                  </a:extLst>
                </p14:cNvPr>
                <p14:cNvContentPartPr/>
                <p14:nvPr/>
              </p14:nvContentPartPr>
              <p14:xfrm>
                <a:off x="8940334" y="3208085"/>
                <a:ext cx="597600" cy="334800"/>
              </p14:xfrm>
            </p:contentPart>
          </mc:Choice>
          <mc:Fallback>
            <p:pic>
              <p:nvPicPr>
                <p:cNvPr id="247" name="Freihand 246">
                  <a:extLst>
                    <a:ext uri="{FF2B5EF4-FFF2-40B4-BE49-F238E27FC236}">
                      <a16:creationId xmlns:a16="http://schemas.microsoft.com/office/drawing/2014/main" id="{A6CFED0D-ED10-4D65-A073-288DD2EC7580}"/>
                    </a:ext>
                  </a:extLst>
                </p:cNvPr>
                <p:cNvPicPr/>
                <p:nvPr/>
              </p:nvPicPr>
              <p:blipFill>
                <a:blip r:embed="rId95"/>
                <a:stretch>
                  <a:fillRect/>
                </a:stretch>
              </p:blipFill>
              <p:spPr>
                <a:xfrm>
                  <a:off x="8936014" y="3203765"/>
                  <a:ext cx="6062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49" name="Freihand 248">
                  <a:extLst>
                    <a:ext uri="{FF2B5EF4-FFF2-40B4-BE49-F238E27FC236}">
                      <a16:creationId xmlns:a16="http://schemas.microsoft.com/office/drawing/2014/main" id="{4B5675B8-F164-44ED-BAC6-002F16A80D76}"/>
                    </a:ext>
                  </a:extLst>
                </p14:cNvPr>
                <p14:cNvContentPartPr/>
                <p14:nvPr/>
              </p14:nvContentPartPr>
              <p14:xfrm>
                <a:off x="8950054" y="3472325"/>
                <a:ext cx="74880" cy="64440"/>
              </p14:xfrm>
            </p:contentPart>
          </mc:Choice>
          <mc:Fallback>
            <p:pic>
              <p:nvPicPr>
                <p:cNvPr id="249" name="Freihand 248">
                  <a:extLst>
                    <a:ext uri="{FF2B5EF4-FFF2-40B4-BE49-F238E27FC236}">
                      <a16:creationId xmlns:a16="http://schemas.microsoft.com/office/drawing/2014/main" id="{4B5675B8-F164-44ED-BAC6-002F16A80D76}"/>
                    </a:ext>
                  </a:extLst>
                </p:cNvPr>
                <p:cNvPicPr/>
                <p:nvPr/>
              </p:nvPicPr>
              <p:blipFill>
                <a:blip r:embed="rId97"/>
                <a:stretch>
                  <a:fillRect/>
                </a:stretch>
              </p:blipFill>
              <p:spPr>
                <a:xfrm>
                  <a:off x="8945734" y="3468005"/>
                  <a:ext cx="83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50" name="Freihand 249">
                  <a:extLst>
                    <a:ext uri="{FF2B5EF4-FFF2-40B4-BE49-F238E27FC236}">
                      <a16:creationId xmlns:a16="http://schemas.microsoft.com/office/drawing/2014/main" id="{977DB1C0-F5FA-4138-ABC8-0A609FAD70C5}"/>
                    </a:ext>
                  </a:extLst>
                </p14:cNvPr>
                <p14:cNvContentPartPr/>
                <p14:nvPr/>
              </p14:nvContentPartPr>
              <p14:xfrm>
                <a:off x="9530014" y="3148685"/>
                <a:ext cx="59040" cy="83880"/>
              </p14:xfrm>
            </p:contentPart>
          </mc:Choice>
          <mc:Fallback>
            <p:pic>
              <p:nvPicPr>
                <p:cNvPr id="250" name="Freihand 249">
                  <a:extLst>
                    <a:ext uri="{FF2B5EF4-FFF2-40B4-BE49-F238E27FC236}">
                      <a16:creationId xmlns:a16="http://schemas.microsoft.com/office/drawing/2014/main" id="{977DB1C0-F5FA-4138-ABC8-0A609FAD70C5}"/>
                    </a:ext>
                  </a:extLst>
                </p:cNvPr>
                <p:cNvPicPr/>
                <p:nvPr/>
              </p:nvPicPr>
              <p:blipFill>
                <a:blip r:embed="rId99"/>
                <a:stretch>
                  <a:fillRect/>
                </a:stretch>
              </p:blipFill>
              <p:spPr>
                <a:xfrm>
                  <a:off x="9525694" y="3144365"/>
                  <a:ext cx="67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52" name="Freihand 251">
                  <a:extLst>
                    <a:ext uri="{FF2B5EF4-FFF2-40B4-BE49-F238E27FC236}">
                      <a16:creationId xmlns:a16="http://schemas.microsoft.com/office/drawing/2014/main" id="{746DAA66-D344-43C7-9DD1-A1942569FC60}"/>
                    </a:ext>
                  </a:extLst>
                </p14:cNvPr>
                <p14:cNvContentPartPr/>
                <p14:nvPr/>
              </p14:nvContentPartPr>
              <p14:xfrm>
                <a:off x="8955814" y="3490685"/>
                <a:ext cx="30240" cy="38160"/>
              </p14:xfrm>
            </p:contentPart>
          </mc:Choice>
          <mc:Fallback>
            <p:pic>
              <p:nvPicPr>
                <p:cNvPr id="252" name="Freihand 251">
                  <a:extLst>
                    <a:ext uri="{FF2B5EF4-FFF2-40B4-BE49-F238E27FC236}">
                      <a16:creationId xmlns:a16="http://schemas.microsoft.com/office/drawing/2014/main" id="{746DAA66-D344-43C7-9DD1-A1942569FC60}"/>
                    </a:ext>
                  </a:extLst>
                </p:cNvPr>
                <p:cNvPicPr/>
                <p:nvPr/>
              </p:nvPicPr>
              <p:blipFill>
                <a:blip r:embed="rId101"/>
                <a:stretch>
                  <a:fillRect/>
                </a:stretch>
              </p:blipFill>
              <p:spPr>
                <a:xfrm>
                  <a:off x="8951494" y="3486365"/>
                  <a:ext cx="38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54" name="Freihand 253">
                  <a:extLst>
                    <a:ext uri="{FF2B5EF4-FFF2-40B4-BE49-F238E27FC236}">
                      <a16:creationId xmlns:a16="http://schemas.microsoft.com/office/drawing/2014/main" id="{6053CD03-2329-4C73-B4AC-BC9C7CA35AA3}"/>
                    </a:ext>
                  </a:extLst>
                </p14:cNvPr>
                <p14:cNvContentPartPr/>
                <p14:nvPr/>
              </p14:nvContentPartPr>
              <p14:xfrm>
                <a:off x="9372334" y="3114845"/>
                <a:ext cx="46800" cy="292320"/>
              </p14:xfrm>
            </p:contentPart>
          </mc:Choice>
          <mc:Fallback>
            <p:pic>
              <p:nvPicPr>
                <p:cNvPr id="254" name="Freihand 253">
                  <a:extLst>
                    <a:ext uri="{FF2B5EF4-FFF2-40B4-BE49-F238E27FC236}">
                      <a16:creationId xmlns:a16="http://schemas.microsoft.com/office/drawing/2014/main" id="{6053CD03-2329-4C73-B4AC-BC9C7CA35AA3}"/>
                    </a:ext>
                  </a:extLst>
                </p:cNvPr>
                <p:cNvPicPr/>
                <p:nvPr/>
              </p:nvPicPr>
              <p:blipFill>
                <a:blip r:embed="rId103"/>
                <a:stretch>
                  <a:fillRect/>
                </a:stretch>
              </p:blipFill>
              <p:spPr>
                <a:xfrm>
                  <a:off x="9368014" y="3110525"/>
                  <a:ext cx="554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55" name="Freihand 254">
                  <a:extLst>
                    <a:ext uri="{FF2B5EF4-FFF2-40B4-BE49-F238E27FC236}">
                      <a16:creationId xmlns:a16="http://schemas.microsoft.com/office/drawing/2014/main" id="{58A2E2EC-9ED0-420C-BD11-67AD3B93D51C}"/>
                    </a:ext>
                  </a:extLst>
                </p14:cNvPr>
                <p14:cNvContentPartPr/>
                <p14:nvPr/>
              </p14:nvContentPartPr>
              <p14:xfrm>
                <a:off x="9213934" y="3190085"/>
                <a:ext cx="74880" cy="348840"/>
              </p14:xfrm>
            </p:contentPart>
          </mc:Choice>
          <mc:Fallback>
            <p:pic>
              <p:nvPicPr>
                <p:cNvPr id="255" name="Freihand 254">
                  <a:extLst>
                    <a:ext uri="{FF2B5EF4-FFF2-40B4-BE49-F238E27FC236}">
                      <a16:creationId xmlns:a16="http://schemas.microsoft.com/office/drawing/2014/main" id="{58A2E2EC-9ED0-420C-BD11-67AD3B93D51C}"/>
                    </a:ext>
                  </a:extLst>
                </p:cNvPr>
                <p:cNvPicPr/>
                <p:nvPr/>
              </p:nvPicPr>
              <p:blipFill>
                <a:blip r:embed="rId105"/>
                <a:stretch>
                  <a:fillRect/>
                </a:stretch>
              </p:blipFill>
              <p:spPr>
                <a:xfrm>
                  <a:off x="9209614" y="3185765"/>
                  <a:ext cx="835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56" name="Freihand 255">
                  <a:extLst>
                    <a:ext uri="{FF2B5EF4-FFF2-40B4-BE49-F238E27FC236}">
                      <a16:creationId xmlns:a16="http://schemas.microsoft.com/office/drawing/2014/main" id="{0CDF8292-E6DE-47E3-8866-A91DEEF7465A}"/>
                    </a:ext>
                  </a:extLst>
                </p14:cNvPr>
                <p14:cNvContentPartPr/>
                <p14:nvPr/>
              </p14:nvContentPartPr>
              <p14:xfrm>
                <a:off x="9122494" y="3226445"/>
                <a:ext cx="66960" cy="341280"/>
              </p14:xfrm>
            </p:contentPart>
          </mc:Choice>
          <mc:Fallback>
            <p:pic>
              <p:nvPicPr>
                <p:cNvPr id="256" name="Freihand 255">
                  <a:extLst>
                    <a:ext uri="{FF2B5EF4-FFF2-40B4-BE49-F238E27FC236}">
                      <a16:creationId xmlns:a16="http://schemas.microsoft.com/office/drawing/2014/main" id="{0CDF8292-E6DE-47E3-8866-A91DEEF7465A}"/>
                    </a:ext>
                  </a:extLst>
                </p:cNvPr>
                <p:cNvPicPr/>
                <p:nvPr/>
              </p:nvPicPr>
              <p:blipFill>
                <a:blip r:embed="rId107"/>
                <a:stretch>
                  <a:fillRect/>
                </a:stretch>
              </p:blipFill>
              <p:spPr>
                <a:xfrm>
                  <a:off x="9118174" y="3222125"/>
                  <a:ext cx="756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57" name="Freihand 256">
                  <a:extLst>
                    <a:ext uri="{FF2B5EF4-FFF2-40B4-BE49-F238E27FC236}">
                      <a16:creationId xmlns:a16="http://schemas.microsoft.com/office/drawing/2014/main" id="{211421CE-8529-4BA5-8133-7516FCE5041C}"/>
                    </a:ext>
                  </a:extLst>
                </p14:cNvPr>
                <p14:cNvContentPartPr/>
                <p14:nvPr/>
              </p14:nvContentPartPr>
              <p14:xfrm>
                <a:off x="9057694" y="3240125"/>
                <a:ext cx="59400" cy="313560"/>
              </p14:xfrm>
            </p:contentPart>
          </mc:Choice>
          <mc:Fallback>
            <p:pic>
              <p:nvPicPr>
                <p:cNvPr id="257" name="Freihand 256">
                  <a:extLst>
                    <a:ext uri="{FF2B5EF4-FFF2-40B4-BE49-F238E27FC236}">
                      <a16:creationId xmlns:a16="http://schemas.microsoft.com/office/drawing/2014/main" id="{211421CE-8529-4BA5-8133-7516FCE5041C}"/>
                    </a:ext>
                  </a:extLst>
                </p:cNvPr>
                <p:cNvPicPr/>
                <p:nvPr/>
              </p:nvPicPr>
              <p:blipFill>
                <a:blip r:embed="rId109"/>
                <a:stretch>
                  <a:fillRect/>
                </a:stretch>
              </p:blipFill>
              <p:spPr>
                <a:xfrm>
                  <a:off x="9053374" y="3235805"/>
                  <a:ext cx="6804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58" name="Freihand 257">
                  <a:extLst>
                    <a:ext uri="{FF2B5EF4-FFF2-40B4-BE49-F238E27FC236}">
                      <a16:creationId xmlns:a16="http://schemas.microsoft.com/office/drawing/2014/main" id="{BCAB8EF7-01D2-48DA-8ACF-26908B8D262F}"/>
                    </a:ext>
                  </a:extLst>
                </p14:cNvPr>
                <p14:cNvContentPartPr/>
                <p14:nvPr/>
              </p14:nvContentPartPr>
              <p14:xfrm>
                <a:off x="9040054" y="3305285"/>
                <a:ext cx="62280" cy="281160"/>
              </p14:xfrm>
            </p:contentPart>
          </mc:Choice>
          <mc:Fallback>
            <p:pic>
              <p:nvPicPr>
                <p:cNvPr id="258" name="Freihand 257">
                  <a:extLst>
                    <a:ext uri="{FF2B5EF4-FFF2-40B4-BE49-F238E27FC236}">
                      <a16:creationId xmlns:a16="http://schemas.microsoft.com/office/drawing/2014/main" id="{BCAB8EF7-01D2-48DA-8ACF-26908B8D262F}"/>
                    </a:ext>
                  </a:extLst>
                </p:cNvPr>
                <p:cNvPicPr/>
                <p:nvPr/>
              </p:nvPicPr>
              <p:blipFill>
                <a:blip r:embed="rId111"/>
                <a:stretch>
                  <a:fillRect/>
                </a:stretch>
              </p:blipFill>
              <p:spPr>
                <a:xfrm>
                  <a:off x="9035734" y="3300965"/>
                  <a:ext cx="709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59" name="Freihand 258">
                  <a:extLst>
                    <a:ext uri="{FF2B5EF4-FFF2-40B4-BE49-F238E27FC236}">
                      <a16:creationId xmlns:a16="http://schemas.microsoft.com/office/drawing/2014/main" id="{86FC694B-98EB-49C2-AD4C-2725A8228378}"/>
                    </a:ext>
                  </a:extLst>
                </p14:cNvPr>
                <p14:cNvContentPartPr/>
                <p14:nvPr/>
              </p14:nvContentPartPr>
              <p14:xfrm>
                <a:off x="8649454" y="3070205"/>
                <a:ext cx="769320" cy="706680"/>
              </p14:xfrm>
            </p:contentPart>
          </mc:Choice>
          <mc:Fallback>
            <p:pic>
              <p:nvPicPr>
                <p:cNvPr id="259" name="Freihand 258">
                  <a:extLst>
                    <a:ext uri="{FF2B5EF4-FFF2-40B4-BE49-F238E27FC236}">
                      <a16:creationId xmlns:a16="http://schemas.microsoft.com/office/drawing/2014/main" id="{86FC694B-98EB-49C2-AD4C-2725A8228378}"/>
                    </a:ext>
                  </a:extLst>
                </p:cNvPr>
                <p:cNvPicPr/>
                <p:nvPr/>
              </p:nvPicPr>
              <p:blipFill>
                <a:blip r:embed="rId113"/>
                <a:stretch>
                  <a:fillRect/>
                </a:stretch>
              </p:blipFill>
              <p:spPr>
                <a:xfrm>
                  <a:off x="8645134" y="3065885"/>
                  <a:ext cx="77796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61" name="Freihand 260">
                  <a:extLst>
                    <a:ext uri="{FF2B5EF4-FFF2-40B4-BE49-F238E27FC236}">
                      <a16:creationId xmlns:a16="http://schemas.microsoft.com/office/drawing/2014/main" id="{C8430FC3-312E-40B0-920C-A3929410686D}"/>
                    </a:ext>
                  </a:extLst>
                </p14:cNvPr>
                <p14:cNvContentPartPr/>
                <p14:nvPr/>
              </p14:nvContentPartPr>
              <p14:xfrm>
                <a:off x="8913334" y="3556925"/>
                <a:ext cx="64800" cy="106560"/>
              </p14:xfrm>
            </p:contentPart>
          </mc:Choice>
          <mc:Fallback>
            <p:pic>
              <p:nvPicPr>
                <p:cNvPr id="261" name="Freihand 260">
                  <a:extLst>
                    <a:ext uri="{FF2B5EF4-FFF2-40B4-BE49-F238E27FC236}">
                      <a16:creationId xmlns:a16="http://schemas.microsoft.com/office/drawing/2014/main" id="{C8430FC3-312E-40B0-920C-A3929410686D}"/>
                    </a:ext>
                  </a:extLst>
                </p:cNvPr>
                <p:cNvPicPr/>
                <p:nvPr/>
              </p:nvPicPr>
              <p:blipFill>
                <a:blip r:embed="rId115"/>
                <a:stretch>
                  <a:fillRect/>
                </a:stretch>
              </p:blipFill>
              <p:spPr>
                <a:xfrm>
                  <a:off x="8909014" y="3552605"/>
                  <a:ext cx="73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79" name="Freihand 278">
                  <a:extLst>
                    <a:ext uri="{FF2B5EF4-FFF2-40B4-BE49-F238E27FC236}">
                      <a16:creationId xmlns:a16="http://schemas.microsoft.com/office/drawing/2014/main" id="{F7AA684B-9B5F-45DF-9431-C8058E1A4144}"/>
                    </a:ext>
                  </a:extLst>
                </p14:cNvPr>
                <p14:cNvContentPartPr/>
                <p14:nvPr/>
              </p14:nvContentPartPr>
              <p14:xfrm>
                <a:off x="5610694" y="3090365"/>
                <a:ext cx="360" cy="360"/>
              </p14:xfrm>
            </p:contentPart>
          </mc:Choice>
          <mc:Fallback>
            <p:pic>
              <p:nvPicPr>
                <p:cNvPr id="279" name="Freihand 278">
                  <a:extLst>
                    <a:ext uri="{FF2B5EF4-FFF2-40B4-BE49-F238E27FC236}">
                      <a16:creationId xmlns:a16="http://schemas.microsoft.com/office/drawing/2014/main" id="{F7AA684B-9B5F-45DF-9431-C8058E1A4144}"/>
                    </a:ext>
                  </a:extLst>
                </p:cNvPr>
                <p:cNvPicPr/>
                <p:nvPr/>
              </p:nvPicPr>
              <p:blipFill>
                <a:blip r:embed="rId4"/>
                <a:stretch>
                  <a:fillRect/>
                </a:stretch>
              </p:blipFill>
              <p:spPr>
                <a:xfrm>
                  <a:off x="5606374" y="30860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80" name="Freihand 279">
                  <a:extLst>
                    <a:ext uri="{FF2B5EF4-FFF2-40B4-BE49-F238E27FC236}">
                      <a16:creationId xmlns:a16="http://schemas.microsoft.com/office/drawing/2014/main" id="{86A73302-8D0F-4CB2-824E-9492CCAFEA8E}"/>
                    </a:ext>
                  </a:extLst>
                </p14:cNvPr>
                <p14:cNvContentPartPr/>
                <p14:nvPr/>
              </p14:nvContentPartPr>
              <p14:xfrm>
                <a:off x="5481094" y="2829005"/>
                <a:ext cx="379080" cy="460080"/>
              </p14:xfrm>
            </p:contentPart>
          </mc:Choice>
          <mc:Fallback>
            <p:pic>
              <p:nvPicPr>
                <p:cNvPr id="280" name="Freihand 279">
                  <a:extLst>
                    <a:ext uri="{FF2B5EF4-FFF2-40B4-BE49-F238E27FC236}">
                      <a16:creationId xmlns:a16="http://schemas.microsoft.com/office/drawing/2014/main" id="{86A73302-8D0F-4CB2-824E-9492CCAFEA8E}"/>
                    </a:ext>
                  </a:extLst>
                </p:cNvPr>
                <p:cNvPicPr/>
                <p:nvPr/>
              </p:nvPicPr>
              <p:blipFill>
                <a:blip r:embed="rId118"/>
                <a:stretch>
                  <a:fillRect/>
                </a:stretch>
              </p:blipFill>
              <p:spPr>
                <a:xfrm>
                  <a:off x="5476774" y="2824685"/>
                  <a:ext cx="38772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81" name="Freihand 280">
                  <a:extLst>
                    <a:ext uri="{FF2B5EF4-FFF2-40B4-BE49-F238E27FC236}">
                      <a16:creationId xmlns:a16="http://schemas.microsoft.com/office/drawing/2014/main" id="{BC17E887-B95C-42AC-A83A-6E0A9937A1B2}"/>
                    </a:ext>
                  </a:extLst>
                </p14:cNvPr>
                <p14:cNvContentPartPr/>
                <p14:nvPr/>
              </p14:nvContentPartPr>
              <p14:xfrm>
                <a:off x="5900134" y="2751605"/>
                <a:ext cx="298440" cy="263160"/>
              </p14:xfrm>
            </p:contentPart>
          </mc:Choice>
          <mc:Fallback>
            <p:pic>
              <p:nvPicPr>
                <p:cNvPr id="281" name="Freihand 280">
                  <a:extLst>
                    <a:ext uri="{FF2B5EF4-FFF2-40B4-BE49-F238E27FC236}">
                      <a16:creationId xmlns:a16="http://schemas.microsoft.com/office/drawing/2014/main" id="{BC17E887-B95C-42AC-A83A-6E0A9937A1B2}"/>
                    </a:ext>
                  </a:extLst>
                </p:cNvPr>
                <p:cNvPicPr/>
                <p:nvPr/>
              </p:nvPicPr>
              <p:blipFill>
                <a:blip r:embed="rId120"/>
                <a:stretch>
                  <a:fillRect/>
                </a:stretch>
              </p:blipFill>
              <p:spPr>
                <a:xfrm>
                  <a:off x="5895814" y="2747285"/>
                  <a:ext cx="3070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82" name="Freihand 281">
                  <a:extLst>
                    <a:ext uri="{FF2B5EF4-FFF2-40B4-BE49-F238E27FC236}">
                      <a16:creationId xmlns:a16="http://schemas.microsoft.com/office/drawing/2014/main" id="{12DE6ADE-A1FE-4B73-ADDC-F813FCBD8BE4}"/>
                    </a:ext>
                  </a:extLst>
                </p14:cNvPr>
                <p14:cNvContentPartPr/>
                <p14:nvPr/>
              </p14:nvContentPartPr>
              <p14:xfrm>
                <a:off x="6333214" y="2634965"/>
                <a:ext cx="28440" cy="54000"/>
              </p14:xfrm>
            </p:contentPart>
          </mc:Choice>
          <mc:Fallback>
            <p:pic>
              <p:nvPicPr>
                <p:cNvPr id="282" name="Freihand 281">
                  <a:extLst>
                    <a:ext uri="{FF2B5EF4-FFF2-40B4-BE49-F238E27FC236}">
                      <a16:creationId xmlns:a16="http://schemas.microsoft.com/office/drawing/2014/main" id="{12DE6ADE-A1FE-4B73-ADDC-F813FCBD8BE4}"/>
                    </a:ext>
                  </a:extLst>
                </p:cNvPr>
                <p:cNvPicPr/>
                <p:nvPr/>
              </p:nvPicPr>
              <p:blipFill>
                <a:blip r:embed="rId122"/>
                <a:stretch>
                  <a:fillRect/>
                </a:stretch>
              </p:blipFill>
              <p:spPr>
                <a:xfrm>
                  <a:off x="6328894" y="2630645"/>
                  <a:ext cx="37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83" name="Freihand 282">
                  <a:extLst>
                    <a:ext uri="{FF2B5EF4-FFF2-40B4-BE49-F238E27FC236}">
                      <a16:creationId xmlns:a16="http://schemas.microsoft.com/office/drawing/2014/main" id="{4FA7D8CB-EBFD-4DA8-A2D6-40B465914EDB}"/>
                    </a:ext>
                  </a:extLst>
                </p14:cNvPr>
                <p14:cNvContentPartPr/>
                <p14:nvPr/>
              </p14:nvContentPartPr>
              <p14:xfrm>
                <a:off x="6286054" y="2627405"/>
                <a:ext cx="255960" cy="313920"/>
              </p14:xfrm>
            </p:contentPart>
          </mc:Choice>
          <mc:Fallback>
            <p:pic>
              <p:nvPicPr>
                <p:cNvPr id="283" name="Freihand 282">
                  <a:extLst>
                    <a:ext uri="{FF2B5EF4-FFF2-40B4-BE49-F238E27FC236}">
                      <a16:creationId xmlns:a16="http://schemas.microsoft.com/office/drawing/2014/main" id="{4FA7D8CB-EBFD-4DA8-A2D6-40B465914EDB}"/>
                    </a:ext>
                  </a:extLst>
                </p:cNvPr>
                <p:cNvPicPr/>
                <p:nvPr/>
              </p:nvPicPr>
              <p:blipFill>
                <a:blip r:embed="rId124"/>
                <a:stretch>
                  <a:fillRect/>
                </a:stretch>
              </p:blipFill>
              <p:spPr>
                <a:xfrm>
                  <a:off x="6281734" y="2623085"/>
                  <a:ext cx="2646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84" name="Freihand 283">
                  <a:extLst>
                    <a:ext uri="{FF2B5EF4-FFF2-40B4-BE49-F238E27FC236}">
                      <a16:creationId xmlns:a16="http://schemas.microsoft.com/office/drawing/2014/main" id="{D47F64E5-5282-4964-903F-56BCCCD4DF54}"/>
                    </a:ext>
                  </a:extLst>
                </p14:cNvPr>
                <p14:cNvContentPartPr/>
                <p14:nvPr/>
              </p14:nvContentPartPr>
              <p14:xfrm>
                <a:off x="5127214" y="3752765"/>
                <a:ext cx="155880" cy="289800"/>
              </p14:xfrm>
            </p:contentPart>
          </mc:Choice>
          <mc:Fallback>
            <p:pic>
              <p:nvPicPr>
                <p:cNvPr id="284" name="Freihand 283">
                  <a:extLst>
                    <a:ext uri="{FF2B5EF4-FFF2-40B4-BE49-F238E27FC236}">
                      <a16:creationId xmlns:a16="http://schemas.microsoft.com/office/drawing/2014/main" id="{D47F64E5-5282-4964-903F-56BCCCD4DF54}"/>
                    </a:ext>
                  </a:extLst>
                </p:cNvPr>
                <p:cNvPicPr/>
                <p:nvPr/>
              </p:nvPicPr>
              <p:blipFill>
                <a:blip r:embed="rId126"/>
                <a:stretch>
                  <a:fillRect/>
                </a:stretch>
              </p:blipFill>
              <p:spPr>
                <a:xfrm>
                  <a:off x="5122894" y="3748445"/>
                  <a:ext cx="1645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85" name="Freihand 284">
                  <a:extLst>
                    <a:ext uri="{FF2B5EF4-FFF2-40B4-BE49-F238E27FC236}">
                      <a16:creationId xmlns:a16="http://schemas.microsoft.com/office/drawing/2014/main" id="{3DAA974E-818D-4E10-8697-0E78E495467C}"/>
                    </a:ext>
                  </a:extLst>
                </p14:cNvPr>
                <p14:cNvContentPartPr/>
                <p14:nvPr/>
              </p14:nvContentPartPr>
              <p14:xfrm>
                <a:off x="5150614" y="3803885"/>
                <a:ext cx="208080" cy="120240"/>
              </p14:xfrm>
            </p:contentPart>
          </mc:Choice>
          <mc:Fallback>
            <p:pic>
              <p:nvPicPr>
                <p:cNvPr id="285" name="Freihand 284">
                  <a:extLst>
                    <a:ext uri="{FF2B5EF4-FFF2-40B4-BE49-F238E27FC236}">
                      <a16:creationId xmlns:a16="http://schemas.microsoft.com/office/drawing/2014/main" id="{3DAA974E-818D-4E10-8697-0E78E495467C}"/>
                    </a:ext>
                  </a:extLst>
                </p:cNvPr>
                <p:cNvPicPr/>
                <p:nvPr/>
              </p:nvPicPr>
              <p:blipFill>
                <a:blip r:embed="rId128"/>
                <a:stretch>
                  <a:fillRect/>
                </a:stretch>
              </p:blipFill>
              <p:spPr>
                <a:xfrm>
                  <a:off x="5146294" y="3799565"/>
                  <a:ext cx="216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86" name="Freihand 285">
                  <a:extLst>
                    <a:ext uri="{FF2B5EF4-FFF2-40B4-BE49-F238E27FC236}">
                      <a16:creationId xmlns:a16="http://schemas.microsoft.com/office/drawing/2014/main" id="{A92CDA09-402A-42BC-AB6E-1820110F9925}"/>
                    </a:ext>
                  </a:extLst>
                </p14:cNvPr>
                <p14:cNvContentPartPr/>
                <p14:nvPr/>
              </p14:nvContentPartPr>
              <p14:xfrm>
                <a:off x="5409454" y="3553685"/>
                <a:ext cx="376920" cy="213840"/>
              </p14:xfrm>
            </p:contentPart>
          </mc:Choice>
          <mc:Fallback>
            <p:pic>
              <p:nvPicPr>
                <p:cNvPr id="286" name="Freihand 285">
                  <a:extLst>
                    <a:ext uri="{FF2B5EF4-FFF2-40B4-BE49-F238E27FC236}">
                      <a16:creationId xmlns:a16="http://schemas.microsoft.com/office/drawing/2014/main" id="{A92CDA09-402A-42BC-AB6E-1820110F9925}"/>
                    </a:ext>
                  </a:extLst>
                </p:cNvPr>
                <p:cNvPicPr/>
                <p:nvPr/>
              </p:nvPicPr>
              <p:blipFill>
                <a:blip r:embed="rId130"/>
                <a:stretch>
                  <a:fillRect/>
                </a:stretch>
              </p:blipFill>
              <p:spPr>
                <a:xfrm>
                  <a:off x="5405134" y="3549365"/>
                  <a:ext cx="385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87" name="Freihand 286">
                  <a:extLst>
                    <a:ext uri="{FF2B5EF4-FFF2-40B4-BE49-F238E27FC236}">
                      <a16:creationId xmlns:a16="http://schemas.microsoft.com/office/drawing/2014/main" id="{A0A4C57D-2A0E-419B-AF54-CBC103915480}"/>
                    </a:ext>
                  </a:extLst>
                </p14:cNvPr>
                <p14:cNvContentPartPr/>
                <p14:nvPr/>
              </p14:nvContentPartPr>
              <p14:xfrm>
                <a:off x="5756494" y="3371165"/>
                <a:ext cx="232560" cy="262440"/>
              </p14:xfrm>
            </p:contentPart>
          </mc:Choice>
          <mc:Fallback>
            <p:pic>
              <p:nvPicPr>
                <p:cNvPr id="287" name="Freihand 286">
                  <a:extLst>
                    <a:ext uri="{FF2B5EF4-FFF2-40B4-BE49-F238E27FC236}">
                      <a16:creationId xmlns:a16="http://schemas.microsoft.com/office/drawing/2014/main" id="{A0A4C57D-2A0E-419B-AF54-CBC103915480}"/>
                    </a:ext>
                  </a:extLst>
                </p:cNvPr>
                <p:cNvPicPr/>
                <p:nvPr/>
              </p:nvPicPr>
              <p:blipFill>
                <a:blip r:embed="rId132"/>
                <a:stretch>
                  <a:fillRect/>
                </a:stretch>
              </p:blipFill>
              <p:spPr>
                <a:xfrm>
                  <a:off x="5752174" y="3366845"/>
                  <a:ext cx="241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88" name="Freihand 287">
                  <a:extLst>
                    <a:ext uri="{FF2B5EF4-FFF2-40B4-BE49-F238E27FC236}">
                      <a16:creationId xmlns:a16="http://schemas.microsoft.com/office/drawing/2014/main" id="{6B82F524-426E-4284-B7B9-E811B5BCABAC}"/>
                    </a:ext>
                  </a:extLst>
                </p14:cNvPr>
                <p14:cNvContentPartPr/>
                <p14:nvPr/>
              </p14:nvContentPartPr>
              <p14:xfrm>
                <a:off x="5891134" y="3330125"/>
                <a:ext cx="342360" cy="232920"/>
              </p14:xfrm>
            </p:contentPart>
          </mc:Choice>
          <mc:Fallback>
            <p:pic>
              <p:nvPicPr>
                <p:cNvPr id="288" name="Freihand 287">
                  <a:extLst>
                    <a:ext uri="{FF2B5EF4-FFF2-40B4-BE49-F238E27FC236}">
                      <a16:creationId xmlns:a16="http://schemas.microsoft.com/office/drawing/2014/main" id="{6B82F524-426E-4284-B7B9-E811B5BCABAC}"/>
                    </a:ext>
                  </a:extLst>
                </p:cNvPr>
                <p:cNvPicPr/>
                <p:nvPr/>
              </p:nvPicPr>
              <p:blipFill>
                <a:blip r:embed="rId134"/>
                <a:stretch>
                  <a:fillRect/>
                </a:stretch>
              </p:blipFill>
              <p:spPr>
                <a:xfrm>
                  <a:off x="5886814" y="3325805"/>
                  <a:ext cx="351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89" name="Freihand 288">
                  <a:extLst>
                    <a:ext uri="{FF2B5EF4-FFF2-40B4-BE49-F238E27FC236}">
                      <a16:creationId xmlns:a16="http://schemas.microsoft.com/office/drawing/2014/main" id="{92C8A0F9-C100-4665-A60F-8AEBCC03DF32}"/>
                    </a:ext>
                  </a:extLst>
                </p14:cNvPr>
                <p14:cNvContentPartPr/>
                <p14:nvPr/>
              </p14:nvContentPartPr>
              <p14:xfrm>
                <a:off x="6174094" y="3181445"/>
                <a:ext cx="187200" cy="322200"/>
              </p14:xfrm>
            </p:contentPart>
          </mc:Choice>
          <mc:Fallback>
            <p:pic>
              <p:nvPicPr>
                <p:cNvPr id="289" name="Freihand 288">
                  <a:extLst>
                    <a:ext uri="{FF2B5EF4-FFF2-40B4-BE49-F238E27FC236}">
                      <a16:creationId xmlns:a16="http://schemas.microsoft.com/office/drawing/2014/main" id="{92C8A0F9-C100-4665-A60F-8AEBCC03DF32}"/>
                    </a:ext>
                  </a:extLst>
                </p:cNvPr>
                <p:cNvPicPr/>
                <p:nvPr/>
              </p:nvPicPr>
              <p:blipFill>
                <a:blip r:embed="rId136"/>
                <a:stretch>
                  <a:fillRect/>
                </a:stretch>
              </p:blipFill>
              <p:spPr>
                <a:xfrm>
                  <a:off x="6169774" y="3177125"/>
                  <a:ext cx="1958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0" name="Freihand 289">
                  <a:extLst>
                    <a:ext uri="{FF2B5EF4-FFF2-40B4-BE49-F238E27FC236}">
                      <a16:creationId xmlns:a16="http://schemas.microsoft.com/office/drawing/2014/main" id="{70DE8330-98FE-497C-868E-8BAECA3E226E}"/>
                    </a:ext>
                  </a:extLst>
                </p14:cNvPr>
                <p14:cNvContentPartPr/>
                <p14:nvPr/>
              </p14:nvContentPartPr>
              <p14:xfrm>
                <a:off x="6491254" y="3056165"/>
                <a:ext cx="393480" cy="271440"/>
              </p14:xfrm>
            </p:contentPart>
          </mc:Choice>
          <mc:Fallback>
            <p:pic>
              <p:nvPicPr>
                <p:cNvPr id="290" name="Freihand 289">
                  <a:extLst>
                    <a:ext uri="{FF2B5EF4-FFF2-40B4-BE49-F238E27FC236}">
                      <a16:creationId xmlns:a16="http://schemas.microsoft.com/office/drawing/2014/main" id="{70DE8330-98FE-497C-868E-8BAECA3E226E}"/>
                    </a:ext>
                  </a:extLst>
                </p:cNvPr>
                <p:cNvPicPr/>
                <p:nvPr/>
              </p:nvPicPr>
              <p:blipFill>
                <a:blip r:embed="rId138"/>
                <a:stretch>
                  <a:fillRect/>
                </a:stretch>
              </p:blipFill>
              <p:spPr>
                <a:xfrm>
                  <a:off x="6486934" y="3051845"/>
                  <a:ext cx="4021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1" name="Freihand 290">
                  <a:extLst>
                    <a:ext uri="{FF2B5EF4-FFF2-40B4-BE49-F238E27FC236}">
                      <a16:creationId xmlns:a16="http://schemas.microsoft.com/office/drawing/2014/main" id="{8FD5B587-6565-4B14-BA5B-4C0ADA1B9B0D}"/>
                    </a:ext>
                  </a:extLst>
                </p14:cNvPr>
                <p14:cNvContentPartPr/>
                <p14:nvPr/>
              </p14:nvContentPartPr>
              <p14:xfrm>
                <a:off x="5302174" y="4344245"/>
                <a:ext cx="272520" cy="123120"/>
              </p14:xfrm>
            </p:contentPart>
          </mc:Choice>
          <mc:Fallback>
            <p:pic>
              <p:nvPicPr>
                <p:cNvPr id="291" name="Freihand 290">
                  <a:extLst>
                    <a:ext uri="{FF2B5EF4-FFF2-40B4-BE49-F238E27FC236}">
                      <a16:creationId xmlns:a16="http://schemas.microsoft.com/office/drawing/2014/main" id="{8FD5B587-6565-4B14-BA5B-4C0ADA1B9B0D}"/>
                    </a:ext>
                  </a:extLst>
                </p:cNvPr>
                <p:cNvPicPr/>
                <p:nvPr/>
              </p:nvPicPr>
              <p:blipFill>
                <a:blip r:embed="rId140"/>
                <a:stretch>
                  <a:fillRect/>
                </a:stretch>
              </p:blipFill>
              <p:spPr>
                <a:xfrm>
                  <a:off x="5297854" y="4339925"/>
                  <a:ext cx="281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92" name="Freihand 291">
                  <a:extLst>
                    <a:ext uri="{FF2B5EF4-FFF2-40B4-BE49-F238E27FC236}">
                      <a16:creationId xmlns:a16="http://schemas.microsoft.com/office/drawing/2014/main" id="{B715D14A-138F-4FB1-84A5-556BD043F571}"/>
                    </a:ext>
                  </a:extLst>
                </p14:cNvPr>
                <p14:cNvContentPartPr/>
                <p14:nvPr/>
              </p14:nvContentPartPr>
              <p14:xfrm>
                <a:off x="5815534" y="4031405"/>
                <a:ext cx="306720" cy="226080"/>
              </p14:xfrm>
            </p:contentPart>
          </mc:Choice>
          <mc:Fallback>
            <p:pic>
              <p:nvPicPr>
                <p:cNvPr id="292" name="Freihand 291">
                  <a:extLst>
                    <a:ext uri="{FF2B5EF4-FFF2-40B4-BE49-F238E27FC236}">
                      <a16:creationId xmlns:a16="http://schemas.microsoft.com/office/drawing/2014/main" id="{B715D14A-138F-4FB1-84A5-556BD043F571}"/>
                    </a:ext>
                  </a:extLst>
                </p:cNvPr>
                <p:cNvPicPr/>
                <p:nvPr/>
              </p:nvPicPr>
              <p:blipFill>
                <a:blip r:embed="rId142"/>
                <a:stretch>
                  <a:fillRect/>
                </a:stretch>
              </p:blipFill>
              <p:spPr>
                <a:xfrm>
                  <a:off x="5811214" y="4027085"/>
                  <a:ext cx="3153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93" name="Freihand 292">
                  <a:extLst>
                    <a:ext uri="{FF2B5EF4-FFF2-40B4-BE49-F238E27FC236}">
                      <a16:creationId xmlns:a16="http://schemas.microsoft.com/office/drawing/2014/main" id="{B0DBA026-934F-48BE-8784-15C827B7B863}"/>
                    </a:ext>
                  </a:extLst>
                </p14:cNvPr>
                <p14:cNvContentPartPr/>
                <p14:nvPr/>
              </p14:nvContentPartPr>
              <p14:xfrm>
                <a:off x="6177694" y="3834125"/>
                <a:ext cx="131040" cy="317160"/>
              </p14:xfrm>
            </p:contentPart>
          </mc:Choice>
          <mc:Fallback>
            <p:pic>
              <p:nvPicPr>
                <p:cNvPr id="293" name="Freihand 292">
                  <a:extLst>
                    <a:ext uri="{FF2B5EF4-FFF2-40B4-BE49-F238E27FC236}">
                      <a16:creationId xmlns:a16="http://schemas.microsoft.com/office/drawing/2014/main" id="{B0DBA026-934F-48BE-8784-15C827B7B863}"/>
                    </a:ext>
                  </a:extLst>
                </p:cNvPr>
                <p:cNvPicPr/>
                <p:nvPr/>
              </p:nvPicPr>
              <p:blipFill>
                <a:blip r:embed="rId144"/>
                <a:stretch>
                  <a:fillRect/>
                </a:stretch>
              </p:blipFill>
              <p:spPr>
                <a:xfrm>
                  <a:off x="6173374" y="3829805"/>
                  <a:ext cx="1396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94" name="Freihand 293">
                  <a:extLst>
                    <a:ext uri="{FF2B5EF4-FFF2-40B4-BE49-F238E27FC236}">
                      <a16:creationId xmlns:a16="http://schemas.microsoft.com/office/drawing/2014/main" id="{B19DF1E8-B68E-42C6-9AB4-D2B46858FAD0}"/>
                    </a:ext>
                  </a:extLst>
                </p14:cNvPr>
                <p14:cNvContentPartPr/>
                <p14:nvPr/>
              </p14:nvContentPartPr>
              <p14:xfrm>
                <a:off x="6494494" y="3636845"/>
                <a:ext cx="180360" cy="358560"/>
              </p14:xfrm>
            </p:contentPart>
          </mc:Choice>
          <mc:Fallback>
            <p:pic>
              <p:nvPicPr>
                <p:cNvPr id="294" name="Freihand 293">
                  <a:extLst>
                    <a:ext uri="{FF2B5EF4-FFF2-40B4-BE49-F238E27FC236}">
                      <a16:creationId xmlns:a16="http://schemas.microsoft.com/office/drawing/2014/main" id="{B19DF1E8-B68E-42C6-9AB4-D2B46858FAD0}"/>
                    </a:ext>
                  </a:extLst>
                </p:cNvPr>
                <p:cNvPicPr/>
                <p:nvPr/>
              </p:nvPicPr>
              <p:blipFill>
                <a:blip r:embed="rId146"/>
                <a:stretch>
                  <a:fillRect/>
                </a:stretch>
              </p:blipFill>
              <p:spPr>
                <a:xfrm>
                  <a:off x="6490174" y="3632525"/>
                  <a:ext cx="1890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95" name="Freihand 294">
                  <a:extLst>
                    <a:ext uri="{FF2B5EF4-FFF2-40B4-BE49-F238E27FC236}">
                      <a16:creationId xmlns:a16="http://schemas.microsoft.com/office/drawing/2014/main" id="{32930B8C-8D2C-4E38-9E21-C8925662B5AC}"/>
                    </a:ext>
                  </a:extLst>
                </p14:cNvPr>
                <p14:cNvContentPartPr/>
                <p14:nvPr/>
              </p14:nvContentPartPr>
              <p14:xfrm>
                <a:off x="6729934" y="3490685"/>
                <a:ext cx="425880" cy="302760"/>
              </p14:xfrm>
            </p:contentPart>
          </mc:Choice>
          <mc:Fallback>
            <p:pic>
              <p:nvPicPr>
                <p:cNvPr id="295" name="Freihand 294">
                  <a:extLst>
                    <a:ext uri="{FF2B5EF4-FFF2-40B4-BE49-F238E27FC236}">
                      <a16:creationId xmlns:a16="http://schemas.microsoft.com/office/drawing/2014/main" id="{32930B8C-8D2C-4E38-9E21-C8925662B5AC}"/>
                    </a:ext>
                  </a:extLst>
                </p:cNvPr>
                <p:cNvPicPr/>
                <p:nvPr/>
              </p:nvPicPr>
              <p:blipFill>
                <a:blip r:embed="rId148"/>
                <a:stretch>
                  <a:fillRect/>
                </a:stretch>
              </p:blipFill>
              <p:spPr>
                <a:xfrm>
                  <a:off x="6725614" y="3486365"/>
                  <a:ext cx="4345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97" name="Freihand 296">
                  <a:extLst>
                    <a:ext uri="{FF2B5EF4-FFF2-40B4-BE49-F238E27FC236}">
                      <a16:creationId xmlns:a16="http://schemas.microsoft.com/office/drawing/2014/main" id="{0F1B912B-6257-4E2A-8B3E-7A5F1D295BEC}"/>
                    </a:ext>
                  </a:extLst>
                </p14:cNvPr>
                <p14:cNvContentPartPr/>
                <p14:nvPr/>
              </p14:nvContentPartPr>
              <p14:xfrm>
                <a:off x="5676574" y="4737005"/>
                <a:ext cx="180360" cy="245520"/>
              </p14:xfrm>
            </p:contentPart>
          </mc:Choice>
          <mc:Fallback>
            <p:pic>
              <p:nvPicPr>
                <p:cNvPr id="297" name="Freihand 296">
                  <a:extLst>
                    <a:ext uri="{FF2B5EF4-FFF2-40B4-BE49-F238E27FC236}">
                      <a16:creationId xmlns:a16="http://schemas.microsoft.com/office/drawing/2014/main" id="{0F1B912B-6257-4E2A-8B3E-7A5F1D295BEC}"/>
                    </a:ext>
                  </a:extLst>
                </p:cNvPr>
                <p:cNvPicPr/>
                <p:nvPr/>
              </p:nvPicPr>
              <p:blipFill>
                <a:blip r:embed="rId150"/>
                <a:stretch>
                  <a:fillRect/>
                </a:stretch>
              </p:blipFill>
              <p:spPr>
                <a:xfrm>
                  <a:off x="5672254" y="4732685"/>
                  <a:ext cx="189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98" name="Freihand 297">
                  <a:extLst>
                    <a:ext uri="{FF2B5EF4-FFF2-40B4-BE49-F238E27FC236}">
                      <a16:creationId xmlns:a16="http://schemas.microsoft.com/office/drawing/2014/main" id="{7CA84B81-DFDC-4B0A-9912-1F242DCAF58C}"/>
                    </a:ext>
                  </a:extLst>
                </p14:cNvPr>
                <p14:cNvContentPartPr/>
                <p14:nvPr/>
              </p14:nvContentPartPr>
              <p14:xfrm>
                <a:off x="5706814" y="4738445"/>
                <a:ext cx="228600" cy="136800"/>
              </p14:xfrm>
            </p:contentPart>
          </mc:Choice>
          <mc:Fallback>
            <p:pic>
              <p:nvPicPr>
                <p:cNvPr id="298" name="Freihand 297">
                  <a:extLst>
                    <a:ext uri="{FF2B5EF4-FFF2-40B4-BE49-F238E27FC236}">
                      <a16:creationId xmlns:a16="http://schemas.microsoft.com/office/drawing/2014/main" id="{7CA84B81-DFDC-4B0A-9912-1F242DCAF58C}"/>
                    </a:ext>
                  </a:extLst>
                </p:cNvPr>
                <p:cNvPicPr/>
                <p:nvPr/>
              </p:nvPicPr>
              <p:blipFill>
                <a:blip r:embed="rId152"/>
                <a:stretch>
                  <a:fillRect/>
                </a:stretch>
              </p:blipFill>
              <p:spPr>
                <a:xfrm>
                  <a:off x="5702494" y="4734125"/>
                  <a:ext cx="237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99" name="Freihand 298">
                  <a:extLst>
                    <a:ext uri="{FF2B5EF4-FFF2-40B4-BE49-F238E27FC236}">
                      <a16:creationId xmlns:a16="http://schemas.microsoft.com/office/drawing/2014/main" id="{CD5CBE03-B24D-4643-8672-765176359F3F}"/>
                    </a:ext>
                  </a:extLst>
                </p14:cNvPr>
                <p14:cNvContentPartPr/>
                <p14:nvPr/>
              </p14:nvContentPartPr>
              <p14:xfrm>
                <a:off x="6689974" y="4160285"/>
                <a:ext cx="204120" cy="287640"/>
              </p14:xfrm>
            </p:contentPart>
          </mc:Choice>
          <mc:Fallback>
            <p:pic>
              <p:nvPicPr>
                <p:cNvPr id="299" name="Freihand 298">
                  <a:extLst>
                    <a:ext uri="{FF2B5EF4-FFF2-40B4-BE49-F238E27FC236}">
                      <a16:creationId xmlns:a16="http://schemas.microsoft.com/office/drawing/2014/main" id="{CD5CBE03-B24D-4643-8672-765176359F3F}"/>
                    </a:ext>
                  </a:extLst>
                </p:cNvPr>
                <p:cNvPicPr/>
                <p:nvPr/>
              </p:nvPicPr>
              <p:blipFill>
                <a:blip r:embed="rId154"/>
                <a:stretch>
                  <a:fillRect/>
                </a:stretch>
              </p:blipFill>
              <p:spPr>
                <a:xfrm>
                  <a:off x="6685654" y="4155965"/>
                  <a:ext cx="2127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0" name="Freihand 299">
                  <a:extLst>
                    <a:ext uri="{FF2B5EF4-FFF2-40B4-BE49-F238E27FC236}">
                      <a16:creationId xmlns:a16="http://schemas.microsoft.com/office/drawing/2014/main" id="{13092EDB-32A7-4760-8B7D-5A9500AC1FB9}"/>
                    </a:ext>
                  </a:extLst>
                </p14:cNvPr>
                <p14:cNvContentPartPr/>
                <p14:nvPr/>
              </p14:nvContentPartPr>
              <p14:xfrm>
                <a:off x="6731014" y="4081085"/>
                <a:ext cx="194040" cy="114120"/>
              </p14:xfrm>
            </p:contentPart>
          </mc:Choice>
          <mc:Fallback>
            <p:pic>
              <p:nvPicPr>
                <p:cNvPr id="300" name="Freihand 299">
                  <a:extLst>
                    <a:ext uri="{FF2B5EF4-FFF2-40B4-BE49-F238E27FC236}">
                      <a16:creationId xmlns:a16="http://schemas.microsoft.com/office/drawing/2014/main" id="{13092EDB-32A7-4760-8B7D-5A9500AC1FB9}"/>
                    </a:ext>
                  </a:extLst>
                </p:cNvPr>
                <p:cNvPicPr/>
                <p:nvPr/>
              </p:nvPicPr>
              <p:blipFill>
                <a:blip r:embed="rId156"/>
                <a:stretch>
                  <a:fillRect/>
                </a:stretch>
              </p:blipFill>
              <p:spPr>
                <a:xfrm>
                  <a:off x="6726694" y="4076765"/>
                  <a:ext cx="202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01" name="Freihand 300">
                  <a:extLst>
                    <a:ext uri="{FF2B5EF4-FFF2-40B4-BE49-F238E27FC236}">
                      <a16:creationId xmlns:a16="http://schemas.microsoft.com/office/drawing/2014/main" id="{8ADCE47C-8006-4FB2-AA79-F0C5F3B4F802}"/>
                    </a:ext>
                  </a:extLst>
                </p14:cNvPr>
                <p14:cNvContentPartPr/>
                <p14:nvPr/>
              </p14:nvContentPartPr>
              <p14:xfrm>
                <a:off x="7063294" y="3948605"/>
                <a:ext cx="192600" cy="325800"/>
              </p14:xfrm>
            </p:contentPart>
          </mc:Choice>
          <mc:Fallback>
            <p:pic>
              <p:nvPicPr>
                <p:cNvPr id="301" name="Freihand 300">
                  <a:extLst>
                    <a:ext uri="{FF2B5EF4-FFF2-40B4-BE49-F238E27FC236}">
                      <a16:creationId xmlns:a16="http://schemas.microsoft.com/office/drawing/2014/main" id="{8ADCE47C-8006-4FB2-AA79-F0C5F3B4F802}"/>
                    </a:ext>
                  </a:extLst>
                </p:cNvPr>
                <p:cNvPicPr/>
                <p:nvPr/>
              </p:nvPicPr>
              <p:blipFill>
                <a:blip r:embed="rId158"/>
                <a:stretch>
                  <a:fillRect/>
                </a:stretch>
              </p:blipFill>
              <p:spPr>
                <a:xfrm>
                  <a:off x="7058974" y="3944285"/>
                  <a:ext cx="2012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02" name="Freihand 301">
                  <a:extLst>
                    <a:ext uri="{FF2B5EF4-FFF2-40B4-BE49-F238E27FC236}">
                      <a16:creationId xmlns:a16="http://schemas.microsoft.com/office/drawing/2014/main" id="{4A71C95D-25D9-4410-B6E3-2F89C49BFA4C}"/>
                    </a:ext>
                  </a:extLst>
                </p14:cNvPr>
                <p14:cNvContentPartPr/>
                <p14:nvPr/>
              </p14:nvContentPartPr>
              <p14:xfrm>
                <a:off x="7168414" y="3798485"/>
                <a:ext cx="205560" cy="129960"/>
              </p14:xfrm>
            </p:contentPart>
          </mc:Choice>
          <mc:Fallback>
            <p:pic>
              <p:nvPicPr>
                <p:cNvPr id="302" name="Freihand 301">
                  <a:extLst>
                    <a:ext uri="{FF2B5EF4-FFF2-40B4-BE49-F238E27FC236}">
                      <a16:creationId xmlns:a16="http://schemas.microsoft.com/office/drawing/2014/main" id="{4A71C95D-25D9-4410-B6E3-2F89C49BFA4C}"/>
                    </a:ext>
                  </a:extLst>
                </p:cNvPr>
                <p:cNvPicPr/>
                <p:nvPr/>
              </p:nvPicPr>
              <p:blipFill>
                <a:blip r:embed="rId160"/>
                <a:stretch>
                  <a:fillRect/>
                </a:stretch>
              </p:blipFill>
              <p:spPr>
                <a:xfrm>
                  <a:off x="7164094" y="3794165"/>
                  <a:ext cx="214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03" name="Freihand 302">
                  <a:extLst>
                    <a:ext uri="{FF2B5EF4-FFF2-40B4-BE49-F238E27FC236}">
                      <a16:creationId xmlns:a16="http://schemas.microsoft.com/office/drawing/2014/main" id="{8E30D9F5-C6BA-49A0-AA6F-F829F252728B}"/>
                    </a:ext>
                  </a:extLst>
                </p14:cNvPr>
                <p14:cNvContentPartPr/>
                <p14:nvPr/>
              </p14:nvContentPartPr>
              <p14:xfrm>
                <a:off x="6835414" y="4623605"/>
                <a:ext cx="96480" cy="90360"/>
              </p14:xfrm>
            </p:contentPart>
          </mc:Choice>
          <mc:Fallback>
            <p:pic>
              <p:nvPicPr>
                <p:cNvPr id="303" name="Freihand 302">
                  <a:extLst>
                    <a:ext uri="{FF2B5EF4-FFF2-40B4-BE49-F238E27FC236}">
                      <a16:creationId xmlns:a16="http://schemas.microsoft.com/office/drawing/2014/main" id="{8E30D9F5-C6BA-49A0-AA6F-F829F252728B}"/>
                    </a:ext>
                  </a:extLst>
                </p:cNvPr>
                <p:cNvPicPr/>
                <p:nvPr/>
              </p:nvPicPr>
              <p:blipFill>
                <a:blip r:embed="rId162"/>
                <a:stretch>
                  <a:fillRect/>
                </a:stretch>
              </p:blipFill>
              <p:spPr>
                <a:xfrm>
                  <a:off x="6831094" y="4619285"/>
                  <a:ext cx="105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04" name="Freihand 303">
                  <a:extLst>
                    <a:ext uri="{FF2B5EF4-FFF2-40B4-BE49-F238E27FC236}">
                      <a16:creationId xmlns:a16="http://schemas.microsoft.com/office/drawing/2014/main" id="{4D975493-270C-460D-99C1-27409BA05FA3}"/>
                    </a:ext>
                  </a:extLst>
                </p14:cNvPr>
                <p14:cNvContentPartPr/>
                <p14:nvPr/>
              </p14:nvContentPartPr>
              <p14:xfrm>
                <a:off x="6986974" y="4890005"/>
                <a:ext cx="190800" cy="145800"/>
              </p14:xfrm>
            </p:contentPart>
          </mc:Choice>
          <mc:Fallback>
            <p:pic>
              <p:nvPicPr>
                <p:cNvPr id="304" name="Freihand 303">
                  <a:extLst>
                    <a:ext uri="{FF2B5EF4-FFF2-40B4-BE49-F238E27FC236}">
                      <a16:creationId xmlns:a16="http://schemas.microsoft.com/office/drawing/2014/main" id="{4D975493-270C-460D-99C1-27409BA05FA3}"/>
                    </a:ext>
                  </a:extLst>
                </p:cNvPr>
                <p:cNvPicPr/>
                <p:nvPr/>
              </p:nvPicPr>
              <p:blipFill>
                <a:blip r:embed="rId164"/>
                <a:stretch>
                  <a:fillRect/>
                </a:stretch>
              </p:blipFill>
              <p:spPr>
                <a:xfrm>
                  <a:off x="6982654" y="4885685"/>
                  <a:ext cx="199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05" name="Freihand 304">
                  <a:extLst>
                    <a:ext uri="{FF2B5EF4-FFF2-40B4-BE49-F238E27FC236}">
                      <a16:creationId xmlns:a16="http://schemas.microsoft.com/office/drawing/2014/main" id="{96AB4332-A6CB-4E44-ADDA-B5C39BED78BD}"/>
                    </a:ext>
                  </a:extLst>
                </p14:cNvPr>
                <p14:cNvContentPartPr/>
                <p14:nvPr/>
              </p14:nvContentPartPr>
              <p14:xfrm>
                <a:off x="5871694" y="4240565"/>
                <a:ext cx="3273120" cy="1825560"/>
              </p14:xfrm>
            </p:contentPart>
          </mc:Choice>
          <mc:Fallback>
            <p:pic>
              <p:nvPicPr>
                <p:cNvPr id="305" name="Freihand 304">
                  <a:extLst>
                    <a:ext uri="{FF2B5EF4-FFF2-40B4-BE49-F238E27FC236}">
                      <a16:creationId xmlns:a16="http://schemas.microsoft.com/office/drawing/2014/main" id="{96AB4332-A6CB-4E44-ADDA-B5C39BED78BD}"/>
                    </a:ext>
                  </a:extLst>
                </p:cNvPr>
                <p:cNvPicPr/>
                <p:nvPr/>
              </p:nvPicPr>
              <p:blipFill>
                <a:blip r:embed="rId166"/>
                <a:stretch>
                  <a:fillRect/>
                </a:stretch>
              </p:blipFill>
              <p:spPr>
                <a:xfrm>
                  <a:off x="5867374" y="4236245"/>
                  <a:ext cx="3281760" cy="1834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5" name="Freihand 264">
                  <a:extLst>
                    <a:ext uri="{FF2B5EF4-FFF2-40B4-BE49-F238E27FC236}">
                      <a16:creationId xmlns:a16="http://schemas.microsoft.com/office/drawing/2014/main" id="{4205A422-7647-4947-B832-F81AF1FDB6D9}"/>
                    </a:ext>
                  </a:extLst>
                </p14:cNvPr>
                <p14:cNvContentPartPr/>
                <p14:nvPr/>
              </p14:nvContentPartPr>
              <p14:xfrm>
                <a:off x="856894" y="2536325"/>
                <a:ext cx="25200" cy="254520"/>
              </p14:xfrm>
            </p:contentPart>
          </mc:Choice>
          <mc:Fallback>
            <p:pic>
              <p:nvPicPr>
                <p:cNvPr id="265" name="Freihand 264">
                  <a:extLst>
                    <a:ext uri="{FF2B5EF4-FFF2-40B4-BE49-F238E27FC236}">
                      <a16:creationId xmlns:a16="http://schemas.microsoft.com/office/drawing/2014/main" id="{4205A422-7647-4947-B832-F81AF1FDB6D9}"/>
                    </a:ext>
                  </a:extLst>
                </p:cNvPr>
                <p:cNvPicPr/>
                <p:nvPr/>
              </p:nvPicPr>
              <p:blipFill>
                <a:blip r:embed="rId168"/>
                <a:stretch>
                  <a:fillRect/>
                </a:stretch>
              </p:blipFill>
              <p:spPr>
                <a:xfrm>
                  <a:off x="852574" y="2532005"/>
                  <a:ext cx="338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66" name="Freihand 265">
                  <a:extLst>
                    <a:ext uri="{FF2B5EF4-FFF2-40B4-BE49-F238E27FC236}">
                      <a16:creationId xmlns:a16="http://schemas.microsoft.com/office/drawing/2014/main" id="{0A23620E-C55E-4ECD-9A2F-7E535F7D907A}"/>
                    </a:ext>
                  </a:extLst>
                </p14:cNvPr>
                <p14:cNvContentPartPr/>
                <p14:nvPr/>
              </p14:nvContentPartPr>
              <p14:xfrm>
                <a:off x="669694" y="2502845"/>
                <a:ext cx="317160" cy="13680"/>
              </p14:xfrm>
            </p:contentPart>
          </mc:Choice>
          <mc:Fallback>
            <p:pic>
              <p:nvPicPr>
                <p:cNvPr id="266" name="Freihand 265">
                  <a:extLst>
                    <a:ext uri="{FF2B5EF4-FFF2-40B4-BE49-F238E27FC236}">
                      <a16:creationId xmlns:a16="http://schemas.microsoft.com/office/drawing/2014/main" id="{0A23620E-C55E-4ECD-9A2F-7E535F7D907A}"/>
                    </a:ext>
                  </a:extLst>
                </p:cNvPr>
                <p:cNvPicPr/>
                <p:nvPr/>
              </p:nvPicPr>
              <p:blipFill>
                <a:blip r:embed="rId170"/>
                <a:stretch>
                  <a:fillRect/>
                </a:stretch>
              </p:blipFill>
              <p:spPr>
                <a:xfrm>
                  <a:off x="665374" y="2498525"/>
                  <a:ext cx="325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7" name="Freihand 266">
                  <a:extLst>
                    <a:ext uri="{FF2B5EF4-FFF2-40B4-BE49-F238E27FC236}">
                      <a16:creationId xmlns:a16="http://schemas.microsoft.com/office/drawing/2014/main" id="{530C575E-9F34-4269-8CFD-32556552370D}"/>
                    </a:ext>
                  </a:extLst>
                </p14:cNvPr>
                <p14:cNvContentPartPr/>
                <p14:nvPr/>
              </p14:nvContentPartPr>
              <p14:xfrm>
                <a:off x="724414" y="2356685"/>
                <a:ext cx="414360" cy="253080"/>
              </p14:xfrm>
            </p:contentPart>
          </mc:Choice>
          <mc:Fallback>
            <p:pic>
              <p:nvPicPr>
                <p:cNvPr id="267" name="Freihand 266">
                  <a:extLst>
                    <a:ext uri="{FF2B5EF4-FFF2-40B4-BE49-F238E27FC236}">
                      <a16:creationId xmlns:a16="http://schemas.microsoft.com/office/drawing/2014/main" id="{530C575E-9F34-4269-8CFD-32556552370D}"/>
                    </a:ext>
                  </a:extLst>
                </p:cNvPr>
                <p:cNvPicPr/>
                <p:nvPr/>
              </p:nvPicPr>
              <p:blipFill>
                <a:blip r:embed="rId172"/>
                <a:stretch>
                  <a:fillRect/>
                </a:stretch>
              </p:blipFill>
              <p:spPr>
                <a:xfrm>
                  <a:off x="720094" y="2352365"/>
                  <a:ext cx="4230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68" name="Freihand 267">
                  <a:extLst>
                    <a:ext uri="{FF2B5EF4-FFF2-40B4-BE49-F238E27FC236}">
                      <a16:creationId xmlns:a16="http://schemas.microsoft.com/office/drawing/2014/main" id="{447CC529-3F45-4FA1-9E89-109EED40E5FE}"/>
                    </a:ext>
                  </a:extLst>
                </p14:cNvPr>
                <p14:cNvContentPartPr/>
                <p14:nvPr/>
              </p14:nvContentPartPr>
              <p14:xfrm>
                <a:off x="1215814" y="2453525"/>
                <a:ext cx="121320" cy="275760"/>
              </p14:xfrm>
            </p:contentPart>
          </mc:Choice>
          <mc:Fallback>
            <p:pic>
              <p:nvPicPr>
                <p:cNvPr id="268" name="Freihand 267">
                  <a:extLst>
                    <a:ext uri="{FF2B5EF4-FFF2-40B4-BE49-F238E27FC236}">
                      <a16:creationId xmlns:a16="http://schemas.microsoft.com/office/drawing/2014/main" id="{447CC529-3F45-4FA1-9E89-109EED40E5FE}"/>
                    </a:ext>
                  </a:extLst>
                </p:cNvPr>
                <p:cNvPicPr/>
                <p:nvPr/>
              </p:nvPicPr>
              <p:blipFill>
                <a:blip r:embed="rId174"/>
                <a:stretch>
                  <a:fillRect/>
                </a:stretch>
              </p:blipFill>
              <p:spPr>
                <a:xfrm>
                  <a:off x="1211494" y="2449205"/>
                  <a:ext cx="129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69" name="Freihand 268">
                  <a:extLst>
                    <a:ext uri="{FF2B5EF4-FFF2-40B4-BE49-F238E27FC236}">
                      <a16:creationId xmlns:a16="http://schemas.microsoft.com/office/drawing/2014/main" id="{F11ADEEF-E67F-4C28-84E0-BF89EE052F7C}"/>
                    </a:ext>
                  </a:extLst>
                </p14:cNvPr>
                <p14:cNvContentPartPr/>
                <p14:nvPr/>
              </p14:nvContentPartPr>
              <p14:xfrm>
                <a:off x="1350094" y="2506805"/>
                <a:ext cx="242640" cy="226080"/>
              </p14:xfrm>
            </p:contentPart>
          </mc:Choice>
          <mc:Fallback>
            <p:pic>
              <p:nvPicPr>
                <p:cNvPr id="269" name="Freihand 268">
                  <a:extLst>
                    <a:ext uri="{FF2B5EF4-FFF2-40B4-BE49-F238E27FC236}">
                      <a16:creationId xmlns:a16="http://schemas.microsoft.com/office/drawing/2014/main" id="{F11ADEEF-E67F-4C28-84E0-BF89EE052F7C}"/>
                    </a:ext>
                  </a:extLst>
                </p:cNvPr>
                <p:cNvPicPr/>
                <p:nvPr/>
              </p:nvPicPr>
              <p:blipFill>
                <a:blip r:embed="rId176"/>
                <a:stretch>
                  <a:fillRect/>
                </a:stretch>
              </p:blipFill>
              <p:spPr>
                <a:xfrm>
                  <a:off x="1345774" y="2502485"/>
                  <a:ext cx="2512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70" name="Freihand 269">
                  <a:extLst>
                    <a:ext uri="{FF2B5EF4-FFF2-40B4-BE49-F238E27FC236}">
                      <a16:creationId xmlns:a16="http://schemas.microsoft.com/office/drawing/2014/main" id="{10F966E6-ED76-4D15-98F6-8BC7B77B7CAA}"/>
                    </a:ext>
                  </a:extLst>
                </p14:cNvPr>
                <p14:cNvContentPartPr/>
                <p14:nvPr/>
              </p14:nvContentPartPr>
              <p14:xfrm>
                <a:off x="1571854" y="2441285"/>
                <a:ext cx="149040" cy="275760"/>
              </p14:xfrm>
            </p:contentPart>
          </mc:Choice>
          <mc:Fallback>
            <p:pic>
              <p:nvPicPr>
                <p:cNvPr id="270" name="Freihand 269">
                  <a:extLst>
                    <a:ext uri="{FF2B5EF4-FFF2-40B4-BE49-F238E27FC236}">
                      <a16:creationId xmlns:a16="http://schemas.microsoft.com/office/drawing/2014/main" id="{10F966E6-ED76-4D15-98F6-8BC7B77B7CAA}"/>
                    </a:ext>
                  </a:extLst>
                </p:cNvPr>
                <p:cNvPicPr/>
                <p:nvPr/>
              </p:nvPicPr>
              <p:blipFill>
                <a:blip r:embed="rId178"/>
                <a:stretch>
                  <a:fillRect/>
                </a:stretch>
              </p:blipFill>
              <p:spPr>
                <a:xfrm>
                  <a:off x="1567534" y="2436965"/>
                  <a:ext cx="1576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71" name="Freihand 270">
                  <a:extLst>
                    <a:ext uri="{FF2B5EF4-FFF2-40B4-BE49-F238E27FC236}">
                      <a16:creationId xmlns:a16="http://schemas.microsoft.com/office/drawing/2014/main" id="{AFE4CC78-D5FD-4664-9EB3-A300935A5218}"/>
                    </a:ext>
                  </a:extLst>
                </p14:cNvPr>
                <p14:cNvContentPartPr/>
                <p14:nvPr/>
              </p14:nvContentPartPr>
              <p14:xfrm>
                <a:off x="1883974" y="2556125"/>
                <a:ext cx="311400" cy="74880"/>
              </p14:xfrm>
            </p:contentPart>
          </mc:Choice>
          <mc:Fallback>
            <p:pic>
              <p:nvPicPr>
                <p:cNvPr id="271" name="Freihand 270">
                  <a:extLst>
                    <a:ext uri="{FF2B5EF4-FFF2-40B4-BE49-F238E27FC236}">
                      <a16:creationId xmlns:a16="http://schemas.microsoft.com/office/drawing/2014/main" id="{AFE4CC78-D5FD-4664-9EB3-A300935A5218}"/>
                    </a:ext>
                  </a:extLst>
                </p:cNvPr>
                <p:cNvPicPr/>
                <p:nvPr/>
              </p:nvPicPr>
              <p:blipFill>
                <a:blip r:embed="rId180"/>
                <a:stretch>
                  <a:fillRect/>
                </a:stretch>
              </p:blipFill>
              <p:spPr>
                <a:xfrm>
                  <a:off x="1879654" y="2551805"/>
                  <a:ext cx="320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72" name="Freihand 271">
                  <a:extLst>
                    <a:ext uri="{FF2B5EF4-FFF2-40B4-BE49-F238E27FC236}">
                      <a16:creationId xmlns:a16="http://schemas.microsoft.com/office/drawing/2014/main" id="{F4A78FEB-B8DB-45B3-B24D-EEC1159CD0C4}"/>
                    </a:ext>
                  </a:extLst>
                </p14:cNvPr>
                <p14:cNvContentPartPr/>
                <p14:nvPr/>
              </p14:nvContentPartPr>
              <p14:xfrm>
                <a:off x="2494894" y="2474405"/>
                <a:ext cx="257760" cy="241200"/>
              </p14:xfrm>
            </p:contentPart>
          </mc:Choice>
          <mc:Fallback>
            <p:pic>
              <p:nvPicPr>
                <p:cNvPr id="272" name="Freihand 271">
                  <a:extLst>
                    <a:ext uri="{FF2B5EF4-FFF2-40B4-BE49-F238E27FC236}">
                      <a16:creationId xmlns:a16="http://schemas.microsoft.com/office/drawing/2014/main" id="{F4A78FEB-B8DB-45B3-B24D-EEC1159CD0C4}"/>
                    </a:ext>
                  </a:extLst>
                </p:cNvPr>
                <p:cNvPicPr/>
                <p:nvPr/>
              </p:nvPicPr>
              <p:blipFill>
                <a:blip r:embed="rId182"/>
                <a:stretch>
                  <a:fillRect/>
                </a:stretch>
              </p:blipFill>
              <p:spPr>
                <a:xfrm>
                  <a:off x="2490574" y="2470085"/>
                  <a:ext cx="266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14" name="Freihand 313">
                  <a:extLst>
                    <a:ext uri="{FF2B5EF4-FFF2-40B4-BE49-F238E27FC236}">
                      <a16:creationId xmlns:a16="http://schemas.microsoft.com/office/drawing/2014/main" id="{E2B868B7-B4B4-4B9A-95E3-D4E7B3F1AF98}"/>
                    </a:ext>
                  </a:extLst>
                </p14:cNvPr>
                <p14:cNvContentPartPr/>
                <p14:nvPr/>
              </p14:nvContentPartPr>
              <p14:xfrm>
                <a:off x="485014" y="3564845"/>
                <a:ext cx="257040" cy="22320"/>
              </p14:xfrm>
            </p:contentPart>
          </mc:Choice>
          <mc:Fallback>
            <p:pic>
              <p:nvPicPr>
                <p:cNvPr id="314" name="Freihand 313">
                  <a:extLst>
                    <a:ext uri="{FF2B5EF4-FFF2-40B4-BE49-F238E27FC236}">
                      <a16:creationId xmlns:a16="http://schemas.microsoft.com/office/drawing/2014/main" id="{E2B868B7-B4B4-4B9A-95E3-D4E7B3F1AF98}"/>
                    </a:ext>
                  </a:extLst>
                </p:cNvPr>
                <p:cNvPicPr/>
                <p:nvPr/>
              </p:nvPicPr>
              <p:blipFill>
                <a:blip r:embed="rId184"/>
                <a:stretch>
                  <a:fillRect/>
                </a:stretch>
              </p:blipFill>
              <p:spPr>
                <a:xfrm>
                  <a:off x="480694" y="3560525"/>
                  <a:ext cx="265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15" name="Freihand 314">
                  <a:extLst>
                    <a:ext uri="{FF2B5EF4-FFF2-40B4-BE49-F238E27FC236}">
                      <a16:creationId xmlns:a16="http://schemas.microsoft.com/office/drawing/2014/main" id="{C76A44C1-1BF6-476B-AEE5-4245E3C782A5}"/>
                    </a:ext>
                  </a:extLst>
                </p14:cNvPr>
                <p14:cNvContentPartPr/>
                <p14:nvPr/>
              </p14:nvContentPartPr>
              <p14:xfrm>
                <a:off x="772654" y="3455045"/>
                <a:ext cx="138960" cy="208800"/>
              </p14:xfrm>
            </p:contentPart>
          </mc:Choice>
          <mc:Fallback>
            <p:pic>
              <p:nvPicPr>
                <p:cNvPr id="315" name="Freihand 314">
                  <a:extLst>
                    <a:ext uri="{FF2B5EF4-FFF2-40B4-BE49-F238E27FC236}">
                      <a16:creationId xmlns:a16="http://schemas.microsoft.com/office/drawing/2014/main" id="{C76A44C1-1BF6-476B-AEE5-4245E3C782A5}"/>
                    </a:ext>
                  </a:extLst>
                </p:cNvPr>
                <p:cNvPicPr/>
                <p:nvPr/>
              </p:nvPicPr>
              <p:blipFill>
                <a:blip r:embed="rId186"/>
                <a:stretch>
                  <a:fillRect/>
                </a:stretch>
              </p:blipFill>
              <p:spPr>
                <a:xfrm>
                  <a:off x="768334" y="3450725"/>
                  <a:ext cx="147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17" name="Freihand 316">
                  <a:extLst>
                    <a:ext uri="{FF2B5EF4-FFF2-40B4-BE49-F238E27FC236}">
                      <a16:creationId xmlns:a16="http://schemas.microsoft.com/office/drawing/2014/main" id="{65241D22-B616-4EC0-A9C1-D540077E4DC9}"/>
                    </a:ext>
                  </a:extLst>
                </p14:cNvPr>
                <p14:cNvContentPartPr/>
                <p14:nvPr/>
              </p14:nvContentPartPr>
              <p14:xfrm>
                <a:off x="1225174" y="3397445"/>
                <a:ext cx="190800" cy="234720"/>
              </p14:xfrm>
            </p:contentPart>
          </mc:Choice>
          <mc:Fallback>
            <p:pic>
              <p:nvPicPr>
                <p:cNvPr id="317" name="Freihand 316">
                  <a:extLst>
                    <a:ext uri="{FF2B5EF4-FFF2-40B4-BE49-F238E27FC236}">
                      <a16:creationId xmlns:a16="http://schemas.microsoft.com/office/drawing/2014/main" id="{65241D22-B616-4EC0-A9C1-D540077E4DC9}"/>
                    </a:ext>
                  </a:extLst>
                </p:cNvPr>
                <p:cNvPicPr/>
                <p:nvPr/>
              </p:nvPicPr>
              <p:blipFill>
                <a:blip r:embed="rId188"/>
                <a:stretch>
                  <a:fillRect/>
                </a:stretch>
              </p:blipFill>
              <p:spPr>
                <a:xfrm>
                  <a:off x="1220854" y="3393125"/>
                  <a:ext cx="1994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18" name="Freihand 317">
                  <a:extLst>
                    <a:ext uri="{FF2B5EF4-FFF2-40B4-BE49-F238E27FC236}">
                      <a16:creationId xmlns:a16="http://schemas.microsoft.com/office/drawing/2014/main" id="{09F1C954-1E0B-49A2-821D-202EDA32D28C}"/>
                    </a:ext>
                  </a:extLst>
                </p14:cNvPr>
                <p14:cNvContentPartPr/>
                <p14:nvPr/>
              </p14:nvContentPartPr>
              <p14:xfrm>
                <a:off x="1247494" y="3454325"/>
                <a:ext cx="198000" cy="83880"/>
              </p14:xfrm>
            </p:contentPart>
          </mc:Choice>
          <mc:Fallback>
            <p:pic>
              <p:nvPicPr>
                <p:cNvPr id="318" name="Freihand 317">
                  <a:extLst>
                    <a:ext uri="{FF2B5EF4-FFF2-40B4-BE49-F238E27FC236}">
                      <a16:creationId xmlns:a16="http://schemas.microsoft.com/office/drawing/2014/main" id="{09F1C954-1E0B-49A2-821D-202EDA32D28C}"/>
                    </a:ext>
                  </a:extLst>
                </p:cNvPr>
                <p:cNvPicPr/>
                <p:nvPr/>
              </p:nvPicPr>
              <p:blipFill>
                <a:blip r:embed="rId190"/>
                <a:stretch>
                  <a:fillRect/>
                </a:stretch>
              </p:blipFill>
              <p:spPr>
                <a:xfrm>
                  <a:off x="1243174" y="3450005"/>
                  <a:ext cx="206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19" name="Freihand 318">
                  <a:extLst>
                    <a:ext uri="{FF2B5EF4-FFF2-40B4-BE49-F238E27FC236}">
                      <a16:creationId xmlns:a16="http://schemas.microsoft.com/office/drawing/2014/main" id="{FEBF90C7-87F2-4E0B-95DF-2B124FA57CE4}"/>
                    </a:ext>
                  </a:extLst>
                </p14:cNvPr>
                <p14:cNvContentPartPr/>
                <p14:nvPr/>
              </p14:nvContentPartPr>
              <p14:xfrm>
                <a:off x="1440814" y="3258845"/>
                <a:ext cx="174600" cy="158040"/>
              </p14:xfrm>
            </p:contentPart>
          </mc:Choice>
          <mc:Fallback>
            <p:pic>
              <p:nvPicPr>
                <p:cNvPr id="319" name="Freihand 318">
                  <a:extLst>
                    <a:ext uri="{FF2B5EF4-FFF2-40B4-BE49-F238E27FC236}">
                      <a16:creationId xmlns:a16="http://schemas.microsoft.com/office/drawing/2014/main" id="{FEBF90C7-87F2-4E0B-95DF-2B124FA57CE4}"/>
                    </a:ext>
                  </a:extLst>
                </p:cNvPr>
                <p:cNvPicPr/>
                <p:nvPr/>
              </p:nvPicPr>
              <p:blipFill>
                <a:blip r:embed="rId192"/>
                <a:stretch>
                  <a:fillRect/>
                </a:stretch>
              </p:blipFill>
              <p:spPr>
                <a:xfrm>
                  <a:off x="1436494" y="3254525"/>
                  <a:ext cx="183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20" name="Freihand 319">
                  <a:extLst>
                    <a:ext uri="{FF2B5EF4-FFF2-40B4-BE49-F238E27FC236}">
                      <a16:creationId xmlns:a16="http://schemas.microsoft.com/office/drawing/2014/main" id="{218AC556-C510-49AF-BCB4-14370C2E59CB}"/>
                    </a:ext>
                  </a:extLst>
                </p14:cNvPr>
                <p14:cNvContentPartPr/>
                <p14:nvPr/>
              </p14:nvContentPartPr>
              <p14:xfrm>
                <a:off x="1724134" y="3424445"/>
                <a:ext cx="207360" cy="16560"/>
              </p14:xfrm>
            </p:contentPart>
          </mc:Choice>
          <mc:Fallback>
            <p:pic>
              <p:nvPicPr>
                <p:cNvPr id="320" name="Freihand 319">
                  <a:extLst>
                    <a:ext uri="{FF2B5EF4-FFF2-40B4-BE49-F238E27FC236}">
                      <a16:creationId xmlns:a16="http://schemas.microsoft.com/office/drawing/2014/main" id="{218AC556-C510-49AF-BCB4-14370C2E59CB}"/>
                    </a:ext>
                  </a:extLst>
                </p:cNvPr>
                <p:cNvPicPr/>
                <p:nvPr/>
              </p:nvPicPr>
              <p:blipFill>
                <a:blip r:embed="rId194"/>
                <a:stretch>
                  <a:fillRect/>
                </a:stretch>
              </p:blipFill>
              <p:spPr>
                <a:xfrm>
                  <a:off x="1719814" y="3420125"/>
                  <a:ext cx="216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21" name="Freihand 320">
                  <a:extLst>
                    <a:ext uri="{FF2B5EF4-FFF2-40B4-BE49-F238E27FC236}">
                      <a16:creationId xmlns:a16="http://schemas.microsoft.com/office/drawing/2014/main" id="{F511D7F5-C09A-4256-ADB1-4F616B5CBE5A}"/>
                    </a:ext>
                  </a:extLst>
                </p14:cNvPr>
                <p14:cNvContentPartPr/>
                <p14:nvPr/>
              </p14:nvContentPartPr>
              <p14:xfrm>
                <a:off x="1723414" y="3484565"/>
                <a:ext cx="210600" cy="40680"/>
              </p14:xfrm>
            </p:contentPart>
          </mc:Choice>
          <mc:Fallback>
            <p:pic>
              <p:nvPicPr>
                <p:cNvPr id="321" name="Freihand 320">
                  <a:extLst>
                    <a:ext uri="{FF2B5EF4-FFF2-40B4-BE49-F238E27FC236}">
                      <a16:creationId xmlns:a16="http://schemas.microsoft.com/office/drawing/2014/main" id="{F511D7F5-C09A-4256-ADB1-4F616B5CBE5A}"/>
                    </a:ext>
                  </a:extLst>
                </p:cNvPr>
                <p:cNvPicPr/>
                <p:nvPr/>
              </p:nvPicPr>
              <p:blipFill>
                <a:blip r:embed="rId196"/>
                <a:stretch>
                  <a:fillRect/>
                </a:stretch>
              </p:blipFill>
              <p:spPr>
                <a:xfrm>
                  <a:off x="1719094" y="3480245"/>
                  <a:ext cx="219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22" name="Freihand 321">
                  <a:extLst>
                    <a:ext uri="{FF2B5EF4-FFF2-40B4-BE49-F238E27FC236}">
                      <a16:creationId xmlns:a16="http://schemas.microsoft.com/office/drawing/2014/main" id="{8A1842F1-DF06-40F4-9B38-02696690C15C}"/>
                    </a:ext>
                  </a:extLst>
                </p14:cNvPr>
                <p14:cNvContentPartPr/>
                <p14:nvPr/>
              </p14:nvContentPartPr>
              <p14:xfrm>
                <a:off x="2220574" y="3250565"/>
                <a:ext cx="124560" cy="190800"/>
              </p14:xfrm>
            </p:contentPart>
          </mc:Choice>
          <mc:Fallback>
            <p:pic>
              <p:nvPicPr>
                <p:cNvPr id="322" name="Freihand 321">
                  <a:extLst>
                    <a:ext uri="{FF2B5EF4-FFF2-40B4-BE49-F238E27FC236}">
                      <a16:creationId xmlns:a16="http://schemas.microsoft.com/office/drawing/2014/main" id="{8A1842F1-DF06-40F4-9B38-02696690C15C}"/>
                    </a:ext>
                  </a:extLst>
                </p:cNvPr>
                <p:cNvPicPr/>
                <p:nvPr/>
              </p:nvPicPr>
              <p:blipFill>
                <a:blip r:embed="rId198"/>
                <a:stretch>
                  <a:fillRect/>
                </a:stretch>
              </p:blipFill>
              <p:spPr>
                <a:xfrm>
                  <a:off x="2216254" y="3246245"/>
                  <a:ext cx="133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23" name="Freihand 322">
                  <a:extLst>
                    <a:ext uri="{FF2B5EF4-FFF2-40B4-BE49-F238E27FC236}">
                      <a16:creationId xmlns:a16="http://schemas.microsoft.com/office/drawing/2014/main" id="{CE91E76F-47E4-471F-B3B8-66A03A51B0D9}"/>
                    </a:ext>
                  </a:extLst>
                </p14:cNvPr>
                <p14:cNvContentPartPr/>
                <p14:nvPr/>
              </p14:nvContentPartPr>
              <p14:xfrm>
                <a:off x="2335054" y="3212765"/>
                <a:ext cx="159840" cy="229320"/>
              </p14:xfrm>
            </p:contentPart>
          </mc:Choice>
          <mc:Fallback>
            <p:pic>
              <p:nvPicPr>
                <p:cNvPr id="323" name="Freihand 322">
                  <a:extLst>
                    <a:ext uri="{FF2B5EF4-FFF2-40B4-BE49-F238E27FC236}">
                      <a16:creationId xmlns:a16="http://schemas.microsoft.com/office/drawing/2014/main" id="{CE91E76F-47E4-471F-B3B8-66A03A51B0D9}"/>
                    </a:ext>
                  </a:extLst>
                </p:cNvPr>
                <p:cNvPicPr/>
                <p:nvPr/>
              </p:nvPicPr>
              <p:blipFill>
                <a:blip r:embed="rId200"/>
                <a:stretch>
                  <a:fillRect/>
                </a:stretch>
              </p:blipFill>
              <p:spPr>
                <a:xfrm>
                  <a:off x="2330734" y="3208445"/>
                  <a:ext cx="1684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28" name="Freihand 327">
                  <a:extLst>
                    <a:ext uri="{FF2B5EF4-FFF2-40B4-BE49-F238E27FC236}">
                      <a16:creationId xmlns:a16="http://schemas.microsoft.com/office/drawing/2014/main" id="{74CFC58E-95C4-461A-A041-69673798B5DC}"/>
                    </a:ext>
                  </a:extLst>
                </p14:cNvPr>
                <p14:cNvContentPartPr/>
                <p14:nvPr/>
              </p14:nvContentPartPr>
              <p14:xfrm>
                <a:off x="1253614" y="3856085"/>
                <a:ext cx="149760" cy="159480"/>
              </p14:xfrm>
            </p:contentPart>
          </mc:Choice>
          <mc:Fallback>
            <p:pic>
              <p:nvPicPr>
                <p:cNvPr id="328" name="Freihand 327">
                  <a:extLst>
                    <a:ext uri="{FF2B5EF4-FFF2-40B4-BE49-F238E27FC236}">
                      <a16:creationId xmlns:a16="http://schemas.microsoft.com/office/drawing/2014/main" id="{74CFC58E-95C4-461A-A041-69673798B5DC}"/>
                    </a:ext>
                  </a:extLst>
                </p:cNvPr>
                <p:cNvPicPr/>
                <p:nvPr/>
              </p:nvPicPr>
              <p:blipFill>
                <a:blip r:embed="rId202"/>
                <a:stretch>
                  <a:fillRect/>
                </a:stretch>
              </p:blipFill>
              <p:spPr>
                <a:xfrm>
                  <a:off x="1249294" y="3851765"/>
                  <a:ext cx="158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29" name="Freihand 328">
                  <a:extLst>
                    <a:ext uri="{FF2B5EF4-FFF2-40B4-BE49-F238E27FC236}">
                      <a16:creationId xmlns:a16="http://schemas.microsoft.com/office/drawing/2014/main" id="{A54FAB08-3299-4B38-B2FF-797BE446D2D6}"/>
                    </a:ext>
                  </a:extLst>
                </p14:cNvPr>
                <p14:cNvContentPartPr/>
                <p14:nvPr/>
              </p14:nvContentPartPr>
              <p14:xfrm>
                <a:off x="1490494" y="3711005"/>
                <a:ext cx="207000" cy="101160"/>
              </p14:xfrm>
            </p:contentPart>
          </mc:Choice>
          <mc:Fallback>
            <p:pic>
              <p:nvPicPr>
                <p:cNvPr id="329" name="Freihand 328">
                  <a:extLst>
                    <a:ext uri="{FF2B5EF4-FFF2-40B4-BE49-F238E27FC236}">
                      <a16:creationId xmlns:a16="http://schemas.microsoft.com/office/drawing/2014/main" id="{A54FAB08-3299-4B38-B2FF-797BE446D2D6}"/>
                    </a:ext>
                  </a:extLst>
                </p:cNvPr>
                <p:cNvPicPr/>
                <p:nvPr/>
              </p:nvPicPr>
              <p:blipFill>
                <a:blip r:embed="rId204"/>
                <a:stretch>
                  <a:fillRect/>
                </a:stretch>
              </p:blipFill>
              <p:spPr>
                <a:xfrm>
                  <a:off x="1486174" y="3706685"/>
                  <a:ext cx="215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30" name="Freihand 329">
                  <a:extLst>
                    <a:ext uri="{FF2B5EF4-FFF2-40B4-BE49-F238E27FC236}">
                      <a16:creationId xmlns:a16="http://schemas.microsoft.com/office/drawing/2014/main" id="{1416B310-E18D-4533-A50A-869642F18E44}"/>
                    </a:ext>
                  </a:extLst>
                </p14:cNvPr>
                <p14:cNvContentPartPr/>
                <p14:nvPr/>
              </p14:nvContentPartPr>
              <p14:xfrm>
                <a:off x="1842574" y="3803885"/>
                <a:ext cx="153360" cy="5400"/>
              </p14:xfrm>
            </p:contentPart>
          </mc:Choice>
          <mc:Fallback>
            <p:pic>
              <p:nvPicPr>
                <p:cNvPr id="330" name="Freihand 329">
                  <a:extLst>
                    <a:ext uri="{FF2B5EF4-FFF2-40B4-BE49-F238E27FC236}">
                      <a16:creationId xmlns:a16="http://schemas.microsoft.com/office/drawing/2014/main" id="{1416B310-E18D-4533-A50A-869642F18E44}"/>
                    </a:ext>
                  </a:extLst>
                </p:cNvPr>
                <p:cNvPicPr/>
                <p:nvPr/>
              </p:nvPicPr>
              <p:blipFill>
                <a:blip r:embed="rId206"/>
                <a:stretch>
                  <a:fillRect/>
                </a:stretch>
              </p:blipFill>
              <p:spPr>
                <a:xfrm>
                  <a:off x="1838254" y="3799565"/>
                  <a:ext cx="162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31" name="Freihand 330">
                  <a:extLst>
                    <a:ext uri="{FF2B5EF4-FFF2-40B4-BE49-F238E27FC236}">
                      <a16:creationId xmlns:a16="http://schemas.microsoft.com/office/drawing/2014/main" id="{8422DA30-BB89-4B30-90E4-31F749E9A459}"/>
                    </a:ext>
                  </a:extLst>
                </p14:cNvPr>
                <p14:cNvContentPartPr/>
                <p14:nvPr/>
              </p14:nvContentPartPr>
              <p14:xfrm>
                <a:off x="1807654" y="3692645"/>
                <a:ext cx="534960" cy="204480"/>
              </p14:xfrm>
            </p:contentPart>
          </mc:Choice>
          <mc:Fallback>
            <p:pic>
              <p:nvPicPr>
                <p:cNvPr id="331" name="Freihand 330">
                  <a:extLst>
                    <a:ext uri="{FF2B5EF4-FFF2-40B4-BE49-F238E27FC236}">
                      <a16:creationId xmlns:a16="http://schemas.microsoft.com/office/drawing/2014/main" id="{8422DA30-BB89-4B30-90E4-31F749E9A459}"/>
                    </a:ext>
                  </a:extLst>
                </p:cNvPr>
                <p:cNvPicPr/>
                <p:nvPr/>
              </p:nvPicPr>
              <p:blipFill>
                <a:blip r:embed="rId208"/>
                <a:stretch>
                  <a:fillRect/>
                </a:stretch>
              </p:blipFill>
              <p:spPr>
                <a:xfrm>
                  <a:off x="1803334" y="3688325"/>
                  <a:ext cx="543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32" name="Freihand 331">
                  <a:extLst>
                    <a:ext uri="{FF2B5EF4-FFF2-40B4-BE49-F238E27FC236}">
                      <a16:creationId xmlns:a16="http://schemas.microsoft.com/office/drawing/2014/main" id="{22AD3608-6849-4293-BE42-9D36C858BCE4}"/>
                    </a:ext>
                  </a:extLst>
                </p14:cNvPr>
                <p14:cNvContentPartPr/>
                <p14:nvPr/>
              </p14:nvContentPartPr>
              <p14:xfrm>
                <a:off x="2381134" y="3618485"/>
                <a:ext cx="175680" cy="198360"/>
              </p14:xfrm>
            </p:contentPart>
          </mc:Choice>
          <mc:Fallback>
            <p:pic>
              <p:nvPicPr>
                <p:cNvPr id="332" name="Freihand 331">
                  <a:extLst>
                    <a:ext uri="{FF2B5EF4-FFF2-40B4-BE49-F238E27FC236}">
                      <a16:creationId xmlns:a16="http://schemas.microsoft.com/office/drawing/2014/main" id="{22AD3608-6849-4293-BE42-9D36C858BCE4}"/>
                    </a:ext>
                  </a:extLst>
                </p:cNvPr>
                <p:cNvPicPr/>
                <p:nvPr/>
              </p:nvPicPr>
              <p:blipFill>
                <a:blip r:embed="rId210"/>
                <a:stretch>
                  <a:fillRect/>
                </a:stretch>
              </p:blipFill>
              <p:spPr>
                <a:xfrm>
                  <a:off x="2376814" y="3614165"/>
                  <a:ext cx="184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33" name="Freihand 332">
                  <a:extLst>
                    <a:ext uri="{FF2B5EF4-FFF2-40B4-BE49-F238E27FC236}">
                      <a16:creationId xmlns:a16="http://schemas.microsoft.com/office/drawing/2014/main" id="{EDF14596-2BA7-422A-B75E-CC2DE2E0B103}"/>
                    </a:ext>
                  </a:extLst>
                </p14:cNvPr>
                <p14:cNvContentPartPr/>
                <p14:nvPr/>
              </p14:nvContentPartPr>
              <p14:xfrm>
                <a:off x="2403814" y="3694805"/>
                <a:ext cx="262080" cy="64440"/>
              </p14:xfrm>
            </p:contentPart>
          </mc:Choice>
          <mc:Fallback>
            <p:pic>
              <p:nvPicPr>
                <p:cNvPr id="333" name="Freihand 332">
                  <a:extLst>
                    <a:ext uri="{FF2B5EF4-FFF2-40B4-BE49-F238E27FC236}">
                      <a16:creationId xmlns:a16="http://schemas.microsoft.com/office/drawing/2014/main" id="{EDF14596-2BA7-422A-B75E-CC2DE2E0B103}"/>
                    </a:ext>
                  </a:extLst>
                </p:cNvPr>
                <p:cNvPicPr/>
                <p:nvPr/>
              </p:nvPicPr>
              <p:blipFill>
                <a:blip r:embed="rId212"/>
                <a:stretch>
                  <a:fillRect/>
                </a:stretch>
              </p:blipFill>
              <p:spPr>
                <a:xfrm>
                  <a:off x="2399494" y="3690485"/>
                  <a:ext cx="270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35" name="Freihand 334">
                  <a:extLst>
                    <a:ext uri="{FF2B5EF4-FFF2-40B4-BE49-F238E27FC236}">
                      <a16:creationId xmlns:a16="http://schemas.microsoft.com/office/drawing/2014/main" id="{ED45883A-22EB-41FE-AC4F-E44A49C49802}"/>
                    </a:ext>
                  </a:extLst>
                </p14:cNvPr>
                <p14:cNvContentPartPr/>
                <p14:nvPr/>
              </p14:nvContentPartPr>
              <p14:xfrm>
                <a:off x="1488694" y="3484205"/>
                <a:ext cx="49680" cy="105120"/>
              </p14:xfrm>
            </p:contentPart>
          </mc:Choice>
          <mc:Fallback>
            <p:pic>
              <p:nvPicPr>
                <p:cNvPr id="335" name="Freihand 334">
                  <a:extLst>
                    <a:ext uri="{FF2B5EF4-FFF2-40B4-BE49-F238E27FC236}">
                      <a16:creationId xmlns:a16="http://schemas.microsoft.com/office/drawing/2014/main" id="{ED45883A-22EB-41FE-AC4F-E44A49C49802}"/>
                    </a:ext>
                  </a:extLst>
                </p:cNvPr>
                <p:cNvPicPr/>
                <p:nvPr/>
              </p:nvPicPr>
              <p:blipFill>
                <a:blip r:embed="rId214"/>
                <a:stretch>
                  <a:fillRect/>
                </a:stretch>
              </p:blipFill>
              <p:spPr>
                <a:xfrm>
                  <a:off x="1484374" y="3479885"/>
                  <a:ext cx="58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36" name="Freihand 335">
                  <a:extLst>
                    <a:ext uri="{FF2B5EF4-FFF2-40B4-BE49-F238E27FC236}">
                      <a16:creationId xmlns:a16="http://schemas.microsoft.com/office/drawing/2014/main" id="{5D431DDC-0721-45A9-A16C-33A30BFC2C76}"/>
                    </a:ext>
                  </a:extLst>
                </p14:cNvPr>
                <p14:cNvContentPartPr/>
                <p14:nvPr/>
              </p14:nvContentPartPr>
              <p14:xfrm>
                <a:off x="1489774" y="3489245"/>
                <a:ext cx="103680" cy="116280"/>
              </p14:xfrm>
            </p:contentPart>
          </mc:Choice>
          <mc:Fallback>
            <p:pic>
              <p:nvPicPr>
                <p:cNvPr id="336" name="Freihand 335">
                  <a:extLst>
                    <a:ext uri="{FF2B5EF4-FFF2-40B4-BE49-F238E27FC236}">
                      <a16:creationId xmlns:a16="http://schemas.microsoft.com/office/drawing/2014/main" id="{5D431DDC-0721-45A9-A16C-33A30BFC2C76}"/>
                    </a:ext>
                  </a:extLst>
                </p:cNvPr>
                <p:cNvPicPr/>
                <p:nvPr/>
              </p:nvPicPr>
              <p:blipFill>
                <a:blip r:embed="rId216"/>
                <a:stretch>
                  <a:fillRect/>
                </a:stretch>
              </p:blipFill>
              <p:spPr>
                <a:xfrm>
                  <a:off x="1485454" y="3484925"/>
                  <a:ext cx="112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37" name="Freihand 336">
                  <a:extLst>
                    <a:ext uri="{FF2B5EF4-FFF2-40B4-BE49-F238E27FC236}">
                      <a16:creationId xmlns:a16="http://schemas.microsoft.com/office/drawing/2014/main" id="{1C58853E-EEBD-4B96-8C2A-07BAE73A2782}"/>
                    </a:ext>
                  </a:extLst>
                </p14:cNvPr>
                <p14:cNvContentPartPr/>
                <p14:nvPr/>
              </p14:nvContentPartPr>
              <p14:xfrm>
                <a:off x="1484374" y="4018445"/>
                <a:ext cx="42840" cy="105120"/>
              </p14:xfrm>
            </p:contentPart>
          </mc:Choice>
          <mc:Fallback>
            <p:pic>
              <p:nvPicPr>
                <p:cNvPr id="337" name="Freihand 336">
                  <a:extLst>
                    <a:ext uri="{FF2B5EF4-FFF2-40B4-BE49-F238E27FC236}">
                      <a16:creationId xmlns:a16="http://schemas.microsoft.com/office/drawing/2014/main" id="{1C58853E-EEBD-4B96-8C2A-07BAE73A2782}"/>
                    </a:ext>
                  </a:extLst>
                </p:cNvPr>
                <p:cNvPicPr/>
                <p:nvPr/>
              </p:nvPicPr>
              <p:blipFill>
                <a:blip r:embed="rId218"/>
                <a:stretch>
                  <a:fillRect/>
                </a:stretch>
              </p:blipFill>
              <p:spPr>
                <a:xfrm>
                  <a:off x="1480054" y="4014125"/>
                  <a:ext cx="51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38" name="Freihand 337">
                  <a:extLst>
                    <a:ext uri="{FF2B5EF4-FFF2-40B4-BE49-F238E27FC236}">
                      <a16:creationId xmlns:a16="http://schemas.microsoft.com/office/drawing/2014/main" id="{77C2DEC1-B22F-4CC9-9D6A-C57D727B77EA}"/>
                    </a:ext>
                  </a:extLst>
                </p14:cNvPr>
                <p14:cNvContentPartPr/>
                <p14:nvPr/>
              </p14:nvContentPartPr>
              <p14:xfrm>
                <a:off x="1499134" y="3976685"/>
                <a:ext cx="162720" cy="158040"/>
              </p14:xfrm>
            </p:contentPart>
          </mc:Choice>
          <mc:Fallback>
            <p:pic>
              <p:nvPicPr>
                <p:cNvPr id="338" name="Freihand 337">
                  <a:extLst>
                    <a:ext uri="{FF2B5EF4-FFF2-40B4-BE49-F238E27FC236}">
                      <a16:creationId xmlns:a16="http://schemas.microsoft.com/office/drawing/2014/main" id="{77C2DEC1-B22F-4CC9-9D6A-C57D727B77EA}"/>
                    </a:ext>
                  </a:extLst>
                </p:cNvPr>
                <p:cNvPicPr/>
                <p:nvPr/>
              </p:nvPicPr>
              <p:blipFill>
                <a:blip r:embed="rId220"/>
                <a:stretch>
                  <a:fillRect/>
                </a:stretch>
              </p:blipFill>
              <p:spPr>
                <a:xfrm>
                  <a:off x="1494814" y="3972365"/>
                  <a:ext cx="171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39" name="Freihand 338">
                  <a:extLst>
                    <a:ext uri="{FF2B5EF4-FFF2-40B4-BE49-F238E27FC236}">
                      <a16:creationId xmlns:a16="http://schemas.microsoft.com/office/drawing/2014/main" id="{30AC29A5-F8A0-42E1-88E5-7D1E0EA0A707}"/>
                    </a:ext>
                  </a:extLst>
                </p14:cNvPr>
                <p14:cNvContentPartPr/>
                <p14:nvPr/>
              </p14:nvContentPartPr>
              <p14:xfrm>
                <a:off x="3060814" y="3165605"/>
                <a:ext cx="114480" cy="122760"/>
              </p14:xfrm>
            </p:contentPart>
          </mc:Choice>
          <mc:Fallback>
            <p:pic>
              <p:nvPicPr>
                <p:cNvPr id="339" name="Freihand 338">
                  <a:extLst>
                    <a:ext uri="{FF2B5EF4-FFF2-40B4-BE49-F238E27FC236}">
                      <a16:creationId xmlns:a16="http://schemas.microsoft.com/office/drawing/2014/main" id="{30AC29A5-F8A0-42E1-88E5-7D1E0EA0A707}"/>
                    </a:ext>
                  </a:extLst>
                </p:cNvPr>
                <p:cNvPicPr/>
                <p:nvPr/>
              </p:nvPicPr>
              <p:blipFill>
                <a:blip r:embed="rId222"/>
                <a:stretch>
                  <a:fillRect/>
                </a:stretch>
              </p:blipFill>
              <p:spPr>
                <a:xfrm>
                  <a:off x="3056494" y="3161285"/>
                  <a:ext cx="123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40" name="Freihand 339">
                  <a:extLst>
                    <a:ext uri="{FF2B5EF4-FFF2-40B4-BE49-F238E27FC236}">
                      <a16:creationId xmlns:a16="http://schemas.microsoft.com/office/drawing/2014/main" id="{C110C499-BEF1-4F96-AAD8-2165B62AF75B}"/>
                    </a:ext>
                  </a:extLst>
                </p14:cNvPr>
                <p14:cNvContentPartPr/>
                <p14:nvPr/>
              </p14:nvContentPartPr>
              <p14:xfrm>
                <a:off x="3053974" y="3205925"/>
                <a:ext cx="144360" cy="38880"/>
              </p14:xfrm>
            </p:contentPart>
          </mc:Choice>
          <mc:Fallback>
            <p:pic>
              <p:nvPicPr>
                <p:cNvPr id="340" name="Freihand 339">
                  <a:extLst>
                    <a:ext uri="{FF2B5EF4-FFF2-40B4-BE49-F238E27FC236}">
                      <a16:creationId xmlns:a16="http://schemas.microsoft.com/office/drawing/2014/main" id="{C110C499-BEF1-4F96-AAD8-2165B62AF75B}"/>
                    </a:ext>
                  </a:extLst>
                </p:cNvPr>
                <p:cNvPicPr/>
                <p:nvPr/>
              </p:nvPicPr>
              <p:blipFill>
                <a:blip r:embed="rId224"/>
                <a:stretch>
                  <a:fillRect/>
                </a:stretch>
              </p:blipFill>
              <p:spPr>
                <a:xfrm>
                  <a:off x="3049654" y="3201605"/>
                  <a:ext cx="153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41" name="Freihand 340">
                  <a:extLst>
                    <a:ext uri="{FF2B5EF4-FFF2-40B4-BE49-F238E27FC236}">
                      <a16:creationId xmlns:a16="http://schemas.microsoft.com/office/drawing/2014/main" id="{3979E107-E953-4937-BBDB-131A876490F4}"/>
                    </a:ext>
                  </a:extLst>
                </p14:cNvPr>
                <p14:cNvContentPartPr/>
                <p14:nvPr/>
              </p14:nvContentPartPr>
              <p14:xfrm>
                <a:off x="3224614" y="3185405"/>
                <a:ext cx="140400" cy="144000"/>
              </p14:xfrm>
            </p:contentPart>
          </mc:Choice>
          <mc:Fallback>
            <p:pic>
              <p:nvPicPr>
                <p:cNvPr id="341" name="Freihand 340">
                  <a:extLst>
                    <a:ext uri="{FF2B5EF4-FFF2-40B4-BE49-F238E27FC236}">
                      <a16:creationId xmlns:a16="http://schemas.microsoft.com/office/drawing/2014/main" id="{3979E107-E953-4937-BBDB-131A876490F4}"/>
                    </a:ext>
                  </a:extLst>
                </p:cNvPr>
                <p:cNvPicPr/>
                <p:nvPr/>
              </p:nvPicPr>
              <p:blipFill>
                <a:blip r:embed="rId226"/>
                <a:stretch>
                  <a:fillRect/>
                </a:stretch>
              </p:blipFill>
              <p:spPr>
                <a:xfrm>
                  <a:off x="3220294" y="3181085"/>
                  <a:ext cx="149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42" name="Freihand 341">
                  <a:extLst>
                    <a:ext uri="{FF2B5EF4-FFF2-40B4-BE49-F238E27FC236}">
                      <a16:creationId xmlns:a16="http://schemas.microsoft.com/office/drawing/2014/main" id="{ABA41F63-033B-40BA-85CC-B03F6CB1CEC9}"/>
                    </a:ext>
                  </a:extLst>
                </p14:cNvPr>
                <p14:cNvContentPartPr/>
                <p14:nvPr/>
              </p14:nvContentPartPr>
              <p14:xfrm>
                <a:off x="3287974" y="2985965"/>
                <a:ext cx="124920" cy="150480"/>
              </p14:xfrm>
            </p:contentPart>
          </mc:Choice>
          <mc:Fallback>
            <p:pic>
              <p:nvPicPr>
                <p:cNvPr id="342" name="Freihand 341">
                  <a:extLst>
                    <a:ext uri="{FF2B5EF4-FFF2-40B4-BE49-F238E27FC236}">
                      <a16:creationId xmlns:a16="http://schemas.microsoft.com/office/drawing/2014/main" id="{ABA41F63-033B-40BA-85CC-B03F6CB1CEC9}"/>
                    </a:ext>
                  </a:extLst>
                </p:cNvPr>
                <p:cNvPicPr/>
                <p:nvPr/>
              </p:nvPicPr>
              <p:blipFill>
                <a:blip r:embed="rId228"/>
                <a:stretch>
                  <a:fillRect/>
                </a:stretch>
              </p:blipFill>
              <p:spPr>
                <a:xfrm>
                  <a:off x="3283654" y="2981645"/>
                  <a:ext cx="133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43" name="Freihand 342">
                  <a:extLst>
                    <a:ext uri="{FF2B5EF4-FFF2-40B4-BE49-F238E27FC236}">
                      <a16:creationId xmlns:a16="http://schemas.microsoft.com/office/drawing/2014/main" id="{03FB478B-0DB9-4228-A221-D7E7C92F70E0}"/>
                    </a:ext>
                  </a:extLst>
                </p14:cNvPr>
                <p14:cNvContentPartPr/>
                <p14:nvPr/>
              </p14:nvContentPartPr>
              <p14:xfrm>
                <a:off x="3480214" y="3110525"/>
                <a:ext cx="198360" cy="20160"/>
              </p14:xfrm>
            </p:contentPart>
          </mc:Choice>
          <mc:Fallback>
            <p:pic>
              <p:nvPicPr>
                <p:cNvPr id="343" name="Freihand 342">
                  <a:extLst>
                    <a:ext uri="{FF2B5EF4-FFF2-40B4-BE49-F238E27FC236}">
                      <a16:creationId xmlns:a16="http://schemas.microsoft.com/office/drawing/2014/main" id="{03FB478B-0DB9-4228-A221-D7E7C92F70E0}"/>
                    </a:ext>
                  </a:extLst>
                </p:cNvPr>
                <p:cNvPicPr/>
                <p:nvPr/>
              </p:nvPicPr>
              <p:blipFill>
                <a:blip r:embed="rId230"/>
                <a:stretch>
                  <a:fillRect/>
                </a:stretch>
              </p:blipFill>
              <p:spPr>
                <a:xfrm>
                  <a:off x="3475894" y="3106205"/>
                  <a:ext cx="207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44" name="Freihand 343">
                  <a:extLst>
                    <a:ext uri="{FF2B5EF4-FFF2-40B4-BE49-F238E27FC236}">
                      <a16:creationId xmlns:a16="http://schemas.microsoft.com/office/drawing/2014/main" id="{8ECB8373-B210-46B0-B658-611A8D7DA2A4}"/>
                    </a:ext>
                  </a:extLst>
                </p14:cNvPr>
                <p14:cNvContentPartPr/>
                <p14:nvPr/>
              </p14:nvContentPartPr>
              <p14:xfrm>
                <a:off x="3512614" y="3139325"/>
                <a:ext cx="194040" cy="38520"/>
              </p14:xfrm>
            </p:contentPart>
          </mc:Choice>
          <mc:Fallback>
            <p:pic>
              <p:nvPicPr>
                <p:cNvPr id="344" name="Freihand 343">
                  <a:extLst>
                    <a:ext uri="{FF2B5EF4-FFF2-40B4-BE49-F238E27FC236}">
                      <a16:creationId xmlns:a16="http://schemas.microsoft.com/office/drawing/2014/main" id="{8ECB8373-B210-46B0-B658-611A8D7DA2A4}"/>
                    </a:ext>
                  </a:extLst>
                </p:cNvPr>
                <p:cNvPicPr/>
                <p:nvPr/>
              </p:nvPicPr>
              <p:blipFill>
                <a:blip r:embed="rId232"/>
                <a:stretch>
                  <a:fillRect/>
                </a:stretch>
              </p:blipFill>
              <p:spPr>
                <a:xfrm>
                  <a:off x="3508294" y="3135005"/>
                  <a:ext cx="202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45" name="Freihand 344">
                  <a:extLst>
                    <a:ext uri="{FF2B5EF4-FFF2-40B4-BE49-F238E27FC236}">
                      <a16:creationId xmlns:a16="http://schemas.microsoft.com/office/drawing/2014/main" id="{FBFD7D1C-F4B8-46F8-A0F3-5CBE38D3FE69}"/>
                    </a:ext>
                  </a:extLst>
                </p14:cNvPr>
                <p14:cNvContentPartPr/>
                <p14:nvPr/>
              </p14:nvContentPartPr>
              <p14:xfrm>
                <a:off x="3857854" y="3009365"/>
                <a:ext cx="52560" cy="168840"/>
              </p14:xfrm>
            </p:contentPart>
          </mc:Choice>
          <mc:Fallback>
            <p:pic>
              <p:nvPicPr>
                <p:cNvPr id="345" name="Freihand 344">
                  <a:extLst>
                    <a:ext uri="{FF2B5EF4-FFF2-40B4-BE49-F238E27FC236}">
                      <a16:creationId xmlns:a16="http://schemas.microsoft.com/office/drawing/2014/main" id="{FBFD7D1C-F4B8-46F8-A0F3-5CBE38D3FE69}"/>
                    </a:ext>
                  </a:extLst>
                </p:cNvPr>
                <p:cNvPicPr/>
                <p:nvPr/>
              </p:nvPicPr>
              <p:blipFill>
                <a:blip r:embed="rId234"/>
                <a:stretch>
                  <a:fillRect/>
                </a:stretch>
              </p:blipFill>
              <p:spPr>
                <a:xfrm>
                  <a:off x="3853534" y="3005045"/>
                  <a:ext cx="61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46" name="Freihand 345">
                  <a:extLst>
                    <a:ext uri="{FF2B5EF4-FFF2-40B4-BE49-F238E27FC236}">
                      <a16:creationId xmlns:a16="http://schemas.microsoft.com/office/drawing/2014/main" id="{B706D016-656C-4472-844B-E94534DF5945}"/>
                    </a:ext>
                  </a:extLst>
                </p14:cNvPr>
                <p14:cNvContentPartPr/>
                <p14:nvPr/>
              </p14:nvContentPartPr>
              <p14:xfrm>
                <a:off x="3943534" y="2982005"/>
                <a:ext cx="107280" cy="152640"/>
              </p14:xfrm>
            </p:contentPart>
          </mc:Choice>
          <mc:Fallback>
            <p:pic>
              <p:nvPicPr>
                <p:cNvPr id="346" name="Freihand 345">
                  <a:extLst>
                    <a:ext uri="{FF2B5EF4-FFF2-40B4-BE49-F238E27FC236}">
                      <a16:creationId xmlns:a16="http://schemas.microsoft.com/office/drawing/2014/main" id="{B706D016-656C-4472-844B-E94534DF5945}"/>
                    </a:ext>
                  </a:extLst>
                </p:cNvPr>
                <p:cNvPicPr/>
                <p:nvPr/>
              </p:nvPicPr>
              <p:blipFill>
                <a:blip r:embed="rId236"/>
                <a:stretch>
                  <a:fillRect/>
                </a:stretch>
              </p:blipFill>
              <p:spPr>
                <a:xfrm>
                  <a:off x="3939214" y="2977685"/>
                  <a:ext cx="115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49" name="Freihand 348">
                  <a:extLst>
                    <a:ext uri="{FF2B5EF4-FFF2-40B4-BE49-F238E27FC236}">
                      <a16:creationId xmlns:a16="http://schemas.microsoft.com/office/drawing/2014/main" id="{8F983DF3-DF58-49DC-B89A-0D389B4DC4A6}"/>
                    </a:ext>
                  </a:extLst>
                </p14:cNvPr>
                <p14:cNvContentPartPr/>
                <p14:nvPr/>
              </p14:nvContentPartPr>
              <p14:xfrm>
                <a:off x="3124534" y="3571325"/>
                <a:ext cx="145080" cy="52920"/>
              </p14:xfrm>
            </p:contentPart>
          </mc:Choice>
          <mc:Fallback>
            <p:pic>
              <p:nvPicPr>
                <p:cNvPr id="349" name="Freihand 348">
                  <a:extLst>
                    <a:ext uri="{FF2B5EF4-FFF2-40B4-BE49-F238E27FC236}">
                      <a16:creationId xmlns:a16="http://schemas.microsoft.com/office/drawing/2014/main" id="{8F983DF3-DF58-49DC-B89A-0D389B4DC4A6}"/>
                    </a:ext>
                  </a:extLst>
                </p:cNvPr>
                <p:cNvPicPr/>
                <p:nvPr/>
              </p:nvPicPr>
              <p:blipFill>
                <a:blip r:embed="rId238"/>
                <a:stretch>
                  <a:fillRect/>
                </a:stretch>
              </p:blipFill>
              <p:spPr>
                <a:xfrm>
                  <a:off x="3120214" y="3567005"/>
                  <a:ext cx="153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50" name="Freihand 349">
                  <a:extLst>
                    <a:ext uri="{FF2B5EF4-FFF2-40B4-BE49-F238E27FC236}">
                      <a16:creationId xmlns:a16="http://schemas.microsoft.com/office/drawing/2014/main" id="{5F32F53A-3F26-4224-BDDB-A1E80ABA9930}"/>
                    </a:ext>
                  </a:extLst>
                </p14:cNvPr>
                <p14:cNvContentPartPr/>
                <p14:nvPr/>
              </p14:nvContentPartPr>
              <p14:xfrm>
                <a:off x="3222094" y="3556205"/>
                <a:ext cx="36720" cy="192240"/>
              </p14:xfrm>
            </p:contentPart>
          </mc:Choice>
          <mc:Fallback>
            <p:pic>
              <p:nvPicPr>
                <p:cNvPr id="350" name="Freihand 349">
                  <a:extLst>
                    <a:ext uri="{FF2B5EF4-FFF2-40B4-BE49-F238E27FC236}">
                      <a16:creationId xmlns:a16="http://schemas.microsoft.com/office/drawing/2014/main" id="{5F32F53A-3F26-4224-BDDB-A1E80ABA9930}"/>
                    </a:ext>
                  </a:extLst>
                </p:cNvPr>
                <p:cNvPicPr/>
                <p:nvPr/>
              </p:nvPicPr>
              <p:blipFill>
                <a:blip r:embed="rId240"/>
                <a:stretch>
                  <a:fillRect/>
                </a:stretch>
              </p:blipFill>
              <p:spPr>
                <a:xfrm>
                  <a:off x="3217774" y="3551885"/>
                  <a:ext cx="45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52" name="Freihand 351">
                  <a:extLst>
                    <a:ext uri="{FF2B5EF4-FFF2-40B4-BE49-F238E27FC236}">
                      <a16:creationId xmlns:a16="http://schemas.microsoft.com/office/drawing/2014/main" id="{60C5897C-2B7D-458F-B7EF-50A4C50B122D}"/>
                    </a:ext>
                  </a:extLst>
                </p14:cNvPr>
                <p14:cNvContentPartPr/>
                <p14:nvPr/>
              </p14:nvContentPartPr>
              <p14:xfrm>
                <a:off x="3339454" y="3633965"/>
                <a:ext cx="16200" cy="117000"/>
              </p14:xfrm>
            </p:contentPart>
          </mc:Choice>
          <mc:Fallback>
            <p:pic>
              <p:nvPicPr>
                <p:cNvPr id="352" name="Freihand 351">
                  <a:extLst>
                    <a:ext uri="{FF2B5EF4-FFF2-40B4-BE49-F238E27FC236}">
                      <a16:creationId xmlns:a16="http://schemas.microsoft.com/office/drawing/2014/main" id="{60C5897C-2B7D-458F-B7EF-50A4C50B122D}"/>
                    </a:ext>
                  </a:extLst>
                </p:cNvPr>
                <p:cNvPicPr/>
                <p:nvPr/>
              </p:nvPicPr>
              <p:blipFill>
                <a:blip r:embed="rId242"/>
                <a:stretch>
                  <a:fillRect/>
                </a:stretch>
              </p:blipFill>
              <p:spPr>
                <a:xfrm>
                  <a:off x="3335134" y="3629645"/>
                  <a:ext cx="24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53" name="Freihand 352">
                  <a:extLst>
                    <a:ext uri="{FF2B5EF4-FFF2-40B4-BE49-F238E27FC236}">
                      <a16:creationId xmlns:a16="http://schemas.microsoft.com/office/drawing/2014/main" id="{40B725E1-598D-4620-8A7B-1F25ED35C6FD}"/>
                    </a:ext>
                  </a:extLst>
                </p14:cNvPr>
                <p14:cNvContentPartPr/>
                <p14:nvPr/>
              </p14:nvContentPartPr>
              <p14:xfrm>
                <a:off x="3284374" y="3605165"/>
                <a:ext cx="136080" cy="142560"/>
              </p14:xfrm>
            </p:contentPart>
          </mc:Choice>
          <mc:Fallback>
            <p:pic>
              <p:nvPicPr>
                <p:cNvPr id="353" name="Freihand 352">
                  <a:extLst>
                    <a:ext uri="{FF2B5EF4-FFF2-40B4-BE49-F238E27FC236}">
                      <a16:creationId xmlns:a16="http://schemas.microsoft.com/office/drawing/2014/main" id="{40B725E1-598D-4620-8A7B-1F25ED35C6FD}"/>
                    </a:ext>
                  </a:extLst>
                </p:cNvPr>
                <p:cNvPicPr/>
                <p:nvPr/>
              </p:nvPicPr>
              <p:blipFill>
                <a:blip r:embed="rId244"/>
                <a:stretch>
                  <a:fillRect/>
                </a:stretch>
              </p:blipFill>
              <p:spPr>
                <a:xfrm>
                  <a:off x="3280054" y="3600845"/>
                  <a:ext cx="144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54" name="Freihand 353">
                  <a:extLst>
                    <a:ext uri="{FF2B5EF4-FFF2-40B4-BE49-F238E27FC236}">
                      <a16:creationId xmlns:a16="http://schemas.microsoft.com/office/drawing/2014/main" id="{156BC5FE-F886-405E-9BAE-2BB8EC046294}"/>
                    </a:ext>
                  </a:extLst>
                </p14:cNvPr>
                <p14:cNvContentPartPr/>
                <p14:nvPr/>
              </p14:nvContentPartPr>
              <p14:xfrm>
                <a:off x="3591094" y="3466565"/>
                <a:ext cx="136080" cy="17640"/>
              </p14:xfrm>
            </p:contentPart>
          </mc:Choice>
          <mc:Fallback>
            <p:pic>
              <p:nvPicPr>
                <p:cNvPr id="354" name="Freihand 353">
                  <a:extLst>
                    <a:ext uri="{FF2B5EF4-FFF2-40B4-BE49-F238E27FC236}">
                      <a16:creationId xmlns:a16="http://schemas.microsoft.com/office/drawing/2014/main" id="{156BC5FE-F886-405E-9BAE-2BB8EC046294}"/>
                    </a:ext>
                  </a:extLst>
                </p:cNvPr>
                <p:cNvPicPr/>
                <p:nvPr/>
              </p:nvPicPr>
              <p:blipFill>
                <a:blip r:embed="rId246"/>
                <a:stretch>
                  <a:fillRect/>
                </a:stretch>
              </p:blipFill>
              <p:spPr>
                <a:xfrm>
                  <a:off x="3586774" y="3462245"/>
                  <a:ext cx="144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55" name="Freihand 354">
                  <a:extLst>
                    <a:ext uri="{FF2B5EF4-FFF2-40B4-BE49-F238E27FC236}">
                      <a16:creationId xmlns:a16="http://schemas.microsoft.com/office/drawing/2014/main" id="{AD93227D-8650-4BB1-8013-3621DE583083}"/>
                    </a:ext>
                  </a:extLst>
                </p14:cNvPr>
                <p14:cNvContentPartPr/>
                <p14:nvPr/>
              </p14:nvContentPartPr>
              <p14:xfrm>
                <a:off x="3609454" y="3518405"/>
                <a:ext cx="134640" cy="30960"/>
              </p14:xfrm>
            </p:contentPart>
          </mc:Choice>
          <mc:Fallback>
            <p:pic>
              <p:nvPicPr>
                <p:cNvPr id="355" name="Freihand 354">
                  <a:extLst>
                    <a:ext uri="{FF2B5EF4-FFF2-40B4-BE49-F238E27FC236}">
                      <a16:creationId xmlns:a16="http://schemas.microsoft.com/office/drawing/2014/main" id="{AD93227D-8650-4BB1-8013-3621DE583083}"/>
                    </a:ext>
                  </a:extLst>
                </p:cNvPr>
                <p:cNvPicPr/>
                <p:nvPr/>
              </p:nvPicPr>
              <p:blipFill>
                <a:blip r:embed="rId248"/>
                <a:stretch>
                  <a:fillRect/>
                </a:stretch>
              </p:blipFill>
              <p:spPr>
                <a:xfrm>
                  <a:off x="3605134" y="3514085"/>
                  <a:ext cx="143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56" name="Freihand 355">
                  <a:extLst>
                    <a:ext uri="{FF2B5EF4-FFF2-40B4-BE49-F238E27FC236}">
                      <a16:creationId xmlns:a16="http://schemas.microsoft.com/office/drawing/2014/main" id="{22F6B48A-8F97-4246-9862-2C3F1D1F16A5}"/>
                    </a:ext>
                  </a:extLst>
                </p14:cNvPr>
                <p14:cNvContentPartPr/>
                <p14:nvPr/>
              </p14:nvContentPartPr>
              <p14:xfrm>
                <a:off x="3873334" y="3339845"/>
                <a:ext cx="277200" cy="262440"/>
              </p14:xfrm>
            </p:contentPart>
          </mc:Choice>
          <mc:Fallback>
            <p:pic>
              <p:nvPicPr>
                <p:cNvPr id="356" name="Freihand 355">
                  <a:extLst>
                    <a:ext uri="{FF2B5EF4-FFF2-40B4-BE49-F238E27FC236}">
                      <a16:creationId xmlns:a16="http://schemas.microsoft.com/office/drawing/2014/main" id="{22F6B48A-8F97-4246-9862-2C3F1D1F16A5}"/>
                    </a:ext>
                  </a:extLst>
                </p:cNvPr>
                <p:cNvPicPr/>
                <p:nvPr/>
              </p:nvPicPr>
              <p:blipFill>
                <a:blip r:embed="rId250"/>
                <a:stretch>
                  <a:fillRect/>
                </a:stretch>
              </p:blipFill>
              <p:spPr>
                <a:xfrm>
                  <a:off x="3869014" y="3335525"/>
                  <a:ext cx="285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58" name="Freihand 357">
                  <a:extLst>
                    <a:ext uri="{FF2B5EF4-FFF2-40B4-BE49-F238E27FC236}">
                      <a16:creationId xmlns:a16="http://schemas.microsoft.com/office/drawing/2014/main" id="{DE5AE138-2D58-4EAC-BC4A-E7A8674499F6}"/>
                    </a:ext>
                  </a:extLst>
                </p14:cNvPr>
                <p14:cNvContentPartPr/>
                <p14:nvPr/>
              </p14:nvContentPartPr>
              <p14:xfrm>
                <a:off x="1442254" y="4496165"/>
                <a:ext cx="253080" cy="217080"/>
              </p14:xfrm>
            </p:contentPart>
          </mc:Choice>
          <mc:Fallback>
            <p:pic>
              <p:nvPicPr>
                <p:cNvPr id="358" name="Freihand 357">
                  <a:extLst>
                    <a:ext uri="{FF2B5EF4-FFF2-40B4-BE49-F238E27FC236}">
                      <a16:creationId xmlns:a16="http://schemas.microsoft.com/office/drawing/2014/main" id="{DE5AE138-2D58-4EAC-BC4A-E7A8674499F6}"/>
                    </a:ext>
                  </a:extLst>
                </p:cNvPr>
                <p:cNvPicPr/>
                <p:nvPr/>
              </p:nvPicPr>
              <p:blipFill>
                <a:blip r:embed="rId252"/>
                <a:stretch>
                  <a:fillRect/>
                </a:stretch>
              </p:blipFill>
              <p:spPr>
                <a:xfrm>
                  <a:off x="1437934" y="4491845"/>
                  <a:ext cx="261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59" name="Freihand 358">
                  <a:extLst>
                    <a:ext uri="{FF2B5EF4-FFF2-40B4-BE49-F238E27FC236}">
                      <a16:creationId xmlns:a16="http://schemas.microsoft.com/office/drawing/2014/main" id="{B1AAD274-BA59-432D-831A-DBBB97432C4D}"/>
                    </a:ext>
                  </a:extLst>
                </p14:cNvPr>
                <p14:cNvContentPartPr/>
                <p14:nvPr/>
              </p14:nvContentPartPr>
              <p14:xfrm>
                <a:off x="1741054" y="4612805"/>
                <a:ext cx="112320" cy="132480"/>
              </p14:xfrm>
            </p:contentPart>
          </mc:Choice>
          <mc:Fallback>
            <p:pic>
              <p:nvPicPr>
                <p:cNvPr id="359" name="Freihand 358">
                  <a:extLst>
                    <a:ext uri="{FF2B5EF4-FFF2-40B4-BE49-F238E27FC236}">
                      <a16:creationId xmlns:a16="http://schemas.microsoft.com/office/drawing/2014/main" id="{B1AAD274-BA59-432D-831A-DBBB97432C4D}"/>
                    </a:ext>
                  </a:extLst>
                </p:cNvPr>
                <p:cNvPicPr/>
                <p:nvPr/>
              </p:nvPicPr>
              <p:blipFill>
                <a:blip r:embed="rId254"/>
                <a:stretch>
                  <a:fillRect/>
                </a:stretch>
              </p:blipFill>
              <p:spPr>
                <a:xfrm>
                  <a:off x="1736734" y="4608485"/>
                  <a:ext cx="120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60" name="Freihand 359">
                  <a:extLst>
                    <a:ext uri="{FF2B5EF4-FFF2-40B4-BE49-F238E27FC236}">
                      <a16:creationId xmlns:a16="http://schemas.microsoft.com/office/drawing/2014/main" id="{63752F19-2FAF-4362-B679-DE9EB99A04AA}"/>
                    </a:ext>
                  </a:extLst>
                </p14:cNvPr>
                <p14:cNvContentPartPr/>
                <p14:nvPr/>
              </p14:nvContentPartPr>
              <p14:xfrm>
                <a:off x="1766254" y="4618565"/>
                <a:ext cx="112320" cy="176760"/>
              </p14:xfrm>
            </p:contentPart>
          </mc:Choice>
          <mc:Fallback>
            <p:pic>
              <p:nvPicPr>
                <p:cNvPr id="360" name="Freihand 359">
                  <a:extLst>
                    <a:ext uri="{FF2B5EF4-FFF2-40B4-BE49-F238E27FC236}">
                      <a16:creationId xmlns:a16="http://schemas.microsoft.com/office/drawing/2014/main" id="{63752F19-2FAF-4362-B679-DE9EB99A04AA}"/>
                    </a:ext>
                  </a:extLst>
                </p:cNvPr>
                <p:cNvPicPr/>
                <p:nvPr/>
              </p:nvPicPr>
              <p:blipFill>
                <a:blip r:embed="rId256"/>
                <a:stretch>
                  <a:fillRect/>
                </a:stretch>
              </p:blipFill>
              <p:spPr>
                <a:xfrm>
                  <a:off x="1761934" y="4614245"/>
                  <a:ext cx="120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61" name="Freihand 360">
                  <a:extLst>
                    <a:ext uri="{FF2B5EF4-FFF2-40B4-BE49-F238E27FC236}">
                      <a16:creationId xmlns:a16="http://schemas.microsoft.com/office/drawing/2014/main" id="{A708899B-0010-4C62-85F5-B72DB9483A24}"/>
                    </a:ext>
                  </a:extLst>
                </p14:cNvPr>
                <p14:cNvContentPartPr/>
                <p14:nvPr/>
              </p14:nvContentPartPr>
              <p14:xfrm>
                <a:off x="1984054" y="4561325"/>
                <a:ext cx="48240" cy="20160"/>
              </p14:xfrm>
            </p:contentPart>
          </mc:Choice>
          <mc:Fallback>
            <p:pic>
              <p:nvPicPr>
                <p:cNvPr id="361" name="Freihand 360">
                  <a:extLst>
                    <a:ext uri="{FF2B5EF4-FFF2-40B4-BE49-F238E27FC236}">
                      <a16:creationId xmlns:a16="http://schemas.microsoft.com/office/drawing/2014/main" id="{A708899B-0010-4C62-85F5-B72DB9483A24}"/>
                    </a:ext>
                  </a:extLst>
                </p:cNvPr>
                <p:cNvPicPr/>
                <p:nvPr/>
              </p:nvPicPr>
              <p:blipFill>
                <a:blip r:embed="rId258"/>
                <a:stretch>
                  <a:fillRect/>
                </a:stretch>
              </p:blipFill>
              <p:spPr>
                <a:xfrm>
                  <a:off x="1979734" y="4557005"/>
                  <a:ext cx="56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62" name="Freihand 361">
                  <a:extLst>
                    <a:ext uri="{FF2B5EF4-FFF2-40B4-BE49-F238E27FC236}">
                      <a16:creationId xmlns:a16="http://schemas.microsoft.com/office/drawing/2014/main" id="{02AEC615-7A61-4BE0-9447-D3AA518069E9}"/>
                    </a:ext>
                  </a:extLst>
                </p14:cNvPr>
                <p14:cNvContentPartPr/>
                <p14:nvPr/>
              </p14:nvContentPartPr>
              <p14:xfrm>
                <a:off x="2121214" y="4474925"/>
                <a:ext cx="149040" cy="153000"/>
              </p14:xfrm>
            </p:contentPart>
          </mc:Choice>
          <mc:Fallback>
            <p:pic>
              <p:nvPicPr>
                <p:cNvPr id="362" name="Freihand 361">
                  <a:extLst>
                    <a:ext uri="{FF2B5EF4-FFF2-40B4-BE49-F238E27FC236}">
                      <a16:creationId xmlns:a16="http://schemas.microsoft.com/office/drawing/2014/main" id="{02AEC615-7A61-4BE0-9447-D3AA518069E9}"/>
                    </a:ext>
                  </a:extLst>
                </p:cNvPr>
                <p:cNvPicPr/>
                <p:nvPr/>
              </p:nvPicPr>
              <p:blipFill>
                <a:blip r:embed="rId260"/>
                <a:stretch>
                  <a:fillRect/>
                </a:stretch>
              </p:blipFill>
              <p:spPr>
                <a:xfrm>
                  <a:off x="2116894" y="4470605"/>
                  <a:ext cx="157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63" name="Freihand 362">
                  <a:extLst>
                    <a:ext uri="{FF2B5EF4-FFF2-40B4-BE49-F238E27FC236}">
                      <a16:creationId xmlns:a16="http://schemas.microsoft.com/office/drawing/2014/main" id="{C5B66114-7C1D-4BDB-BDFE-1648EF45901F}"/>
                    </a:ext>
                  </a:extLst>
                </p14:cNvPr>
                <p14:cNvContentPartPr/>
                <p14:nvPr/>
              </p14:nvContentPartPr>
              <p14:xfrm>
                <a:off x="2328214" y="4621805"/>
                <a:ext cx="10440" cy="93240"/>
              </p14:xfrm>
            </p:contentPart>
          </mc:Choice>
          <mc:Fallback>
            <p:pic>
              <p:nvPicPr>
                <p:cNvPr id="363" name="Freihand 362">
                  <a:extLst>
                    <a:ext uri="{FF2B5EF4-FFF2-40B4-BE49-F238E27FC236}">
                      <a16:creationId xmlns:a16="http://schemas.microsoft.com/office/drawing/2014/main" id="{C5B66114-7C1D-4BDB-BDFE-1648EF45901F}"/>
                    </a:ext>
                  </a:extLst>
                </p:cNvPr>
                <p:cNvPicPr/>
                <p:nvPr/>
              </p:nvPicPr>
              <p:blipFill>
                <a:blip r:embed="rId262"/>
                <a:stretch>
                  <a:fillRect/>
                </a:stretch>
              </p:blipFill>
              <p:spPr>
                <a:xfrm>
                  <a:off x="2323894" y="4617485"/>
                  <a:ext cx="19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64" name="Freihand 363">
                  <a:extLst>
                    <a:ext uri="{FF2B5EF4-FFF2-40B4-BE49-F238E27FC236}">
                      <a16:creationId xmlns:a16="http://schemas.microsoft.com/office/drawing/2014/main" id="{97965F05-72B6-4D98-894F-6D0F77990D90}"/>
                    </a:ext>
                  </a:extLst>
                </p14:cNvPr>
                <p14:cNvContentPartPr/>
                <p14:nvPr/>
              </p14:nvContentPartPr>
              <p14:xfrm>
                <a:off x="2276014" y="4600205"/>
                <a:ext cx="147960" cy="131400"/>
              </p14:xfrm>
            </p:contentPart>
          </mc:Choice>
          <mc:Fallback>
            <p:pic>
              <p:nvPicPr>
                <p:cNvPr id="364" name="Freihand 363">
                  <a:extLst>
                    <a:ext uri="{FF2B5EF4-FFF2-40B4-BE49-F238E27FC236}">
                      <a16:creationId xmlns:a16="http://schemas.microsoft.com/office/drawing/2014/main" id="{97965F05-72B6-4D98-894F-6D0F77990D90}"/>
                    </a:ext>
                  </a:extLst>
                </p:cNvPr>
                <p:cNvPicPr/>
                <p:nvPr/>
              </p:nvPicPr>
              <p:blipFill>
                <a:blip r:embed="rId264"/>
                <a:stretch>
                  <a:fillRect/>
                </a:stretch>
              </p:blipFill>
              <p:spPr>
                <a:xfrm>
                  <a:off x="2271694" y="4595885"/>
                  <a:ext cx="156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65" name="Freihand 364">
                  <a:extLst>
                    <a:ext uri="{FF2B5EF4-FFF2-40B4-BE49-F238E27FC236}">
                      <a16:creationId xmlns:a16="http://schemas.microsoft.com/office/drawing/2014/main" id="{7F75A627-6EDC-42CE-921B-325B692D832F}"/>
                    </a:ext>
                  </a:extLst>
                </p14:cNvPr>
                <p14:cNvContentPartPr/>
                <p14:nvPr/>
              </p14:nvContentPartPr>
              <p14:xfrm>
                <a:off x="1467454" y="5176205"/>
                <a:ext cx="230040" cy="117000"/>
              </p14:xfrm>
            </p:contentPart>
          </mc:Choice>
          <mc:Fallback>
            <p:pic>
              <p:nvPicPr>
                <p:cNvPr id="365" name="Freihand 364">
                  <a:extLst>
                    <a:ext uri="{FF2B5EF4-FFF2-40B4-BE49-F238E27FC236}">
                      <a16:creationId xmlns:a16="http://schemas.microsoft.com/office/drawing/2014/main" id="{7F75A627-6EDC-42CE-921B-325B692D832F}"/>
                    </a:ext>
                  </a:extLst>
                </p:cNvPr>
                <p:cNvPicPr/>
                <p:nvPr/>
              </p:nvPicPr>
              <p:blipFill>
                <a:blip r:embed="rId266"/>
                <a:stretch>
                  <a:fillRect/>
                </a:stretch>
              </p:blipFill>
              <p:spPr>
                <a:xfrm>
                  <a:off x="1463134" y="5171885"/>
                  <a:ext cx="238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67" name="Freihand 366">
                  <a:extLst>
                    <a:ext uri="{FF2B5EF4-FFF2-40B4-BE49-F238E27FC236}">
                      <a16:creationId xmlns:a16="http://schemas.microsoft.com/office/drawing/2014/main" id="{68C97152-DBC2-428A-8523-984EC7A53AAE}"/>
                    </a:ext>
                  </a:extLst>
                </p14:cNvPr>
                <p14:cNvContentPartPr/>
                <p14:nvPr/>
              </p14:nvContentPartPr>
              <p14:xfrm>
                <a:off x="942214" y="5206085"/>
                <a:ext cx="210960" cy="101520"/>
              </p14:xfrm>
            </p:contentPart>
          </mc:Choice>
          <mc:Fallback>
            <p:pic>
              <p:nvPicPr>
                <p:cNvPr id="367" name="Freihand 366">
                  <a:extLst>
                    <a:ext uri="{FF2B5EF4-FFF2-40B4-BE49-F238E27FC236}">
                      <a16:creationId xmlns:a16="http://schemas.microsoft.com/office/drawing/2014/main" id="{68C97152-DBC2-428A-8523-984EC7A53AAE}"/>
                    </a:ext>
                  </a:extLst>
                </p:cNvPr>
                <p:cNvPicPr/>
                <p:nvPr/>
              </p:nvPicPr>
              <p:blipFill>
                <a:blip r:embed="rId268"/>
                <a:stretch>
                  <a:fillRect/>
                </a:stretch>
              </p:blipFill>
              <p:spPr>
                <a:xfrm>
                  <a:off x="937894" y="5201765"/>
                  <a:ext cx="219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68" name="Freihand 367">
                  <a:extLst>
                    <a:ext uri="{FF2B5EF4-FFF2-40B4-BE49-F238E27FC236}">
                      <a16:creationId xmlns:a16="http://schemas.microsoft.com/office/drawing/2014/main" id="{D3255EF7-B08B-401D-B4F6-A7897052FB7F}"/>
                    </a:ext>
                  </a:extLst>
                </p14:cNvPr>
                <p14:cNvContentPartPr/>
                <p14:nvPr/>
              </p14:nvContentPartPr>
              <p14:xfrm>
                <a:off x="1179454" y="5224445"/>
                <a:ext cx="115560" cy="75960"/>
              </p14:xfrm>
            </p:contentPart>
          </mc:Choice>
          <mc:Fallback>
            <p:pic>
              <p:nvPicPr>
                <p:cNvPr id="368" name="Freihand 367">
                  <a:extLst>
                    <a:ext uri="{FF2B5EF4-FFF2-40B4-BE49-F238E27FC236}">
                      <a16:creationId xmlns:a16="http://schemas.microsoft.com/office/drawing/2014/main" id="{D3255EF7-B08B-401D-B4F6-A7897052FB7F}"/>
                    </a:ext>
                  </a:extLst>
                </p:cNvPr>
                <p:cNvPicPr/>
                <p:nvPr/>
              </p:nvPicPr>
              <p:blipFill>
                <a:blip r:embed="rId270"/>
                <a:stretch>
                  <a:fillRect/>
                </a:stretch>
              </p:blipFill>
              <p:spPr>
                <a:xfrm>
                  <a:off x="1175134" y="5220125"/>
                  <a:ext cx="124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69" name="Freihand 368">
                  <a:extLst>
                    <a:ext uri="{FF2B5EF4-FFF2-40B4-BE49-F238E27FC236}">
                      <a16:creationId xmlns:a16="http://schemas.microsoft.com/office/drawing/2014/main" id="{F98A411F-9450-43EC-9A97-D32783D80F5A}"/>
                    </a:ext>
                  </a:extLst>
                </p14:cNvPr>
                <p14:cNvContentPartPr/>
                <p14:nvPr/>
              </p14:nvContentPartPr>
              <p14:xfrm>
                <a:off x="1290334" y="5165045"/>
                <a:ext cx="360" cy="360"/>
              </p14:xfrm>
            </p:contentPart>
          </mc:Choice>
          <mc:Fallback>
            <p:pic>
              <p:nvPicPr>
                <p:cNvPr id="369" name="Freihand 368">
                  <a:extLst>
                    <a:ext uri="{FF2B5EF4-FFF2-40B4-BE49-F238E27FC236}">
                      <a16:creationId xmlns:a16="http://schemas.microsoft.com/office/drawing/2014/main" id="{F98A411F-9450-43EC-9A97-D32783D80F5A}"/>
                    </a:ext>
                  </a:extLst>
                </p:cNvPr>
                <p:cNvPicPr/>
                <p:nvPr/>
              </p:nvPicPr>
              <p:blipFill>
                <a:blip r:embed="rId4"/>
                <a:stretch>
                  <a:fillRect/>
                </a:stretch>
              </p:blipFill>
              <p:spPr>
                <a:xfrm>
                  <a:off x="1286014" y="5160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70" name="Freihand 369">
                  <a:extLst>
                    <a:ext uri="{FF2B5EF4-FFF2-40B4-BE49-F238E27FC236}">
                      <a16:creationId xmlns:a16="http://schemas.microsoft.com/office/drawing/2014/main" id="{23937F3C-F13F-4250-A155-42AFD554E9F4}"/>
                    </a:ext>
                  </a:extLst>
                </p14:cNvPr>
                <p14:cNvContentPartPr/>
                <p14:nvPr/>
              </p14:nvContentPartPr>
              <p14:xfrm>
                <a:off x="1675894" y="5309765"/>
                <a:ext cx="122040" cy="131400"/>
              </p14:xfrm>
            </p:contentPart>
          </mc:Choice>
          <mc:Fallback>
            <p:pic>
              <p:nvPicPr>
                <p:cNvPr id="370" name="Freihand 369">
                  <a:extLst>
                    <a:ext uri="{FF2B5EF4-FFF2-40B4-BE49-F238E27FC236}">
                      <a16:creationId xmlns:a16="http://schemas.microsoft.com/office/drawing/2014/main" id="{23937F3C-F13F-4250-A155-42AFD554E9F4}"/>
                    </a:ext>
                  </a:extLst>
                </p:cNvPr>
                <p:cNvPicPr/>
                <p:nvPr/>
              </p:nvPicPr>
              <p:blipFill>
                <a:blip r:embed="rId273"/>
                <a:stretch>
                  <a:fillRect/>
                </a:stretch>
              </p:blipFill>
              <p:spPr>
                <a:xfrm>
                  <a:off x="1671574" y="5305445"/>
                  <a:ext cx="130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1" name="Freihand 370">
                  <a:extLst>
                    <a:ext uri="{FF2B5EF4-FFF2-40B4-BE49-F238E27FC236}">
                      <a16:creationId xmlns:a16="http://schemas.microsoft.com/office/drawing/2014/main" id="{85B6B4AD-F963-4663-9EAF-D28C66809060}"/>
                    </a:ext>
                  </a:extLst>
                </p14:cNvPr>
                <p14:cNvContentPartPr/>
                <p14:nvPr/>
              </p14:nvContentPartPr>
              <p14:xfrm>
                <a:off x="1721614" y="5289245"/>
                <a:ext cx="113760" cy="159840"/>
              </p14:xfrm>
            </p:contentPart>
          </mc:Choice>
          <mc:Fallback>
            <p:pic>
              <p:nvPicPr>
                <p:cNvPr id="371" name="Freihand 370">
                  <a:extLst>
                    <a:ext uri="{FF2B5EF4-FFF2-40B4-BE49-F238E27FC236}">
                      <a16:creationId xmlns:a16="http://schemas.microsoft.com/office/drawing/2014/main" id="{85B6B4AD-F963-4663-9EAF-D28C66809060}"/>
                    </a:ext>
                  </a:extLst>
                </p:cNvPr>
                <p:cNvPicPr/>
                <p:nvPr/>
              </p:nvPicPr>
              <p:blipFill>
                <a:blip r:embed="rId275"/>
                <a:stretch>
                  <a:fillRect/>
                </a:stretch>
              </p:blipFill>
              <p:spPr>
                <a:xfrm>
                  <a:off x="1717294" y="5284925"/>
                  <a:ext cx="122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72" name="Freihand 371">
                  <a:extLst>
                    <a:ext uri="{FF2B5EF4-FFF2-40B4-BE49-F238E27FC236}">
                      <a16:creationId xmlns:a16="http://schemas.microsoft.com/office/drawing/2014/main" id="{E68154A8-F6E3-4387-99CD-535F8626B35A}"/>
                    </a:ext>
                  </a:extLst>
                </p14:cNvPr>
                <p14:cNvContentPartPr/>
                <p14:nvPr/>
              </p14:nvContentPartPr>
              <p14:xfrm>
                <a:off x="1928974" y="5280605"/>
                <a:ext cx="33120" cy="225360"/>
              </p14:xfrm>
            </p:contentPart>
          </mc:Choice>
          <mc:Fallback>
            <p:pic>
              <p:nvPicPr>
                <p:cNvPr id="372" name="Freihand 371">
                  <a:extLst>
                    <a:ext uri="{FF2B5EF4-FFF2-40B4-BE49-F238E27FC236}">
                      <a16:creationId xmlns:a16="http://schemas.microsoft.com/office/drawing/2014/main" id="{E68154A8-F6E3-4387-99CD-535F8626B35A}"/>
                    </a:ext>
                  </a:extLst>
                </p:cNvPr>
                <p:cNvPicPr/>
                <p:nvPr/>
              </p:nvPicPr>
              <p:blipFill>
                <a:blip r:embed="rId277"/>
                <a:stretch>
                  <a:fillRect/>
                </a:stretch>
              </p:blipFill>
              <p:spPr>
                <a:xfrm>
                  <a:off x="1924654" y="5276285"/>
                  <a:ext cx="41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73" name="Freihand 372">
                  <a:extLst>
                    <a:ext uri="{FF2B5EF4-FFF2-40B4-BE49-F238E27FC236}">
                      <a16:creationId xmlns:a16="http://schemas.microsoft.com/office/drawing/2014/main" id="{A0E87F94-5560-4EEF-9068-F91783AEDCA0}"/>
                    </a:ext>
                  </a:extLst>
                </p14:cNvPr>
                <p14:cNvContentPartPr/>
                <p14:nvPr/>
              </p14:nvContentPartPr>
              <p14:xfrm>
                <a:off x="2096014" y="5186285"/>
                <a:ext cx="157320" cy="144360"/>
              </p14:xfrm>
            </p:contentPart>
          </mc:Choice>
          <mc:Fallback>
            <p:pic>
              <p:nvPicPr>
                <p:cNvPr id="373" name="Freihand 372">
                  <a:extLst>
                    <a:ext uri="{FF2B5EF4-FFF2-40B4-BE49-F238E27FC236}">
                      <a16:creationId xmlns:a16="http://schemas.microsoft.com/office/drawing/2014/main" id="{A0E87F94-5560-4EEF-9068-F91783AEDCA0}"/>
                    </a:ext>
                  </a:extLst>
                </p:cNvPr>
                <p:cNvPicPr/>
                <p:nvPr/>
              </p:nvPicPr>
              <p:blipFill>
                <a:blip r:embed="rId279"/>
                <a:stretch>
                  <a:fillRect/>
                </a:stretch>
              </p:blipFill>
              <p:spPr>
                <a:xfrm>
                  <a:off x="2091694" y="5181965"/>
                  <a:ext cx="165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74" name="Freihand 373">
                  <a:extLst>
                    <a:ext uri="{FF2B5EF4-FFF2-40B4-BE49-F238E27FC236}">
                      <a16:creationId xmlns:a16="http://schemas.microsoft.com/office/drawing/2014/main" id="{A20B763B-D54E-4F61-8EB8-16FF1DABFC40}"/>
                    </a:ext>
                  </a:extLst>
                </p14:cNvPr>
                <p14:cNvContentPartPr/>
                <p14:nvPr/>
              </p14:nvContentPartPr>
              <p14:xfrm>
                <a:off x="2329294" y="5271245"/>
                <a:ext cx="10440" cy="141120"/>
              </p14:xfrm>
            </p:contentPart>
          </mc:Choice>
          <mc:Fallback>
            <p:pic>
              <p:nvPicPr>
                <p:cNvPr id="374" name="Freihand 373">
                  <a:extLst>
                    <a:ext uri="{FF2B5EF4-FFF2-40B4-BE49-F238E27FC236}">
                      <a16:creationId xmlns:a16="http://schemas.microsoft.com/office/drawing/2014/main" id="{A20B763B-D54E-4F61-8EB8-16FF1DABFC40}"/>
                    </a:ext>
                  </a:extLst>
                </p:cNvPr>
                <p:cNvPicPr/>
                <p:nvPr/>
              </p:nvPicPr>
              <p:blipFill>
                <a:blip r:embed="rId281"/>
                <a:stretch>
                  <a:fillRect/>
                </a:stretch>
              </p:blipFill>
              <p:spPr>
                <a:xfrm>
                  <a:off x="2324974" y="5266925"/>
                  <a:ext cx="19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75" name="Freihand 374">
                  <a:extLst>
                    <a:ext uri="{FF2B5EF4-FFF2-40B4-BE49-F238E27FC236}">
                      <a16:creationId xmlns:a16="http://schemas.microsoft.com/office/drawing/2014/main" id="{815BC664-5178-4C3D-99F8-84F019A90DAC}"/>
                    </a:ext>
                  </a:extLst>
                </p14:cNvPr>
                <p14:cNvContentPartPr/>
                <p14:nvPr/>
              </p14:nvContentPartPr>
              <p14:xfrm>
                <a:off x="2256574" y="5300045"/>
                <a:ext cx="204480" cy="161640"/>
              </p14:xfrm>
            </p:contentPart>
          </mc:Choice>
          <mc:Fallback>
            <p:pic>
              <p:nvPicPr>
                <p:cNvPr id="375" name="Freihand 374">
                  <a:extLst>
                    <a:ext uri="{FF2B5EF4-FFF2-40B4-BE49-F238E27FC236}">
                      <a16:creationId xmlns:a16="http://schemas.microsoft.com/office/drawing/2014/main" id="{815BC664-5178-4C3D-99F8-84F019A90DAC}"/>
                    </a:ext>
                  </a:extLst>
                </p:cNvPr>
                <p:cNvPicPr/>
                <p:nvPr/>
              </p:nvPicPr>
              <p:blipFill>
                <a:blip r:embed="rId283"/>
                <a:stretch>
                  <a:fillRect/>
                </a:stretch>
              </p:blipFill>
              <p:spPr>
                <a:xfrm>
                  <a:off x="2252254" y="5295725"/>
                  <a:ext cx="213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77" name="Freihand 376">
                  <a:extLst>
                    <a:ext uri="{FF2B5EF4-FFF2-40B4-BE49-F238E27FC236}">
                      <a16:creationId xmlns:a16="http://schemas.microsoft.com/office/drawing/2014/main" id="{221B7CD4-A022-4C63-9807-7C48A9C8ECD1}"/>
                    </a:ext>
                  </a:extLst>
                </p14:cNvPr>
                <p14:cNvContentPartPr/>
                <p14:nvPr/>
              </p14:nvContentPartPr>
              <p14:xfrm>
                <a:off x="1349374" y="5006645"/>
                <a:ext cx="150840" cy="491400"/>
              </p14:xfrm>
            </p:contentPart>
          </mc:Choice>
          <mc:Fallback>
            <p:pic>
              <p:nvPicPr>
                <p:cNvPr id="377" name="Freihand 376">
                  <a:extLst>
                    <a:ext uri="{FF2B5EF4-FFF2-40B4-BE49-F238E27FC236}">
                      <a16:creationId xmlns:a16="http://schemas.microsoft.com/office/drawing/2014/main" id="{221B7CD4-A022-4C63-9807-7C48A9C8ECD1}"/>
                    </a:ext>
                  </a:extLst>
                </p:cNvPr>
                <p:cNvPicPr/>
                <p:nvPr/>
              </p:nvPicPr>
              <p:blipFill>
                <a:blip r:embed="rId285"/>
                <a:stretch>
                  <a:fillRect/>
                </a:stretch>
              </p:blipFill>
              <p:spPr>
                <a:xfrm>
                  <a:off x="1345054" y="5002325"/>
                  <a:ext cx="15948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78" name="Freihand 377">
                  <a:extLst>
                    <a:ext uri="{FF2B5EF4-FFF2-40B4-BE49-F238E27FC236}">
                      <a16:creationId xmlns:a16="http://schemas.microsoft.com/office/drawing/2014/main" id="{6568990C-4B88-469B-B005-1085ED19AA34}"/>
                    </a:ext>
                  </a:extLst>
                </p14:cNvPr>
                <p14:cNvContentPartPr/>
                <p14:nvPr/>
              </p14:nvContentPartPr>
              <p14:xfrm>
                <a:off x="2533054" y="4990445"/>
                <a:ext cx="171720" cy="624960"/>
              </p14:xfrm>
            </p:contentPart>
          </mc:Choice>
          <mc:Fallback>
            <p:pic>
              <p:nvPicPr>
                <p:cNvPr id="378" name="Freihand 377">
                  <a:extLst>
                    <a:ext uri="{FF2B5EF4-FFF2-40B4-BE49-F238E27FC236}">
                      <a16:creationId xmlns:a16="http://schemas.microsoft.com/office/drawing/2014/main" id="{6568990C-4B88-469B-B005-1085ED19AA34}"/>
                    </a:ext>
                  </a:extLst>
                </p:cNvPr>
                <p:cNvPicPr/>
                <p:nvPr/>
              </p:nvPicPr>
              <p:blipFill>
                <a:blip r:embed="rId287"/>
                <a:stretch>
                  <a:fillRect/>
                </a:stretch>
              </p:blipFill>
              <p:spPr>
                <a:xfrm>
                  <a:off x="2528734" y="4986125"/>
                  <a:ext cx="18036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80" name="Freihand 379">
                  <a:extLst>
                    <a:ext uri="{FF2B5EF4-FFF2-40B4-BE49-F238E27FC236}">
                      <a16:creationId xmlns:a16="http://schemas.microsoft.com/office/drawing/2014/main" id="{51430816-11A1-4D64-9C86-810E06870467}"/>
                    </a:ext>
                  </a:extLst>
                </p14:cNvPr>
                <p14:cNvContentPartPr/>
                <p14:nvPr/>
              </p14:nvContentPartPr>
              <p14:xfrm>
                <a:off x="2840494" y="4487525"/>
                <a:ext cx="223920" cy="36360"/>
              </p14:xfrm>
            </p:contentPart>
          </mc:Choice>
          <mc:Fallback>
            <p:pic>
              <p:nvPicPr>
                <p:cNvPr id="380" name="Freihand 379">
                  <a:extLst>
                    <a:ext uri="{FF2B5EF4-FFF2-40B4-BE49-F238E27FC236}">
                      <a16:creationId xmlns:a16="http://schemas.microsoft.com/office/drawing/2014/main" id="{51430816-11A1-4D64-9C86-810E06870467}"/>
                    </a:ext>
                  </a:extLst>
                </p:cNvPr>
                <p:cNvPicPr/>
                <p:nvPr/>
              </p:nvPicPr>
              <p:blipFill>
                <a:blip r:embed="rId289"/>
                <a:stretch>
                  <a:fillRect/>
                </a:stretch>
              </p:blipFill>
              <p:spPr>
                <a:xfrm>
                  <a:off x="2836174" y="4483205"/>
                  <a:ext cx="232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81" name="Freihand 380">
                  <a:extLst>
                    <a:ext uri="{FF2B5EF4-FFF2-40B4-BE49-F238E27FC236}">
                      <a16:creationId xmlns:a16="http://schemas.microsoft.com/office/drawing/2014/main" id="{C3055244-E9BE-4EAC-8AEA-8785A21BAFA8}"/>
                    </a:ext>
                  </a:extLst>
                </p14:cNvPr>
                <p14:cNvContentPartPr/>
                <p14:nvPr/>
              </p14:nvContentPartPr>
              <p14:xfrm>
                <a:off x="2866414" y="4545485"/>
                <a:ext cx="283320" cy="30960"/>
              </p14:xfrm>
            </p:contentPart>
          </mc:Choice>
          <mc:Fallback>
            <p:pic>
              <p:nvPicPr>
                <p:cNvPr id="381" name="Freihand 380">
                  <a:extLst>
                    <a:ext uri="{FF2B5EF4-FFF2-40B4-BE49-F238E27FC236}">
                      <a16:creationId xmlns:a16="http://schemas.microsoft.com/office/drawing/2014/main" id="{C3055244-E9BE-4EAC-8AEA-8785A21BAFA8}"/>
                    </a:ext>
                  </a:extLst>
                </p:cNvPr>
                <p:cNvPicPr/>
                <p:nvPr/>
              </p:nvPicPr>
              <p:blipFill>
                <a:blip r:embed="rId291"/>
                <a:stretch>
                  <a:fillRect/>
                </a:stretch>
              </p:blipFill>
              <p:spPr>
                <a:xfrm>
                  <a:off x="2862094" y="4541165"/>
                  <a:ext cx="291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82" name="Freihand 381">
                  <a:extLst>
                    <a:ext uri="{FF2B5EF4-FFF2-40B4-BE49-F238E27FC236}">
                      <a16:creationId xmlns:a16="http://schemas.microsoft.com/office/drawing/2014/main" id="{87E91DE8-5EC8-4CB1-9CDB-750B90910A83}"/>
                    </a:ext>
                  </a:extLst>
                </p14:cNvPr>
                <p14:cNvContentPartPr/>
                <p14:nvPr/>
              </p14:nvContentPartPr>
              <p14:xfrm>
                <a:off x="3353134" y="4388885"/>
                <a:ext cx="174240" cy="153360"/>
              </p14:xfrm>
            </p:contentPart>
          </mc:Choice>
          <mc:Fallback>
            <p:pic>
              <p:nvPicPr>
                <p:cNvPr id="382" name="Freihand 381">
                  <a:extLst>
                    <a:ext uri="{FF2B5EF4-FFF2-40B4-BE49-F238E27FC236}">
                      <a16:creationId xmlns:a16="http://schemas.microsoft.com/office/drawing/2014/main" id="{87E91DE8-5EC8-4CB1-9CDB-750B90910A83}"/>
                    </a:ext>
                  </a:extLst>
                </p:cNvPr>
                <p:cNvPicPr/>
                <p:nvPr/>
              </p:nvPicPr>
              <p:blipFill>
                <a:blip r:embed="rId293"/>
                <a:stretch>
                  <a:fillRect/>
                </a:stretch>
              </p:blipFill>
              <p:spPr>
                <a:xfrm>
                  <a:off x="3348814" y="4384565"/>
                  <a:ext cx="182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83" name="Freihand 382">
                  <a:extLst>
                    <a:ext uri="{FF2B5EF4-FFF2-40B4-BE49-F238E27FC236}">
                      <a16:creationId xmlns:a16="http://schemas.microsoft.com/office/drawing/2014/main" id="{0BFDEA22-31DA-408F-BADE-A5F91D9E1D80}"/>
                    </a:ext>
                  </a:extLst>
                </p14:cNvPr>
                <p14:cNvContentPartPr/>
                <p14:nvPr/>
              </p14:nvContentPartPr>
              <p14:xfrm>
                <a:off x="3583894" y="4258925"/>
                <a:ext cx="161640" cy="153000"/>
              </p14:xfrm>
            </p:contentPart>
          </mc:Choice>
          <mc:Fallback>
            <p:pic>
              <p:nvPicPr>
                <p:cNvPr id="383" name="Freihand 382">
                  <a:extLst>
                    <a:ext uri="{FF2B5EF4-FFF2-40B4-BE49-F238E27FC236}">
                      <a16:creationId xmlns:a16="http://schemas.microsoft.com/office/drawing/2014/main" id="{0BFDEA22-31DA-408F-BADE-A5F91D9E1D80}"/>
                    </a:ext>
                  </a:extLst>
                </p:cNvPr>
                <p:cNvPicPr/>
                <p:nvPr/>
              </p:nvPicPr>
              <p:blipFill>
                <a:blip r:embed="rId295"/>
                <a:stretch>
                  <a:fillRect/>
                </a:stretch>
              </p:blipFill>
              <p:spPr>
                <a:xfrm>
                  <a:off x="3579574" y="4254605"/>
                  <a:ext cx="170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84" name="Freihand 383">
                  <a:extLst>
                    <a:ext uri="{FF2B5EF4-FFF2-40B4-BE49-F238E27FC236}">
                      <a16:creationId xmlns:a16="http://schemas.microsoft.com/office/drawing/2014/main" id="{B15536DD-3E24-419F-895A-5218403339A2}"/>
                    </a:ext>
                  </a:extLst>
                </p14:cNvPr>
                <p14:cNvContentPartPr/>
                <p14:nvPr/>
              </p14:nvContentPartPr>
              <p14:xfrm>
                <a:off x="3927334" y="4343525"/>
                <a:ext cx="212400" cy="11880"/>
              </p14:xfrm>
            </p:contentPart>
          </mc:Choice>
          <mc:Fallback>
            <p:pic>
              <p:nvPicPr>
                <p:cNvPr id="384" name="Freihand 383">
                  <a:extLst>
                    <a:ext uri="{FF2B5EF4-FFF2-40B4-BE49-F238E27FC236}">
                      <a16:creationId xmlns:a16="http://schemas.microsoft.com/office/drawing/2014/main" id="{B15536DD-3E24-419F-895A-5218403339A2}"/>
                    </a:ext>
                  </a:extLst>
                </p:cNvPr>
                <p:cNvPicPr/>
                <p:nvPr/>
              </p:nvPicPr>
              <p:blipFill>
                <a:blip r:embed="rId297"/>
                <a:stretch>
                  <a:fillRect/>
                </a:stretch>
              </p:blipFill>
              <p:spPr>
                <a:xfrm>
                  <a:off x="3923014" y="4339205"/>
                  <a:ext cx="221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85" name="Freihand 384">
                  <a:extLst>
                    <a:ext uri="{FF2B5EF4-FFF2-40B4-BE49-F238E27FC236}">
                      <a16:creationId xmlns:a16="http://schemas.microsoft.com/office/drawing/2014/main" id="{174B0ACF-1542-4551-99FD-641188468185}"/>
                    </a:ext>
                  </a:extLst>
                </p14:cNvPr>
                <p14:cNvContentPartPr/>
                <p14:nvPr/>
              </p14:nvContentPartPr>
              <p14:xfrm>
                <a:off x="3930574" y="4390325"/>
                <a:ext cx="223920" cy="34560"/>
              </p14:xfrm>
            </p:contentPart>
          </mc:Choice>
          <mc:Fallback>
            <p:pic>
              <p:nvPicPr>
                <p:cNvPr id="385" name="Freihand 384">
                  <a:extLst>
                    <a:ext uri="{FF2B5EF4-FFF2-40B4-BE49-F238E27FC236}">
                      <a16:creationId xmlns:a16="http://schemas.microsoft.com/office/drawing/2014/main" id="{174B0ACF-1542-4551-99FD-641188468185}"/>
                    </a:ext>
                  </a:extLst>
                </p:cNvPr>
                <p:cNvPicPr/>
                <p:nvPr/>
              </p:nvPicPr>
              <p:blipFill>
                <a:blip r:embed="rId299"/>
                <a:stretch>
                  <a:fillRect/>
                </a:stretch>
              </p:blipFill>
              <p:spPr>
                <a:xfrm>
                  <a:off x="3926254" y="4386005"/>
                  <a:ext cx="23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86" name="Freihand 385">
                  <a:extLst>
                    <a:ext uri="{FF2B5EF4-FFF2-40B4-BE49-F238E27FC236}">
                      <a16:creationId xmlns:a16="http://schemas.microsoft.com/office/drawing/2014/main" id="{42DD0A17-580F-4C29-829C-2433BF507177}"/>
                    </a:ext>
                  </a:extLst>
                </p14:cNvPr>
                <p14:cNvContentPartPr/>
                <p14:nvPr/>
              </p14:nvContentPartPr>
              <p14:xfrm>
                <a:off x="3151174" y="4385645"/>
                <a:ext cx="169920" cy="278280"/>
              </p14:xfrm>
            </p:contentPart>
          </mc:Choice>
          <mc:Fallback>
            <p:pic>
              <p:nvPicPr>
                <p:cNvPr id="386" name="Freihand 385">
                  <a:extLst>
                    <a:ext uri="{FF2B5EF4-FFF2-40B4-BE49-F238E27FC236}">
                      <a16:creationId xmlns:a16="http://schemas.microsoft.com/office/drawing/2014/main" id="{42DD0A17-580F-4C29-829C-2433BF507177}"/>
                    </a:ext>
                  </a:extLst>
                </p:cNvPr>
                <p:cNvPicPr/>
                <p:nvPr/>
              </p:nvPicPr>
              <p:blipFill>
                <a:blip r:embed="rId301"/>
                <a:stretch>
                  <a:fillRect/>
                </a:stretch>
              </p:blipFill>
              <p:spPr>
                <a:xfrm>
                  <a:off x="3146854" y="4381325"/>
                  <a:ext cx="1785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88" name="Freihand 387">
                  <a:extLst>
                    <a:ext uri="{FF2B5EF4-FFF2-40B4-BE49-F238E27FC236}">
                      <a16:creationId xmlns:a16="http://schemas.microsoft.com/office/drawing/2014/main" id="{1765F51D-71D9-43B1-9EC8-8B2F13DBFFBC}"/>
                    </a:ext>
                  </a:extLst>
                </p14:cNvPr>
                <p14:cNvContentPartPr/>
                <p14:nvPr/>
              </p14:nvContentPartPr>
              <p14:xfrm>
                <a:off x="4272574" y="4074245"/>
                <a:ext cx="130680" cy="198000"/>
              </p14:xfrm>
            </p:contentPart>
          </mc:Choice>
          <mc:Fallback>
            <p:pic>
              <p:nvPicPr>
                <p:cNvPr id="388" name="Freihand 387">
                  <a:extLst>
                    <a:ext uri="{FF2B5EF4-FFF2-40B4-BE49-F238E27FC236}">
                      <a16:creationId xmlns:a16="http://schemas.microsoft.com/office/drawing/2014/main" id="{1765F51D-71D9-43B1-9EC8-8B2F13DBFFBC}"/>
                    </a:ext>
                  </a:extLst>
                </p:cNvPr>
                <p:cNvPicPr/>
                <p:nvPr/>
              </p:nvPicPr>
              <p:blipFill>
                <a:blip r:embed="rId303"/>
                <a:stretch>
                  <a:fillRect/>
                </a:stretch>
              </p:blipFill>
              <p:spPr>
                <a:xfrm>
                  <a:off x="4268254" y="4069925"/>
                  <a:ext cx="139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89" name="Freihand 388">
                  <a:extLst>
                    <a:ext uri="{FF2B5EF4-FFF2-40B4-BE49-F238E27FC236}">
                      <a16:creationId xmlns:a16="http://schemas.microsoft.com/office/drawing/2014/main" id="{DAA7E0C7-E748-4564-941C-BDE93EC7355E}"/>
                    </a:ext>
                  </a:extLst>
                </p14:cNvPr>
                <p14:cNvContentPartPr/>
                <p14:nvPr/>
              </p14:nvContentPartPr>
              <p14:xfrm>
                <a:off x="4437094" y="4077125"/>
                <a:ext cx="137160" cy="140040"/>
              </p14:xfrm>
            </p:contentPart>
          </mc:Choice>
          <mc:Fallback>
            <p:pic>
              <p:nvPicPr>
                <p:cNvPr id="389" name="Freihand 388">
                  <a:extLst>
                    <a:ext uri="{FF2B5EF4-FFF2-40B4-BE49-F238E27FC236}">
                      <a16:creationId xmlns:a16="http://schemas.microsoft.com/office/drawing/2014/main" id="{DAA7E0C7-E748-4564-941C-BDE93EC7355E}"/>
                    </a:ext>
                  </a:extLst>
                </p:cNvPr>
                <p:cNvPicPr/>
                <p:nvPr/>
              </p:nvPicPr>
              <p:blipFill>
                <a:blip r:embed="rId305"/>
                <a:stretch>
                  <a:fillRect/>
                </a:stretch>
              </p:blipFill>
              <p:spPr>
                <a:xfrm>
                  <a:off x="4432774" y="4072805"/>
                  <a:ext cx="145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0" name="Freihand 389">
                  <a:extLst>
                    <a:ext uri="{FF2B5EF4-FFF2-40B4-BE49-F238E27FC236}">
                      <a16:creationId xmlns:a16="http://schemas.microsoft.com/office/drawing/2014/main" id="{0703AF80-0BA0-48B5-AFFB-0913405F3869}"/>
                    </a:ext>
                  </a:extLst>
                </p14:cNvPr>
                <p14:cNvContentPartPr/>
                <p14:nvPr/>
              </p14:nvContentPartPr>
              <p14:xfrm>
                <a:off x="4222534" y="4264685"/>
                <a:ext cx="441360" cy="69480"/>
              </p14:xfrm>
            </p:contentPart>
          </mc:Choice>
          <mc:Fallback>
            <p:pic>
              <p:nvPicPr>
                <p:cNvPr id="390" name="Freihand 389">
                  <a:extLst>
                    <a:ext uri="{FF2B5EF4-FFF2-40B4-BE49-F238E27FC236}">
                      <a16:creationId xmlns:a16="http://schemas.microsoft.com/office/drawing/2014/main" id="{0703AF80-0BA0-48B5-AFFB-0913405F3869}"/>
                    </a:ext>
                  </a:extLst>
                </p:cNvPr>
                <p:cNvPicPr/>
                <p:nvPr/>
              </p:nvPicPr>
              <p:blipFill>
                <a:blip r:embed="rId307"/>
                <a:stretch>
                  <a:fillRect/>
                </a:stretch>
              </p:blipFill>
              <p:spPr>
                <a:xfrm>
                  <a:off x="4218214" y="4260365"/>
                  <a:ext cx="450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1" name="Freihand 390">
                  <a:extLst>
                    <a:ext uri="{FF2B5EF4-FFF2-40B4-BE49-F238E27FC236}">
                      <a16:creationId xmlns:a16="http://schemas.microsoft.com/office/drawing/2014/main" id="{9934CFC6-E963-4550-96A7-774B3727103E}"/>
                    </a:ext>
                  </a:extLst>
                </p14:cNvPr>
                <p14:cNvContentPartPr/>
                <p14:nvPr/>
              </p14:nvContentPartPr>
              <p14:xfrm>
                <a:off x="4317214" y="4372685"/>
                <a:ext cx="203040" cy="213120"/>
              </p14:xfrm>
            </p:contentPart>
          </mc:Choice>
          <mc:Fallback>
            <p:pic>
              <p:nvPicPr>
                <p:cNvPr id="391" name="Freihand 390">
                  <a:extLst>
                    <a:ext uri="{FF2B5EF4-FFF2-40B4-BE49-F238E27FC236}">
                      <a16:creationId xmlns:a16="http://schemas.microsoft.com/office/drawing/2014/main" id="{9934CFC6-E963-4550-96A7-774B3727103E}"/>
                    </a:ext>
                  </a:extLst>
                </p:cNvPr>
                <p:cNvPicPr/>
                <p:nvPr/>
              </p:nvPicPr>
              <p:blipFill>
                <a:blip r:embed="rId309"/>
                <a:stretch>
                  <a:fillRect/>
                </a:stretch>
              </p:blipFill>
              <p:spPr>
                <a:xfrm>
                  <a:off x="4312894" y="4368365"/>
                  <a:ext cx="211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2" name="Freihand 391">
                  <a:extLst>
                    <a:ext uri="{FF2B5EF4-FFF2-40B4-BE49-F238E27FC236}">
                      <a16:creationId xmlns:a16="http://schemas.microsoft.com/office/drawing/2014/main" id="{C7D0DC80-8083-4E8D-ABF5-B061C9E2A08C}"/>
                    </a:ext>
                  </a:extLst>
                </p14:cNvPr>
                <p14:cNvContentPartPr/>
                <p14:nvPr/>
              </p14:nvContentPartPr>
              <p14:xfrm>
                <a:off x="4343494" y="4328405"/>
                <a:ext cx="336240" cy="46800"/>
              </p14:xfrm>
            </p:contentPart>
          </mc:Choice>
          <mc:Fallback>
            <p:pic>
              <p:nvPicPr>
                <p:cNvPr id="392" name="Freihand 391">
                  <a:extLst>
                    <a:ext uri="{FF2B5EF4-FFF2-40B4-BE49-F238E27FC236}">
                      <a16:creationId xmlns:a16="http://schemas.microsoft.com/office/drawing/2014/main" id="{C7D0DC80-8083-4E8D-ABF5-B061C9E2A08C}"/>
                    </a:ext>
                  </a:extLst>
                </p:cNvPr>
                <p:cNvPicPr/>
                <p:nvPr/>
              </p:nvPicPr>
              <p:blipFill>
                <a:blip r:embed="rId311"/>
                <a:stretch>
                  <a:fillRect/>
                </a:stretch>
              </p:blipFill>
              <p:spPr>
                <a:xfrm>
                  <a:off x="4339174" y="4324085"/>
                  <a:ext cx="344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4" name="Freihand 393">
                  <a:extLst>
                    <a:ext uri="{FF2B5EF4-FFF2-40B4-BE49-F238E27FC236}">
                      <a16:creationId xmlns:a16="http://schemas.microsoft.com/office/drawing/2014/main" id="{D9565485-D95D-45C3-B41E-B1FE04302EFB}"/>
                    </a:ext>
                  </a:extLst>
                </p14:cNvPr>
                <p14:cNvContentPartPr/>
                <p14:nvPr/>
              </p14:nvContentPartPr>
              <p14:xfrm>
                <a:off x="3893134" y="4694885"/>
                <a:ext cx="65880" cy="10800"/>
              </p14:xfrm>
            </p:contentPart>
          </mc:Choice>
          <mc:Fallback>
            <p:pic>
              <p:nvPicPr>
                <p:cNvPr id="394" name="Freihand 393">
                  <a:extLst>
                    <a:ext uri="{FF2B5EF4-FFF2-40B4-BE49-F238E27FC236}">
                      <a16:creationId xmlns:a16="http://schemas.microsoft.com/office/drawing/2014/main" id="{D9565485-D95D-45C3-B41E-B1FE04302EFB}"/>
                    </a:ext>
                  </a:extLst>
                </p:cNvPr>
                <p:cNvPicPr/>
                <p:nvPr/>
              </p:nvPicPr>
              <p:blipFill>
                <a:blip r:embed="rId313"/>
                <a:stretch>
                  <a:fillRect/>
                </a:stretch>
              </p:blipFill>
              <p:spPr>
                <a:xfrm>
                  <a:off x="3888814" y="4690565"/>
                  <a:ext cx="74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5" name="Freihand 394">
                  <a:extLst>
                    <a:ext uri="{FF2B5EF4-FFF2-40B4-BE49-F238E27FC236}">
                      <a16:creationId xmlns:a16="http://schemas.microsoft.com/office/drawing/2014/main" id="{3B1E85CF-C105-4AE8-A76A-0848B58E8564}"/>
                    </a:ext>
                  </a:extLst>
                </p14:cNvPr>
                <p14:cNvContentPartPr/>
                <p14:nvPr/>
              </p14:nvContentPartPr>
              <p14:xfrm>
                <a:off x="4172134" y="4689125"/>
                <a:ext cx="88920" cy="27720"/>
              </p14:xfrm>
            </p:contentPart>
          </mc:Choice>
          <mc:Fallback>
            <p:pic>
              <p:nvPicPr>
                <p:cNvPr id="395" name="Freihand 394">
                  <a:extLst>
                    <a:ext uri="{FF2B5EF4-FFF2-40B4-BE49-F238E27FC236}">
                      <a16:creationId xmlns:a16="http://schemas.microsoft.com/office/drawing/2014/main" id="{3B1E85CF-C105-4AE8-A76A-0848B58E8564}"/>
                    </a:ext>
                  </a:extLst>
                </p:cNvPr>
                <p:cNvPicPr/>
                <p:nvPr/>
              </p:nvPicPr>
              <p:blipFill>
                <a:blip r:embed="rId315"/>
                <a:stretch>
                  <a:fillRect/>
                </a:stretch>
              </p:blipFill>
              <p:spPr>
                <a:xfrm>
                  <a:off x="4167814" y="4684805"/>
                  <a:ext cx="97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96" name="Freihand 395">
                  <a:extLst>
                    <a:ext uri="{FF2B5EF4-FFF2-40B4-BE49-F238E27FC236}">
                      <a16:creationId xmlns:a16="http://schemas.microsoft.com/office/drawing/2014/main" id="{7FF7D8BA-B76A-48A8-B3D6-D664BE1823F6}"/>
                    </a:ext>
                  </a:extLst>
                </p14:cNvPr>
                <p14:cNvContentPartPr/>
                <p14:nvPr/>
              </p14:nvContentPartPr>
              <p14:xfrm>
                <a:off x="4437094" y="4632965"/>
                <a:ext cx="108000" cy="13680"/>
              </p14:xfrm>
            </p:contentPart>
          </mc:Choice>
          <mc:Fallback>
            <p:pic>
              <p:nvPicPr>
                <p:cNvPr id="396" name="Freihand 395">
                  <a:extLst>
                    <a:ext uri="{FF2B5EF4-FFF2-40B4-BE49-F238E27FC236}">
                      <a16:creationId xmlns:a16="http://schemas.microsoft.com/office/drawing/2014/main" id="{7FF7D8BA-B76A-48A8-B3D6-D664BE1823F6}"/>
                    </a:ext>
                  </a:extLst>
                </p:cNvPr>
                <p:cNvPicPr/>
                <p:nvPr/>
              </p:nvPicPr>
              <p:blipFill>
                <a:blip r:embed="rId317"/>
                <a:stretch>
                  <a:fillRect/>
                </a:stretch>
              </p:blipFill>
              <p:spPr>
                <a:xfrm>
                  <a:off x="4432774" y="4628645"/>
                  <a:ext cx="116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7" name="Freihand 396">
                  <a:extLst>
                    <a:ext uri="{FF2B5EF4-FFF2-40B4-BE49-F238E27FC236}">
                      <a16:creationId xmlns:a16="http://schemas.microsoft.com/office/drawing/2014/main" id="{5C4B7643-AD75-4275-AAD2-C7B027E54228}"/>
                    </a:ext>
                  </a:extLst>
                </p14:cNvPr>
                <p14:cNvContentPartPr/>
                <p14:nvPr/>
              </p14:nvContentPartPr>
              <p14:xfrm>
                <a:off x="4811494" y="4479965"/>
                <a:ext cx="219600" cy="194760"/>
              </p14:xfrm>
            </p:contentPart>
          </mc:Choice>
          <mc:Fallback>
            <p:pic>
              <p:nvPicPr>
                <p:cNvPr id="397" name="Freihand 396">
                  <a:extLst>
                    <a:ext uri="{FF2B5EF4-FFF2-40B4-BE49-F238E27FC236}">
                      <a16:creationId xmlns:a16="http://schemas.microsoft.com/office/drawing/2014/main" id="{5C4B7643-AD75-4275-AAD2-C7B027E54228}"/>
                    </a:ext>
                  </a:extLst>
                </p:cNvPr>
                <p:cNvPicPr/>
                <p:nvPr/>
              </p:nvPicPr>
              <p:blipFill>
                <a:blip r:embed="rId319"/>
                <a:stretch>
                  <a:fillRect/>
                </a:stretch>
              </p:blipFill>
              <p:spPr>
                <a:xfrm>
                  <a:off x="4807174" y="4475645"/>
                  <a:ext cx="228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8" name="Freihand 397">
                  <a:extLst>
                    <a:ext uri="{FF2B5EF4-FFF2-40B4-BE49-F238E27FC236}">
                      <a16:creationId xmlns:a16="http://schemas.microsoft.com/office/drawing/2014/main" id="{48AF2EB7-C738-40FB-9F55-7BC880428B6A}"/>
                    </a:ext>
                  </a:extLst>
                </p14:cNvPr>
                <p14:cNvContentPartPr/>
                <p14:nvPr/>
              </p14:nvContentPartPr>
              <p14:xfrm>
                <a:off x="5095534" y="4392485"/>
                <a:ext cx="213480" cy="134280"/>
              </p14:xfrm>
            </p:contentPart>
          </mc:Choice>
          <mc:Fallback>
            <p:pic>
              <p:nvPicPr>
                <p:cNvPr id="398" name="Freihand 397">
                  <a:extLst>
                    <a:ext uri="{FF2B5EF4-FFF2-40B4-BE49-F238E27FC236}">
                      <a16:creationId xmlns:a16="http://schemas.microsoft.com/office/drawing/2014/main" id="{48AF2EB7-C738-40FB-9F55-7BC880428B6A}"/>
                    </a:ext>
                  </a:extLst>
                </p:cNvPr>
                <p:cNvPicPr/>
                <p:nvPr/>
              </p:nvPicPr>
              <p:blipFill>
                <a:blip r:embed="rId321"/>
                <a:stretch>
                  <a:fillRect/>
                </a:stretch>
              </p:blipFill>
              <p:spPr>
                <a:xfrm>
                  <a:off x="5091214" y="4388165"/>
                  <a:ext cx="222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9" name="Freihand 398">
                  <a:extLst>
                    <a:ext uri="{FF2B5EF4-FFF2-40B4-BE49-F238E27FC236}">
                      <a16:creationId xmlns:a16="http://schemas.microsoft.com/office/drawing/2014/main" id="{39F0AB01-B3E3-46CD-B985-9285EB810FEB}"/>
                    </a:ext>
                  </a:extLst>
                </p14:cNvPr>
                <p14:cNvContentPartPr/>
                <p14:nvPr/>
              </p14:nvContentPartPr>
              <p14:xfrm>
                <a:off x="5263654" y="4532165"/>
                <a:ext cx="411840" cy="51480"/>
              </p14:xfrm>
            </p:contentPart>
          </mc:Choice>
          <mc:Fallback>
            <p:pic>
              <p:nvPicPr>
                <p:cNvPr id="399" name="Freihand 398">
                  <a:extLst>
                    <a:ext uri="{FF2B5EF4-FFF2-40B4-BE49-F238E27FC236}">
                      <a16:creationId xmlns:a16="http://schemas.microsoft.com/office/drawing/2014/main" id="{39F0AB01-B3E3-46CD-B985-9285EB810FEB}"/>
                    </a:ext>
                  </a:extLst>
                </p:cNvPr>
                <p:cNvPicPr/>
                <p:nvPr/>
              </p:nvPicPr>
              <p:blipFill>
                <a:blip r:embed="rId323"/>
                <a:stretch>
                  <a:fillRect/>
                </a:stretch>
              </p:blipFill>
              <p:spPr>
                <a:xfrm>
                  <a:off x="5259334" y="4527845"/>
                  <a:ext cx="420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00" name="Freihand 399">
                  <a:extLst>
                    <a:ext uri="{FF2B5EF4-FFF2-40B4-BE49-F238E27FC236}">
                      <a16:creationId xmlns:a16="http://schemas.microsoft.com/office/drawing/2014/main" id="{E0FA7470-DFC4-4C66-92D0-60AAB1F37C8C}"/>
                    </a:ext>
                  </a:extLst>
                </p14:cNvPr>
                <p14:cNvContentPartPr/>
                <p14:nvPr/>
              </p14:nvContentPartPr>
              <p14:xfrm>
                <a:off x="5811934" y="4518125"/>
                <a:ext cx="231480" cy="38160"/>
              </p14:xfrm>
            </p:contentPart>
          </mc:Choice>
          <mc:Fallback>
            <p:pic>
              <p:nvPicPr>
                <p:cNvPr id="400" name="Freihand 399">
                  <a:extLst>
                    <a:ext uri="{FF2B5EF4-FFF2-40B4-BE49-F238E27FC236}">
                      <a16:creationId xmlns:a16="http://schemas.microsoft.com/office/drawing/2014/main" id="{E0FA7470-DFC4-4C66-92D0-60AAB1F37C8C}"/>
                    </a:ext>
                  </a:extLst>
                </p:cNvPr>
                <p:cNvPicPr/>
                <p:nvPr/>
              </p:nvPicPr>
              <p:blipFill>
                <a:blip r:embed="rId325"/>
                <a:stretch>
                  <a:fillRect/>
                </a:stretch>
              </p:blipFill>
              <p:spPr>
                <a:xfrm>
                  <a:off x="5807614" y="4513805"/>
                  <a:ext cx="240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03" name="Freihand 402">
                  <a:extLst>
                    <a:ext uri="{FF2B5EF4-FFF2-40B4-BE49-F238E27FC236}">
                      <a16:creationId xmlns:a16="http://schemas.microsoft.com/office/drawing/2014/main" id="{873A75B9-7762-41E5-A8F2-E206FF8EFE3B}"/>
                    </a:ext>
                  </a:extLst>
                </p14:cNvPr>
                <p14:cNvContentPartPr/>
                <p14:nvPr/>
              </p14:nvContentPartPr>
              <p14:xfrm>
                <a:off x="4807894" y="4983605"/>
                <a:ext cx="140760" cy="1256040"/>
              </p14:xfrm>
            </p:contentPart>
          </mc:Choice>
          <mc:Fallback>
            <p:pic>
              <p:nvPicPr>
                <p:cNvPr id="403" name="Freihand 402">
                  <a:extLst>
                    <a:ext uri="{FF2B5EF4-FFF2-40B4-BE49-F238E27FC236}">
                      <a16:creationId xmlns:a16="http://schemas.microsoft.com/office/drawing/2014/main" id="{873A75B9-7762-41E5-A8F2-E206FF8EFE3B}"/>
                    </a:ext>
                  </a:extLst>
                </p:cNvPr>
                <p:cNvPicPr/>
                <p:nvPr/>
              </p:nvPicPr>
              <p:blipFill>
                <a:blip r:embed="rId327"/>
                <a:stretch>
                  <a:fillRect/>
                </a:stretch>
              </p:blipFill>
              <p:spPr>
                <a:xfrm>
                  <a:off x="4803574" y="4979285"/>
                  <a:ext cx="149400" cy="1264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04" name="Freihand 403">
                  <a:extLst>
                    <a:ext uri="{FF2B5EF4-FFF2-40B4-BE49-F238E27FC236}">
                      <a16:creationId xmlns:a16="http://schemas.microsoft.com/office/drawing/2014/main" id="{56AA56EA-DC9F-4A1F-BB2F-8CB383FAA2B8}"/>
                    </a:ext>
                  </a:extLst>
                </p14:cNvPr>
                <p14:cNvContentPartPr/>
                <p14:nvPr/>
              </p14:nvContentPartPr>
              <p14:xfrm>
                <a:off x="4546534" y="6180605"/>
                <a:ext cx="2464200" cy="107640"/>
              </p14:xfrm>
            </p:contentPart>
          </mc:Choice>
          <mc:Fallback>
            <p:pic>
              <p:nvPicPr>
                <p:cNvPr id="404" name="Freihand 403">
                  <a:extLst>
                    <a:ext uri="{FF2B5EF4-FFF2-40B4-BE49-F238E27FC236}">
                      <a16:creationId xmlns:a16="http://schemas.microsoft.com/office/drawing/2014/main" id="{56AA56EA-DC9F-4A1F-BB2F-8CB383FAA2B8}"/>
                    </a:ext>
                  </a:extLst>
                </p:cNvPr>
                <p:cNvPicPr/>
                <p:nvPr/>
              </p:nvPicPr>
              <p:blipFill>
                <a:blip r:embed="rId329"/>
                <a:stretch>
                  <a:fillRect/>
                </a:stretch>
              </p:blipFill>
              <p:spPr>
                <a:xfrm>
                  <a:off x="4542214" y="6176285"/>
                  <a:ext cx="2472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05" name="Freihand 404">
                  <a:extLst>
                    <a:ext uri="{FF2B5EF4-FFF2-40B4-BE49-F238E27FC236}">
                      <a16:creationId xmlns:a16="http://schemas.microsoft.com/office/drawing/2014/main" id="{E66BB67D-20F7-4076-B096-92A93B5A0017}"/>
                    </a:ext>
                  </a:extLst>
                </p14:cNvPr>
                <p14:cNvContentPartPr/>
                <p14:nvPr/>
              </p14:nvContentPartPr>
              <p14:xfrm>
                <a:off x="6886174" y="6082685"/>
                <a:ext cx="346320" cy="332640"/>
              </p14:xfrm>
            </p:contentPart>
          </mc:Choice>
          <mc:Fallback>
            <p:pic>
              <p:nvPicPr>
                <p:cNvPr id="405" name="Freihand 404">
                  <a:extLst>
                    <a:ext uri="{FF2B5EF4-FFF2-40B4-BE49-F238E27FC236}">
                      <a16:creationId xmlns:a16="http://schemas.microsoft.com/office/drawing/2014/main" id="{E66BB67D-20F7-4076-B096-92A93B5A0017}"/>
                    </a:ext>
                  </a:extLst>
                </p:cNvPr>
                <p:cNvPicPr/>
                <p:nvPr/>
              </p:nvPicPr>
              <p:blipFill>
                <a:blip r:embed="rId331"/>
                <a:stretch>
                  <a:fillRect/>
                </a:stretch>
              </p:blipFill>
              <p:spPr>
                <a:xfrm>
                  <a:off x="6881854" y="6078365"/>
                  <a:ext cx="3549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06" name="Freihand 405">
                  <a:extLst>
                    <a:ext uri="{FF2B5EF4-FFF2-40B4-BE49-F238E27FC236}">
                      <a16:creationId xmlns:a16="http://schemas.microsoft.com/office/drawing/2014/main" id="{FAE70176-7A99-4BF4-B046-D0AC6D785F13}"/>
                    </a:ext>
                  </a:extLst>
                </p14:cNvPr>
                <p14:cNvContentPartPr/>
                <p14:nvPr/>
              </p14:nvContentPartPr>
              <p14:xfrm>
                <a:off x="4591174" y="4843205"/>
                <a:ext cx="326520" cy="246600"/>
              </p14:xfrm>
            </p:contentPart>
          </mc:Choice>
          <mc:Fallback>
            <p:pic>
              <p:nvPicPr>
                <p:cNvPr id="406" name="Freihand 405">
                  <a:extLst>
                    <a:ext uri="{FF2B5EF4-FFF2-40B4-BE49-F238E27FC236}">
                      <a16:creationId xmlns:a16="http://schemas.microsoft.com/office/drawing/2014/main" id="{FAE70176-7A99-4BF4-B046-D0AC6D785F13}"/>
                    </a:ext>
                  </a:extLst>
                </p:cNvPr>
                <p:cNvPicPr/>
                <p:nvPr/>
              </p:nvPicPr>
              <p:blipFill>
                <a:blip r:embed="rId333"/>
                <a:stretch>
                  <a:fillRect/>
                </a:stretch>
              </p:blipFill>
              <p:spPr>
                <a:xfrm>
                  <a:off x="4586854" y="4838885"/>
                  <a:ext cx="335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07" name="Freihand 406">
                  <a:extLst>
                    <a:ext uri="{FF2B5EF4-FFF2-40B4-BE49-F238E27FC236}">
                      <a16:creationId xmlns:a16="http://schemas.microsoft.com/office/drawing/2014/main" id="{AAFC00CE-709E-4354-8C91-8FA36FD3E82B}"/>
                    </a:ext>
                  </a:extLst>
                </p14:cNvPr>
                <p14:cNvContentPartPr/>
                <p14:nvPr/>
              </p14:nvContentPartPr>
              <p14:xfrm>
                <a:off x="4350334" y="4850045"/>
                <a:ext cx="209880" cy="172800"/>
              </p14:xfrm>
            </p:contentPart>
          </mc:Choice>
          <mc:Fallback>
            <p:pic>
              <p:nvPicPr>
                <p:cNvPr id="407" name="Freihand 406">
                  <a:extLst>
                    <a:ext uri="{FF2B5EF4-FFF2-40B4-BE49-F238E27FC236}">
                      <a16:creationId xmlns:a16="http://schemas.microsoft.com/office/drawing/2014/main" id="{AAFC00CE-709E-4354-8C91-8FA36FD3E82B}"/>
                    </a:ext>
                  </a:extLst>
                </p:cNvPr>
                <p:cNvPicPr/>
                <p:nvPr/>
              </p:nvPicPr>
              <p:blipFill>
                <a:blip r:embed="rId335"/>
                <a:stretch>
                  <a:fillRect/>
                </a:stretch>
              </p:blipFill>
              <p:spPr>
                <a:xfrm>
                  <a:off x="4346014" y="4845725"/>
                  <a:ext cx="218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08" name="Freihand 407">
                  <a:extLst>
                    <a:ext uri="{FF2B5EF4-FFF2-40B4-BE49-F238E27FC236}">
                      <a16:creationId xmlns:a16="http://schemas.microsoft.com/office/drawing/2014/main" id="{EE481762-C6EE-4BA7-939A-9B875E0903A2}"/>
                    </a:ext>
                  </a:extLst>
                </p14:cNvPr>
                <p14:cNvContentPartPr/>
                <p14:nvPr/>
              </p14:nvContentPartPr>
              <p14:xfrm>
                <a:off x="4535374" y="4943285"/>
                <a:ext cx="102240" cy="179280"/>
              </p14:xfrm>
            </p:contentPart>
          </mc:Choice>
          <mc:Fallback>
            <p:pic>
              <p:nvPicPr>
                <p:cNvPr id="408" name="Freihand 407">
                  <a:extLst>
                    <a:ext uri="{FF2B5EF4-FFF2-40B4-BE49-F238E27FC236}">
                      <a16:creationId xmlns:a16="http://schemas.microsoft.com/office/drawing/2014/main" id="{EE481762-C6EE-4BA7-939A-9B875E0903A2}"/>
                    </a:ext>
                  </a:extLst>
                </p:cNvPr>
                <p:cNvPicPr/>
                <p:nvPr/>
              </p:nvPicPr>
              <p:blipFill>
                <a:blip r:embed="rId337"/>
                <a:stretch>
                  <a:fillRect/>
                </a:stretch>
              </p:blipFill>
              <p:spPr>
                <a:xfrm>
                  <a:off x="4531054" y="4938965"/>
                  <a:ext cx="110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09" name="Freihand 408">
                  <a:extLst>
                    <a:ext uri="{FF2B5EF4-FFF2-40B4-BE49-F238E27FC236}">
                      <a16:creationId xmlns:a16="http://schemas.microsoft.com/office/drawing/2014/main" id="{98B48C4F-0C88-4255-AA26-1C3B23F1E2A0}"/>
                    </a:ext>
                  </a:extLst>
                </p14:cNvPr>
                <p14:cNvContentPartPr/>
                <p14:nvPr/>
              </p14:nvContentPartPr>
              <p14:xfrm>
                <a:off x="4589374" y="4913765"/>
                <a:ext cx="184320" cy="118080"/>
              </p14:xfrm>
            </p:contentPart>
          </mc:Choice>
          <mc:Fallback>
            <p:pic>
              <p:nvPicPr>
                <p:cNvPr id="409" name="Freihand 408">
                  <a:extLst>
                    <a:ext uri="{FF2B5EF4-FFF2-40B4-BE49-F238E27FC236}">
                      <a16:creationId xmlns:a16="http://schemas.microsoft.com/office/drawing/2014/main" id="{98B48C4F-0C88-4255-AA26-1C3B23F1E2A0}"/>
                    </a:ext>
                  </a:extLst>
                </p:cNvPr>
                <p:cNvPicPr/>
                <p:nvPr/>
              </p:nvPicPr>
              <p:blipFill>
                <a:blip r:embed="rId339"/>
                <a:stretch>
                  <a:fillRect/>
                </a:stretch>
              </p:blipFill>
              <p:spPr>
                <a:xfrm>
                  <a:off x="4585054" y="4909445"/>
                  <a:ext cx="192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11" name="Freihand 410">
                  <a:extLst>
                    <a:ext uri="{FF2B5EF4-FFF2-40B4-BE49-F238E27FC236}">
                      <a16:creationId xmlns:a16="http://schemas.microsoft.com/office/drawing/2014/main" id="{3FDF36B8-2727-40ED-8B71-5C0D486F6BA2}"/>
                    </a:ext>
                  </a:extLst>
                </p14:cNvPr>
                <p14:cNvContentPartPr/>
                <p14:nvPr/>
              </p14:nvContentPartPr>
              <p14:xfrm>
                <a:off x="6966094" y="6398405"/>
                <a:ext cx="196560" cy="137160"/>
              </p14:xfrm>
            </p:contentPart>
          </mc:Choice>
          <mc:Fallback>
            <p:pic>
              <p:nvPicPr>
                <p:cNvPr id="411" name="Freihand 410">
                  <a:extLst>
                    <a:ext uri="{FF2B5EF4-FFF2-40B4-BE49-F238E27FC236}">
                      <a16:creationId xmlns:a16="http://schemas.microsoft.com/office/drawing/2014/main" id="{3FDF36B8-2727-40ED-8B71-5C0D486F6BA2}"/>
                    </a:ext>
                  </a:extLst>
                </p:cNvPr>
                <p:cNvPicPr/>
                <p:nvPr/>
              </p:nvPicPr>
              <p:blipFill>
                <a:blip r:embed="rId341"/>
                <a:stretch>
                  <a:fillRect/>
                </a:stretch>
              </p:blipFill>
              <p:spPr>
                <a:xfrm>
                  <a:off x="6961774" y="6394085"/>
                  <a:ext cx="205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12" name="Freihand 411">
                  <a:extLst>
                    <a:ext uri="{FF2B5EF4-FFF2-40B4-BE49-F238E27FC236}">
                      <a16:creationId xmlns:a16="http://schemas.microsoft.com/office/drawing/2014/main" id="{7255D1DE-05CA-44F9-8B4B-880399C1D490}"/>
                    </a:ext>
                  </a:extLst>
                </p14:cNvPr>
                <p14:cNvContentPartPr/>
                <p14:nvPr/>
              </p14:nvContentPartPr>
              <p14:xfrm>
                <a:off x="7234654" y="6480485"/>
                <a:ext cx="11880" cy="140400"/>
              </p14:xfrm>
            </p:contentPart>
          </mc:Choice>
          <mc:Fallback>
            <p:pic>
              <p:nvPicPr>
                <p:cNvPr id="412" name="Freihand 411">
                  <a:extLst>
                    <a:ext uri="{FF2B5EF4-FFF2-40B4-BE49-F238E27FC236}">
                      <a16:creationId xmlns:a16="http://schemas.microsoft.com/office/drawing/2014/main" id="{7255D1DE-05CA-44F9-8B4B-880399C1D490}"/>
                    </a:ext>
                  </a:extLst>
                </p:cNvPr>
                <p:cNvPicPr/>
                <p:nvPr/>
              </p:nvPicPr>
              <p:blipFill>
                <a:blip r:embed="rId343"/>
                <a:stretch>
                  <a:fillRect/>
                </a:stretch>
              </p:blipFill>
              <p:spPr>
                <a:xfrm>
                  <a:off x="7230334" y="6476165"/>
                  <a:ext cx="20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13" name="Freihand 412">
                  <a:extLst>
                    <a:ext uri="{FF2B5EF4-FFF2-40B4-BE49-F238E27FC236}">
                      <a16:creationId xmlns:a16="http://schemas.microsoft.com/office/drawing/2014/main" id="{72258997-AC25-44C9-BA0D-51CC281EC403}"/>
                    </a:ext>
                  </a:extLst>
                </p14:cNvPr>
                <p14:cNvContentPartPr/>
                <p14:nvPr/>
              </p14:nvContentPartPr>
              <p14:xfrm>
                <a:off x="7176334" y="6434765"/>
                <a:ext cx="196200" cy="160200"/>
              </p14:xfrm>
            </p:contentPart>
          </mc:Choice>
          <mc:Fallback>
            <p:pic>
              <p:nvPicPr>
                <p:cNvPr id="413" name="Freihand 412">
                  <a:extLst>
                    <a:ext uri="{FF2B5EF4-FFF2-40B4-BE49-F238E27FC236}">
                      <a16:creationId xmlns:a16="http://schemas.microsoft.com/office/drawing/2014/main" id="{72258997-AC25-44C9-BA0D-51CC281EC403}"/>
                    </a:ext>
                  </a:extLst>
                </p:cNvPr>
                <p:cNvPicPr/>
                <p:nvPr/>
              </p:nvPicPr>
              <p:blipFill>
                <a:blip r:embed="rId345"/>
                <a:stretch>
                  <a:fillRect/>
                </a:stretch>
              </p:blipFill>
              <p:spPr>
                <a:xfrm>
                  <a:off x="7172014" y="6430445"/>
                  <a:ext cx="204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14" name="Freihand 413">
                  <a:extLst>
                    <a:ext uri="{FF2B5EF4-FFF2-40B4-BE49-F238E27FC236}">
                      <a16:creationId xmlns:a16="http://schemas.microsoft.com/office/drawing/2014/main" id="{4B775119-E65B-4FE5-8738-70FAEAFF0E6B}"/>
                    </a:ext>
                  </a:extLst>
                </p14:cNvPr>
                <p14:cNvContentPartPr/>
                <p14:nvPr/>
              </p14:nvContentPartPr>
              <p14:xfrm>
                <a:off x="5373094" y="4835645"/>
                <a:ext cx="2158560" cy="957960"/>
              </p14:xfrm>
            </p:contentPart>
          </mc:Choice>
          <mc:Fallback>
            <p:pic>
              <p:nvPicPr>
                <p:cNvPr id="414" name="Freihand 413">
                  <a:extLst>
                    <a:ext uri="{FF2B5EF4-FFF2-40B4-BE49-F238E27FC236}">
                      <a16:creationId xmlns:a16="http://schemas.microsoft.com/office/drawing/2014/main" id="{4B775119-E65B-4FE5-8738-70FAEAFF0E6B}"/>
                    </a:ext>
                  </a:extLst>
                </p:cNvPr>
                <p:cNvPicPr/>
                <p:nvPr/>
              </p:nvPicPr>
              <p:blipFill>
                <a:blip r:embed="rId347"/>
                <a:stretch>
                  <a:fillRect/>
                </a:stretch>
              </p:blipFill>
              <p:spPr>
                <a:xfrm>
                  <a:off x="5368774" y="4831325"/>
                  <a:ext cx="2167200" cy="966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16" name="Freihand 415">
                  <a:extLst>
                    <a:ext uri="{FF2B5EF4-FFF2-40B4-BE49-F238E27FC236}">
                      <a16:creationId xmlns:a16="http://schemas.microsoft.com/office/drawing/2014/main" id="{370FEB80-C909-4129-9BF6-9803D2A7CEA3}"/>
                    </a:ext>
                  </a:extLst>
                </p14:cNvPr>
                <p14:cNvContentPartPr/>
                <p14:nvPr/>
              </p14:nvContentPartPr>
              <p14:xfrm>
                <a:off x="1491574" y="5642765"/>
                <a:ext cx="934920" cy="16200"/>
              </p14:xfrm>
            </p:contentPart>
          </mc:Choice>
          <mc:Fallback>
            <p:pic>
              <p:nvPicPr>
                <p:cNvPr id="416" name="Freihand 415">
                  <a:extLst>
                    <a:ext uri="{FF2B5EF4-FFF2-40B4-BE49-F238E27FC236}">
                      <a16:creationId xmlns:a16="http://schemas.microsoft.com/office/drawing/2014/main" id="{370FEB80-C909-4129-9BF6-9803D2A7CEA3}"/>
                    </a:ext>
                  </a:extLst>
                </p:cNvPr>
                <p:cNvPicPr/>
                <p:nvPr/>
              </p:nvPicPr>
              <p:blipFill>
                <a:blip r:embed="rId349"/>
                <a:stretch>
                  <a:fillRect/>
                </a:stretch>
              </p:blipFill>
              <p:spPr>
                <a:xfrm>
                  <a:off x="1487254" y="5638445"/>
                  <a:ext cx="943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17" name="Freihand 416">
                  <a:extLst>
                    <a:ext uri="{FF2B5EF4-FFF2-40B4-BE49-F238E27FC236}">
                      <a16:creationId xmlns:a16="http://schemas.microsoft.com/office/drawing/2014/main" id="{96E4F120-FC1A-4510-AF88-3976D151BDFA}"/>
                    </a:ext>
                  </a:extLst>
                </p14:cNvPr>
                <p14:cNvContentPartPr/>
                <p14:nvPr/>
              </p14:nvContentPartPr>
              <p14:xfrm>
                <a:off x="5379214" y="5705045"/>
                <a:ext cx="81000" cy="124560"/>
              </p14:xfrm>
            </p:contentPart>
          </mc:Choice>
          <mc:Fallback>
            <p:pic>
              <p:nvPicPr>
                <p:cNvPr id="417" name="Freihand 416">
                  <a:extLst>
                    <a:ext uri="{FF2B5EF4-FFF2-40B4-BE49-F238E27FC236}">
                      <a16:creationId xmlns:a16="http://schemas.microsoft.com/office/drawing/2014/main" id="{96E4F120-FC1A-4510-AF88-3976D151BDFA}"/>
                    </a:ext>
                  </a:extLst>
                </p:cNvPr>
                <p:cNvPicPr/>
                <p:nvPr/>
              </p:nvPicPr>
              <p:blipFill>
                <a:blip r:embed="rId351"/>
                <a:stretch>
                  <a:fillRect/>
                </a:stretch>
              </p:blipFill>
              <p:spPr>
                <a:xfrm>
                  <a:off x="5374894" y="5700725"/>
                  <a:ext cx="89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18" name="Freihand 417">
                  <a:extLst>
                    <a:ext uri="{FF2B5EF4-FFF2-40B4-BE49-F238E27FC236}">
                      <a16:creationId xmlns:a16="http://schemas.microsoft.com/office/drawing/2014/main" id="{39339EAA-C618-46B8-AB12-1A3562C331D1}"/>
                    </a:ext>
                  </a:extLst>
                </p14:cNvPr>
                <p14:cNvContentPartPr/>
                <p14:nvPr/>
              </p14:nvContentPartPr>
              <p14:xfrm>
                <a:off x="4891774" y="4915565"/>
                <a:ext cx="1621080" cy="1442520"/>
              </p14:xfrm>
            </p:contentPart>
          </mc:Choice>
          <mc:Fallback>
            <p:pic>
              <p:nvPicPr>
                <p:cNvPr id="418" name="Freihand 417">
                  <a:extLst>
                    <a:ext uri="{FF2B5EF4-FFF2-40B4-BE49-F238E27FC236}">
                      <a16:creationId xmlns:a16="http://schemas.microsoft.com/office/drawing/2014/main" id="{39339EAA-C618-46B8-AB12-1A3562C331D1}"/>
                    </a:ext>
                  </a:extLst>
                </p:cNvPr>
                <p:cNvPicPr/>
                <p:nvPr/>
              </p:nvPicPr>
              <p:blipFill>
                <a:blip r:embed="rId353"/>
                <a:stretch>
                  <a:fillRect/>
                </a:stretch>
              </p:blipFill>
              <p:spPr>
                <a:xfrm>
                  <a:off x="4887454" y="4911245"/>
                  <a:ext cx="1629720" cy="1451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20" name="Freihand 419">
                  <a:extLst>
                    <a:ext uri="{FF2B5EF4-FFF2-40B4-BE49-F238E27FC236}">
                      <a16:creationId xmlns:a16="http://schemas.microsoft.com/office/drawing/2014/main" id="{81964C2C-0219-4780-98D6-28D657419557}"/>
                    </a:ext>
                  </a:extLst>
                </p14:cNvPr>
                <p14:cNvContentPartPr/>
                <p14:nvPr/>
              </p14:nvContentPartPr>
              <p14:xfrm>
                <a:off x="5904094" y="4626485"/>
                <a:ext cx="135360" cy="681480"/>
              </p14:xfrm>
            </p:contentPart>
          </mc:Choice>
          <mc:Fallback>
            <p:pic>
              <p:nvPicPr>
                <p:cNvPr id="420" name="Freihand 419">
                  <a:extLst>
                    <a:ext uri="{FF2B5EF4-FFF2-40B4-BE49-F238E27FC236}">
                      <a16:creationId xmlns:a16="http://schemas.microsoft.com/office/drawing/2014/main" id="{81964C2C-0219-4780-98D6-28D657419557}"/>
                    </a:ext>
                  </a:extLst>
                </p:cNvPr>
                <p:cNvPicPr/>
                <p:nvPr/>
              </p:nvPicPr>
              <p:blipFill>
                <a:blip r:embed="rId355"/>
                <a:stretch>
                  <a:fillRect/>
                </a:stretch>
              </p:blipFill>
              <p:spPr>
                <a:xfrm>
                  <a:off x="5899774" y="4622165"/>
                  <a:ext cx="144000" cy="690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21" name="Freihand 420">
                  <a:extLst>
                    <a:ext uri="{FF2B5EF4-FFF2-40B4-BE49-F238E27FC236}">
                      <a16:creationId xmlns:a16="http://schemas.microsoft.com/office/drawing/2014/main" id="{DAD0DC37-07E9-4D8A-80D5-81CAE2B27839}"/>
                    </a:ext>
                  </a:extLst>
                </p14:cNvPr>
                <p14:cNvContentPartPr/>
                <p14:nvPr/>
              </p14:nvContentPartPr>
              <p14:xfrm>
                <a:off x="5937934" y="5260805"/>
                <a:ext cx="1118160" cy="130680"/>
              </p14:xfrm>
            </p:contentPart>
          </mc:Choice>
          <mc:Fallback>
            <p:pic>
              <p:nvPicPr>
                <p:cNvPr id="421" name="Freihand 420">
                  <a:extLst>
                    <a:ext uri="{FF2B5EF4-FFF2-40B4-BE49-F238E27FC236}">
                      <a16:creationId xmlns:a16="http://schemas.microsoft.com/office/drawing/2014/main" id="{DAD0DC37-07E9-4D8A-80D5-81CAE2B27839}"/>
                    </a:ext>
                  </a:extLst>
                </p:cNvPr>
                <p:cNvPicPr/>
                <p:nvPr/>
              </p:nvPicPr>
              <p:blipFill>
                <a:blip r:embed="rId357"/>
                <a:stretch>
                  <a:fillRect/>
                </a:stretch>
              </p:blipFill>
              <p:spPr>
                <a:xfrm>
                  <a:off x="5933614" y="5256485"/>
                  <a:ext cx="1126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22" name="Freihand 421">
                  <a:extLst>
                    <a:ext uri="{FF2B5EF4-FFF2-40B4-BE49-F238E27FC236}">
                      <a16:creationId xmlns:a16="http://schemas.microsoft.com/office/drawing/2014/main" id="{F3184453-C612-424B-9CAE-5022BB70C724}"/>
                    </a:ext>
                  </a:extLst>
                </p14:cNvPr>
                <p14:cNvContentPartPr/>
                <p14:nvPr/>
              </p14:nvContentPartPr>
              <p14:xfrm>
                <a:off x="6272374" y="4416245"/>
                <a:ext cx="1144440" cy="684000"/>
              </p14:xfrm>
            </p:contentPart>
          </mc:Choice>
          <mc:Fallback>
            <p:pic>
              <p:nvPicPr>
                <p:cNvPr id="422" name="Freihand 421">
                  <a:extLst>
                    <a:ext uri="{FF2B5EF4-FFF2-40B4-BE49-F238E27FC236}">
                      <a16:creationId xmlns:a16="http://schemas.microsoft.com/office/drawing/2014/main" id="{F3184453-C612-424B-9CAE-5022BB70C724}"/>
                    </a:ext>
                  </a:extLst>
                </p:cNvPr>
                <p:cNvPicPr/>
                <p:nvPr/>
              </p:nvPicPr>
              <p:blipFill>
                <a:blip r:embed="rId359"/>
                <a:stretch>
                  <a:fillRect/>
                </a:stretch>
              </p:blipFill>
              <p:spPr>
                <a:xfrm>
                  <a:off x="6268054" y="4411925"/>
                  <a:ext cx="115308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24" name="Freihand 423">
                  <a:extLst>
                    <a:ext uri="{FF2B5EF4-FFF2-40B4-BE49-F238E27FC236}">
                      <a16:creationId xmlns:a16="http://schemas.microsoft.com/office/drawing/2014/main" id="{4C4B4147-CC90-43C7-8839-7786F2CD8A4F}"/>
                    </a:ext>
                  </a:extLst>
                </p14:cNvPr>
                <p14:cNvContentPartPr/>
                <p14:nvPr/>
              </p14:nvContentPartPr>
              <p14:xfrm>
                <a:off x="1643854" y="6021485"/>
                <a:ext cx="252720" cy="367560"/>
              </p14:xfrm>
            </p:contentPart>
          </mc:Choice>
          <mc:Fallback>
            <p:pic>
              <p:nvPicPr>
                <p:cNvPr id="424" name="Freihand 423">
                  <a:extLst>
                    <a:ext uri="{FF2B5EF4-FFF2-40B4-BE49-F238E27FC236}">
                      <a16:creationId xmlns:a16="http://schemas.microsoft.com/office/drawing/2014/main" id="{4C4B4147-CC90-43C7-8839-7786F2CD8A4F}"/>
                    </a:ext>
                  </a:extLst>
                </p:cNvPr>
                <p:cNvPicPr/>
                <p:nvPr/>
              </p:nvPicPr>
              <p:blipFill>
                <a:blip r:embed="rId361"/>
                <a:stretch>
                  <a:fillRect/>
                </a:stretch>
              </p:blipFill>
              <p:spPr>
                <a:xfrm>
                  <a:off x="1639534" y="6017165"/>
                  <a:ext cx="26136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25" name="Freihand 424">
                  <a:extLst>
                    <a:ext uri="{FF2B5EF4-FFF2-40B4-BE49-F238E27FC236}">
                      <a16:creationId xmlns:a16="http://schemas.microsoft.com/office/drawing/2014/main" id="{02BF0C68-50B2-496B-A7EE-8BC2403F5920}"/>
                    </a:ext>
                  </a:extLst>
                </p14:cNvPr>
                <p14:cNvContentPartPr/>
                <p14:nvPr/>
              </p14:nvContentPartPr>
              <p14:xfrm>
                <a:off x="1860934" y="6155045"/>
                <a:ext cx="180720" cy="258480"/>
              </p14:xfrm>
            </p:contentPart>
          </mc:Choice>
          <mc:Fallback>
            <p:pic>
              <p:nvPicPr>
                <p:cNvPr id="425" name="Freihand 424">
                  <a:extLst>
                    <a:ext uri="{FF2B5EF4-FFF2-40B4-BE49-F238E27FC236}">
                      <a16:creationId xmlns:a16="http://schemas.microsoft.com/office/drawing/2014/main" id="{02BF0C68-50B2-496B-A7EE-8BC2403F5920}"/>
                    </a:ext>
                  </a:extLst>
                </p:cNvPr>
                <p:cNvPicPr/>
                <p:nvPr/>
              </p:nvPicPr>
              <p:blipFill>
                <a:blip r:embed="rId363"/>
                <a:stretch>
                  <a:fillRect/>
                </a:stretch>
              </p:blipFill>
              <p:spPr>
                <a:xfrm>
                  <a:off x="1856614" y="6150725"/>
                  <a:ext cx="189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27" name="Freihand 426">
                  <a:extLst>
                    <a:ext uri="{FF2B5EF4-FFF2-40B4-BE49-F238E27FC236}">
                      <a16:creationId xmlns:a16="http://schemas.microsoft.com/office/drawing/2014/main" id="{DC8B6D48-0328-41A1-A25B-7A99BACF836B}"/>
                    </a:ext>
                  </a:extLst>
                </p14:cNvPr>
                <p14:cNvContentPartPr/>
                <p14:nvPr/>
              </p14:nvContentPartPr>
              <p14:xfrm>
                <a:off x="2243974" y="6081245"/>
                <a:ext cx="360360" cy="123120"/>
              </p14:xfrm>
            </p:contentPart>
          </mc:Choice>
          <mc:Fallback>
            <p:pic>
              <p:nvPicPr>
                <p:cNvPr id="427" name="Freihand 426">
                  <a:extLst>
                    <a:ext uri="{FF2B5EF4-FFF2-40B4-BE49-F238E27FC236}">
                      <a16:creationId xmlns:a16="http://schemas.microsoft.com/office/drawing/2014/main" id="{DC8B6D48-0328-41A1-A25B-7A99BACF836B}"/>
                    </a:ext>
                  </a:extLst>
                </p:cNvPr>
                <p:cNvPicPr/>
                <p:nvPr/>
              </p:nvPicPr>
              <p:blipFill>
                <a:blip r:embed="rId365"/>
                <a:stretch>
                  <a:fillRect/>
                </a:stretch>
              </p:blipFill>
              <p:spPr>
                <a:xfrm>
                  <a:off x="2239654" y="6076925"/>
                  <a:ext cx="369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28" name="Freihand 427">
                  <a:extLst>
                    <a:ext uri="{FF2B5EF4-FFF2-40B4-BE49-F238E27FC236}">
                      <a16:creationId xmlns:a16="http://schemas.microsoft.com/office/drawing/2014/main" id="{D10894B4-D770-44F4-ACDC-8F414ED408B1}"/>
                    </a:ext>
                  </a:extLst>
                </p14:cNvPr>
                <p14:cNvContentPartPr/>
                <p14:nvPr/>
              </p14:nvContentPartPr>
              <p14:xfrm>
                <a:off x="2558254" y="5960645"/>
                <a:ext cx="54000" cy="1800"/>
              </p14:xfrm>
            </p:contentPart>
          </mc:Choice>
          <mc:Fallback>
            <p:pic>
              <p:nvPicPr>
                <p:cNvPr id="428" name="Freihand 427">
                  <a:extLst>
                    <a:ext uri="{FF2B5EF4-FFF2-40B4-BE49-F238E27FC236}">
                      <a16:creationId xmlns:a16="http://schemas.microsoft.com/office/drawing/2014/main" id="{D10894B4-D770-44F4-ACDC-8F414ED408B1}"/>
                    </a:ext>
                  </a:extLst>
                </p:cNvPr>
                <p:cNvPicPr/>
                <p:nvPr/>
              </p:nvPicPr>
              <p:blipFill>
                <a:blip r:embed="rId367"/>
                <a:stretch>
                  <a:fillRect/>
                </a:stretch>
              </p:blipFill>
              <p:spPr>
                <a:xfrm>
                  <a:off x="2553934" y="5955965"/>
                  <a:ext cx="626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29" name="Freihand 428">
                  <a:extLst>
                    <a:ext uri="{FF2B5EF4-FFF2-40B4-BE49-F238E27FC236}">
                      <a16:creationId xmlns:a16="http://schemas.microsoft.com/office/drawing/2014/main" id="{1780E01C-A634-41D2-910C-60D05D67E027}"/>
                    </a:ext>
                  </a:extLst>
                </p14:cNvPr>
                <p14:cNvContentPartPr/>
                <p14:nvPr/>
              </p14:nvContentPartPr>
              <p14:xfrm>
                <a:off x="2748694" y="5918525"/>
                <a:ext cx="120600" cy="129240"/>
              </p14:xfrm>
            </p:contentPart>
          </mc:Choice>
          <mc:Fallback>
            <p:pic>
              <p:nvPicPr>
                <p:cNvPr id="429" name="Freihand 428">
                  <a:extLst>
                    <a:ext uri="{FF2B5EF4-FFF2-40B4-BE49-F238E27FC236}">
                      <a16:creationId xmlns:a16="http://schemas.microsoft.com/office/drawing/2014/main" id="{1780E01C-A634-41D2-910C-60D05D67E027}"/>
                    </a:ext>
                  </a:extLst>
                </p:cNvPr>
                <p:cNvPicPr/>
                <p:nvPr/>
              </p:nvPicPr>
              <p:blipFill>
                <a:blip r:embed="rId369"/>
                <a:stretch>
                  <a:fillRect/>
                </a:stretch>
              </p:blipFill>
              <p:spPr>
                <a:xfrm>
                  <a:off x="2744374" y="5914205"/>
                  <a:ext cx="129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30" name="Freihand 429">
                  <a:extLst>
                    <a:ext uri="{FF2B5EF4-FFF2-40B4-BE49-F238E27FC236}">
                      <a16:creationId xmlns:a16="http://schemas.microsoft.com/office/drawing/2014/main" id="{60D66C09-454C-4F23-AC42-99FD7A59F3AC}"/>
                    </a:ext>
                  </a:extLst>
                </p14:cNvPr>
                <p14:cNvContentPartPr/>
                <p14:nvPr/>
              </p14:nvContentPartPr>
              <p14:xfrm>
                <a:off x="2940934" y="5903765"/>
                <a:ext cx="122040" cy="168120"/>
              </p14:xfrm>
            </p:contentPart>
          </mc:Choice>
          <mc:Fallback>
            <p:pic>
              <p:nvPicPr>
                <p:cNvPr id="430" name="Freihand 429">
                  <a:extLst>
                    <a:ext uri="{FF2B5EF4-FFF2-40B4-BE49-F238E27FC236}">
                      <a16:creationId xmlns:a16="http://schemas.microsoft.com/office/drawing/2014/main" id="{60D66C09-454C-4F23-AC42-99FD7A59F3AC}"/>
                    </a:ext>
                  </a:extLst>
                </p:cNvPr>
                <p:cNvPicPr/>
                <p:nvPr/>
              </p:nvPicPr>
              <p:blipFill>
                <a:blip r:embed="rId371"/>
                <a:stretch>
                  <a:fillRect/>
                </a:stretch>
              </p:blipFill>
              <p:spPr>
                <a:xfrm>
                  <a:off x="2936614" y="5899445"/>
                  <a:ext cx="130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31" name="Freihand 430">
                  <a:extLst>
                    <a:ext uri="{FF2B5EF4-FFF2-40B4-BE49-F238E27FC236}">
                      <a16:creationId xmlns:a16="http://schemas.microsoft.com/office/drawing/2014/main" id="{19F3ABF4-4FA0-4438-991A-A159A37803E7}"/>
                    </a:ext>
                  </a:extLst>
                </p14:cNvPr>
                <p14:cNvContentPartPr/>
                <p14:nvPr/>
              </p14:nvContentPartPr>
              <p14:xfrm>
                <a:off x="3060454" y="5784245"/>
                <a:ext cx="170280" cy="147960"/>
              </p14:xfrm>
            </p:contentPart>
          </mc:Choice>
          <mc:Fallback>
            <p:pic>
              <p:nvPicPr>
                <p:cNvPr id="431" name="Freihand 430">
                  <a:extLst>
                    <a:ext uri="{FF2B5EF4-FFF2-40B4-BE49-F238E27FC236}">
                      <a16:creationId xmlns:a16="http://schemas.microsoft.com/office/drawing/2014/main" id="{19F3ABF4-4FA0-4438-991A-A159A37803E7}"/>
                    </a:ext>
                  </a:extLst>
                </p:cNvPr>
                <p:cNvPicPr/>
                <p:nvPr/>
              </p:nvPicPr>
              <p:blipFill>
                <a:blip r:embed="rId373"/>
                <a:stretch>
                  <a:fillRect/>
                </a:stretch>
              </p:blipFill>
              <p:spPr>
                <a:xfrm>
                  <a:off x="3056134" y="5779925"/>
                  <a:ext cx="178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33" name="Freihand 432">
                  <a:extLst>
                    <a:ext uri="{FF2B5EF4-FFF2-40B4-BE49-F238E27FC236}">
                      <a16:creationId xmlns:a16="http://schemas.microsoft.com/office/drawing/2014/main" id="{EF803E8B-29B0-4462-909C-2711B9DEE3EF}"/>
                    </a:ext>
                  </a:extLst>
                </p14:cNvPr>
                <p14:cNvContentPartPr/>
                <p14:nvPr/>
              </p14:nvContentPartPr>
              <p14:xfrm>
                <a:off x="2605774" y="6116885"/>
                <a:ext cx="597600" cy="468360"/>
              </p14:xfrm>
            </p:contentPart>
          </mc:Choice>
          <mc:Fallback>
            <p:pic>
              <p:nvPicPr>
                <p:cNvPr id="433" name="Freihand 432">
                  <a:extLst>
                    <a:ext uri="{FF2B5EF4-FFF2-40B4-BE49-F238E27FC236}">
                      <a16:creationId xmlns:a16="http://schemas.microsoft.com/office/drawing/2014/main" id="{EF803E8B-29B0-4462-909C-2711B9DEE3EF}"/>
                    </a:ext>
                  </a:extLst>
                </p:cNvPr>
                <p:cNvPicPr/>
                <p:nvPr/>
              </p:nvPicPr>
              <p:blipFill>
                <a:blip r:embed="rId375"/>
                <a:stretch>
                  <a:fillRect/>
                </a:stretch>
              </p:blipFill>
              <p:spPr>
                <a:xfrm>
                  <a:off x="2601454" y="6112565"/>
                  <a:ext cx="60624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34" name="Freihand 433">
                  <a:extLst>
                    <a:ext uri="{FF2B5EF4-FFF2-40B4-BE49-F238E27FC236}">
                      <a16:creationId xmlns:a16="http://schemas.microsoft.com/office/drawing/2014/main" id="{169920F5-AC0E-4515-8022-AC2E46F92F5F}"/>
                    </a:ext>
                  </a:extLst>
                </p14:cNvPr>
                <p14:cNvContentPartPr/>
                <p14:nvPr/>
              </p14:nvContentPartPr>
              <p14:xfrm>
                <a:off x="3313534" y="6019685"/>
                <a:ext cx="251640" cy="127080"/>
              </p14:xfrm>
            </p:contentPart>
          </mc:Choice>
          <mc:Fallback>
            <p:pic>
              <p:nvPicPr>
                <p:cNvPr id="434" name="Freihand 433">
                  <a:extLst>
                    <a:ext uri="{FF2B5EF4-FFF2-40B4-BE49-F238E27FC236}">
                      <a16:creationId xmlns:a16="http://schemas.microsoft.com/office/drawing/2014/main" id="{169920F5-AC0E-4515-8022-AC2E46F92F5F}"/>
                    </a:ext>
                  </a:extLst>
                </p:cNvPr>
                <p:cNvPicPr/>
                <p:nvPr/>
              </p:nvPicPr>
              <p:blipFill>
                <a:blip r:embed="rId377"/>
                <a:stretch>
                  <a:fillRect/>
                </a:stretch>
              </p:blipFill>
              <p:spPr>
                <a:xfrm>
                  <a:off x="3309214" y="6015365"/>
                  <a:ext cx="260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35" name="Freihand 434">
                  <a:extLst>
                    <a:ext uri="{FF2B5EF4-FFF2-40B4-BE49-F238E27FC236}">
                      <a16:creationId xmlns:a16="http://schemas.microsoft.com/office/drawing/2014/main" id="{763B9C05-29F6-4701-81D5-393599B2CCB0}"/>
                    </a:ext>
                  </a:extLst>
                </p14:cNvPr>
                <p14:cNvContentPartPr/>
                <p14:nvPr/>
              </p14:nvContentPartPr>
              <p14:xfrm>
                <a:off x="3546814" y="5858045"/>
                <a:ext cx="42840" cy="188280"/>
              </p14:xfrm>
            </p:contentPart>
          </mc:Choice>
          <mc:Fallback>
            <p:pic>
              <p:nvPicPr>
                <p:cNvPr id="435" name="Freihand 434">
                  <a:extLst>
                    <a:ext uri="{FF2B5EF4-FFF2-40B4-BE49-F238E27FC236}">
                      <a16:creationId xmlns:a16="http://schemas.microsoft.com/office/drawing/2014/main" id="{763B9C05-29F6-4701-81D5-393599B2CCB0}"/>
                    </a:ext>
                  </a:extLst>
                </p:cNvPr>
                <p:cNvPicPr/>
                <p:nvPr/>
              </p:nvPicPr>
              <p:blipFill>
                <a:blip r:embed="rId379"/>
                <a:stretch>
                  <a:fillRect/>
                </a:stretch>
              </p:blipFill>
              <p:spPr>
                <a:xfrm>
                  <a:off x="3542494" y="5853725"/>
                  <a:ext cx="51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36" name="Freihand 435">
                  <a:extLst>
                    <a:ext uri="{FF2B5EF4-FFF2-40B4-BE49-F238E27FC236}">
                      <a16:creationId xmlns:a16="http://schemas.microsoft.com/office/drawing/2014/main" id="{287F3251-8453-406F-AAB2-0BE9FCDE171A}"/>
                    </a:ext>
                  </a:extLst>
                </p14:cNvPr>
                <p14:cNvContentPartPr/>
                <p14:nvPr/>
              </p14:nvContentPartPr>
              <p14:xfrm>
                <a:off x="3548974" y="5878925"/>
                <a:ext cx="111960" cy="110520"/>
              </p14:xfrm>
            </p:contentPart>
          </mc:Choice>
          <mc:Fallback>
            <p:pic>
              <p:nvPicPr>
                <p:cNvPr id="436" name="Freihand 435">
                  <a:extLst>
                    <a:ext uri="{FF2B5EF4-FFF2-40B4-BE49-F238E27FC236}">
                      <a16:creationId xmlns:a16="http://schemas.microsoft.com/office/drawing/2014/main" id="{287F3251-8453-406F-AAB2-0BE9FCDE171A}"/>
                    </a:ext>
                  </a:extLst>
                </p:cNvPr>
                <p:cNvPicPr/>
                <p:nvPr/>
              </p:nvPicPr>
              <p:blipFill>
                <a:blip r:embed="rId381"/>
                <a:stretch>
                  <a:fillRect/>
                </a:stretch>
              </p:blipFill>
              <p:spPr>
                <a:xfrm>
                  <a:off x="3544654" y="5874605"/>
                  <a:ext cx="120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37" name="Freihand 436">
                  <a:extLst>
                    <a:ext uri="{FF2B5EF4-FFF2-40B4-BE49-F238E27FC236}">
                      <a16:creationId xmlns:a16="http://schemas.microsoft.com/office/drawing/2014/main" id="{B3FF07D0-31C7-4E79-9E2A-6A8C174561AA}"/>
                    </a:ext>
                  </a:extLst>
                </p14:cNvPr>
                <p14:cNvContentPartPr/>
                <p14:nvPr/>
              </p14:nvContentPartPr>
              <p14:xfrm>
                <a:off x="3569134" y="5924285"/>
                <a:ext cx="88920" cy="59400"/>
              </p14:xfrm>
            </p:contentPart>
          </mc:Choice>
          <mc:Fallback>
            <p:pic>
              <p:nvPicPr>
                <p:cNvPr id="437" name="Freihand 436">
                  <a:extLst>
                    <a:ext uri="{FF2B5EF4-FFF2-40B4-BE49-F238E27FC236}">
                      <a16:creationId xmlns:a16="http://schemas.microsoft.com/office/drawing/2014/main" id="{B3FF07D0-31C7-4E79-9E2A-6A8C174561AA}"/>
                    </a:ext>
                  </a:extLst>
                </p:cNvPr>
                <p:cNvPicPr/>
                <p:nvPr/>
              </p:nvPicPr>
              <p:blipFill>
                <a:blip r:embed="rId383"/>
                <a:stretch>
                  <a:fillRect/>
                </a:stretch>
              </p:blipFill>
              <p:spPr>
                <a:xfrm>
                  <a:off x="3564814" y="5919965"/>
                  <a:ext cx="97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38" name="Freihand 437">
                  <a:extLst>
                    <a:ext uri="{FF2B5EF4-FFF2-40B4-BE49-F238E27FC236}">
                      <a16:creationId xmlns:a16="http://schemas.microsoft.com/office/drawing/2014/main" id="{2C2B4D26-7757-4969-8A3B-0A17751FBCAF}"/>
                    </a:ext>
                  </a:extLst>
                </p14:cNvPr>
                <p14:cNvContentPartPr/>
                <p14:nvPr/>
              </p14:nvContentPartPr>
              <p14:xfrm>
                <a:off x="3731854" y="5823845"/>
                <a:ext cx="251280" cy="106920"/>
              </p14:xfrm>
            </p:contentPart>
          </mc:Choice>
          <mc:Fallback>
            <p:pic>
              <p:nvPicPr>
                <p:cNvPr id="438" name="Freihand 437">
                  <a:extLst>
                    <a:ext uri="{FF2B5EF4-FFF2-40B4-BE49-F238E27FC236}">
                      <a16:creationId xmlns:a16="http://schemas.microsoft.com/office/drawing/2014/main" id="{2C2B4D26-7757-4969-8A3B-0A17751FBCAF}"/>
                    </a:ext>
                  </a:extLst>
                </p:cNvPr>
                <p:cNvPicPr/>
                <p:nvPr/>
              </p:nvPicPr>
              <p:blipFill>
                <a:blip r:embed="rId385"/>
                <a:stretch>
                  <a:fillRect/>
                </a:stretch>
              </p:blipFill>
              <p:spPr>
                <a:xfrm>
                  <a:off x="3727534" y="5819525"/>
                  <a:ext cx="259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39" name="Freihand 438">
                  <a:extLst>
                    <a:ext uri="{FF2B5EF4-FFF2-40B4-BE49-F238E27FC236}">
                      <a16:creationId xmlns:a16="http://schemas.microsoft.com/office/drawing/2014/main" id="{95EEE229-8C48-4B0B-A4A2-EE8F53BD354D}"/>
                    </a:ext>
                  </a:extLst>
                </p14:cNvPr>
                <p14:cNvContentPartPr/>
                <p14:nvPr/>
              </p14:nvContentPartPr>
              <p14:xfrm>
                <a:off x="3799174" y="5690285"/>
                <a:ext cx="445320" cy="270360"/>
              </p14:xfrm>
            </p:contentPart>
          </mc:Choice>
          <mc:Fallback>
            <p:pic>
              <p:nvPicPr>
                <p:cNvPr id="439" name="Freihand 438">
                  <a:extLst>
                    <a:ext uri="{FF2B5EF4-FFF2-40B4-BE49-F238E27FC236}">
                      <a16:creationId xmlns:a16="http://schemas.microsoft.com/office/drawing/2014/main" id="{95EEE229-8C48-4B0B-A4A2-EE8F53BD354D}"/>
                    </a:ext>
                  </a:extLst>
                </p:cNvPr>
                <p:cNvPicPr/>
                <p:nvPr/>
              </p:nvPicPr>
              <p:blipFill>
                <a:blip r:embed="rId387"/>
                <a:stretch>
                  <a:fillRect/>
                </a:stretch>
              </p:blipFill>
              <p:spPr>
                <a:xfrm>
                  <a:off x="3794854" y="5685965"/>
                  <a:ext cx="4539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40" name="Freihand 439">
                  <a:extLst>
                    <a:ext uri="{FF2B5EF4-FFF2-40B4-BE49-F238E27FC236}">
                      <a16:creationId xmlns:a16="http://schemas.microsoft.com/office/drawing/2014/main" id="{4B6EE269-0E02-4C51-B081-0569040B5E19}"/>
                    </a:ext>
                  </a:extLst>
                </p14:cNvPr>
                <p14:cNvContentPartPr/>
                <p14:nvPr/>
              </p14:nvContentPartPr>
              <p14:xfrm>
                <a:off x="4161334" y="5509925"/>
                <a:ext cx="90720" cy="102240"/>
              </p14:xfrm>
            </p:contentPart>
          </mc:Choice>
          <mc:Fallback>
            <p:pic>
              <p:nvPicPr>
                <p:cNvPr id="440" name="Freihand 439">
                  <a:extLst>
                    <a:ext uri="{FF2B5EF4-FFF2-40B4-BE49-F238E27FC236}">
                      <a16:creationId xmlns:a16="http://schemas.microsoft.com/office/drawing/2014/main" id="{4B6EE269-0E02-4C51-B081-0569040B5E19}"/>
                    </a:ext>
                  </a:extLst>
                </p:cNvPr>
                <p:cNvPicPr/>
                <p:nvPr/>
              </p:nvPicPr>
              <p:blipFill>
                <a:blip r:embed="rId389"/>
                <a:stretch>
                  <a:fillRect/>
                </a:stretch>
              </p:blipFill>
              <p:spPr>
                <a:xfrm>
                  <a:off x="4157014" y="5505605"/>
                  <a:ext cx="99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41" name="Freihand 440">
                  <a:extLst>
                    <a:ext uri="{FF2B5EF4-FFF2-40B4-BE49-F238E27FC236}">
                      <a16:creationId xmlns:a16="http://schemas.microsoft.com/office/drawing/2014/main" id="{71CF159F-094D-4EF2-9894-D3CE0253D09F}"/>
                    </a:ext>
                  </a:extLst>
                </p14:cNvPr>
                <p14:cNvContentPartPr/>
                <p14:nvPr/>
              </p14:nvContentPartPr>
              <p14:xfrm>
                <a:off x="4095454" y="5482925"/>
                <a:ext cx="235800" cy="185400"/>
              </p14:xfrm>
            </p:contentPart>
          </mc:Choice>
          <mc:Fallback>
            <p:pic>
              <p:nvPicPr>
                <p:cNvPr id="441" name="Freihand 440">
                  <a:extLst>
                    <a:ext uri="{FF2B5EF4-FFF2-40B4-BE49-F238E27FC236}">
                      <a16:creationId xmlns:a16="http://schemas.microsoft.com/office/drawing/2014/main" id="{71CF159F-094D-4EF2-9894-D3CE0253D09F}"/>
                    </a:ext>
                  </a:extLst>
                </p:cNvPr>
                <p:cNvPicPr/>
                <p:nvPr/>
              </p:nvPicPr>
              <p:blipFill>
                <a:blip r:embed="rId391"/>
                <a:stretch>
                  <a:fillRect/>
                </a:stretch>
              </p:blipFill>
              <p:spPr>
                <a:xfrm>
                  <a:off x="4091134" y="5478605"/>
                  <a:ext cx="244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49" name="Freihand 448">
                  <a:extLst>
                    <a:ext uri="{FF2B5EF4-FFF2-40B4-BE49-F238E27FC236}">
                      <a16:creationId xmlns:a16="http://schemas.microsoft.com/office/drawing/2014/main" id="{4D9AD199-A621-4133-8905-150A62EA122F}"/>
                    </a:ext>
                  </a:extLst>
                </p14:cNvPr>
                <p14:cNvContentPartPr/>
                <p14:nvPr/>
              </p14:nvContentPartPr>
              <p14:xfrm>
                <a:off x="2880454" y="5360165"/>
                <a:ext cx="173520" cy="18720"/>
              </p14:xfrm>
            </p:contentPart>
          </mc:Choice>
          <mc:Fallback>
            <p:pic>
              <p:nvPicPr>
                <p:cNvPr id="449" name="Freihand 448">
                  <a:extLst>
                    <a:ext uri="{FF2B5EF4-FFF2-40B4-BE49-F238E27FC236}">
                      <a16:creationId xmlns:a16="http://schemas.microsoft.com/office/drawing/2014/main" id="{4D9AD199-A621-4133-8905-150A62EA122F}"/>
                    </a:ext>
                  </a:extLst>
                </p:cNvPr>
                <p:cNvPicPr/>
                <p:nvPr/>
              </p:nvPicPr>
              <p:blipFill>
                <a:blip r:embed="rId393"/>
                <a:stretch>
                  <a:fillRect/>
                </a:stretch>
              </p:blipFill>
              <p:spPr>
                <a:xfrm>
                  <a:off x="2876134" y="5355845"/>
                  <a:ext cx="182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50" name="Freihand 449">
                  <a:extLst>
                    <a:ext uri="{FF2B5EF4-FFF2-40B4-BE49-F238E27FC236}">
                      <a16:creationId xmlns:a16="http://schemas.microsoft.com/office/drawing/2014/main" id="{525480C5-42C4-42F9-8082-314C14FC8FA6}"/>
                    </a:ext>
                  </a:extLst>
                </p14:cNvPr>
                <p14:cNvContentPartPr/>
                <p14:nvPr/>
              </p14:nvContentPartPr>
              <p14:xfrm>
                <a:off x="2857414" y="5403365"/>
                <a:ext cx="159480" cy="30600"/>
              </p14:xfrm>
            </p:contentPart>
          </mc:Choice>
          <mc:Fallback>
            <p:pic>
              <p:nvPicPr>
                <p:cNvPr id="450" name="Freihand 449">
                  <a:extLst>
                    <a:ext uri="{FF2B5EF4-FFF2-40B4-BE49-F238E27FC236}">
                      <a16:creationId xmlns:a16="http://schemas.microsoft.com/office/drawing/2014/main" id="{525480C5-42C4-42F9-8082-314C14FC8FA6}"/>
                    </a:ext>
                  </a:extLst>
                </p:cNvPr>
                <p:cNvPicPr/>
                <p:nvPr/>
              </p:nvPicPr>
              <p:blipFill>
                <a:blip r:embed="rId395"/>
                <a:stretch>
                  <a:fillRect/>
                </a:stretch>
              </p:blipFill>
              <p:spPr>
                <a:xfrm>
                  <a:off x="2853094" y="5399045"/>
                  <a:ext cx="168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51" name="Freihand 450">
                  <a:extLst>
                    <a:ext uri="{FF2B5EF4-FFF2-40B4-BE49-F238E27FC236}">
                      <a16:creationId xmlns:a16="http://schemas.microsoft.com/office/drawing/2014/main" id="{255E0E0B-8E5B-4C53-BA12-4CFBF5A2BBCA}"/>
                    </a:ext>
                  </a:extLst>
                </p14:cNvPr>
                <p14:cNvContentPartPr/>
                <p14:nvPr/>
              </p14:nvContentPartPr>
              <p14:xfrm>
                <a:off x="3059014" y="5307605"/>
                <a:ext cx="154800" cy="172800"/>
              </p14:xfrm>
            </p:contentPart>
          </mc:Choice>
          <mc:Fallback>
            <p:pic>
              <p:nvPicPr>
                <p:cNvPr id="451" name="Freihand 450">
                  <a:extLst>
                    <a:ext uri="{FF2B5EF4-FFF2-40B4-BE49-F238E27FC236}">
                      <a16:creationId xmlns:a16="http://schemas.microsoft.com/office/drawing/2014/main" id="{255E0E0B-8E5B-4C53-BA12-4CFBF5A2BBCA}"/>
                    </a:ext>
                  </a:extLst>
                </p:cNvPr>
                <p:cNvPicPr/>
                <p:nvPr/>
              </p:nvPicPr>
              <p:blipFill>
                <a:blip r:embed="rId397"/>
                <a:stretch>
                  <a:fillRect/>
                </a:stretch>
              </p:blipFill>
              <p:spPr>
                <a:xfrm>
                  <a:off x="3054694" y="5303285"/>
                  <a:ext cx="163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52" name="Freihand 451">
                  <a:extLst>
                    <a:ext uri="{FF2B5EF4-FFF2-40B4-BE49-F238E27FC236}">
                      <a16:creationId xmlns:a16="http://schemas.microsoft.com/office/drawing/2014/main" id="{E0D5EC1A-54C0-40FC-AE0B-300943C70D2D}"/>
                    </a:ext>
                  </a:extLst>
                </p14:cNvPr>
                <p14:cNvContentPartPr/>
                <p14:nvPr/>
              </p14:nvContentPartPr>
              <p14:xfrm>
                <a:off x="3292654" y="5214005"/>
                <a:ext cx="170640" cy="203760"/>
              </p14:xfrm>
            </p:contentPart>
          </mc:Choice>
          <mc:Fallback>
            <p:pic>
              <p:nvPicPr>
                <p:cNvPr id="452" name="Freihand 451">
                  <a:extLst>
                    <a:ext uri="{FF2B5EF4-FFF2-40B4-BE49-F238E27FC236}">
                      <a16:creationId xmlns:a16="http://schemas.microsoft.com/office/drawing/2014/main" id="{E0D5EC1A-54C0-40FC-AE0B-300943C70D2D}"/>
                    </a:ext>
                  </a:extLst>
                </p:cNvPr>
                <p:cNvPicPr/>
                <p:nvPr/>
              </p:nvPicPr>
              <p:blipFill>
                <a:blip r:embed="rId399"/>
                <a:stretch>
                  <a:fillRect/>
                </a:stretch>
              </p:blipFill>
              <p:spPr>
                <a:xfrm>
                  <a:off x="3288334" y="5209685"/>
                  <a:ext cx="179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53" name="Freihand 452">
                  <a:extLst>
                    <a:ext uri="{FF2B5EF4-FFF2-40B4-BE49-F238E27FC236}">
                      <a16:creationId xmlns:a16="http://schemas.microsoft.com/office/drawing/2014/main" id="{8E5DC2DC-24BC-48BF-86D0-0ADCABDEDC4D}"/>
                    </a:ext>
                  </a:extLst>
                </p14:cNvPr>
                <p14:cNvContentPartPr/>
                <p14:nvPr/>
              </p14:nvContentPartPr>
              <p14:xfrm>
                <a:off x="3299134" y="5267645"/>
                <a:ext cx="206280" cy="57600"/>
              </p14:xfrm>
            </p:contentPart>
          </mc:Choice>
          <mc:Fallback>
            <p:pic>
              <p:nvPicPr>
                <p:cNvPr id="453" name="Freihand 452">
                  <a:extLst>
                    <a:ext uri="{FF2B5EF4-FFF2-40B4-BE49-F238E27FC236}">
                      <a16:creationId xmlns:a16="http://schemas.microsoft.com/office/drawing/2014/main" id="{8E5DC2DC-24BC-48BF-86D0-0ADCABDEDC4D}"/>
                    </a:ext>
                  </a:extLst>
                </p:cNvPr>
                <p:cNvPicPr/>
                <p:nvPr/>
              </p:nvPicPr>
              <p:blipFill>
                <a:blip r:embed="rId401"/>
                <a:stretch>
                  <a:fillRect/>
                </a:stretch>
              </p:blipFill>
              <p:spPr>
                <a:xfrm>
                  <a:off x="3294814" y="5263325"/>
                  <a:ext cx="214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54" name="Freihand 453">
                  <a:extLst>
                    <a:ext uri="{FF2B5EF4-FFF2-40B4-BE49-F238E27FC236}">
                      <a16:creationId xmlns:a16="http://schemas.microsoft.com/office/drawing/2014/main" id="{CD346C5A-B5B9-4743-9604-22852D7ACB8E}"/>
                    </a:ext>
                  </a:extLst>
                </p14:cNvPr>
                <p14:cNvContentPartPr/>
                <p14:nvPr/>
              </p14:nvContentPartPr>
              <p14:xfrm>
                <a:off x="3476974" y="5079005"/>
                <a:ext cx="193320" cy="137520"/>
              </p14:xfrm>
            </p:contentPart>
          </mc:Choice>
          <mc:Fallback>
            <p:pic>
              <p:nvPicPr>
                <p:cNvPr id="454" name="Freihand 453">
                  <a:extLst>
                    <a:ext uri="{FF2B5EF4-FFF2-40B4-BE49-F238E27FC236}">
                      <a16:creationId xmlns:a16="http://schemas.microsoft.com/office/drawing/2014/main" id="{CD346C5A-B5B9-4743-9604-22852D7ACB8E}"/>
                    </a:ext>
                  </a:extLst>
                </p:cNvPr>
                <p:cNvPicPr/>
                <p:nvPr/>
              </p:nvPicPr>
              <p:blipFill>
                <a:blip r:embed="rId403"/>
                <a:stretch>
                  <a:fillRect/>
                </a:stretch>
              </p:blipFill>
              <p:spPr>
                <a:xfrm>
                  <a:off x="3472654" y="5074685"/>
                  <a:ext cx="201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55" name="Freihand 454">
                  <a:extLst>
                    <a:ext uri="{FF2B5EF4-FFF2-40B4-BE49-F238E27FC236}">
                      <a16:creationId xmlns:a16="http://schemas.microsoft.com/office/drawing/2014/main" id="{FE548E27-4869-4942-9D32-E740E98BF649}"/>
                    </a:ext>
                  </a:extLst>
                </p14:cNvPr>
                <p14:cNvContentPartPr/>
                <p14:nvPr/>
              </p14:nvContentPartPr>
              <p14:xfrm>
                <a:off x="3660574" y="5208245"/>
                <a:ext cx="185760" cy="22320"/>
              </p14:xfrm>
            </p:contentPart>
          </mc:Choice>
          <mc:Fallback>
            <p:pic>
              <p:nvPicPr>
                <p:cNvPr id="455" name="Freihand 454">
                  <a:extLst>
                    <a:ext uri="{FF2B5EF4-FFF2-40B4-BE49-F238E27FC236}">
                      <a16:creationId xmlns:a16="http://schemas.microsoft.com/office/drawing/2014/main" id="{FE548E27-4869-4942-9D32-E740E98BF649}"/>
                    </a:ext>
                  </a:extLst>
                </p:cNvPr>
                <p:cNvPicPr/>
                <p:nvPr/>
              </p:nvPicPr>
              <p:blipFill>
                <a:blip r:embed="rId405"/>
                <a:stretch>
                  <a:fillRect/>
                </a:stretch>
              </p:blipFill>
              <p:spPr>
                <a:xfrm>
                  <a:off x="3656254" y="5203925"/>
                  <a:ext cx="194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56" name="Freihand 455">
                  <a:extLst>
                    <a:ext uri="{FF2B5EF4-FFF2-40B4-BE49-F238E27FC236}">
                      <a16:creationId xmlns:a16="http://schemas.microsoft.com/office/drawing/2014/main" id="{FF297B11-D6DE-417F-8C1D-18FEBB24C695}"/>
                    </a:ext>
                  </a:extLst>
                </p14:cNvPr>
                <p14:cNvContentPartPr/>
                <p14:nvPr/>
              </p14:nvContentPartPr>
              <p14:xfrm>
                <a:off x="3671734" y="5250365"/>
                <a:ext cx="193320" cy="37440"/>
              </p14:xfrm>
            </p:contentPart>
          </mc:Choice>
          <mc:Fallback>
            <p:pic>
              <p:nvPicPr>
                <p:cNvPr id="456" name="Freihand 455">
                  <a:extLst>
                    <a:ext uri="{FF2B5EF4-FFF2-40B4-BE49-F238E27FC236}">
                      <a16:creationId xmlns:a16="http://schemas.microsoft.com/office/drawing/2014/main" id="{FF297B11-D6DE-417F-8C1D-18FEBB24C695}"/>
                    </a:ext>
                  </a:extLst>
                </p:cNvPr>
                <p:cNvPicPr/>
                <p:nvPr/>
              </p:nvPicPr>
              <p:blipFill>
                <a:blip r:embed="rId407"/>
                <a:stretch>
                  <a:fillRect/>
                </a:stretch>
              </p:blipFill>
              <p:spPr>
                <a:xfrm>
                  <a:off x="3667414" y="5246045"/>
                  <a:ext cx="201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57" name="Freihand 456">
                  <a:extLst>
                    <a:ext uri="{FF2B5EF4-FFF2-40B4-BE49-F238E27FC236}">
                      <a16:creationId xmlns:a16="http://schemas.microsoft.com/office/drawing/2014/main" id="{C895AFD7-697C-42E0-8190-44591859DBF4}"/>
                    </a:ext>
                  </a:extLst>
                </p14:cNvPr>
                <p14:cNvContentPartPr/>
                <p14:nvPr/>
              </p14:nvContentPartPr>
              <p14:xfrm>
                <a:off x="3918334" y="5094125"/>
                <a:ext cx="120240" cy="148320"/>
              </p14:xfrm>
            </p:contentPart>
          </mc:Choice>
          <mc:Fallback>
            <p:pic>
              <p:nvPicPr>
                <p:cNvPr id="457" name="Freihand 456">
                  <a:extLst>
                    <a:ext uri="{FF2B5EF4-FFF2-40B4-BE49-F238E27FC236}">
                      <a16:creationId xmlns:a16="http://schemas.microsoft.com/office/drawing/2014/main" id="{C895AFD7-697C-42E0-8190-44591859DBF4}"/>
                    </a:ext>
                  </a:extLst>
                </p:cNvPr>
                <p:cNvPicPr/>
                <p:nvPr/>
              </p:nvPicPr>
              <p:blipFill>
                <a:blip r:embed="rId409"/>
                <a:stretch>
                  <a:fillRect/>
                </a:stretch>
              </p:blipFill>
              <p:spPr>
                <a:xfrm>
                  <a:off x="3914014" y="5089805"/>
                  <a:ext cx="128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58" name="Freihand 457">
                  <a:extLst>
                    <a:ext uri="{FF2B5EF4-FFF2-40B4-BE49-F238E27FC236}">
                      <a16:creationId xmlns:a16="http://schemas.microsoft.com/office/drawing/2014/main" id="{6290E76B-81C1-4FC8-8D59-653680666C0C}"/>
                    </a:ext>
                  </a:extLst>
                </p14:cNvPr>
                <p14:cNvContentPartPr/>
                <p14:nvPr/>
              </p14:nvContentPartPr>
              <p14:xfrm>
                <a:off x="3995374" y="5068925"/>
                <a:ext cx="200520" cy="183960"/>
              </p14:xfrm>
            </p:contentPart>
          </mc:Choice>
          <mc:Fallback>
            <p:pic>
              <p:nvPicPr>
                <p:cNvPr id="458" name="Freihand 457">
                  <a:extLst>
                    <a:ext uri="{FF2B5EF4-FFF2-40B4-BE49-F238E27FC236}">
                      <a16:creationId xmlns:a16="http://schemas.microsoft.com/office/drawing/2014/main" id="{6290E76B-81C1-4FC8-8D59-653680666C0C}"/>
                    </a:ext>
                  </a:extLst>
                </p:cNvPr>
                <p:cNvPicPr/>
                <p:nvPr/>
              </p:nvPicPr>
              <p:blipFill>
                <a:blip r:embed="rId411"/>
                <a:stretch>
                  <a:fillRect/>
                </a:stretch>
              </p:blipFill>
              <p:spPr>
                <a:xfrm>
                  <a:off x="3991054" y="5064605"/>
                  <a:ext cx="209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59" name="Freihand 458">
                  <a:extLst>
                    <a:ext uri="{FF2B5EF4-FFF2-40B4-BE49-F238E27FC236}">
                      <a16:creationId xmlns:a16="http://schemas.microsoft.com/office/drawing/2014/main" id="{D151A272-EA8E-49CE-8F28-2DA3E1AE43EB}"/>
                    </a:ext>
                  </a:extLst>
                </p14:cNvPr>
                <p14:cNvContentPartPr/>
                <p14:nvPr/>
              </p14:nvContentPartPr>
              <p14:xfrm>
                <a:off x="4173214" y="5215085"/>
                <a:ext cx="69840" cy="126000"/>
              </p14:xfrm>
            </p:contentPart>
          </mc:Choice>
          <mc:Fallback>
            <p:pic>
              <p:nvPicPr>
                <p:cNvPr id="459" name="Freihand 458">
                  <a:extLst>
                    <a:ext uri="{FF2B5EF4-FFF2-40B4-BE49-F238E27FC236}">
                      <a16:creationId xmlns:a16="http://schemas.microsoft.com/office/drawing/2014/main" id="{D151A272-EA8E-49CE-8F28-2DA3E1AE43EB}"/>
                    </a:ext>
                  </a:extLst>
                </p:cNvPr>
                <p:cNvPicPr/>
                <p:nvPr/>
              </p:nvPicPr>
              <p:blipFill>
                <a:blip r:embed="rId413"/>
                <a:stretch>
                  <a:fillRect/>
                </a:stretch>
              </p:blipFill>
              <p:spPr>
                <a:xfrm>
                  <a:off x="4168894" y="5210765"/>
                  <a:ext cx="78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60" name="Freihand 459">
                  <a:extLst>
                    <a:ext uri="{FF2B5EF4-FFF2-40B4-BE49-F238E27FC236}">
                      <a16:creationId xmlns:a16="http://schemas.microsoft.com/office/drawing/2014/main" id="{81CBEF0E-7FAE-41CF-A052-CDFB7D1C1BEB}"/>
                    </a:ext>
                  </a:extLst>
                </p14:cNvPr>
                <p14:cNvContentPartPr/>
                <p14:nvPr/>
              </p14:nvContentPartPr>
              <p14:xfrm>
                <a:off x="4230814" y="5112485"/>
                <a:ext cx="159480" cy="165240"/>
              </p14:xfrm>
            </p:contentPart>
          </mc:Choice>
          <mc:Fallback>
            <p:pic>
              <p:nvPicPr>
                <p:cNvPr id="460" name="Freihand 459">
                  <a:extLst>
                    <a:ext uri="{FF2B5EF4-FFF2-40B4-BE49-F238E27FC236}">
                      <a16:creationId xmlns:a16="http://schemas.microsoft.com/office/drawing/2014/main" id="{81CBEF0E-7FAE-41CF-A052-CDFB7D1C1BEB}"/>
                    </a:ext>
                  </a:extLst>
                </p:cNvPr>
                <p:cNvPicPr/>
                <p:nvPr/>
              </p:nvPicPr>
              <p:blipFill>
                <a:blip r:embed="rId415"/>
                <a:stretch>
                  <a:fillRect/>
                </a:stretch>
              </p:blipFill>
              <p:spPr>
                <a:xfrm>
                  <a:off x="4226494" y="5108165"/>
                  <a:ext cx="168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61" name="Freihand 460">
                  <a:extLst>
                    <a:ext uri="{FF2B5EF4-FFF2-40B4-BE49-F238E27FC236}">
                      <a16:creationId xmlns:a16="http://schemas.microsoft.com/office/drawing/2014/main" id="{E28FFAEF-4122-4EC8-892C-8F973D22D492}"/>
                    </a:ext>
                  </a:extLst>
                </p14:cNvPr>
                <p14:cNvContentPartPr/>
                <p14:nvPr/>
              </p14:nvContentPartPr>
              <p14:xfrm>
                <a:off x="4340974" y="5078645"/>
                <a:ext cx="152640" cy="196920"/>
              </p14:xfrm>
            </p:contentPart>
          </mc:Choice>
          <mc:Fallback>
            <p:pic>
              <p:nvPicPr>
                <p:cNvPr id="461" name="Freihand 460">
                  <a:extLst>
                    <a:ext uri="{FF2B5EF4-FFF2-40B4-BE49-F238E27FC236}">
                      <a16:creationId xmlns:a16="http://schemas.microsoft.com/office/drawing/2014/main" id="{E28FFAEF-4122-4EC8-892C-8F973D22D492}"/>
                    </a:ext>
                  </a:extLst>
                </p:cNvPr>
                <p:cNvPicPr/>
                <p:nvPr/>
              </p:nvPicPr>
              <p:blipFill>
                <a:blip r:embed="rId417"/>
                <a:stretch>
                  <a:fillRect/>
                </a:stretch>
              </p:blipFill>
              <p:spPr>
                <a:xfrm>
                  <a:off x="4336654" y="5074325"/>
                  <a:ext cx="161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62" name="Freihand 461">
                  <a:extLst>
                    <a:ext uri="{FF2B5EF4-FFF2-40B4-BE49-F238E27FC236}">
                      <a16:creationId xmlns:a16="http://schemas.microsoft.com/office/drawing/2014/main" id="{8CFB8BBB-69E4-420A-B9F0-0A6FEB720837}"/>
                    </a:ext>
                  </a:extLst>
                </p14:cNvPr>
                <p14:cNvContentPartPr/>
                <p14:nvPr/>
              </p14:nvContentPartPr>
              <p14:xfrm>
                <a:off x="4498294" y="5111405"/>
                <a:ext cx="149760" cy="164880"/>
              </p14:xfrm>
            </p:contentPart>
          </mc:Choice>
          <mc:Fallback>
            <p:pic>
              <p:nvPicPr>
                <p:cNvPr id="462" name="Freihand 461">
                  <a:extLst>
                    <a:ext uri="{FF2B5EF4-FFF2-40B4-BE49-F238E27FC236}">
                      <a16:creationId xmlns:a16="http://schemas.microsoft.com/office/drawing/2014/main" id="{8CFB8BBB-69E4-420A-B9F0-0A6FEB720837}"/>
                    </a:ext>
                  </a:extLst>
                </p:cNvPr>
                <p:cNvPicPr/>
                <p:nvPr/>
              </p:nvPicPr>
              <p:blipFill>
                <a:blip r:embed="rId419"/>
                <a:stretch>
                  <a:fillRect/>
                </a:stretch>
              </p:blipFill>
              <p:spPr>
                <a:xfrm>
                  <a:off x="4493974" y="5107085"/>
                  <a:ext cx="158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63" name="Freihand 462">
                  <a:extLst>
                    <a:ext uri="{FF2B5EF4-FFF2-40B4-BE49-F238E27FC236}">
                      <a16:creationId xmlns:a16="http://schemas.microsoft.com/office/drawing/2014/main" id="{6AC2B9B1-7539-49AB-B995-A61412374592}"/>
                    </a:ext>
                  </a:extLst>
                </p14:cNvPr>
                <p14:cNvContentPartPr/>
                <p14:nvPr/>
              </p14:nvContentPartPr>
              <p14:xfrm>
                <a:off x="4619614" y="5076845"/>
                <a:ext cx="250200" cy="213840"/>
              </p14:xfrm>
            </p:contentPart>
          </mc:Choice>
          <mc:Fallback>
            <p:pic>
              <p:nvPicPr>
                <p:cNvPr id="463" name="Freihand 462">
                  <a:extLst>
                    <a:ext uri="{FF2B5EF4-FFF2-40B4-BE49-F238E27FC236}">
                      <a16:creationId xmlns:a16="http://schemas.microsoft.com/office/drawing/2014/main" id="{6AC2B9B1-7539-49AB-B995-A61412374592}"/>
                    </a:ext>
                  </a:extLst>
                </p:cNvPr>
                <p:cNvPicPr/>
                <p:nvPr/>
              </p:nvPicPr>
              <p:blipFill>
                <a:blip r:embed="rId421"/>
                <a:stretch>
                  <a:fillRect/>
                </a:stretch>
              </p:blipFill>
              <p:spPr>
                <a:xfrm>
                  <a:off x="4615294" y="5072525"/>
                  <a:ext cx="258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28" name="Freihand 127">
                  <a:extLst>
                    <a:ext uri="{FF2B5EF4-FFF2-40B4-BE49-F238E27FC236}">
                      <a16:creationId xmlns:a16="http://schemas.microsoft.com/office/drawing/2014/main" id="{C8AA2FBE-5991-4441-B548-6832D30A61AD}"/>
                    </a:ext>
                  </a:extLst>
                </p14:cNvPr>
                <p14:cNvContentPartPr/>
                <p14:nvPr/>
              </p14:nvContentPartPr>
              <p14:xfrm>
                <a:off x="8040334" y="892565"/>
                <a:ext cx="116640" cy="129240"/>
              </p14:xfrm>
            </p:contentPart>
          </mc:Choice>
          <mc:Fallback>
            <p:pic>
              <p:nvPicPr>
                <p:cNvPr id="128" name="Freihand 127">
                  <a:extLst>
                    <a:ext uri="{FF2B5EF4-FFF2-40B4-BE49-F238E27FC236}">
                      <a16:creationId xmlns:a16="http://schemas.microsoft.com/office/drawing/2014/main" id="{C8AA2FBE-5991-4441-B548-6832D30A61AD}"/>
                    </a:ext>
                  </a:extLst>
                </p:cNvPr>
                <p:cNvPicPr/>
                <p:nvPr/>
              </p:nvPicPr>
              <p:blipFill>
                <a:blip r:embed="rId423"/>
                <a:stretch>
                  <a:fillRect/>
                </a:stretch>
              </p:blipFill>
              <p:spPr>
                <a:xfrm>
                  <a:off x="8036014" y="888245"/>
                  <a:ext cx="125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29" name="Freihand 128">
                  <a:extLst>
                    <a:ext uri="{FF2B5EF4-FFF2-40B4-BE49-F238E27FC236}">
                      <a16:creationId xmlns:a16="http://schemas.microsoft.com/office/drawing/2014/main" id="{45C6A6C4-1D92-4D86-838B-BF1459D92A95}"/>
                    </a:ext>
                  </a:extLst>
                </p14:cNvPr>
                <p14:cNvContentPartPr/>
                <p14:nvPr/>
              </p14:nvContentPartPr>
              <p14:xfrm>
                <a:off x="8054734" y="855845"/>
                <a:ext cx="169200" cy="25200"/>
              </p14:xfrm>
            </p:contentPart>
          </mc:Choice>
          <mc:Fallback>
            <p:pic>
              <p:nvPicPr>
                <p:cNvPr id="129" name="Freihand 128">
                  <a:extLst>
                    <a:ext uri="{FF2B5EF4-FFF2-40B4-BE49-F238E27FC236}">
                      <a16:creationId xmlns:a16="http://schemas.microsoft.com/office/drawing/2014/main" id="{45C6A6C4-1D92-4D86-838B-BF1459D92A95}"/>
                    </a:ext>
                  </a:extLst>
                </p:cNvPr>
                <p:cNvPicPr/>
                <p:nvPr/>
              </p:nvPicPr>
              <p:blipFill>
                <a:blip r:embed="rId425"/>
                <a:stretch>
                  <a:fillRect/>
                </a:stretch>
              </p:blipFill>
              <p:spPr>
                <a:xfrm>
                  <a:off x="8050414" y="851525"/>
                  <a:ext cx="177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30" name="Freihand 129">
                  <a:extLst>
                    <a:ext uri="{FF2B5EF4-FFF2-40B4-BE49-F238E27FC236}">
                      <a16:creationId xmlns:a16="http://schemas.microsoft.com/office/drawing/2014/main" id="{B4ED0B8A-A0D6-46D8-91D3-C74474865EC6}"/>
                    </a:ext>
                  </a:extLst>
                </p14:cNvPr>
                <p14:cNvContentPartPr/>
                <p14:nvPr/>
              </p14:nvContentPartPr>
              <p14:xfrm>
                <a:off x="8254534" y="840365"/>
                <a:ext cx="113040" cy="182160"/>
              </p14:xfrm>
            </p:contentPart>
          </mc:Choice>
          <mc:Fallback>
            <p:pic>
              <p:nvPicPr>
                <p:cNvPr id="130" name="Freihand 129">
                  <a:extLst>
                    <a:ext uri="{FF2B5EF4-FFF2-40B4-BE49-F238E27FC236}">
                      <a16:creationId xmlns:a16="http://schemas.microsoft.com/office/drawing/2014/main" id="{B4ED0B8A-A0D6-46D8-91D3-C74474865EC6}"/>
                    </a:ext>
                  </a:extLst>
                </p:cNvPr>
                <p:cNvPicPr/>
                <p:nvPr/>
              </p:nvPicPr>
              <p:blipFill>
                <a:blip r:embed="rId427"/>
                <a:stretch>
                  <a:fillRect/>
                </a:stretch>
              </p:blipFill>
              <p:spPr>
                <a:xfrm>
                  <a:off x="8250214" y="836045"/>
                  <a:ext cx="121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32" name="Freihand 131">
                  <a:extLst>
                    <a:ext uri="{FF2B5EF4-FFF2-40B4-BE49-F238E27FC236}">
                      <a16:creationId xmlns:a16="http://schemas.microsoft.com/office/drawing/2014/main" id="{321F3DCD-EA9F-4117-9B52-31C25E8E009C}"/>
                    </a:ext>
                  </a:extLst>
                </p14:cNvPr>
                <p14:cNvContentPartPr/>
                <p14:nvPr/>
              </p14:nvContentPartPr>
              <p14:xfrm>
                <a:off x="8428774" y="918485"/>
                <a:ext cx="71640" cy="97920"/>
              </p14:xfrm>
            </p:contentPart>
          </mc:Choice>
          <mc:Fallback>
            <p:pic>
              <p:nvPicPr>
                <p:cNvPr id="132" name="Freihand 131">
                  <a:extLst>
                    <a:ext uri="{FF2B5EF4-FFF2-40B4-BE49-F238E27FC236}">
                      <a16:creationId xmlns:a16="http://schemas.microsoft.com/office/drawing/2014/main" id="{321F3DCD-EA9F-4117-9B52-31C25E8E009C}"/>
                    </a:ext>
                  </a:extLst>
                </p:cNvPr>
                <p:cNvPicPr/>
                <p:nvPr/>
              </p:nvPicPr>
              <p:blipFill>
                <a:blip r:embed="rId429"/>
                <a:stretch>
                  <a:fillRect/>
                </a:stretch>
              </p:blipFill>
              <p:spPr>
                <a:xfrm>
                  <a:off x="8424454" y="914165"/>
                  <a:ext cx="80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33" name="Freihand 132">
                  <a:extLst>
                    <a:ext uri="{FF2B5EF4-FFF2-40B4-BE49-F238E27FC236}">
                      <a16:creationId xmlns:a16="http://schemas.microsoft.com/office/drawing/2014/main" id="{2000EC7E-486D-4ECE-955B-3F602B7B3FEC}"/>
                    </a:ext>
                  </a:extLst>
                </p14:cNvPr>
                <p14:cNvContentPartPr/>
                <p14:nvPr/>
              </p14:nvContentPartPr>
              <p14:xfrm>
                <a:off x="8394934" y="938645"/>
                <a:ext cx="145800" cy="80280"/>
              </p14:xfrm>
            </p:contentPart>
          </mc:Choice>
          <mc:Fallback>
            <p:pic>
              <p:nvPicPr>
                <p:cNvPr id="133" name="Freihand 132">
                  <a:extLst>
                    <a:ext uri="{FF2B5EF4-FFF2-40B4-BE49-F238E27FC236}">
                      <a16:creationId xmlns:a16="http://schemas.microsoft.com/office/drawing/2014/main" id="{2000EC7E-486D-4ECE-955B-3F602B7B3FEC}"/>
                    </a:ext>
                  </a:extLst>
                </p:cNvPr>
                <p:cNvPicPr/>
                <p:nvPr/>
              </p:nvPicPr>
              <p:blipFill>
                <a:blip r:embed="rId431"/>
                <a:stretch>
                  <a:fillRect/>
                </a:stretch>
              </p:blipFill>
              <p:spPr>
                <a:xfrm>
                  <a:off x="8390614" y="934325"/>
                  <a:ext cx="154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34" name="Freihand 133">
                  <a:extLst>
                    <a:ext uri="{FF2B5EF4-FFF2-40B4-BE49-F238E27FC236}">
                      <a16:creationId xmlns:a16="http://schemas.microsoft.com/office/drawing/2014/main" id="{D583D99E-2636-45B8-A429-D5760980623B}"/>
                    </a:ext>
                  </a:extLst>
                </p14:cNvPr>
                <p14:cNvContentPartPr/>
                <p14:nvPr/>
              </p14:nvContentPartPr>
              <p14:xfrm>
                <a:off x="7854934" y="1057085"/>
                <a:ext cx="939240" cy="38880"/>
              </p14:xfrm>
            </p:contentPart>
          </mc:Choice>
          <mc:Fallback>
            <p:pic>
              <p:nvPicPr>
                <p:cNvPr id="134" name="Freihand 133">
                  <a:extLst>
                    <a:ext uri="{FF2B5EF4-FFF2-40B4-BE49-F238E27FC236}">
                      <a16:creationId xmlns:a16="http://schemas.microsoft.com/office/drawing/2014/main" id="{D583D99E-2636-45B8-A429-D5760980623B}"/>
                    </a:ext>
                  </a:extLst>
                </p:cNvPr>
                <p:cNvPicPr/>
                <p:nvPr/>
              </p:nvPicPr>
              <p:blipFill>
                <a:blip r:embed="rId433"/>
                <a:stretch>
                  <a:fillRect/>
                </a:stretch>
              </p:blipFill>
              <p:spPr>
                <a:xfrm>
                  <a:off x="7850614" y="1052765"/>
                  <a:ext cx="947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35" name="Freihand 134">
                  <a:extLst>
                    <a:ext uri="{FF2B5EF4-FFF2-40B4-BE49-F238E27FC236}">
                      <a16:creationId xmlns:a16="http://schemas.microsoft.com/office/drawing/2014/main" id="{C2D740E4-CD0D-4229-B3BB-CD7E417FF72A}"/>
                    </a:ext>
                  </a:extLst>
                </p14:cNvPr>
                <p14:cNvContentPartPr/>
                <p14:nvPr/>
              </p14:nvContentPartPr>
              <p14:xfrm>
                <a:off x="7893814" y="1211165"/>
                <a:ext cx="139320" cy="125640"/>
              </p14:xfrm>
            </p:contentPart>
          </mc:Choice>
          <mc:Fallback>
            <p:pic>
              <p:nvPicPr>
                <p:cNvPr id="135" name="Freihand 134">
                  <a:extLst>
                    <a:ext uri="{FF2B5EF4-FFF2-40B4-BE49-F238E27FC236}">
                      <a16:creationId xmlns:a16="http://schemas.microsoft.com/office/drawing/2014/main" id="{C2D740E4-CD0D-4229-B3BB-CD7E417FF72A}"/>
                    </a:ext>
                  </a:extLst>
                </p:cNvPr>
                <p:cNvPicPr/>
                <p:nvPr/>
              </p:nvPicPr>
              <p:blipFill>
                <a:blip r:embed="rId435"/>
                <a:stretch>
                  <a:fillRect/>
                </a:stretch>
              </p:blipFill>
              <p:spPr>
                <a:xfrm>
                  <a:off x="7889494" y="1206845"/>
                  <a:ext cx="147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36" name="Freihand 135">
                  <a:extLst>
                    <a:ext uri="{FF2B5EF4-FFF2-40B4-BE49-F238E27FC236}">
                      <a16:creationId xmlns:a16="http://schemas.microsoft.com/office/drawing/2014/main" id="{C33F08EC-1CEE-48A8-B387-45D500699A1A}"/>
                    </a:ext>
                  </a:extLst>
                </p14:cNvPr>
                <p14:cNvContentPartPr/>
                <p14:nvPr/>
              </p14:nvContentPartPr>
              <p14:xfrm>
                <a:off x="8061214" y="1190645"/>
                <a:ext cx="110160" cy="138960"/>
              </p14:xfrm>
            </p:contentPart>
          </mc:Choice>
          <mc:Fallback>
            <p:pic>
              <p:nvPicPr>
                <p:cNvPr id="136" name="Freihand 135">
                  <a:extLst>
                    <a:ext uri="{FF2B5EF4-FFF2-40B4-BE49-F238E27FC236}">
                      <a16:creationId xmlns:a16="http://schemas.microsoft.com/office/drawing/2014/main" id="{C33F08EC-1CEE-48A8-B387-45D500699A1A}"/>
                    </a:ext>
                  </a:extLst>
                </p:cNvPr>
                <p:cNvPicPr/>
                <p:nvPr/>
              </p:nvPicPr>
              <p:blipFill>
                <a:blip r:embed="rId437"/>
                <a:stretch>
                  <a:fillRect/>
                </a:stretch>
              </p:blipFill>
              <p:spPr>
                <a:xfrm>
                  <a:off x="8056894" y="1186325"/>
                  <a:ext cx="118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37" name="Freihand 136">
                  <a:extLst>
                    <a:ext uri="{FF2B5EF4-FFF2-40B4-BE49-F238E27FC236}">
                      <a16:creationId xmlns:a16="http://schemas.microsoft.com/office/drawing/2014/main" id="{05722197-1FB7-435A-B4E1-D86A45F84022}"/>
                    </a:ext>
                  </a:extLst>
                </p14:cNvPr>
                <p14:cNvContentPartPr/>
                <p14:nvPr/>
              </p14:nvContentPartPr>
              <p14:xfrm>
                <a:off x="8275774" y="1214405"/>
                <a:ext cx="173520" cy="135360"/>
              </p14:xfrm>
            </p:contentPart>
          </mc:Choice>
          <mc:Fallback>
            <p:pic>
              <p:nvPicPr>
                <p:cNvPr id="137" name="Freihand 136">
                  <a:extLst>
                    <a:ext uri="{FF2B5EF4-FFF2-40B4-BE49-F238E27FC236}">
                      <a16:creationId xmlns:a16="http://schemas.microsoft.com/office/drawing/2014/main" id="{05722197-1FB7-435A-B4E1-D86A45F84022}"/>
                    </a:ext>
                  </a:extLst>
                </p:cNvPr>
                <p:cNvPicPr/>
                <p:nvPr/>
              </p:nvPicPr>
              <p:blipFill>
                <a:blip r:embed="rId439"/>
                <a:stretch>
                  <a:fillRect/>
                </a:stretch>
              </p:blipFill>
              <p:spPr>
                <a:xfrm>
                  <a:off x="8271454" y="1210085"/>
                  <a:ext cx="182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38" name="Freihand 137">
                  <a:extLst>
                    <a:ext uri="{FF2B5EF4-FFF2-40B4-BE49-F238E27FC236}">
                      <a16:creationId xmlns:a16="http://schemas.microsoft.com/office/drawing/2014/main" id="{FB4B66C5-E38F-47CA-9EF7-4EF1BA22BD5E}"/>
                    </a:ext>
                  </a:extLst>
                </p14:cNvPr>
                <p14:cNvContentPartPr/>
                <p14:nvPr/>
              </p14:nvContentPartPr>
              <p14:xfrm>
                <a:off x="8567734" y="1182005"/>
                <a:ext cx="130320" cy="125280"/>
              </p14:xfrm>
            </p:contentPart>
          </mc:Choice>
          <mc:Fallback>
            <p:pic>
              <p:nvPicPr>
                <p:cNvPr id="138" name="Freihand 137">
                  <a:extLst>
                    <a:ext uri="{FF2B5EF4-FFF2-40B4-BE49-F238E27FC236}">
                      <a16:creationId xmlns:a16="http://schemas.microsoft.com/office/drawing/2014/main" id="{FB4B66C5-E38F-47CA-9EF7-4EF1BA22BD5E}"/>
                    </a:ext>
                  </a:extLst>
                </p:cNvPr>
                <p:cNvPicPr/>
                <p:nvPr/>
              </p:nvPicPr>
              <p:blipFill>
                <a:blip r:embed="rId441"/>
                <a:stretch>
                  <a:fillRect/>
                </a:stretch>
              </p:blipFill>
              <p:spPr>
                <a:xfrm>
                  <a:off x="8563414" y="1177685"/>
                  <a:ext cx="138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39" name="Freihand 138">
                  <a:extLst>
                    <a:ext uri="{FF2B5EF4-FFF2-40B4-BE49-F238E27FC236}">
                      <a16:creationId xmlns:a16="http://schemas.microsoft.com/office/drawing/2014/main" id="{D91FB5C3-596A-4E79-9023-C589311FCC05}"/>
                    </a:ext>
                  </a:extLst>
                </p14:cNvPr>
                <p14:cNvContentPartPr/>
                <p14:nvPr/>
              </p14:nvContentPartPr>
              <p14:xfrm>
                <a:off x="8562694" y="1218725"/>
                <a:ext cx="171720" cy="88560"/>
              </p14:xfrm>
            </p:contentPart>
          </mc:Choice>
          <mc:Fallback>
            <p:pic>
              <p:nvPicPr>
                <p:cNvPr id="139" name="Freihand 138">
                  <a:extLst>
                    <a:ext uri="{FF2B5EF4-FFF2-40B4-BE49-F238E27FC236}">
                      <a16:creationId xmlns:a16="http://schemas.microsoft.com/office/drawing/2014/main" id="{D91FB5C3-596A-4E79-9023-C589311FCC05}"/>
                    </a:ext>
                  </a:extLst>
                </p:cNvPr>
                <p:cNvPicPr/>
                <p:nvPr/>
              </p:nvPicPr>
              <p:blipFill>
                <a:blip r:embed="rId443"/>
                <a:stretch>
                  <a:fillRect/>
                </a:stretch>
              </p:blipFill>
              <p:spPr>
                <a:xfrm>
                  <a:off x="8558374" y="1214405"/>
                  <a:ext cx="180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22" name="Freihand 121">
                  <a:extLst>
                    <a:ext uri="{FF2B5EF4-FFF2-40B4-BE49-F238E27FC236}">
                      <a16:creationId xmlns:a16="http://schemas.microsoft.com/office/drawing/2014/main" id="{6B7B42A0-00EB-40DD-8D88-FE9D0479783A}"/>
                    </a:ext>
                  </a:extLst>
                </p14:cNvPr>
                <p14:cNvContentPartPr/>
                <p14:nvPr/>
              </p14:nvContentPartPr>
              <p14:xfrm>
                <a:off x="7148254" y="1158605"/>
                <a:ext cx="118800" cy="80280"/>
              </p14:xfrm>
            </p:contentPart>
          </mc:Choice>
          <mc:Fallback>
            <p:pic>
              <p:nvPicPr>
                <p:cNvPr id="122" name="Freihand 121">
                  <a:extLst>
                    <a:ext uri="{FF2B5EF4-FFF2-40B4-BE49-F238E27FC236}">
                      <a16:creationId xmlns:a16="http://schemas.microsoft.com/office/drawing/2014/main" id="{6B7B42A0-00EB-40DD-8D88-FE9D0479783A}"/>
                    </a:ext>
                  </a:extLst>
                </p:cNvPr>
                <p:cNvPicPr/>
                <p:nvPr/>
              </p:nvPicPr>
              <p:blipFill>
                <a:blip r:embed="rId445"/>
                <a:stretch>
                  <a:fillRect/>
                </a:stretch>
              </p:blipFill>
              <p:spPr>
                <a:xfrm>
                  <a:off x="7143934" y="1154285"/>
                  <a:ext cx="127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23" name="Freihand 122">
                  <a:extLst>
                    <a:ext uri="{FF2B5EF4-FFF2-40B4-BE49-F238E27FC236}">
                      <a16:creationId xmlns:a16="http://schemas.microsoft.com/office/drawing/2014/main" id="{4FA20238-E661-4EEF-ABEC-00CC7AB388F2}"/>
                    </a:ext>
                  </a:extLst>
                </p14:cNvPr>
                <p14:cNvContentPartPr/>
                <p14:nvPr/>
              </p14:nvContentPartPr>
              <p14:xfrm>
                <a:off x="7208014" y="1157525"/>
                <a:ext cx="102960" cy="250200"/>
              </p14:xfrm>
            </p:contentPart>
          </mc:Choice>
          <mc:Fallback>
            <p:pic>
              <p:nvPicPr>
                <p:cNvPr id="123" name="Freihand 122">
                  <a:extLst>
                    <a:ext uri="{FF2B5EF4-FFF2-40B4-BE49-F238E27FC236}">
                      <a16:creationId xmlns:a16="http://schemas.microsoft.com/office/drawing/2014/main" id="{4FA20238-E661-4EEF-ABEC-00CC7AB388F2}"/>
                    </a:ext>
                  </a:extLst>
                </p:cNvPr>
                <p:cNvPicPr/>
                <p:nvPr/>
              </p:nvPicPr>
              <p:blipFill>
                <a:blip r:embed="rId447"/>
                <a:stretch>
                  <a:fillRect/>
                </a:stretch>
              </p:blipFill>
              <p:spPr>
                <a:xfrm>
                  <a:off x="7203694" y="1153205"/>
                  <a:ext cx="111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24" name="Freihand 123">
                  <a:extLst>
                    <a:ext uri="{FF2B5EF4-FFF2-40B4-BE49-F238E27FC236}">
                      <a16:creationId xmlns:a16="http://schemas.microsoft.com/office/drawing/2014/main" id="{69FEB672-EED2-4C0A-8B19-A45BC4A3D73D}"/>
                    </a:ext>
                  </a:extLst>
                </p14:cNvPr>
                <p14:cNvContentPartPr/>
                <p14:nvPr/>
              </p14:nvContentPartPr>
              <p14:xfrm>
                <a:off x="7439494" y="1166165"/>
                <a:ext cx="188280" cy="6840"/>
              </p14:xfrm>
            </p:contentPart>
          </mc:Choice>
          <mc:Fallback>
            <p:pic>
              <p:nvPicPr>
                <p:cNvPr id="124" name="Freihand 123">
                  <a:extLst>
                    <a:ext uri="{FF2B5EF4-FFF2-40B4-BE49-F238E27FC236}">
                      <a16:creationId xmlns:a16="http://schemas.microsoft.com/office/drawing/2014/main" id="{69FEB672-EED2-4C0A-8B19-A45BC4A3D73D}"/>
                    </a:ext>
                  </a:extLst>
                </p:cNvPr>
                <p:cNvPicPr/>
                <p:nvPr/>
              </p:nvPicPr>
              <p:blipFill>
                <a:blip r:embed="rId449"/>
                <a:stretch>
                  <a:fillRect/>
                </a:stretch>
              </p:blipFill>
              <p:spPr>
                <a:xfrm>
                  <a:off x="7435174" y="1161845"/>
                  <a:ext cx="196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25" name="Freihand 124">
                  <a:extLst>
                    <a:ext uri="{FF2B5EF4-FFF2-40B4-BE49-F238E27FC236}">
                      <a16:creationId xmlns:a16="http://schemas.microsoft.com/office/drawing/2014/main" id="{D10DBD7C-E467-4F4A-B5B7-3A2004A9AC71}"/>
                    </a:ext>
                  </a:extLst>
                </p14:cNvPr>
                <p14:cNvContentPartPr/>
                <p14:nvPr/>
              </p14:nvContentPartPr>
              <p14:xfrm>
                <a:off x="7456414" y="1216925"/>
                <a:ext cx="212040" cy="5400"/>
              </p14:xfrm>
            </p:contentPart>
          </mc:Choice>
          <mc:Fallback>
            <p:pic>
              <p:nvPicPr>
                <p:cNvPr id="125" name="Freihand 124">
                  <a:extLst>
                    <a:ext uri="{FF2B5EF4-FFF2-40B4-BE49-F238E27FC236}">
                      <a16:creationId xmlns:a16="http://schemas.microsoft.com/office/drawing/2014/main" id="{D10DBD7C-E467-4F4A-B5B7-3A2004A9AC71}"/>
                    </a:ext>
                  </a:extLst>
                </p:cNvPr>
                <p:cNvPicPr/>
                <p:nvPr/>
              </p:nvPicPr>
              <p:blipFill>
                <a:blip r:embed="rId451"/>
                <a:stretch>
                  <a:fillRect/>
                </a:stretch>
              </p:blipFill>
              <p:spPr>
                <a:xfrm>
                  <a:off x="7452094" y="1212605"/>
                  <a:ext cx="220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 name="Freihand 2">
                  <a:extLst>
                    <a:ext uri="{FF2B5EF4-FFF2-40B4-BE49-F238E27FC236}">
                      <a16:creationId xmlns:a16="http://schemas.microsoft.com/office/drawing/2014/main" id="{98D5266D-D8F6-434D-9A7D-BB24FA23BF50}"/>
                    </a:ext>
                  </a:extLst>
                </p14:cNvPr>
                <p14:cNvContentPartPr/>
                <p14:nvPr/>
              </p14:nvContentPartPr>
              <p14:xfrm>
                <a:off x="252814" y="724805"/>
                <a:ext cx="149040" cy="153720"/>
              </p14:xfrm>
            </p:contentPart>
          </mc:Choice>
          <mc:Fallback>
            <p:pic>
              <p:nvPicPr>
                <p:cNvPr id="3" name="Freihand 2">
                  <a:extLst>
                    <a:ext uri="{FF2B5EF4-FFF2-40B4-BE49-F238E27FC236}">
                      <a16:creationId xmlns:a16="http://schemas.microsoft.com/office/drawing/2014/main" id="{98D5266D-D8F6-434D-9A7D-BB24FA23BF50}"/>
                    </a:ext>
                  </a:extLst>
                </p:cNvPr>
                <p:cNvPicPr/>
                <p:nvPr/>
              </p:nvPicPr>
              <p:blipFill>
                <a:blip r:embed="rId453"/>
                <a:stretch>
                  <a:fillRect/>
                </a:stretch>
              </p:blipFill>
              <p:spPr>
                <a:xfrm>
                  <a:off x="248494" y="720485"/>
                  <a:ext cx="157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 name="Freihand 3">
                  <a:extLst>
                    <a:ext uri="{FF2B5EF4-FFF2-40B4-BE49-F238E27FC236}">
                      <a16:creationId xmlns:a16="http://schemas.microsoft.com/office/drawing/2014/main" id="{BCD30F75-C2D2-4425-ADB2-B6A1ED340E3B}"/>
                    </a:ext>
                  </a:extLst>
                </p14:cNvPr>
                <p14:cNvContentPartPr/>
                <p14:nvPr/>
              </p14:nvContentPartPr>
              <p14:xfrm>
                <a:off x="335614" y="805805"/>
                <a:ext cx="93960" cy="46080"/>
              </p14:xfrm>
            </p:contentPart>
          </mc:Choice>
          <mc:Fallback>
            <p:pic>
              <p:nvPicPr>
                <p:cNvPr id="4" name="Freihand 3">
                  <a:extLst>
                    <a:ext uri="{FF2B5EF4-FFF2-40B4-BE49-F238E27FC236}">
                      <a16:creationId xmlns:a16="http://schemas.microsoft.com/office/drawing/2014/main" id="{BCD30F75-C2D2-4425-ADB2-B6A1ED340E3B}"/>
                    </a:ext>
                  </a:extLst>
                </p:cNvPr>
                <p:cNvPicPr/>
                <p:nvPr/>
              </p:nvPicPr>
              <p:blipFill>
                <a:blip r:embed="rId455"/>
                <a:stretch>
                  <a:fillRect/>
                </a:stretch>
              </p:blipFill>
              <p:spPr>
                <a:xfrm>
                  <a:off x="331294" y="801485"/>
                  <a:ext cx="102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9" name="Freihand 8">
                  <a:extLst>
                    <a:ext uri="{FF2B5EF4-FFF2-40B4-BE49-F238E27FC236}">
                      <a16:creationId xmlns:a16="http://schemas.microsoft.com/office/drawing/2014/main" id="{A45A56D2-2031-4C46-933D-2AB42209B573}"/>
                    </a:ext>
                  </a:extLst>
                </p14:cNvPr>
                <p14:cNvContentPartPr/>
                <p14:nvPr/>
              </p14:nvContentPartPr>
              <p14:xfrm>
                <a:off x="432094" y="807245"/>
                <a:ext cx="185760" cy="50400"/>
              </p14:xfrm>
            </p:contentPart>
          </mc:Choice>
          <mc:Fallback>
            <p:pic>
              <p:nvPicPr>
                <p:cNvPr id="9" name="Freihand 8">
                  <a:extLst>
                    <a:ext uri="{FF2B5EF4-FFF2-40B4-BE49-F238E27FC236}">
                      <a16:creationId xmlns:a16="http://schemas.microsoft.com/office/drawing/2014/main" id="{A45A56D2-2031-4C46-933D-2AB42209B573}"/>
                    </a:ext>
                  </a:extLst>
                </p:cNvPr>
                <p:cNvPicPr/>
                <p:nvPr/>
              </p:nvPicPr>
              <p:blipFill>
                <a:blip r:embed="rId457"/>
                <a:stretch>
                  <a:fillRect/>
                </a:stretch>
              </p:blipFill>
              <p:spPr>
                <a:xfrm>
                  <a:off x="427774" y="802925"/>
                  <a:ext cx="194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0" name="Freihand 9">
                  <a:extLst>
                    <a:ext uri="{FF2B5EF4-FFF2-40B4-BE49-F238E27FC236}">
                      <a16:creationId xmlns:a16="http://schemas.microsoft.com/office/drawing/2014/main" id="{D8709348-A189-4973-B4C4-4EE7C53248AB}"/>
                    </a:ext>
                  </a:extLst>
                </p14:cNvPr>
                <p14:cNvContentPartPr/>
                <p14:nvPr/>
              </p14:nvContentPartPr>
              <p14:xfrm>
                <a:off x="627574" y="688085"/>
                <a:ext cx="81360" cy="151920"/>
              </p14:xfrm>
            </p:contentPart>
          </mc:Choice>
          <mc:Fallback>
            <p:pic>
              <p:nvPicPr>
                <p:cNvPr id="10" name="Freihand 9">
                  <a:extLst>
                    <a:ext uri="{FF2B5EF4-FFF2-40B4-BE49-F238E27FC236}">
                      <a16:creationId xmlns:a16="http://schemas.microsoft.com/office/drawing/2014/main" id="{D8709348-A189-4973-B4C4-4EE7C53248AB}"/>
                    </a:ext>
                  </a:extLst>
                </p:cNvPr>
                <p:cNvPicPr/>
                <p:nvPr/>
              </p:nvPicPr>
              <p:blipFill>
                <a:blip r:embed="rId459"/>
                <a:stretch>
                  <a:fillRect/>
                </a:stretch>
              </p:blipFill>
              <p:spPr>
                <a:xfrm>
                  <a:off x="623254" y="683765"/>
                  <a:ext cx="90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1" name="Freihand 10">
                  <a:extLst>
                    <a:ext uri="{FF2B5EF4-FFF2-40B4-BE49-F238E27FC236}">
                      <a16:creationId xmlns:a16="http://schemas.microsoft.com/office/drawing/2014/main" id="{40FAAC1A-C7B8-4C1B-B23F-033260697AB1}"/>
                    </a:ext>
                  </a:extLst>
                </p14:cNvPr>
                <p14:cNvContentPartPr/>
                <p14:nvPr/>
              </p14:nvContentPartPr>
              <p14:xfrm>
                <a:off x="653134" y="688805"/>
                <a:ext cx="439920" cy="167400"/>
              </p14:xfrm>
            </p:contentPart>
          </mc:Choice>
          <mc:Fallback>
            <p:pic>
              <p:nvPicPr>
                <p:cNvPr id="11" name="Freihand 10">
                  <a:extLst>
                    <a:ext uri="{FF2B5EF4-FFF2-40B4-BE49-F238E27FC236}">
                      <a16:creationId xmlns:a16="http://schemas.microsoft.com/office/drawing/2014/main" id="{40FAAC1A-C7B8-4C1B-B23F-033260697AB1}"/>
                    </a:ext>
                  </a:extLst>
                </p:cNvPr>
                <p:cNvPicPr/>
                <p:nvPr/>
              </p:nvPicPr>
              <p:blipFill>
                <a:blip r:embed="rId461"/>
                <a:stretch>
                  <a:fillRect/>
                </a:stretch>
              </p:blipFill>
              <p:spPr>
                <a:xfrm>
                  <a:off x="648814" y="684485"/>
                  <a:ext cx="448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2" name="Freihand 11">
                  <a:extLst>
                    <a:ext uri="{FF2B5EF4-FFF2-40B4-BE49-F238E27FC236}">
                      <a16:creationId xmlns:a16="http://schemas.microsoft.com/office/drawing/2014/main" id="{C4B44BFA-6767-4F6E-B3EF-88CC156973FB}"/>
                    </a:ext>
                  </a:extLst>
                </p14:cNvPr>
                <p14:cNvContentPartPr/>
                <p14:nvPr/>
              </p14:nvContentPartPr>
              <p14:xfrm>
                <a:off x="1336774" y="715085"/>
                <a:ext cx="18720" cy="127440"/>
              </p14:xfrm>
            </p:contentPart>
          </mc:Choice>
          <mc:Fallback>
            <p:pic>
              <p:nvPicPr>
                <p:cNvPr id="12" name="Freihand 11">
                  <a:extLst>
                    <a:ext uri="{FF2B5EF4-FFF2-40B4-BE49-F238E27FC236}">
                      <a16:creationId xmlns:a16="http://schemas.microsoft.com/office/drawing/2014/main" id="{C4B44BFA-6767-4F6E-B3EF-88CC156973FB}"/>
                    </a:ext>
                  </a:extLst>
                </p:cNvPr>
                <p:cNvPicPr/>
                <p:nvPr/>
              </p:nvPicPr>
              <p:blipFill>
                <a:blip r:embed="rId463"/>
                <a:stretch>
                  <a:fillRect/>
                </a:stretch>
              </p:blipFill>
              <p:spPr>
                <a:xfrm>
                  <a:off x="1332454" y="710765"/>
                  <a:ext cx="27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3" name="Freihand 12">
                  <a:extLst>
                    <a:ext uri="{FF2B5EF4-FFF2-40B4-BE49-F238E27FC236}">
                      <a16:creationId xmlns:a16="http://schemas.microsoft.com/office/drawing/2014/main" id="{7E742A02-440C-4328-A3D4-F0204BAD8AD5}"/>
                    </a:ext>
                  </a:extLst>
                </p14:cNvPr>
                <p14:cNvContentPartPr/>
                <p14:nvPr/>
              </p14:nvContentPartPr>
              <p14:xfrm>
                <a:off x="1286374" y="672605"/>
                <a:ext cx="300960" cy="111600"/>
              </p14:xfrm>
            </p:contentPart>
          </mc:Choice>
          <mc:Fallback>
            <p:pic>
              <p:nvPicPr>
                <p:cNvPr id="13" name="Freihand 12">
                  <a:extLst>
                    <a:ext uri="{FF2B5EF4-FFF2-40B4-BE49-F238E27FC236}">
                      <a16:creationId xmlns:a16="http://schemas.microsoft.com/office/drawing/2014/main" id="{7E742A02-440C-4328-A3D4-F0204BAD8AD5}"/>
                    </a:ext>
                  </a:extLst>
                </p:cNvPr>
                <p:cNvPicPr/>
                <p:nvPr/>
              </p:nvPicPr>
              <p:blipFill>
                <a:blip r:embed="rId465"/>
                <a:stretch>
                  <a:fillRect/>
                </a:stretch>
              </p:blipFill>
              <p:spPr>
                <a:xfrm>
                  <a:off x="1282054" y="668285"/>
                  <a:ext cx="309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 name="Freihand 13">
                  <a:extLst>
                    <a:ext uri="{FF2B5EF4-FFF2-40B4-BE49-F238E27FC236}">
                      <a16:creationId xmlns:a16="http://schemas.microsoft.com/office/drawing/2014/main" id="{6258810B-8065-4758-BA98-6F894686A387}"/>
                    </a:ext>
                  </a:extLst>
                </p14:cNvPr>
                <p14:cNvContentPartPr/>
                <p14:nvPr/>
              </p14:nvContentPartPr>
              <p14:xfrm>
                <a:off x="1585894" y="644885"/>
                <a:ext cx="317880" cy="124920"/>
              </p14:xfrm>
            </p:contentPart>
          </mc:Choice>
          <mc:Fallback>
            <p:pic>
              <p:nvPicPr>
                <p:cNvPr id="14" name="Freihand 13">
                  <a:extLst>
                    <a:ext uri="{FF2B5EF4-FFF2-40B4-BE49-F238E27FC236}">
                      <a16:creationId xmlns:a16="http://schemas.microsoft.com/office/drawing/2014/main" id="{6258810B-8065-4758-BA98-6F894686A387}"/>
                    </a:ext>
                  </a:extLst>
                </p:cNvPr>
                <p:cNvPicPr/>
                <p:nvPr/>
              </p:nvPicPr>
              <p:blipFill>
                <a:blip r:embed="rId467"/>
                <a:stretch>
                  <a:fillRect/>
                </a:stretch>
              </p:blipFill>
              <p:spPr>
                <a:xfrm>
                  <a:off x="1581574" y="640565"/>
                  <a:ext cx="326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5" name="Freihand 14">
                  <a:extLst>
                    <a:ext uri="{FF2B5EF4-FFF2-40B4-BE49-F238E27FC236}">
                      <a16:creationId xmlns:a16="http://schemas.microsoft.com/office/drawing/2014/main" id="{747815AD-B70D-472F-9496-A40398852162}"/>
                    </a:ext>
                  </a:extLst>
                </p14:cNvPr>
                <p14:cNvContentPartPr/>
                <p14:nvPr/>
              </p14:nvContentPartPr>
              <p14:xfrm>
                <a:off x="1939414" y="706085"/>
                <a:ext cx="155160" cy="223920"/>
              </p14:xfrm>
            </p:contentPart>
          </mc:Choice>
          <mc:Fallback>
            <p:pic>
              <p:nvPicPr>
                <p:cNvPr id="15" name="Freihand 14">
                  <a:extLst>
                    <a:ext uri="{FF2B5EF4-FFF2-40B4-BE49-F238E27FC236}">
                      <a16:creationId xmlns:a16="http://schemas.microsoft.com/office/drawing/2014/main" id="{747815AD-B70D-472F-9496-A40398852162}"/>
                    </a:ext>
                  </a:extLst>
                </p:cNvPr>
                <p:cNvPicPr/>
                <p:nvPr/>
              </p:nvPicPr>
              <p:blipFill>
                <a:blip r:embed="rId469"/>
                <a:stretch>
                  <a:fillRect/>
                </a:stretch>
              </p:blipFill>
              <p:spPr>
                <a:xfrm>
                  <a:off x="1935094" y="701765"/>
                  <a:ext cx="163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6" name="Freihand 15">
                  <a:extLst>
                    <a:ext uri="{FF2B5EF4-FFF2-40B4-BE49-F238E27FC236}">
                      <a16:creationId xmlns:a16="http://schemas.microsoft.com/office/drawing/2014/main" id="{A8E6CB8A-2D03-46E2-9668-B417F3EE7278}"/>
                    </a:ext>
                  </a:extLst>
                </p14:cNvPr>
                <p14:cNvContentPartPr/>
                <p14:nvPr/>
              </p14:nvContentPartPr>
              <p14:xfrm>
                <a:off x="2269894" y="591245"/>
                <a:ext cx="339120" cy="260640"/>
              </p14:xfrm>
            </p:contentPart>
          </mc:Choice>
          <mc:Fallback>
            <p:pic>
              <p:nvPicPr>
                <p:cNvPr id="16" name="Freihand 15">
                  <a:extLst>
                    <a:ext uri="{FF2B5EF4-FFF2-40B4-BE49-F238E27FC236}">
                      <a16:creationId xmlns:a16="http://schemas.microsoft.com/office/drawing/2014/main" id="{A8E6CB8A-2D03-46E2-9668-B417F3EE7278}"/>
                    </a:ext>
                  </a:extLst>
                </p:cNvPr>
                <p:cNvPicPr/>
                <p:nvPr/>
              </p:nvPicPr>
              <p:blipFill>
                <a:blip r:embed="rId471"/>
                <a:stretch>
                  <a:fillRect/>
                </a:stretch>
              </p:blipFill>
              <p:spPr>
                <a:xfrm>
                  <a:off x="2265574" y="586925"/>
                  <a:ext cx="3477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 name="Freihand 16">
                  <a:extLst>
                    <a:ext uri="{FF2B5EF4-FFF2-40B4-BE49-F238E27FC236}">
                      <a16:creationId xmlns:a16="http://schemas.microsoft.com/office/drawing/2014/main" id="{E7ECB9E2-AA48-4F73-B392-0C39C72F0FC1}"/>
                    </a:ext>
                  </a:extLst>
                </p14:cNvPr>
                <p14:cNvContentPartPr/>
                <p14:nvPr/>
              </p14:nvContentPartPr>
              <p14:xfrm>
                <a:off x="2527654" y="572885"/>
                <a:ext cx="59040" cy="25560"/>
              </p14:xfrm>
            </p:contentPart>
          </mc:Choice>
          <mc:Fallback>
            <p:pic>
              <p:nvPicPr>
                <p:cNvPr id="17" name="Freihand 16">
                  <a:extLst>
                    <a:ext uri="{FF2B5EF4-FFF2-40B4-BE49-F238E27FC236}">
                      <a16:creationId xmlns:a16="http://schemas.microsoft.com/office/drawing/2014/main" id="{E7ECB9E2-AA48-4F73-B392-0C39C72F0FC1}"/>
                    </a:ext>
                  </a:extLst>
                </p:cNvPr>
                <p:cNvPicPr/>
                <p:nvPr/>
              </p:nvPicPr>
              <p:blipFill>
                <a:blip r:embed="rId473"/>
                <a:stretch>
                  <a:fillRect/>
                </a:stretch>
              </p:blipFill>
              <p:spPr>
                <a:xfrm>
                  <a:off x="2523334" y="568565"/>
                  <a:ext cx="676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8" name="Freihand 17">
                  <a:extLst>
                    <a:ext uri="{FF2B5EF4-FFF2-40B4-BE49-F238E27FC236}">
                      <a16:creationId xmlns:a16="http://schemas.microsoft.com/office/drawing/2014/main" id="{D9B111A8-F560-4599-BF75-B383665F72EF}"/>
                    </a:ext>
                  </a:extLst>
                </p14:cNvPr>
                <p14:cNvContentPartPr/>
                <p14:nvPr/>
              </p14:nvContentPartPr>
              <p14:xfrm>
                <a:off x="2839054" y="751085"/>
                <a:ext cx="360" cy="360"/>
              </p14:xfrm>
            </p:contentPart>
          </mc:Choice>
          <mc:Fallback>
            <p:pic>
              <p:nvPicPr>
                <p:cNvPr id="18" name="Freihand 17">
                  <a:extLst>
                    <a:ext uri="{FF2B5EF4-FFF2-40B4-BE49-F238E27FC236}">
                      <a16:creationId xmlns:a16="http://schemas.microsoft.com/office/drawing/2014/main" id="{D9B111A8-F560-4599-BF75-B383665F72EF}"/>
                    </a:ext>
                  </a:extLst>
                </p:cNvPr>
                <p:cNvPicPr/>
                <p:nvPr/>
              </p:nvPicPr>
              <p:blipFill>
                <a:blip r:embed="rId4"/>
                <a:stretch>
                  <a:fillRect/>
                </a:stretch>
              </p:blipFill>
              <p:spPr>
                <a:xfrm>
                  <a:off x="2834734" y="7467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9" name="Freihand 18">
                  <a:extLst>
                    <a:ext uri="{FF2B5EF4-FFF2-40B4-BE49-F238E27FC236}">
                      <a16:creationId xmlns:a16="http://schemas.microsoft.com/office/drawing/2014/main" id="{C7D4B6E2-7AA1-4E77-B872-557E15C811FD}"/>
                    </a:ext>
                  </a:extLst>
                </p14:cNvPr>
                <p14:cNvContentPartPr/>
                <p14:nvPr/>
              </p14:nvContentPartPr>
              <p14:xfrm>
                <a:off x="2809534" y="624005"/>
                <a:ext cx="252360" cy="123120"/>
              </p14:xfrm>
            </p:contentPart>
          </mc:Choice>
          <mc:Fallback>
            <p:pic>
              <p:nvPicPr>
                <p:cNvPr id="19" name="Freihand 18">
                  <a:extLst>
                    <a:ext uri="{FF2B5EF4-FFF2-40B4-BE49-F238E27FC236}">
                      <a16:creationId xmlns:a16="http://schemas.microsoft.com/office/drawing/2014/main" id="{C7D4B6E2-7AA1-4E77-B872-557E15C811FD}"/>
                    </a:ext>
                  </a:extLst>
                </p:cNvPr>
                <p:cNvPicPr/>
                <p:nvPr/>
              </p:nvPicPr>
              <p:blipFill>
                <a:blip r:embed="rId476"/>
                <a:stretch>
                  <a:fillRect/>
                </a:stretch>
              </p:blipFill>
              <p:spPr>
                <a:xfrm>
                  <a:off x="2805214" y="619685"/>
                  <a:ext cx="261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0" name="Freihand 19">
                  <a:extLst>
                    <a:ext uri="{FF2B5EF4-FFF2-40B4-BE49-F238E27FC236}">
                      <a16:creationId xmlns:a16="http://schemas.microsoft.com/office/drawing/2014/main" id="{44C3E7E4-165B-48AB-9E61-E4911D8BA719}"/>
                    </a:ext>
                  </a:extLst>
                </p14:cNvPr>
                <p14:cNvContentPartPr/>
                <p14:nvPr/>
              </p14:nvContentPartPr>
              <p14:xfrm>
                <a:off x="3094294" y="663965"/>
                <a:ext cx="100440" cy="87840"/>
              </p14:xfrm>
            </p:contentPart>
          </mc:Choice>
          <mc:Fallback>
            <p:pic>
              <p:nvPicPr>
                <p:cNvPr id="20" name="Freihand 19">
                  <a:extLst>
                    <a:ext uri="{FF2B5EF4-FFF2-40B4-BE49-F238E27FC236}">
                      <a16:creationId xmlns:a16="http://schemas.microsoft.com/office/drawing/2014/main" id="{44C3E7E4-165B-48AB-9E61-E4911D8BA719}"/>
                    </a:ext>
                  </a:extLst>
                </p:cNvPr>
                <p:cNvPicPr/>
                <p:nvPr/>
              </p:nvPicPr>
              <p:blipFill>
                <a:blip r:embed="rId478"/>
                <a:stretch>
                  <a:fillRect/>
                </a:stretch>
              </p:blipFill>
              <p:spPr>
                <a:xfrm>
                  <a:off x="3089974" y="659645"/>
                  <a:ext cx="109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 name="Freihand 20">
                  <a:extLst>
                    <a:ext uri="{FF2B5EF4-FFF2-40B4-BE49-F238E27FC236}">
                      <a16:creationId xmlns:a16="http://schemas.microsoft.com/office/drawing/2014/main" id="{08E875C2-C6B4-4D7D-908C-89DA93EB8BCB}"/>
                    </a:ext>
                  </a:extLst>
                </p14:cNvPr>
                <p14:cNvContentPartPr/>
                <p14:nvPr/>
              </p14:nvContentPartPr>
              <p14:xfrm>
                <a:off x="3512614" y="627605"/>
                <a:ext cx="255960" cy="112680"/>
              </p14:xfrm>
            </p:contentPart>
          </mc:Choice>
          <mc:Fallback>
            <p:pic>
              <p:nvPicPr>
                <p:cNvPr id="21" name="Freihand 20">
                  <a:extLst>
                    <a:ext uri="{FF2B5EF4-FFF2-40B4-BE49-F238E27FC236}">
                      <a16:creationId xmlns:a16="http://schemas.microsoft.com/office/drawing/2014/main" id="{08E875C2-C6B4-4D7D-908C-89DA93EB8BCB}"/>
                    </a:ext>
                  </a:extLst>
                </p:cNvPr>
                <p:cNvPicPr/>
                <p:nvPr/>
              </p:nvPicPr>
              <p:blipFill>
                <a:blip r:embed="rId480"/>
                <a:stretch>
                  <a:fillRect/>
                </a:stretch>
              </p:blipFill>
              <p:spPr>
                <a:xfrm>
                  <a:off x="3508294" y="623285"/>
                  <a:ext cx="264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2" name="Freihand 21">
                  <a:extLst>
                    <a:ext uri="{FF2B5EF4-FFF2-40B4-BE49-F238E27FC236}">
                      <a16:creationId xmlns:a16="http://schemas.microsoft.com/office/drawing/2014/main" id="{F47AFCA9-88A5-469F-B836-447F8F654D25}"/>
                    </a:ext>
                  </a:extLst>
                </p14:cNvPr>
                <p14:cNvContentPartPr/>
                <p14:nvPr/>
              </p14:nvContentPartPr>
              <p14:xfrm>
                <a:off x="3827614" y="663605"/>
                <a:ext cx="90000" cy="56880"/>
              </p14:xfrm>
            </p:contentPart>
          </mc:Choice>
          <mc:Fallback>
            <p:pic>
              <p:nvPicPr>
                <p:cNvPr id="22" name="Freihand 21">
                  <a:extLst>
                    <a:ext uri="{FF2B5EF4-FFF2-40B4-BE49-F238E27FC236}">
                      <a16:creationId xmlns:a16="http://schemas.microsoft.com/office/drawing/2014/main" id="{F47AFCA9-88A5-469F-B836-447F8F654D25}"/>
                    </a:ext>
                  </a:extLst>
                </p:cNvPr>
                <p:cNvPicPr/>
                <p:nvPr/>
              </p:nvPicPr>
              <p:blipFill>
                <a:blip r:embed="rId482"/>
                <a:stretch>
                  <a:fillRect/>
                </a:stretch>
              </p:blipFill>
              <p:spPr>
                <a:xfrm>
                  <a:off x="3823294" y="659285"/>
                  <a:ext cx="98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3" name="Freihand 22">
                  <a:extLst>
                    <a:ext uri="{FF2B5EF4-FFF2-40B4-BE49-F238E27FC236}">
                      <a16:creationId xmlns:a16="http://schemas.microsoft.com/office/drawing/2014/main" id="{47C015CF-7C2D-4957-992E-6683309E9B83}"/>
                    </a:ext>
                  </a:extLst>
                </p14:cNvPr>
                <p14:cNvContentPartPr/>
                <p14:nvPr/>
              </p14:nvContentPartPr>
              <p14:xfrm>
                <a:off x="3951814" y="567845"/>
                <a:ext cx="131400" cy="142920"/>
              </p14:xfrm>
            </p:contentPart>
          </mc:Choice>
          <mc:Fallback>
            <p:pic>
              <p:nvPicPr>
                <p:cNvPr id="23" name="Freihand 22">
                  <a:extLst>
                    <a:ext uri="{FF2B5EF4-FFF2-40B4-BE49-F238E27FC236}">
                      <a16:creationId xmlns:a16="http://schemas.microsoft.com/office/drawing/2014/main" id="{47C015CF-7C2D-4957-992E-6683309E9B83}"/>
                    </a:ext>
                  </a:extLst>
                </p:cNvPr>
                <p:cNvPicPr/>
                <p:nvPr/>
              </p:nvPicPr>
              <p:blipFill>
                <a:blip r:embed="rId484"/>
                <a:stretch>
                  <a:fillRect/>
                </a:stretch>
              </p:blipFill>
              <p:spPr>
                <a:xfrm>
                  <a:off x="3947494" y="563525"/>
                  <a:ext cx="140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4" name="Freihand 23">
                  <a:extLst>
                    <a:ext uri="{FF2B5EF4-FFF2-40B4-BE49-F238E27FC236}">
                      <a16:creationId xmlns:a16="http://schemas.microsoft.com/office/drawing/2014/main" id="{453B7716-A3D7-47B4-838A-4C79C053F981}"/>
                    </a:ext>
                  </a:extLst>
                </p14:cNvPr>
                <p14:cNvContentPartPr/>
                <p14:nvPr/>
              </p14:nvContentPartPr>
              <p14:xfrm>
                <a:off x="4099414" y="576845"/>
                <a:ext cx="22680" cy="137880"/>
              </p14:xfrm>
            </p:contentPart>
          </mc:Choice>
          <mc:Fallback>
            <p:pic>
              <p:nvPicPr>
                <p:cNvPr id="24" name="Freihand 23">
                  <a:extLst>
                    <a:ext uri="{FF2B5EF4-FFF2-40B4-BE49-F238E27FC236}">
                      <a16:creationId xmlns:a16="http://schemas.microsoft.com/office/drawing/2014/main" id="{453B7716-A3D7-47B4-838A-4C79C053F981}"/>
                    </a:ext>
                  </a:extLst>
                </p:cNvPr>
                <p:cNvPicPr/>
                <p:nvPr/>
              </p:nvPicPr>
              <p:blipFill>
                <a:blip r:embed="rId486"/>
                <a:stretch>
                  <a:fillRect/>
                </a:stretch>
              </p:blipFill>
              <p:spPr>
                <a:xfrm>
                  <a:off x="4095094" y="572525"/>
                  <a:ext cx="31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 name="Freihand 24">
                  <a:extLst>
                    <a:ext uri="{FF2B5EF4-FFF2-40B4-BE49-F238E27FC236}">
                      <a16:creationId xmlns:a16="http://schemas.microsoft.com/office/drawing/2014/main" id="{C33118C6-E1F9-4418-BA4E-B474F8A714CD}"/>
                    </a:ext>
                  </a:extLst>
                </p14:cNvPr>
                <p14:cNvContentPartPr/>
                <p14:nvPr/>
              </p14:nvContentPartPr>
              <p14:xfrm>
                <a:off x="4180414" y="700685"/>
                <a:ext cx="360" cy="360"/>
              </p14:xfrm>
            </p:contentPart>
          </mc:Choice>
          <mc:Fallback>
            <p:pic>
              <p:nvPicPr>
                <p:cNvPr id="25" name="Freihand 24">
                  <a:extLst>
                    <a:ext uri="{FF2B5EF4-FFF2-40B4-BE49-F238E27FC236}">
                      <a16:creationId xmlns:a16="http://schemas.microsoft.com/office/drawing/2014/main" id="{C33118C6-E1F9-4418-BA4E-B474F8A714CD}"/>
                    </a:ext>
                  </a:extLst>
                </p:cNvPr>
                <p:cNvPicPr/>
                <p:nvPr/>
              </p:nvPicPr>
              <p:blipFill>
                <a:blip r:embed="rId4"/>
                <a:stretch>
                  <a:fillRect/>
                </a:stretch>
              </p:blipFill>
              <p:spPr>
                <a:xfrm>
                  <a:off x="4176094" y="6963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 name="Freihand 25">
                  <a:extLst>
                    <a:ext uri="{FF2B5EF4-FFF2-40B4-BE49-F238E27FC236}">
                      <a16:creationId xmlns:a16="http://schemas.microsoft.com/office/drawing/2014/main" id="{F3CB9AC8-2BBF-4F9B-BBAD-4AF378538D55}"/>
                    </a:ext>
                  </a:extLst>
                </p14:cNvPr>
                <p14:cNvContentPartPr/>
                <p14:nvPr/>
              </p14:nvContentPartPr>
              <p14:xfrm>
                <a:off x="4204894" y="589085"/>
                <a:ext cx="216720" cy="200520"/>
              </p14:xfrm>
            </p:contentPart>
          </mc:Choice>
          <mc:Fallback>
            <p:pic>
              <p:nvPicPr>
                <p:cNvPr id="26" name="Freihand 25">
                  <a:extLst>
                    <a:ext uri="{FF2B5EF4-FFF2-40B4-BE49-F238E27FC236}">
                      <a16:creationId xmlns:a16="http://schemas.microsoft.com/office/drawing/2014/main" id="{F3CB9AC8-2BBF-4F9B-BBAD-4AF378538D55}"/>
                    </a:ext>
                  </a:extLst>
                </p:cNvPr>
                <p:cNvPicPr/>
                <p:nvPr/>
              </p:nvPicPr>
              <p:blipFill>
                <a:blip r:embed="rId489"/>
                <a:stretch>
                  <a:fillRect/>
                </a:stretch>
              </p:blipFill>
              <p:spPr>
                <a:xfrm>
                  <a:off x="4200574" y="584765"/>
                  <a:ext cx="225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 name="Freihand 26">
                  <a:extLst>
                    <a:ext uri="{FF2B5EF4-FFF2-40B4-BE49-F238E27FC236}">
                      <a16:creationId xmlns:a16="http://schemas.microsoft.com/office/drawing/2014/main" id="{07EE0A3C-CB0D-47BF-AA1C-547D0B5DC9D7}"/>
                    </a:ext>
                  </a:extLst>
                </p14:cNvPr>
                <p14:cNvContentPartPr/>
                <p14:nvPr/>
              </p14:nvContentPartPr>
              <p14:xfrm>
                <a:off x="4412614" y="604205"/>
                <a:ext cx="206280" cy="146880"/>
              </p14:xfrm>
            </p:contentPart>
          </mc:Choice>
          <mc:Fallback>
            <p:pic>
              <p:nvPicPr>
                <p:cNvPr id="27" name="Freihand 26">
                  <a:extLst>
                    <a:ext uri="{FF2B5EF4-FFF2-40B4-BE49-F238E27FC236}">
                      <a16:creationId xmlns:a16="http://schemas.microsoft.com/office/drawing/2014/main" id="{07EE0A3C-CB0D-47BF-AA1C-547D0B5DC9D7}"/>
                    </a:ext>
                  </a:extLst>
                </p:cNvPr>
                <p:cNvPicPr/>
                <p:nvPr/>
              </p:nvPicPr>
              <p:blipFill>
                <a:blip r:embed="rId491"/>
                <a:stretch>
                  <a:fillRect/>
                </a:stretch>
              </p:blipFill>
              <p:spPr>
                <a:xfrm>
                  <a:off x="4408294" y="599885"/>
                  <a:ext cx="214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 name="Freihand 27">
                  <a:extLst>
                    <a:ext uri="{FF2B5EF4-FFF2-40B4-BE49-F238E27FC236}">
                      <a16:creationId xmlns:a16="http://schemas.microsoft.com/office/drawing/2014/main" id="{746EFD66-8857-4FEF-B386-0F75E9BE54B4}"/>
                    </a:ext>
                  </a:extLst>
                </p14:cNvPr>
                <p14:cNvContentPartPr/>
                <p14:nvPr/>
              </p14:nvContentPartPr>
              <p14:xfrm>
                <a:off x="4550494" y="657845"/>
                <a:ext cx="103680" cy="72720"/>
              </p14:xfrm>
            </p:contentPart>
          </mc:Choice>
          <mc:Fallback>
            <p:pic>
              <p:nvPicPr>
                <p:cNvPr id="28" name="Freihand 27">
                  <a:extLst>
                    <a:ext uri="{FF2B5EF4-FFF2-40B4-BE49-F238E27FC236}">
                      <a16:creationId xmlns:a16="http://schemas.microsoft.com/office/drawing/2014/main" id="{746EFD66-8857-4FEF-B386-0F75E9BE54B4}"/>
                    </a:ext>
                  </a:extLst>
                </p:cNvPr>
                <p:cNvPicPr/>
                <p:nvPr/>
              </p:nvPicPr>
              <p:blipFill>
                <a:blip r:embed="rId493"/>
                <a:stretch>
                  <a:fillRect/>
                </a:stretch>
              </p:blipFill>
              <p:spPr>
                <a:xfrm>
                  <a:off x="4546174" y="653525"/>
                  <a:ext cx="112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 name="Freihand 28">
                  <a:extLst>
                    <a:ext uri="{FF2B5EF4-FFF2-40B4-BE49-F238E27FC236}">
                      <a16:creationId xmlns:a16="http://schemas.microsoft.com/office/drawing/2014/main" id="{FD558589-0F40-4804-9F3B-666BC795392E}"/>
                    </a:ext>
                  </a:extLst>
                </p14:cNvPr>
                <p14:cNvContentPartPr/>
                <p14:nvPr/>
              </p14:nvContentPartPr>
              <p14:xfrm>
                <a:off x="4663894" y="678005"/>
                <a:ext cx="107640" cy="78480"/>
              </p14:xfrm>
            </p:contentPart>
          </mc:Choice>
          <mc:Fallback>
            <p:pic>
              <p:nvPicPr>
                <p:cNvPr id="29" name="Freihand 28">
                  <a:extLst>
                    <a:ext uri="{FF2B5EF4-FFF2-40B4-BE49-F238E27FC236}">
                      <a16:creationId xmlns:a16="http://schemas.microsoft.com/office/drawing/2014/main" id="{FD558589-0F40-4804-9F3B-666BC795392E}"/>
                    </a:ext>
                  </a:extLst>
                </p:cNvPr>
                <p:cNvPicPr/>
                <p:nvPr/>
              </p:nvPicPr>
              <p:blipFill>
                <a:blip r:embed="rId495"/>
                <a:stretch>
                  <a:fillRect/>
                </a:stretch>
              </p:blipFill>
              <p:spPr>
                <a:xfrm>
                  <a:off x="4659574" y="673685"/>
                  <a:ext cx="116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 name="Freihand 29">
                  <a:extLst>
                    <a:ext uri="{FF2B5EF4-FFF2-40B4-BE49-F238E27FC236}">
                      <a16:creationId xmlns:a16="http://schemas.microsoft.com/office/drawing/2014/main" id="{70B58BE7-D04D-4E30-990F-48540B4D0A1A}"/>
                    </a:ext>
                  </a:extLst>
                </p14:cNvPr>
                <p14:cNvContentPartPr/>
                <p14:nvPr/>
              </p14:nvContentPartPr>
              <p14:xfrm>
                <a:off x="4792774" y="674765"/>
                <a:ext cx="73080" cy="180720"/>
              </p14:xfrm>
            </p:contentPart>
          </mc:Choice>
          <mc:Fallback>
            <p:pic>
              <p:nvPicPr>
                <p:cNvPr id="30" name="Freihand 29">
                  <a:extLst>
                    <a:ext uri="{FF2B5EF4-FFF2-40B4-BE49-F238E27FC236}">
                      <a16:creationId xmlns:a16="http://schemas.microsoft.com/office/drawing/2014/main" id="{70B58BE7-D04D-4E30-990F-48540B4D0A1A}"/>
                    </a:ext>
                  </a:extLst>
                </p:cNvPr>
                <p:cNvPicPr/>
                <p:nvPr/>
              </p:nvPicPr>
              <p:blipFill>
                <a:blip r:embed="rId497"/>
                <a:stretch>
                  <a:fillRect/>
                </a:stretch>
              </p:blipFill>
              <p:spPr>
                <a:xfrm>
                  <a:off x="4788454" y="670445"/>
                  <a:ext cx="81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 name="Freihand 30">
                  <a:extLst>
                    <a:ext uri="{FF2B5EF4-FFF2-40B4-BE49-F238E27FC236}">
                      <a16:creationId xmlns:a16="http://schemas.microsoft.com/office/drawing/2014/main" id="{13B18F4B-E870-4874-99B2-448EB1043499}"/>
                    </a:ext>
                  </a:extLst>
                </p14:cNvPr>
                <p14:cNvContentPartPr/>
                <p14:nvPr/>
              </p14:nvContentPartPr>
              <p14:xfrm>
                <a:off x="4926334" y="665405"/>
                <a:ext cx="408240" cy="73440"/>
              </p14:xfrm>
            </p:contentPart>
          </mc:Choice>
          <mc:Fallback>
            <p:pic>
              <p:nvPicPr>
                <p:cNvPr id="31" name="Freihand 30">
                  <a:extLst>
                    <a:ext uri="{FF2B5EF4-FFF2-40B4-BE49-F238E27FC236}">
                      <a16:creationId xmlns:a16="http://schemas.microsoft.com/office/drawing/2014/main" id="{13B18F4B-E870-4874-99B2-448EB1043499}"/>
                    </a:ext>
                  </a:extLst>
                </p:cNvPr>
                <p:cNvPicPr/>
                <p:nvPr/>
              </p:nvPicPr>
              <p:blipFill>
                <a:blip r:embed="rId499"/>
                <a:stretch>
                  <a:fillRect/>
                </a:stretch>
              </p:blipFill>
              <p:spPr>
                <a:xfrm>
                  <a:off x="4922014" y="661085"/>
                  <a:ext cx="416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 name="Freihand 31">
                  <a:extLst>
                    <a:ext uri="{FF2B5EF4-FFF2-40B4-BE49-F238E27FC236}">
                      <a16:creationId xmlns:a16="http://schemas.microsoft.com/office/drawing/2014/main" id="{08B65CBC-E6C3-4A09-9C21-9CA793F41246}"/>
                    </a:ext>
                  </a:extLst>
                </p14:cNvPr>
                <p14:cNvContentPartPr/>
                <p14:nvPr/>
              </p14:nvContentPartPr>
              <p14:xfrm>
                <a:off x="5224054" y="616805"/>
                <a:ext cx="38520" cy="1800"/>
              </p14:xfrm>
            </p:contentPart>
          </mc:Choice>
          <mc:Fallback>
            <p:pic>
              <p:nvPicPr>
                <p:cNvPr id="32" name="Freihand 31">
                  <a:extLst>
                    <a:ext uri="{FF2B5EF4-FFF2-40B4-BE49-F238E27FC236}">
                      <a16:creationId xmlns:a16="http://schemas.microsoft.com/office/drawing/2014/main" id="{08B65CBC-E6C3-4A09-9C21-9CA793F41246}"/>
                    </a:ext>
                  </a:extLst>
                </p:cNvPr>
                <p:cNvPicPr/>
                <p:nvPr/>
              </p:nvPicPr>
              <p:blipFill>
                <a:blip r:embed="rId501"/>
                <a:stretch>
                  <a:fillRect/>
                </a:stretch>
              </p:blipFill>
              <p:spPr>
                <a:xfrm>
                  <a:off x="5219734" y="612485"/>
                  <a:ext cx="471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 name="Freihand 32">
                  <a:extLst>
                    <a:ext uri="{FF2B5EF4-FFF2-40B4-BE49-F238E27FC236}">
                      <a16:creationId xmlns:a16="http://schemas.microsoft.com/office/drawing/2014/main" id="{C556731E-EBAF-4257-9C2C-00C5CFAE7D51}"/>
                    </a:ext>
                  </a:extLst>
                </p14:cNvPr>
                <p14:cNvContentPartPr/>
                <p14:nvPr/>
              </p14:nvContentPartPr>
              <p14:xfrm>
                <a:off x="5382814" y="697085"/>
                <a:ext cx="411840" cy="76320"/>
              </p14:xfrm>
            </p:contentPart>
          </mc:Choice>
          <mc:Fallback>
            <p:pic>
              <p:nvPicPr>
                <p:cNvPr id="33" name="Freihand 32">
                  <a:extLst>
                    <a:ext uri="{FF2B5EF4-FFF2-40B4-BE49-F238E27FC236}">
                      <a16:creationId xmlns:a16="http://schemas.microsoft.com/office/drawing/2014/main" id="{C556731E-EBAF-4257-9C2C-00C5CFAE7D51}"/>
                    </a:ext>
                  </a:extLst>
                </p:cNvPr>
                <p:cNvPicPr/>
                <p:nvPr/>
              </p:nvPicPr>
              <p:blipFill>
                <a:blip r:embed="rId503"/>
                <a:stretch>
                  <a:fillRect/>
                </a:stretch>
              </p:blipFill>
              <p:spPr>
                <a:xfrm>
                  <a:off x="5378494" y="692765"/>
                  <a:ext cx="420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8" name="Freihand 37">
                  <a:extLst>
                    <a:ext uri="{FF2B5EF4-FFF2-40B4-BE49-F238E27FC236}">
                      <a16:creationId xmlns:a16="http://schemas.microsoft.com/office/drawing/2014/main" id="{FA63251D-34BB-4B13-B4F9-84683C670986}"/>
                    </a:ext>
                  </a:extLst>
                </p14:cNvPr>
                <p14:cNvContentPartPr/>
                <p14:nvPr/>
              </p14:nvContentPartPr>
              <p14:xfrm>
                <a:off x="498334" y="1089845"/>
                <a:ext cx="208080" cy="109440"/>
              </p14:xfrm>
            </p:contentPart>
          </mc:Choice>
          <mc:Fallback>
            <p:pic>
              <p:nvPicPr>
                <p:cNvPr id="38" name="Freihand 37">
                  <a:extLst>
                    <a:ext uri="{FF2B5EF4-FFF2-40B4-BE49-F238E27FC236}">
                      <a16:creationId xmlns:a16="http://schemas.microsoft.com/office/drawing/2014/main" id="{FA63251D-34BB-4B13-B4F9-84683C670986}"/>
                    </a:ext>
                  </a:extLst>
                </p:cNvPr>
                <p:cNvPicPr/>
                <p:nvPr/>
              </p:nvPicPr>
              <p:blipFill>
                <a:blip r:embed="rId505"/>
                <a:stretch>
                  <a:fillRect/>
                </a:stretch>
              </p:blipFill>
              <p:spPr>
                <a:xfrm>
                  <a:off x="494014" y="1085525"/>
                  <a:ext cx="216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9" name="Freihand 38">
                  <a:extLst>
                    <a:ext uri="{FF2B5EF4-FFF2-40B4-BE49-F238E27FC236}">
                      <a16:creationId xmlns:a16="http://schemas.microsoft.com/office/drawing/2014/main" id="{754FDF95-9AF3-42C1-874D-787FE0FD5F5F}"/>
                    </a:ext>
                  </a:extLst>
                </p14:cNvPr>
                <p14:cNvContentPartPr/>
                <p14:nvPr/>
              </p14:nvContentPartPr>
              <p14:xfrm>
                <a:off x="720094" y="1100645"/>
                <a:ext cx="131760" cy="50040"/>
              </p14:xfrm>
            </p:contentPart>
          </mc:Choice>
          <mc:Fallback>
            <p:pic>
              <p:nvPicPr>
                <p:cNvPr id="39" name="Freihand 38">
                  <a:extLst>
                    <a:ext uri="{FF2B5EF4-FFF2-40B4-BE49-F238E27FC236}">
                      <a16:creationId xmlns:a16="http://schemas.microsoft.com/office/drawing/2014/main" id="{754FDF95-9AF3-42C1-874D-787FE0FD5F5F}"/>
                    </a:ext>
                  </a:extLst>
                </p:cNvPr>
                <p:cNvPicPr/>
                <p:nvPr/>
              </p:nvPicPr>
              <p:blipFill>
                <a:blip r:embed="rId507"/>
                <a:stretch>
                  <a:fillRect/>
                </a:stretch>
              </p:blipFill>
              <p:spPr>
                <a:xfrm>
                  <a:off x="715774" y="1096325"/>
                  <a:ext cx="140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0" name="Freihand 39">
                  <a:extLst>
                    <a:ext uri="{FF2B5EF4-FFF2-40B4-BE49-F238E27FC236}">
                      <a16:creationId xmlns:a16="http://schemas.microsoft.com/office/drawing/2014/main" id="{3276D1AD-A150-42EE-B102-916B0A4D4B02}"/>
                    </a:ext>
                  </a:extLst>
                </p14:cNvPr>
                <p14:cNvContentPartPr/>
                <p14:nvPr/>
              </p14:nvContentPartPr>
              <p14:xfrm>
                <a:off x="877414" y="1071845"/>
                <a:ext cx="62280" cy="99720"/>
              </p14:xfrm>
            </p:contentPart>
          </mc:Choice>
          <mc:Fallback>
            <p:pic>
              <p:nvPicPr>
                <p:cNvPr id="40" name="Freihand 39">
                  <a:extLst>
                    <a:ext uri="{FF2B5EF4-FFF2-40B4-BE49-F238E27FC236}">
                      <a16:creationId xmlns:a16="http://schemas.microsoft.com/office/drawing/2014/main" id="{3276D1AD-A150-42EE-B102-916B0A4D4B02}"/>
                    </a:ext>
                  </a:extLst>
                </p:cNvPr>
                <p:cNvPicPr/>
                <p:nvPr/>
              </p:nvPicPr>
              <p:blipFill>
                <a:blip r:embed="rId509"/>
                <a:stretch>
                  <a:fillRect/>
                </a:stretch>
              </p:blipFill>
              <p:spPr>
                <a:xfrm>
                  <a:off x="873094" y="1067525"/>
                  <a:ext cx="70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1" name="Freihand 40">
                  <a:extLst>
                    <a:ext uri="{FF2B5EF4-FFF2-40B4-BE49-F238E27FC236}">
                      <a16:creationId xmlns:a16="http://schemas.microsoft.com/office/drawing/2014/main" id="{8B70B1EA-DD19-4CD9-BAD4-36FBDCE90167}"/>
                    </a:ext>
                  </a:extLst>
                </p14:cNvPr>
                <p14:cNvContentPartPr/>
                <p14:nvPr/>
              </p14:nvContentPartPr>
              <p14:xfrm>
                <a:off x="857614" y="1083365"/>
                <a:ext cx="106920" cy="77040"/>
              </p14:xfrm>
            </p:contentPart>
          </mc:Choice>
          <mc:Fallback>
            <p:pic>
              <p:nvPicPr>
                <p:cNvPr id="41" name="Freihand 40">
                  <a:extLst>
                    <a:ext uri="{FF2B5EF4-FFF2-40B4-BE49-F238E27FC236}">
                      <a16:creationId xmlns:a16="http://schemas.microsoft.com/office/drawing/2014/main" id="{8B70B1EA-DD19-4CD9-BAD4-36FBDCE90167}"/>
                    </a:ext>
                  </a:extLst>
                </p:cNvPr>
                <p:cNvPicPr/>
                <p:nvPr/>
              </p:nvPicPr>
              <p:blipFill>
                <a:blip r:embed="rId511"/>
                <a:stretch>
                  <a:fillRect/>
                </a:stretch>
              </p:blipFill>
              <p:spPr>
                <a:xfrm>
                  <a:off x="853294" y="1079045"/>
                  <a:ext cx="115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3" name="Freihand 42">
                  <a:extLst>
                    <a:ext uri="{FF2B5EF4-FFF2-40B4-BE49-F238E27FC236}">
                      <a16:creationId xmlns:a16="http://schemas.microsoft.com/office/drawing/2014/main" id="{7AF1A552-B9FC-454E-9838-0B4EB0D99099}"/>
                    </a:ext>
                  </a:extLst>
                </p14:cNvPr>
                <p14:cNvContentPartPr/>
                <p14:nvPr/>
              </p14:nvContentPartPr>
              <p14:xfrm>
                <a:off x="1157854" y="1045925"/>
                <a:ext cx="141120" cy="70560"/>
              </p14:xfrm>
            </p:contentPart>
          </mc:Choice>
          <mc:Fallback>
            <p:pic>
              <p:nvPicPr>
                <p:cNvPr id="43" name="Freihand 42">
                  <a:extLst>
                    <a:ext uri="{FF2B5EF4-FFF2-40B4-BE49-F238E27FC236}">
                      <a16:creationId xmlns:a16="http://schemas.microsoft.com/office/drawing/2014/main" id="{7AF1A552-B9FC-454E-9838-0B4EB0D99099}"/>
                    </a:ext>
                  </a:extLst>
                </p:cNvPr>
                <p:cNvPicPr/>
                <p:nvPr/>
              </p:nvPicPr>
              <p:blipFill>
                <a:blip r:embed="rId513"/>
                <a:stretch>
                  <a:fillRect/>
                </a:stretch>
              </p:blipFill>
              <p:spPr>
                <a:xfrm>
                  <a:off x="1153534" y="1041605"/>
                  <a:ext cx="149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4" name="Freihand 43">
                  <a:extLst>
                    <a:ext uri="{FF2B5EF4-FFF2-40B4-BE49-F238E27FC236}">
                      <a16:creationId xmlns:a16="http://schemas.microsoft.com/office/drawing/2014/main" id="{2A1B98D8-3561-4305-BCD1-B7E4122AEC3C}"/>
                    </a:ext>
                  </a:extLst>
                </p14:cNvPr>
                <p14:cNvContentPartPr/>
                <p14:nvPr/>
              </p14:nvContentPartPr>
              <p14:xfrm>
                <a:off x="1288534" y="1064645"/>
                <a:ext cx="86400" cy="105120"/>
              </p14:xfrm>
            </p:contentPart>
          </mc:Choice>
          <mc:Fallback>
            <p:pic>
              <p:nvPicPr>
                <p:cNvPr id="44" name="Freihand 43">
                  <a:extLst>
                    <a:ext uri="{FF2B5EF4-FFF2-40B4-BE49-F238E27FC236}">
                      <a16:creationId xmlns:a16="http://schemas.microsoft.com/office/drawing/2014/main" id="{2A1B98D8-3561-4305-BCD1-B7E4122AEC3C}"/>
                    </a:ext>
                  </a:extLst>
                </p:cNvPr>
                <p:cNvPicPr/>
                <p:nvPr/>
              </p:nvPicPr>
              <p:blipFill>
                <a:blip r:embed="rId515"/>
                <a:stretch>
                  <a:fillRect/>
                </a:stretch>
              </p:blipFill>
              <p:spPr>
                <a:xfrm>
                  <a:off x="1284214" y="1060325"/>
                  <a:ext cx="95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5" name="Freihand 44">
                  <a:extLst>
                    <a:ext uri="{FF2B5EF4-FFF2-40B4-BE49-F238E27FC236}">
                      <a16:creationId xmlns:a16="http://schemas.microsoft.com/office/drawing/2014/main" id="{A2474D8F-2FD5-4CC3-94D3-9468534D5183}"/>
                    </a:ext>
                  </a:extLst>
                </p14:cNvPr>
                <p14:cNvContentPartPr/>
                <p14:nvPr/>
              </p14:nvContentPartPr>
              <p14:xfrm>
                <a:off x="1322014" y="1065365"/>
                <a:ext cx="82080" cy="106920"/>
              </p14:xfrm>
            </p:contentPart>
          </mc:Choice>
          <mc:Fallback>
            <p:pic>
              <p:nvPicPr>
                <p:cNvPr id="45" name="Freihand 44">
                  <a:extLst>
                    <a:ext uri="{FF2B5EF4-FFF2-40B4-BE49-F238E27FC236}">
                      <a16:creationId xmlns:a16="http://schemas.microsoft.com/office/drawing/2014/main" id="{A2474D8F-2FD5-4CC3-94D3-9468534D5183}"/>
                    </a:ext>
                  </a:extLst>
                </p:cNvPr>
                <p:cNvPicPr/>
                <p:nvPr/>
              </p:nvPicPr>
              <p:blipFill>
                <a:blip r:embed="rId517"/>
                <a:stretch>
                  <a:fillRect/>
                </a:stretch>
              </p:blipFill>
              <p:spPr>
                <a:xfrm>
                  <a:off x="1317694" y="1061045"/>
                  <a:ext cx="90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6" name="Freihand 45">
                  <a:extLst>
                    <a:ext uri="{FF2B5EF4-FFF2-40B4-BE49-F238E27FC236}">
                      <a16:creationId xmlns:a16="http://schemas.microsoft.com/office/drawing/2014/main" id="{0C3E1C8E-E816-4D32-B119-DE4009F54D2B}"/>
                    </a:ext>
                  </a:extLst>
                </p14:cNvPr>
                <p14:cNvContentPartPr/>
                <p14:nvPr/>
              </p14:nvContentPartPr>
              <p14:xfrm>
                <a:off x="1488334" y="1038365"/>
                <a:ext cx="26640" cy="92160"/>
              </p14:xfrm>
            </p:contentPart>
          </mc:Choice>
          <mc:Fallback>
            <p:pic>
              <p:nvPicPr>
                <p:cNvPr id="46" name="Freihand 45">
                  <a:extLst>
                    <a:ext uri="{FF2B5EF4-FFF2-40B4-BE49-F238E27FC236}">
                      <a16:creationId xmlns:a16="http://schemas.microsoft.com/office/drawing/2014/main" id="{0C3E1C8E-E816-4D32-B119-DE4009F54D2B}"/>
                    </a:ext>
                  </a:extLst>
                </p:cNvPr>
                <p:cNvPicPr/>
                <p:nvPr/>
              </p:nvPicPr>
              <p:blipFill>
                <a:blip r:embed="rId519"/>
                <a:stretch>
                  <a:fillRect/>
                </a:stretch>
              </p:blipFill>
              <p:spPr>
                <a:xfrm>
                  <a:off x="1484014" y="1034045"/>
                  <a:ext cx="35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7" name="Freihand 46">
                  <a:extLst>
                    <a:ext uri="{FF2B5EF4-FFF2-40B4-BE49-F238E27FC236}">
                      <a16:creationId xmlns:a16="http://schemas.microsoft.com/office/drawing/2014/main" id="{05BE719D-48E8-4C1A-B102-15CE4945222E}"/>
                    </a:ext>
                  </a:extLst>
                </p14:cNvPr>
                <p14:cNvContentPartPr/>
                <p14:nvPr/>
              </p14:nvContentPartPr>
              <p14:xfrm>
                <a:off x="1440094" y="1067885"/>
                <a:ext cx="104760" cy="4320"/>
              </p14:xfrm>
            </p:contentPart>
          </mc:Choice>
          <mc:Fallback>
            <p:pic>
              <p:nvPicPr>
                <p:cNvPr id="47" name="Freihand 46">
                  <a:extLst>
                    <a:ext uri="{FF2B5EF4-FFF2-40B4-BE49-F238E27FC236}">
                      <a16:creationId xmlns:a16="http://schemas.microsoft.com/office/drawing/2014/main" id="{05BE719D-48E8-4C1A-B102-15CE4945222E}"/>
                    </a:ext>
                  </a:extLst>
                </p:cNvPr>
                <p:cNvPicPr/>
                <p:nvPr/>
              </p:nvPicPr>
              <p:blipFill>
                <a:blip r:embed="rId521"/>
                <a:stretch>
                  <a:fillRect/>
                </a:stretch>
              </p:blipFill>
              <p:spPr>
                <a:xfrm>
                  <a:off x="1435774" y="1063565"/>
                  <a:ext cx="113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8" name="Freihand 47">
                  <a:extLst>
                    <a:ext uri="{FF2B5EF4-FFF2-40B4-BE49-F238E27FC236}">
                      <a16:creationId xmlns:a16="http://schemas.microsoft.com/office/drawing/2014/main" id="{96F6ADE3-F02D-44C3-AFEA-775EB728DEA5}"/>
                    </a:ext>
                  </a:extLst>
                </p14:cNvPr>
                <p14:cNvContentPartPr/>
                <p14:nvPr/>
              </p14:nvContentPartPr>
              <p14:xfrm>
                <a:off x="1619014" y="1003445"/>
                <a:ext cx="174960" cy="143280"/>
              </p14:xfrm>
            </p:contentPart>
          </mc:Choice>
          <mc:Fallback>
            <p:pic>
              <p:nvPicPr>
                <p:cNvPr id="48" name="Freihand 47">
                  <a:extLst>
                    <a:ext uri="{FF2B5EF4-FFF2-40B4-BE49-F238E27FC236}">
                      <a16:creationId xmlns:a16="http://schemas.microsoft.com/office/drawing/2014/main" id="{96F6ADE3-F02D-44C3-AFEA-775EB728DEA5}"/>
                    </a:ext>
                  </a:extLst>
                </p:cNvPr>
                <p:cNvPicPr/>
                <p:nvPr/>
              </p:nvPicPr>
              <p:blipFill>
                <a:blip r:embed="rId523"/>
                <a:stretch>
                  <a:fillRect/>
                </a:stretch>
              </p:blipFill>
              <p:spPr>
                <a:xfrm>
                  <a:off x="1614694" y="999125"/>
                  <a:ext cx="183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9" name="Freihand 48">
                  <a:extLst>
                    <a:ext uri="{FF2B5EF4-FFF2-40B4-BE49-F238E27FC236}">
                      <a16:creationId xmlns:a16="http://schemas.microsoft.com/office/drawing/2014/main" id="{7A99D2E1-EC06-4D22-B395-5C969727A6DD}"/>
                    </a:ext>
                  </a:extLst>
                </p14:cNvPr>
                <p14:cNvContentPartPr/>
                <p14:nvPr/>
              </p14:nvContentPartPr>
              <p14:xfrm>
                <a:off x="1713694" y="1059245"/>
                <a:ext cx="115200" cy="121680"/>
              </p14:xfrm>
            </p:contentPart>
          </mc:Choice>
          <mc:Fallback>
            <p:pic>
              <p:nvPicPr>
                <p:cNvPr id="49" name="Freihand 48">
                  <a:extLst>
                    <a:ext uri="{FF2B5EF4-FFF2-40B4-BE49-F238E27FC236}">
                      <a16:creationId xmlns:a16="http://schemas.microsoft.com/office/drawing/2014/main" id="{7A99D2E1-EC06-4D22-B395-5C969727A6DD}"/>
                    </a:ext>
                  </a:extLst>
                </p:cNvPr>
                <p:cNvPicPr/>
                <p:nvPr/>
              </p:nvPicPr>
              <p:blipFill>
                <a:blip r:embed="rId525"/>
                <a:stretch>
                  <a:fillRect/>
                </a:stretch>
              </p:blipFill>
              <p:spPr>
                <a:xfrm>
                  <a:off x="1709374" y="1054925"/>
                  <a:ext cx="123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1" name="Freihand 50">
                  <a:extLst>
                    <a:ext uri="{FF2B5EF4-FFF2-40B4-BE49-F238E27FC236}">
                      <a16:creationId xmlns:a16="http://schemas.microsoft.com/office/drawing/2014/main" id="{AA5598B2-BBF3-4505-BBE3-17942C839535}"/>
                    </a:ext>
                  </a:extLst>
                </p14:cNvPr>
                <p14:cNvContentPartPr/>
                <p14:nvPr/>
              </p14:nvContentPartPr>
              <p14:xfrm>
                <a:off x="2368894" y="944765"/>
                <a:ext cx="19440" cy="124920"/>
              </p14:xfrm>
            </p:contentPart>
          </mc:Choice>
          <mc:Fallback>
            <p:pic>
              <p:nvPicPr>
                <p:cNvPr id="51" name="Freihand 50">
                  <a:extLst>
                    <a:ext uri="{FF2B5EF4-FFF2-40B4-BE49-F238E27FC236}">
                      <a16:creationId xmlns:a16="http://schemas.microsoft.com/office/drawing/2014/main" id="{AA5598B2-BBF3-4505-BBE3-17942C839535}"/>
                    </a:ext>
                  </a:extLst>
                </p:cNvPr>
                <p:cNvPicPr/>
                <p:nvPr/>
              </p:nvPicPr>
              <p:blipFill>
                <a:blip r:embed="rId527"/>
                <a:stretch>
                  <a:fillRect/>
                </a:stretch>
              </p:blipFill>
              <p:spPr>
                <a:xfrm>
                  <a:off x="2364574" y="940445"/>
                  <a:ext cx="28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2" name="Freihand 51">
                  <a:extLst>
                    <a:ext uri="{FF2B5EF4-FFF2-40B4-BE49-F238E27FC236}">
                      <a16:creationId xmlns:a16="http://schemas.microsoft.com/office/drawing/2014/main" id="{32927745-550D-4DF3-8620-469874919D11}"/>
                    </a:ext>
                  </a:extLst>
                </p14:cNvPr>
                <p14:cNvContentPartPr/>
                <p14:nvPr/>
              </p14:nvContentPartPr>
              <p14:xfrm>
                <a:off x="2370694" y="916685"/>
                <a:ext cx="137520" cy="118800"/>
              </p14:xfrm>
            </p:contentPart>
          </mc:Choice>
          <mc:Fallback>
            <p:pic>
              <p:nvPicPr>
                <p:cNvPr id="52" name="Freihand 51">
                  <a:extLst>
                    <a:ext uri="{FF2B5EF4-FFF2-40B4-BE49-F238E27FC236}">
                      <a16:creationId xmlns:a16="http://schemas.microsoft.com/office/drawing/2014/main" id="{32927745-550D-4DF3-8620-469874919D11}"/>
                    </a:ext>
                  </a:extLst>
                </p:cNvPr>
                <p:cNvPicPr/>
                <p:nvPr/>
              </p:nvPicPr>
              <p:blipFill>
                <a:blip r:embed="rId529"/>
                <a:stretch>
                  <a:fillRect/>
                </a:stretch>
              </p:blipFill>
              <p:spPr>
                <a:xfrm>
                  <a:off x="2366374" y="912365"/>
                  <a:ext cx="146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53" name="Freihand 52">
                  <a:extLst>
                    <a:ext uri="{FF2B5EF4-FFF2-40B4-BE49-F238E27FC236}">
                      <a16:creationId xmlns:a16="http://schemas.microsoft.com/office/drawing/2014/main" id="{97000C54-751C-4DCE-A5EE-EC7DFCF0CCCA}"/>
                    </a:ext>
                  </a:extLst>
                </p14:cNvPr>
                <p14:cNvContentPartPr/>
                <p14:nvPr/>
              </p14:nvContentPartPr>
              <p14:xfrm>
                <a:off x="2596414" y="909125"/>
                <a:ext cx="22680" cy="123480"/>
              </p14:xfrm>
            </p:contentPart>
          </mc:Choice>
          <mc:Fallback>
            <p:pic>
              <p:nvPicPr>
                <p:cNvPr id="53" name="Freihand 52">
                  <a:extLst>
                    <a:ext uri="{FF2B5EF4-FFF2-40B4-BE49-F238E27FC236}">
                      <a16:creationId xmlns:a16="http://schemas.microsoft.com/office/drawing/2014/main" id="{97000C54-751C-4DCE-A5EE-EC7DFCF0CCCA}"/>
                    </a:ext>
                  </a:extLst>
                </p:cNvPr>
                <p:cNvPicPr/>
                <p:nvPr/>
              </p:nvPicPr>
              <p:blipFill>
                <a:blip r:embed="rId531"/>
                <a:stretch>
                  <a:fillRect/>
                </a:stretch>
              </p:blipFill>
              <p:spPr>
                <a:xfrm>
                  <a:off x="2592094" y="904805"/>
                  <a:ext cx="31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54" name="Freihand 53">
                  <a:extLst>
                    <a:ext uri="{FF2B5EF4-FFF2-40B4-BE49-F238E27FC236}">
                      <a16:creationId xmlns:a16="http://schemas.microsoft.com/office/drawing/2014/main" id="{AADA6CD4-7B8E-4147-AB24-5AADC0B8BE39}"/>
                    </a:ext>
                  </a:extLst>
                </p14:cNvPr>
                <p14:cNvContentPartPr/>
                <p14:nvPr/>
              </p14:nvContentPartPr>
              <p14:xfrm>
                <a:off x="2528734" y="904085"/>
                <a:ext cx="160560" cy="155160"/>
              </p14:xfrm>
            </p:contentPart>
          </mc:Choice>
          <mc:Fallback>
            <p:pic>
              <p:nvPicPr>
                <p:cNvPr id="54" name="Freihand 53">
                  <a:extLst>
                    <a:ext uri="{FF2B5EF4-FFF2-40B4-BE49-F238E27FC236}">
                      <a16:creationId xmlns:a16="http://schemas.microsoft.com/office/drawing/2014/main" id="{AADA6CD4-7B8E-4147-AB24-5AADC0B8BE39}"/>
                    </a:ext>
                  </a:extLst>
                </p:cNvPr>
                <p:cNvPicPr/>
                <p:nvPr/>
              </p:nvPicPr>
              <p:blipFill>
                <a:blip r:embed="rId533"/>
                <a:stretch>
                  <a:fillRect/>
                </a:stretch>
              </p:blipFill>
              <p:spPr>
                <a:xfrm>
                  <a:off x="2524414" y="899765"/>
                  <a:ext cx="169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6" name="Freihand 55">
                  <a:extLst>
                    <a:ext uri="{FF2B5EF4-FFF2-40B4-BE49-F238E27FC236}">
                      <a16:creationId xmlns:a16="http://schemas.microsoft.com/office/drawing/2014/main" id="{2A3F3234-EB48-44DD-B1E8-874920675BAB}"/>
                    </a:ext>
                  </a:extLst>
                </p14:cNvPr>
                <p14:cNvContentPartPr/>
                <p14:nvPr/>
              </p14:nvContentPartPr>
              <p14:xfrm>
                <a:off x="2782894" y="927485"/>
                <a:ext cx="18360" cy="3600"/>
              </p14:xfrm>
            </p:contentPart>
          </mc:Choice>
          <mc:Fallback>
            <p:pic>
              <p:nvPicPr>
                <p:cNvPr id="56" name="Freihand 55">
                  <a:extLst>
                    <a:ext uri="{FF2B5EF4-FFF2-40B4-BE49-F238E27FC236}">
                      <a16:creationId xmlns:a16="http://schemas.microsoft.com/office/drawing/2014/main" id="{2A3F3234-EB48-44DD-B1E8-874920675BAB}"/>
                    </a:ext>
                  </a:extLst>
                </p:cNvPr>
                <p:cNvPicPr/>
                <p:nvPr/>
              </p:nvPicPr>
              <p:blipFill>
                <a:blip r:embed="rId535"/>
                <a:stretch>
                  <a:fillRect/>
                </a:stretch>
              </p:blipFill>
              <p:spPr>
                <a:xfrm>
                  <a:off x="2778574" y="923165"/>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57" name="Freihand 56">
                  <a:extLst>
                    <a:ext uri="{FF2B5EF4-FFF2-40B4-BE49-F238E27FC236}">
                      <a16:creationId xmlns:a16="http://schemas.microsoft.com/office/drawing/2014/main" id="{EEDED27D-1384-4943-A851-2460CE44E411}"/>
                    </a:ext>
                  </a:extLst>
                </p14:cNvPr>
                <p14:cNvContentPartPr/>
                <p14:nvPr/>
              </p14:nvContentPartPr>
              <p14:xfrm>
                <a:off x="2800894" y="970325"/>
                <a:ext cx="12600" cy="14040"/>
              </p14:xfrm>
            </p:contentPart>
          </mc:Choice>
          <mc:Fallback>
            <p:pic>
              <p:nvPicPr>
                <p:cNvPr id="57" name="Freihand 56">
                  <a:extLst>
                    <a:ext uri="{FF2B5EF4-FFF2-40B4-BE49-F238E27FC236}">
                      <a16:creationId xmlns:a16="http://schemas.microsoft.com/office/drawing/2014/main" id="{EEDED27D-1384-4943-A851-2460CE44E411}"/>
                    </a:ext>
                  </a:extLst>
                </p:cNvPr>
                <p:cNvPicPr/>
                <p:nvPr/>
              </p:nvPicPr>
              <p:blipFill>
                <a:blip r:embed="rId537"/>
                <a:stretch>
                  <a:fillRect/>
                </a:stretch>
              </p:blipFill>
              <p:spPr>
                <a:xfrm>
                  <a:off x="2796574" y="966005"/>
                  <a:ext cx="21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59" name="Freihand 58">
                  <a:extLst>
                    <a:ext uri="{FF2B5EF4-FFF2-40B4-BE49-F238E27FC236}">
                      <a16:creationId xmlns:a16="http://schemas.microsoft.com/office/drawing/2014/main" id="{0A1F358A-9669-49C2-9F8A-BFD35BEB4DE0}"/>
                    </a:ext>
                  </a:extLst>
                </p14:cNvPr>
                <p14:cNvContentPartPr/>
                <p14:nvPr/>
              </p14:nvContentPartPr>
              <p14:xfrm>
                <a:off x="2944174" y="885005"/>
                <a:ext cx="64800" cy="102240"/>
              </p14:xfrm>
            </p:contentPart>
          </mc:Choice>
          <mc:Fallback>
            <p:pic>
              <p:nvPicPr>
                <p:cNvPr id="59" name="Freihand 58">
                  <a:extLst>
                    <a:ext uri="{FF2B5EF4-FFF2-40B4-BE49-F238E27FC236}">
                      <a16:creationId xmlns:a16="http://schemas.microsoft.com/office/drawing/2014/main" id="{0A1F358A-9669-49C2-9F8A-BFD35BEB4DE0}"/>
                    </a:ext>
                  </a:extLst>
                </p:cNvPr>
                <p:cNvPicPr/>
                <p:nvPr/>
              </p:nvPicPr>
              <p:blipFill>
                <a:blip r:embed="rId539"/>
                <a:stretch>
                  <a:fillRect/>
                </a:stretch>
              </p:blipFill>
              <p:spPr>
                <a:xfrm>
                  <a:off x="2939854" y="880685"/>
                  <a:ext cx="73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60" name="Freihand 59">
                  <a:extLst>
                    <a:ext uri="{FF2B5EF4-FFF2-40B4-BE49-F238E27FC236}">
                      <a16:creationId xmlns:a16="http://schemas.microsoft.com/office/drawing/2014/main" id="{5973ADB7-739C-48BF-8EDD-0123161ACFB4}"/>
                    </a:ext>
                  </a:extLst>
                </p14:cNvPr>
                <p14:cNvContentPartPr/>
                <p14:nvPr/>
              </p14:nvContentPartPr>
              <p14:xfrm>
                <a:off x="2915014" y="880325"/>
                <a:ext cx="117000" cy="74880"/>
              </p14:xfrm>
            </p:contentPart>
          </mc:Choice>
          <mc:Fallback>
            <p:pic>
              <p:nvPicPr>
                <p:cNvPr id="60" name="Freihand 59">
                  <a:extLst>
                    <a:ext uri="{FF2B5EF4-FFF2-40B4-BE49-F238E27FC236}">
                      <a16:creationId xmlns:a16="http://schemas.microsoft.com/office/drawing/2014/main" id="{5973ADB7-739C-48BF-8EDD-0123161ACFB4}"/>
                    </a:ext>
                  </a:extLst>
                </p:cNvPr>
                <p:cNvPicPr/>
                <p:nvPr/>
              </p:nvPicPr>
              <p:blipFill>
                <a:blip r:embed="rId541"/>
                <a:stretch>
                  <a:fillRect/>
                </a:stretch>
              </p:blipFill>
              <p:spPr>
                <a:xfrm>
                  <a:off x="2910694" y="876005"/>
                  <a:ext cx="125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61" name="Freihand 60">
                  <a:extLst>
                    <a:ext uri="{FF2B5EF4-FFF2-40B4-BE49-F238E27FC236}">
                      <a16:creationId xmlns:a16="http://schemas.microsoft.com/office/drawing/2014/main" id="{8A5D8D78-3307-445D-B188-1643C305A292}"/>
                    </a:ext>
                  </a:extLst>
                </p14:cNvPr>
                <p14:cNvContentPartPr/>
                <p14:nvPr/>
              </p14:nvContentPartPr>
              <p14:xfrm>
                <a:off x="3065854" y="892565"/>
                <a:ext cx="131040" cy="105480"/>
              </p14:xfrm>
            </p:contentPart>
          </mc:Choice>
          <mc:Fallback>
            <p:pic>
              <p:nvPicPr>
                <p:cNvPr id="61" name="Freihand 60">
                  <a:extLst>
                    <a:ext uri="{FF2B5EF4-FFF2-40B4-BE49-F238E27FC236}">
                      <a16:creationId xmlns:a16="http://schemas.microsoft.com/office/drawing/2014/main" id="{8A5D8D78-3307-445D-B188-1643C305A292}"/>
                    </a:ext>
                  </a:extLst>
                </p:cNvPr>
                <p:cNvPicPr/>
                <p:nvPr/>
              </p:nvPicPr>
              <p:blipFill>
                <a:blip r:embed="rId543"/>
                <a:stretch>
                  <a:fillRect/>
                </a:stretch>
              </p:blipFill>
              <p:spPr>
                <a:xfrm>
                  <a:off x="3061534" y="888245"/>
                  <a:ext cx="139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62" name="Freihand 61">
                  <a:extLst>
                    <a:ext uri="{FF2B5EF4-FFF2-40B4-BE49-F238E27FC236}">
                      <a16:creationId xmlns:a16="http://schemas.microsoft.com/office/drawing/2014/main" id="{F280FBAE-CA10-4E9E-9630-974AA31C763C}"/>
                    </a:ext>
                  </a:extLst>
                </p14:cNvPr>
                <p14:cNvContentPartPr/>
                <p14:nvPr/>
              </p14:nvContentPartPr>
              <p14:xfrm>
                <a:off x="3171694" y="886445"/>
                <a:ext cx="43200" cy="152640"/>
              </p14:xfrm>
            </p:contentPart>
          </mc:Choice>
          <mc:Fallback>
            <p:pic>
              <p:nvPicPr>
                <p:cNvPr id="62" name="Freihand 61">
                  <a:extLst>
                    <a:ext uri="{FF2B5EF4-FFF2-40B4-BE49-F238E27FC236}">
                      <a16:creationId xmlns:a16="http://schemas.microsoft.com/office/drawing/2014/main" id="{F280FBAE-CA10-4E9E-9630-974AA31C763C}"/>
                    </a:ext>
                  </a:extLst>
                </p:cNvPr>
                <p:cNvPicPr/>
                <p:nvPr/>
              </p:nvPicPr>
              <p:blipFill>
                <a:blip r:embed="rId545"/>
                <a:stretch>
                  <a:fillRect/>
                </a:stretch>
              </p:blipFill>
              <p:spPr>
                <a:xfrm>
                  <a:off x="3167374" y="882125"/>
                  <a:ext cx="51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63" name="Freihand 62">
                  <a:extLst>
                    <a:ext uri="{FF2B5EF4-FFF2-40B4-BE49-F238E27FC236}">
                      <a16:creationId xmlns:a16="http://schemas.microsoft.com/office/drawing/2014/main" id="{374EA999-AF10-42ED-8F3F-B92DD9940B87}"/>
                    </a:ext>
                  </a:extLst>
                </p14:cNvPr>
                <p14:cNvContentPartPr/>
                <p14:nvPr/>
              </p14:nvContentPartPr>
              <p14:xfrm>
                <a:off x="3315334" y="847925"/>
                <a:ext cx="167040" cy="112320"/>
              </p14:xfrm>
            </p:contentPart>
          </mc:Choice>
          <mc:Fallback>
            <p:pic>
              <p:nvPicPr>
                <p:cNvPr id="63" name="Freihand 62">
                  <a:extLst>
                    <a:ext uri="{FF2B5EF4-FFF2-40B4-BE49-F238E27FC236}">
                      <a16:creationId xmlns:a16="http://schemas.microsoft.com/office/drawing/2014/main" id="{374EA999-AF10-42ED-8F3F-B92DD9940B87}"/>
                    </a:ext>
                  </a:extLst>
                </p:cNvPr>
                <p:cNvPicPr/>
                <p:nvPr/>
              </p:nvPicPr>
              <p:blipFill>
                <a:blip r:embed="rId547"/>
                <a:stretch>
                  <a:fillRect/>
                </a:stretch>
              </p:blipFill>
              <p:spPr>
                <a:xfrm>
                  <a:off x="3311014" y="843605"/>
                  <a:ext cx="175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64" name="Freihand 63">
                  <a:extLst>
                    <a:ext uri="{FF2B5EF4-FFF2-40B4-BE49-F238E27FC236}">
                      <a16:creationId xmlns:a16="http://schemas.microsoft.com/office/drawing/2014/main" id="{50D34BAA-5B1E-4588-9CDD-CDCA78D5AFAD}"/>
                    </a:ext>
                  </a:extLst>
                </p14:cNvPr>
                <p14:cNvContentPartPr/>
                <p14:nvPr/>
              </p14:nvContentPartPr>
              <p14:xfrm>
                <a:off x="3453934" y="842165"/>
                <a:ext cx="33480" cy="35640"/>
              </p14:xfrm>
            </p:contentPart>
          </mc:Choice>
          <mc:Fallback>
            <p:pic>
              <p:nvPicPr>
                <p:cNvPr id="64" name="Freihand 63">
                  <a:extLst>
                    <a:ext uri="{FF2B5EF4-FFF2-40B4-BE49-F238E27FC236}">
                      <a16:creationId xmlns:a16="http://schemas.microsoft.com/office/drawing/2014/main" id="{50D34BAA-5B1E-4588-9CDD-CDCA78D5AFAD}"/>
                    </a:ext>
                  </a:extLst>
                </p:cNvPr>
                <p:cNvPicPr/>
                <p:nvPr/>
              </p:nvPicPr>
              <p:blipFill>
                <a:blip r:embed="rId549"/>
                <a:stretch>
                  <a:fillRect/>
                </a:stretch>
              </p:blipFill>
              <p:spPr>
                <a:xfrm>
                  <a:off x="3449614" y="837845"/>
                  <a:ext cx="42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65" name="Freihand 64">
                  <a:extLst>
                    <a:ext uri="{FF2B5EF4-FFF2-40B4-BE49-F238E27FC236}">
                      <a16:creationId xmlns:a16="http://schemas.microsoft.com/office/drawing/2014/main" id="{E7CDFFEA-9F0D-4366-8E78-1B60E3A7C6FA}"/>
                    </a:ext>
                  </a:extLst>
                </p14:cNvPr>
                <p14:cNvContentPartPr/>
                <p14:nvPr/>
              </p14:nvContentPartPr>
              <p14:xfrm>
                <a:off x="3461854" y="884285"/>
                <a:ext cx="271800" cy="188280"/>
              </p14:xfrm>
            </p:contentPart>
          </mc:Choice>
          <mc:Fallback>
            <p:pic>
              <p:nvPicPr>
                <p:cNvPr id="65" name="Freihand 64">
                  <a:extLst>
                    <a:ext uri="{FF2B5EF4-FFF2-40B4-BE49-F238E27FC236}">
                      <a16:creationId xmlns:a16="http://schemas.microsoft.com/office/drawing/2014/main" id="{E7CDFFEA-9F0D-4366-8E78-1B60E3A7C6FA}"/>
                    </a:ext>
                  </a:extLst>
                </p:cNvPr>
                <p:cNvPicPr/>
                <p:nvPr/>
              </p:nvPicPr>
              <p:blipFill>
                <a:blip r:embed="rId551"/>
                <a:stretch>
                  <a:fillRect/>
                </a:stretch>
              </p:blipFill>
              <p:spPr>
                <a:xfrm>
                  <a:off x="3457534" y="879965"/>
                  <a:ext cx="280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66" name="Freihand 65">
                  <a:extLst>
                    <a:ext uri="{FF2B5EF4-FFF2-40B4-BE49-F238E27FC236}">
                      <a16:creationId xmlns:a16="http://schemas.microsoft.com/office/drawing/2014/main" id="{72486819-356F-4C83-883C-54A176677DD4}"/>
                    </a:ext>
                  </a:extLst>
                </p14:cNvPr>
                <p14:cNvContentPartPr/>
                <p14:nvPr/>
              </p14:nvContentPartPr>
              <p14:xfrm>
                <a:off x="3818614" y="819485"/>
                <a:ext cx="344880" cy="257040"/>
              </p14:xfrm>
            </p:contentPart>
          </mc:Choice>
          <mc:Fallback>
            <p:pic>
              <p:nvPicPr>
                <p:cNvPr id="66" name="Freihand 65">
                  <a:extLst>
                    <a:ext uri="{FF2B5EF4-FFF2-40B4-BE49-F238E27FC236}">
                      <a16:creationId xmlns:a16="http://schemas.microsoft.com/office/drawing/2014/main" id="{72486819-356F-4C83-883C-54A176677DD4}"/>
                    </a:ext>
                  </a:extLst>
                </p:cNvPr>
                <p:cNvPicPr/>
                <p:nvPr/>
              </p:nvPicPr>
              <p:blipFill>
                <a:blip r:embed="rId553"/>
                <a:stretch>
                  <a:fillRect/>
                </a:stretch>
              </p:blipFill>
              <p:spPr>
                <a:xfrm>
                  <a:off x="3814294" y="815165"/>
                  <a:ext cx="353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67" name="Freihand 66">
                  <a:extLst>
                    <a:ext uri="{FF2B5EF4-FFF2-40B4-BE49-F238E27FC236}">
                      <a16:creationId xmlns:a16="http://schemas.microsoft.com/office/drawing/2014/main" id="{BD7DE9EA-BFF7-4BEC-BE6E-304A95CA93F3}"/>
                    </a:ext>
                  </a:extLst>
                </p14:cNvPr>
                <p14:cNvContentPartPr/>
                <p14:nvPr/>
              </p14:nvContentPartPr>
              <p14:xfrm>
                <a:off x="4227214" y="832805"/>
                <a:ext cx="293040" cy="94680"/>
              </p14:xfrm>
            </p:contentPart>
          </mc:Choice>
          <mc:Fallback>
            <p:pic>
              <p:nvPicPr>
                <p:cNvPr id="67" name="Freihand 66">
                  <a:extLst>
                    <a:ext uri="{FF2B5EF4-FFF2-40B4-BE49-F238E27FC236}">
                      <a16:creationId xmlns:a16="http://schemas.microsoft.com/office/drawing/2014/main" id="{BD7DE9EA-BFF7-4BEC-BE6E-304A95CA93F3}"/>
                    </a:ext>
                  </a:extLst>
                </p:cNvPr>
                <p:cNvPicPr/>
                <p:nvPr/>
              </p:nvPicPr>
              <p:blipFill>
                <a:blip r:embed="rId555"/>
                <a:stretch>
                  <a:fillRect/>
                </a:stretch>
              </p:blipFill>
              <p:spPr>
                <a:xfrm>
                  <a:off x="4222894" y="828485"/>
                  <a:ext cx="301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68" name="Freihand 67">
                  <a:extLst>
                    <a:ext uri="{FF2B5EF4-FFF2-40B4-BE49-F238E27FC236}">
                      <a16:creationId xmlns:a16="http://schemas.microsoft.com/office/drawing/2014/main" id="{09A13E64-2021-449D-BDE6-749F1CBC9CE7}"/>
                    </a:ext>
                  </a:extLst>
                </p14:cNvPr>
                <p14:cNvContentPartPr/>
                <p14:nvPr/>
              </p14:nvContentPartPr>
              <p14:xfrm>
                <a:off x="4644814" y="824525"/>
                <a:ext cx="115200" cy="100440"/>
              </p14:xfrm>
            </p:contentPart>
          </mc:Choice>
          <mc:Fallback>
            <p:pic>
              <p:nvPicPr>
                <p:cNvPr id="68" name="Freihand 67">
                  <a:extLst>
                    <a:ext uri="{FF2B5EF4-FFF2-40B4-BE49-F238E27FC236}">
                      <a16:creationId xmlns:a16="http://schemas.microsoft.com/office/drawing/2014/main" id="{09A13E64-2021-449D-BDE6-749F1CBC9CE7}"/>
                    </a:ext>
                  </a:extLst>
                </p:cNvPr>
                <p:cNvPicPr/>
                <p:nvPr/>
              </p:nvPicPr>
              <p:blipFill>
                <a:blip r:embed="rId557"/>
                <a:stretch>
                  <a:fillRect/>
                </a:stretch>
              </p:blipFill>
              <p:spPr>
                <a:xfrm>
                  <a:off x="4640494" y="820205"/>
                  <a:ext cx="123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69" name="Freihand 68">
                  <a:extLst>
                    <a:ext uri="{FF2B5EF4-FFF2-40B4-BE49-F238E27FC236}">
                      <a16:creationId xmlns:a16="http://schemas.microsoft.com/office/drawing/2014/main" id="{151C2E65-E627-4350-8E58-08D7B2FF0CDB}"/>
                    </a:ext>
                  </a:extLst>
                </p14:cNvPr>
                <p14:cNvContentPartPr/>
                <p14:nvPr/>
              </p14:nvContentPartPr>
              <p14:xfrm>
                <a:off x="4711054" y="883205"/>
                <a:ext cx="95400" cy="54000"/>
              </p14:xfrm>
            </p:contentPart>
          </mc:Choice>
          <mc:Fallback>
            <p:pic>
              <p:nvPicPr>
                <p:cNvPr id="69" name="Freihand 68">
                  <a:extLst>
                    <a:ext uri="{FF2B5EF4-FFF2-40B4-BE49-F238E27FC236}">
                      <a16:creationId xmlns:a16="http://schemas.microsoft.com/office/drawing/2014/main" id="{151C2E65-E627-4350-8E58-08D7B2FF0CDB}"/>
                    </a:ext>
                  </a:extLst>
                </p:cNvPr>
                <p:cNvPicPr/>
                <p:nvPr/>
              </p:nvPicPr>
              <p:blipFill>
                <a:blip r:embed="rId559"/>
                <a:stretch>
                  <a:fillRect/>
                </a:stretch>
              </p:blipFill>
              <p:spPr>
                <a:xfrm>
                  <a:off x="4706734" y="878885"/>
                  <a:ext cx="104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70" name="Freihand 69">
                  <a:extLst>
                    <a:ext uri="{FF2B5EF4-FFF2-40B4-BE49-F238E27FC236}">
                      <a16:creationId xmlns:a16="http://schemas.microsoft.com/office/drawing/2014/main" id="{EF5EFBDE-60B6-4CEF-B563-EDBA969C120C}"/>
                    </a:ext>
                  </a:extLst>
                </p14:cNvPr>
                <p14:cNvContentPartPr/>
                <p14:nvPr/>
              </p14:nvContentPartPr>
              <p14:xfrm>
                <a:off x="4836694" y="901565"/>
                <a:ext cx="108720" cy="12240"/>
              </p14:xfrm>
            </p:contentPart>
          </mc:Choice>
          <mc:Fallback>
            <p:pic>
              <p:nvPicPr>
                <p:cNvPr id="70" name="Freihand 69">
                  <a:extLst>
                    <a:ext uri="{FF2B5EF4-FFF2-40B4-BE49-F238E27FC236}">
                      <a16:creationId xmlns:a16="http://schemas.microsoft.com/office/drawing/2014/main" id="{EF5EFBDE-60B6-4CEF-B563-EDBA969C120C}"/>
                    </a:ext>
                  </a:extLst>
                </p:cNvPr>
                <p:cNvPicPr/>
                <p:nvPr/>
              </p:nvPicPr>
              <p:blipFill>
                <a:blip r:embed="rId561"/>
                <a:stretch>
                  <a:fillRect/>
                </a:stretch>
              </p:blipFill>
              <p:spPr>
                <a:xfrm>
                  <a:off x="4832374" y="897245"/>
                  <a:ext cx="11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71" name="Freihand 70">
                  <a:extLst>
                    <a:ext uri="{FF2B5EF4-FFF2-40B4-BE49-F238E27FC236}">
                      <a16:creationId xmlns:a16="http://schemas.microsoft.com/office/drawing/2014/main" id="{08193A3A-8164-4834-8846-7277C558455F}"/>
                    </a:ext>
                  </a:extLst>
                </p14:cNvPr>
                <p14:cNvContentPartPr/>
                <p14:nvPr/>
              </p14:nvContentPartPr>
              <p14:xfrm>
                <a:off x="4955134" y="783125"/>
                <a:ext cx="185400" cy="138960"/>
              </p14:xfrm>
            </p:contentPart>
          </mc:Choice>
          <mc:Fallback>
            <p:pic>
              <p:nvPicPr>
                <p:cNvPr id="71" name="Freihand 70">
                  <a:extLst>
                    <a:ext uri="{FF2B5EF4-FFF2-40B4-BE49-F238E27FC236}">
                      <a16:creationId xmlns:a16="http://schemas.microsoft.com/office/drawing/2014/main" id="{08193A3A-8164-4834-8846-7277C558455F}"/>
                    </a:ext>
                  </a:extLst>
                </p:cNvPr>
                <p:cNvPicPr/>
                <p:nvPr/>
              </p:nvPicPr>
              <p:blipFill>
                <a:blip r:embed="rId563"/>
                <a:stretch>
                  <a:fillRect/>
                </a:stretch>
              </p:blipFill>
              <p:spPr>
                <a:xfrm>
                  <a:off x="4950814" y="778805"/>
                  <a:ext cx="194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72" name="Freihand 71">
                  <a:extLst>
                    <a:ext uri="{FF2B5EF4-FFF2-40B4-BE49-F238E27FC236}">
                      <a16:creationId xmlns:a16="http://schemas.microsoft.com/office/drawing/2014/main" id="{F36F5AE5-1047-4676-9110-26B8836DAD35}"/>
                    </a:ext>
                  </a:extLst>
                </p14:cNvPr>
                <p14:cNvContentPartPr/>
                <p14:nvPr/>
              </p14:nvContentPartPr>
              <p14:xfrm>
                <a:off x="5168614" y="861245"/>
                <a:ext cx="116280" cy="45000"/>
              </p14:xfrm>
            </p:contentPart>
          </mc:Choice>
          <mc:Fallback>
            <p:pic>
              <p:nvPicPr>
                <p:cNvPr id="72" name="Freihand 71">
                  <a:extLst>
                    <a:ext uri="{FF2B5EF4-FFF2-40B4-BE49-F238E27FC236}">
                      <a16:creationId xmlns:a16="http://schemas.microsoft.com/office/drawing/2014/main" id="{F36F5AE5-1047-4676-9110-26B8836DAD35}"/>
                    </a:ext>
                  </a:extLst>
                </p:cNvPr>
                <p:cNvPicPr/>
                <p:nvPr/>
              </p:nvPicPr>
              <p:blipFill>
                <a:blip r:embed="rId565"/>
                <a:stretch>
                  <a:fillRect/>
                </a:stretch>
              </p:blipFill>
              <p:spPr>
                <a:xfrm>
                  <a:off x="5164294" y="856925"/>
                  <a:ext cx="124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73" name="Freihand 72">
                  <a:extLst>
                    <a:ext uri="{FF2B5EF4-FFF2-40B4-BE49-F238E27FC236}">
                      <a16:creationId xmlns:a16="http://schemas.microsoft.com/office/drawing/2014/main" id="{862A13DF-1D84-402B-A4B6-8CF9D92E4A72}"/>
                    </a:ext>
                  </a:extLst>
                </p14:cNvPr>
                <p14:cNvContentPartPr/>
                <p14:nvPr/>
              </p14:nvContentPartPr>
              <p14:xfrm>
                <a:off x="5309014" y="795005"/>
                <a:ext cx="195120" cy="115200"/>
              </p14:xfrm>
            </p:contentPart>
          </mc:Choice>
          <mc:Fallback>
            <p:pic>
              <p:nvPicPr>
                <p:cNvPr id="73" name="Freihand 72">
                  <a:extLst>
                    <a:ext uri="{FF2B5EF4-FFF2-40B4-BE49-F238E27FC236}">
                      <a16:creationId xmlns:a16="http://schemas.microsoft.com/office/drawing/2014/main" id="{862A13DF-1D84-402B-A4B6-8CF9D92E4A72}"/>
                    </a:ext>
                  </a:extLst>
                </p:cNvPr>
                <p:cNvPicPr/>
                <p:nvPr/>
              </p:nvPicPr>
              <p:blipFill>
                <a:blip r:embed="rId567"/>
                <a:stretch>
                  <a:fillRect/>
                </a:stretch>
              </p:blipFill>
              <p:spPr>
                <a:xfrm>
                  <a:off x="5304694" y="790685"/>
                  <a:ext cx="203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74" name="Freihand 73">
                  <a:extLst>
                    <a:ext uri="{FF2B5EF4-FFF2-40B4-BE49-F238E27FC236}">
                      <a16:creationId xmlns:a16="http://schemas.microsoft.com/office/drawing/2014/main" id="{56FF0D40-9B77-4F2A-8BD6-57DD5A72427A}"/>
                    </a:ext>
                  </a:extLst>
                </p14:cNvPr>
                <p14:cNvContentPartPr/>
                <p14:nvPr/>
              </p14:nvContentPartPr>
              <p14:xfrm>
                <a:off x="5521414" y="792485"/>
                <a:ext cx="587160" cy="108000"/>
              </p14:xfrm>
            </p:contentPart>
          </mc:Choice>
          <mc:Fallback>
            <p:pic>
              <p:nvPicPr>
                <p:cNvPr id="74" name="Freihand 73">
                  <a:extLst>
                    <a:ext uri="{FF2B5EF4-FFF2-40B4-BE49-F238E27FC236}">
                      <a16:creationId xmlns:a16="http://schemas.microsoft.com/office/drawing/2014/main" id="{56FF0D40-9B77-4F2A-8BD6-57DD5A72427A}"/>
                    </a:ext>
                  </a:extLst>
                </p:cNvPr>
                <p:cNvPicPr/>
                <p:nvPr/>
              </p:nvPicPr>
              <p:blipFill>
                <a:blip r:embed="rId569"/>
                <a:stretch>
                  <a:fillRect/>
                </a:stretch>
              </p:blipFill>
              <p:spPr>
                <a:xfrm>
                  <a:off x="5517094" y="788165"/>
                  <a:ext cx="595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76" name="Freihand 75">
                  <a:extLst>
                    <a:ext uri="{FF2B5EF4-FFF2-40B4-BE49-F238E27FC236}">
                      <a16:creationId xmlns:a16="http://schemas.microsoft.com/office/drawing/2014/main" id="{443182D2-4A94-445C-A165-76CBE420431D}"/>
                    </a:ext>
                  </a:extLst>
                </p14:cNvPr>
                <p14:cNvContentPartPr/>
                <p14:nvPr/>
              </p14:nvContentPartPr>
              <p14:xfrm>
                <a:off x="438214" y="1521125"/>
                <a:ext cx="187560" cy="18000"/>
              </p14:xfrm>
            </p:contentPart>
          </mc:Choice>
          <mc:Fallback>
            <p:pic>
              <p:nvPicPr>
                <p:cNvPr id="76" name="Freihand 75">
                  <a:extLst>
                    <a:ext uri="{FF2B5EF4-FFF2-40B4-BE49-F238E27FC236}">
                      <a16:creationId xmlns:a16="http://schemas.microsoft.com/office/drawing/2014/main" id="{443182D2-4A94-445C-A165-76CBE420431D}"/>
                    </a:ext>
                  </a:extLst>
                </p:cNvPr>
                <p:cNvPicPr/>
                <p:nvPr/>
              </p:nvPicPr>
              <p:blipFill>
                <a:blip r:embed="rId571"/>
                <a:stretch>
                  <a:fillRect/>
                </a:stretch>
              </p:blipFill>
              <p:spPr>
                <a:xfrm>
                  <a:off x="433894" y="1516805"/>
                  <a:ext cx="196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77" name="Freihand 76">
                  <a:extLst>
                    <a:ext uri="{FF2B5EF4-FFF2-40B4-BE49-F238E27FC236}">
                      <a16:creationId xmlns:a16="http://schemas.microsoft.com/office/drawing/2014/main" id="{A6061C0A-285D-4E9D-B9F0-488EE7B93704}"/>
                    </a:ext>
                  </a:extLst>
                </p14:cNvPr>
                <p14:cNvContentPartPr/>
                <p14:nvPr/>
              </p14:nvContentPartPr>
              <p14:xfrm>
                <a:off x="409774" y="1568645"/>
                <a:ext cx="222840" cy="12960"/>
              </p14:xfrm>
            </p:contentPart>
          </mc:Choice>
          <mc:Fallback>
            <p:pic>
              <p:nvPicPr>
                <p:cNvPr id="77" name="Freihand 76">
                  <a:extLst>
                    <a:ext uri="{FF2B5EF4-FFF2-40B4-BE49-F238E27FC236}">
                      <a16:creationId xmlns:a16="http://schemas.microsoft.com/office/drawing/2014/main" id="{A6061C0A-285D-4E9D-B9F0-488EE7B93704}"/>
                    </a:ext>
                  </a:extLst>
                </p:cNvPr>
                <p:cNvPicPr/>
                <p:nvPr/>
              </p:nvPicPr>
              <p:blipFill>
                <a:blip r:embed="rId573"/>
                <a:stretch>
                  <a:fillRect/>
                </a:stretch>
              </p:blipFill>
              <p:spPr>
                <a:xfrm>
                  <a:off x="405454" y="1564325"/>
                  <a:ext cx="231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78" name="Freihand 77">
                  <a:extLst>
                    <a:ext uri="{FF2B5EF4-FFF2-40B4-BE49-F238E27FC236}">
                      <a16:creationId xmlns:a16="http://schemas.microsoft.com/office/drawing/2014/main" id="{597CF4CA-93DC-4EC1-9AE4-24B94718D027}"/>
                    </a:ext>
                  </a:extLst>
                </p14:cNvPr>
                <p14:cNvContentPartPr/>
                <p14:nvPr/>
              </p14:nvContentPartPr>
              <p14:xfrm>
                <a:off x="575374" y="1483325"/>
                <a:ext cx="182520" cy="185400"/>
              </p14:xfrm>
            </p:contentPart>
          </mc:Choice>
          <mc:Fallback>
            <p:pic>
              <p:nvPicPr>
                <p:cNvPr id="78" name="Freihand 77">
                  <a:extLst>
                    <a:ext uri="{FF2B5EF4-FFF2-40B4-BE49-F238E27FC236}">
                      <a16:creationId xmlns:a16="http://schemas.microsoft.com/office/drawing/2014/main" id="{597CF4CA-93DC-4EC1-9AE4-24B94718D027}"/>
                    </a:ext>
                  </a:extLst>
                </p:cNvPr>
                <p:cNvPicPr/>
                <p:nvPr/>
              </p:nvPicPr>
              <p:blipFill>
                <a:blip r:embed="rId575"/>
                <a:stretch>
                  <a:fillRect/>
                </a:stretch>
              </p:blipFill>
              <p:spPr>
                <a:xfrm>
                  <a:off x="571054" y="1479005"/>
                  <a:ext cx="191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80" name="Freihand 79">
                  <a:extLst>
                    <a:ext uri="{FF2B5EF4-FFF2-40B4-BE49-F238E27FC236}">
                      <a16:creationId xmlns:a16="http://schemas.microsoft.com/office/drawing/2014/main" id="{B410A922-266E-4C7C-8567-AF82029AA461}"/>
                    </a:ext>
                  </a:extLst>
                </p14:cNvPr>
                <p14:cNvContentPartPr/>
                <p14:nvPr/>
              </p14:nvContentPartPr>
              <p14:xfrm>
                <a:off x="1077934" y="1482245"/>
                <a:ext cx="213120" cy="74160"/>
              </p14:xfrm>
            </p:contentPart>
          </mc:Choice>
          <mc:Fallback>
            <p:pic>
              <p:nvPicPr>
                <p:cNvPr id="80" name="Freihand 79">
                  <a:extLst>
                    <a:ext uri="{FF2B5EF4-FFF2-40B4-BE49-F238E27FC236}">
                      <a16:creationId xmlns:a16="http://schemas.microsoft.com/office/drawing/2014/main" id="{B410A922-266E-4C7C-8567-AF82029AA461}"/>
                    </a:ext>
                  </a:extLst>
                </p:cNvPr>
                <p:cNvPicPr/>
                <p:nvPr/>
              </p:nvPicPr>
              <p:blipFill>
                <a:blip r:embed="rId577"/>
                <a:stretch>
                  <a:fillRect/>
                </a:stretch>
              </p:blipFill>
              <p:spPr>
                <a:xfrm>
                  <a:off x="1073614" y="1477925"/>
                  <a:ext cx="221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81" name="Freihand 80">
                  <a:extLst>
                    <a:ext uri="{FF2B5EF4-FFF2-40B4-BE49-F238E27FC236}">
                      <a16:creationId xmlns:a16="http://schemas.microsoft.com/office/drawing/2014/main" id="{E5E674D4-7979-46D2-B028-31E353A9DF12}"/>
                    </a:ext>
                  </a:extLst>
                </p14:cNvPr>
                <p14:cNvContentPartPr/>
                <p14:nvPr/>
              </p14:nvContentPartPr>
              <p14:xfrm>
                <a:off x="1320574" y="1472165"/>
                <a:ext cx="109800" cy="59040"/>
              </p14:xfrm>
            </p:contentPart>
          </mc:Choice>
          <mc:Fallback>
            <p:pic>
              <p:nvPicPr>
                <p:cNvPr id="81" name="Freihand 80">
                  <a:extLst>
                    <a:ext uri="{FF2B5EF4-FFF2-40B4-BE49-F238E27FC236}">
                      <a16:creationId xmlns:a16="http://schemas.microsoft.com/office/drawing/2014/main" id="{E5E674D4-7979-46D2-B028-31E353A9DF12}"/>
                    </a:ext>
                  </a:extLst>
                </p:cNvPr>
                <p:cNvPicPr/>
                <p:nvPr/>
              </p:nvPicPr>
              <p:blipFill>
                <a:blip r:embed="rId579"/>
                <a:stretch>
                  <a:fillRect/>
                </a:stretch>
              </p:blipFill>
              <p:spPr>
                <a:xfrm>
                  <a:off x="1316254" y="1467845"/>
                  <a:ext cx="11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82" name="Freihand 81">
                  <a:extLst>
                    <a:ext uri="{FF2B5EF4-FFF2-40B4-BE49-F238E27FC236}">
                      <a16:creationId xmlns:a16="http://schemas.microsoft.com/office/drawing/2014/main" id="{012E4E06-7829-46C5-B0DE-9693DBEBB42B}"/>
                    </a:ext>
                  </a:extLst>
                </p14:cNvPr>
                <p14:cNvContentPartPr/>
                <p14:nvPr/>
              </p14:nvContentPartPr>
              <p14:xfrm>
                <a:off x="1471774" y="1454165"/>
                <a:ext cx="65880" cy="104400"/>
              </p14:xfrm>
            </p:contentPart>
          </mc:Choice>
          <mc:Fallback>
            <p:pic>
              <p:nvPicPr>
                <p:cNvPr id="82" name="Freihand 81">
                  <a:extLst>
                    <a:ext uri="{FF2B5EF4-FFF2-40B4-BE49-F238E27FC236}">
                      <a16:creationId xmlns:a16="http://schemas.microsoft.com/office/drawing/2014/main" id="{012E4E06-7829-46C5-B0DE-9693DBEBB42B}"/>
                    </a:ext>
                  </a:extLst>
                </p:cNvPr>
                <p:cNvPicPr/>
                <p:nvPr/>
              </p:nvPicPr>
              <p:blipFill>
                <a:blip r:embed="rId581"/>
                <a:stretch>
                  <a:fillRect/>
                </a:stretch>
              </p:blipFill>
              <p:spPr>
                <a:xfrm>
                  <a:off x="1467454" y="1449845"/>
                  <a:ext cx="74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83" name="Freihand 82">
                  <a:extLst>
                    <a:ext uri="{FF2B5EF4-FFF2-40B4-BE49-F238E27FC236}">
                      <a16:creationId xmlns:a16="http://schemas.microsoft.com/office/drawing/2014/main" id="{F609976E-11D9-45A1-AAEA-2AB55D51CF09}"/>
                    </a:ext>
                  </a:extLst>
                </p14:cNvPr>
                <p14:cNvContentPartPr/>
                <p14:nvPr/>
              </p14:nvContentPartPr>
              <p14:xfrm>
                <a:off x="1443694" y="1468925"/>
                <a:ext cx="131760" cy="58680"/>
              </p14:xfrm>
            </p:contentPart>
          </mc:Choice>
          <mc:Fallback>
            <p:pic>
              <p:nvPicPr>
                <p:cNvPr id="83" name="Freihand 82">
                  <a:extLst>
                    <a:ext uri="{FF2B5EF4-FFF2-40B4-BE49-F238E27FC236}">
                      <a16:creationId xmlns:a16="http://schemas.microsoft.com/office/drawing/2014/main" id="{F609976E-11D9-45A1-AAEA-2AB55D51CF09}"/>
                    </a:ext>
                  </a:extLst>
                </p:cNvPr>
                <p:cNvPicPr/>
                <p:nvPr/>
              </p:nvPicPr>
              <p:blipFill>
                <a:blip r:embed="rId583"/>
                <a:stretch>
                  <a:fillRect/>
                </a:stretch>
              </p:blipFill>
              <p:spPr>
                <a:xfrm>
                  <a:off x="1439374" y="1464605"/>
                  <a:ext cx="140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84" name="Freihand 83">
                  <a:extLst>
                    <a:ext uri="{FF2B5EF4-FFF2-40B4-BE49-F238E27FC236}">
                      <a16:creationId xmlns:a16="http://schemas.microsoft.com/office/drawing/2014/main" id="{C8FBCD5D-FA88-400D-9E46-E4780746C3B5}"/>
                    </a:ext>
                  </a:extLst>
                </p14:cNvPr>
                <p14:cNvContentPartPr/>
                <p14:nvPr/>
              </p14:nvContentPartPr>
              <p14:xfrm>
                <a:off x="1822774" y="1284245"/>
                <a:ext cx="865440" cy="277920"/>
              </p14:xfrm>
            </p:contentPart>
          </mc:Choice>
          <mc:Fallback>
            <p:pic>
              <p:nvPicPr>
                <p:cNvPr id="84" name="Freihand 83">
                  <a:extLst>
                    <a:ext uri="{FF2B5EF4-FFF2-40B4-BE49-F238E27FC236}">
                      <a16:creationId xmlns:a16="http://schemas.microsoft.com/office/drawing/2014/main" id="{C8FBCD5D-FA88-400D-9E46-E4780746C3B5}"/>
                    </a:ext>
                  </a:extLst>
                </p:cNvPr>
                <p:cNvPicPr/>
                <p:nvPr/>
              </p:nvPicPr>
              <p:blipFill>
                <a:blip r:embed="rId585"/>
                <a:stretch>
                  <a:fillRect/>
                </a:stretch>
              </p:blipFill>
              <p:spPr>
                <a:xfrm>
                  <a:off x="1818454" y="1279925"/>
                  <a:ext cx="8740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85" name="Freihand 84">
                  <a:extLst>
                    <a:ext uri="{FF2B5EF4-FFF2-40B4-BE49-F238E27FC236}">
                      <a16:creationId xmlns:a16="http://schemas.microsoft.com/office/drawing/2014/main" id="{74E82944-5C89-4D3A-86D4-EBC81F170734}"/>
                    </a:ext>
                  </a:extLst>
                </p14:cNvPr>
                <p14:cNvContentPartPr/>
                <p14:nvPr/>
              </p14:nvContentPartPr>
              <p14:xfrm>
                <a:off x="2029414" y="1418165"/>
                <a:ext cx="111240" cy="91080"/>
              </p14:xfrm>
            </p:contentPart>
          </mc:Choice>
          <mc:Fallback>
            <p:pic>
              <p:nvPicPr>
                <p:cNvPr id="85" name="Freihand 84">
                  <a:extLst>
                    <a:ext uri="{FF2B5EF4-FFF2-40B4-BE49-F238E27FC236}">
                      <a16:creationId xmlns:a16="http://schemas.microsoft.com/office/drawing/2014/main" id="{74E82944-5C89-4D3A-86D4-EBC81F170734}"/>
                    </a:ext>
                  </a:extLst>
                </p:cNvPr>
                <p:cNvPicPr/>
                <p:nvPr/>
              </p:nvPicPr>
              <p:blipFill>
                <a:blip r:embed="rId587"/>
                <a:stretch>
                  <a:fillRect/>
                </a:stretch>
              </p:blipFill>
              <p:spPr>
                <a:xfrm>
                  <a:off x="2025094" y="1413845"/>
                  <a:ext cx="119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86" name="Freihand 85">
                  <a:extLst>
                    <a:ext uri="{FF2B5EF4-FFF2-40B4-BE49-F238E27FC236}">
                      <a16:creationId xmlns:a16="http://schemas.microsoft.com/office/drawing/2014/main" id="{9ABA47B5-398F-4736-A414-A726914B04B1}"/>
                    </a:ext>
                  </a:extLst>
                </p14:cNvPr>
                <p14:cNvContentPartPr/>
                <p14:nvPr/>
              </p14:nvContentPartPr>
              <p14:xfrm>
                <a:off x="2025454" y="1413485"/>
                <a:ext cx="165240" cy="83880"/>
              </p14:xfrm>
            </p:contentPart>
          </mc:Choice>
          <mc:Fallback>
            <p:pic>
              <p:nvPicPr>
                <p:cNvPr id="86" name="Freihand 85">
                  <a:extLst>
                    <a:ext uri="{FF2B5EF4-FFF2-40B4-BE49-F238E27FC236}">
                      <a16:creationId xmlns:a16="http://schemas.microsoft.com/office/drawing/2014/main" id="{9ABA47B5-398F-4736-A414-A726914B04B1}"/>
                    </a:ext>
                  </a:extLst>
                </p:cNvPr>
                <p:cNvPicPr/>
                <p:nvPr/>
              </p:nvPicPr>
              <p:blipFill>
                <a:blip r:embed="rId589"/>
                <a:stretch>
                  <a:fillRect/>
                </a:stretch>
              </p:blipFill>
              <p:spPr>
                <a:xfrm>
                  <a:off x="2021134" y="1409165"/>
                  <a:ext cx="173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87" name="Freihand 86">
                  <a:extLst>
                    <a:ext uri="{FF2B5EF4-FFF2-40B4-BE49-F238E27FC236}">
                      <a16:creationId xmlns:a16="http://schemas.microsoft.com/office/drawing/2014/main" id="{951EC79D-7764-4E1C-ADF9-0AE628550EB2}"/>
                    </a:ext>
                  </a:extLst>
                </p14:cNvPr>
                <p14:cNvContentPartPr/>
                <p14:nvPr/>
              </p14:nvContentPartPr>
              <p14:xfrm>
                <a:off x="2309494" y="1417445"/>
                <a:ext cx="95760" cy="44640"/>
              </p14:xfrm>
            </p:contentPart>
          </mc:Choice>
          <mc:Fallback>
            <p:pic>
              <p:nvPicPr>
                <p:cNvPr id="87" name="Freihand 86">
                  <a:extLst>
                    <a:ext uri="{FF2B5EF4-FFF2-40B4-BE49-F238E27FC236}">
                      <a16:creationId xmlns:a16="http://schemas.microsoft.com/office/drawing/2014/main" id="{951EC79D-7764-4E1C-ADF9-0AE628550EB2}"/>
                    </a:ext>
                  </a:extLst>
                </p:cNvPr>
                <p:cNvPicPr/>
                <p:nvPr/>
              </p:nvPicPr>
              <p:blipFill>
                <a:blip r:embed="rId591"/>
                <a:stretch>
                  <a:fillRect/>
                </a:stretch>
              </p:blipFill>
              <p:spPr>
                <a:xfrm>
                  <a:off x="2305174" y="1413125"/>
                  <a:ext cx="104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8" name="Freihand 87">
                  <a:extLst>
                    <a:ext uri="{FF2B5EF4-FFF2-40B4-BE49-F238E27FC236}">
                      <a16:creationId xmlns:a16="http://schemas.microsoft.com/office/drawing/2014/main" id="{5BD2D6AC-9EA7-4FC2-88B4-F01FC5E1C8FF}"/>
                    </a:ext>
                  </a:extLst>
                </p14:cNvPr>
                <p14:cNvContentPartPr/>
                <p14:nvPr/>
              </p14:nvContentPartPr>
              <p14:xfrm>
                <a:off x="2360614" y="1432565"/>
                <a:ext cx="84960" cy="147240"/>
              </p14:xfrm>
            </p:contentPart>
          </mc:Choice>
          <mc:Fallback>
            <p:pic>
              <p:nvPicPr>
                <p:cNvPr id="88" name="Freihand 87">
                  <a:extLst>
                    <a:ext uri="{FF2B5EF4-FFF2-40B4-BE49-F238E27FC236}">
                      <a16:creationId xmlns:a16="http://schemas.microsoft.com/office/drawing/2014/main" id="{5BD2D6AC-9EA7-4FC2-88B4-F01FC5E1C8FF}"/>
                    </a:ext>
                  </a:extLst>
                </p:cNvPr>
                <p:cNvPicPr/>
                <p:nvPr/>
              </p:nvPicPr>
              <p:blipFill>
                <a:blip r:embed="rId593"/>
                <a:stretch>
                  <a:fillRect/>
                </a:stretch>
              </p:blipFill>
              <p:spPr>
                <a:xfrm>
                  <a:off x="2356294" y="1428245"/>
                  <a:ext cx="93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91" name="Freihand 90">
                  <a:extLst>
                    <a:ext uri="{FF2B5EF4-FFF2-40B4-BE49-F238E27FC236}">
                      <a16:creationId xmlns:a16="http://schemas.microsoft.com/office/drawing/2014/main" id="{E49436D2-F8F5-48F9-94EB-6C875C543330}"/>
                    </a:ext>
                  </a:extLst>
                </p14:cNvPr>
                <p14:cNvContentPartPr/>
                <p14:nvPr/>
              </p14:nvContentPartPr>
              <p14:xfrm>
                <a:off x="3029134" y="1427165"/>
                <a:ext cx="24480" cy="119160"/>
              </p14:xfrm>
            </p:contentPart>
          </mc:Choice>
          <mc:Fallback>
            <p:pic>
              <p:nvPicPr>
                <p:cNvPr id="91" name="Freihand 90">
                  <a:extLst>
                    <a:ext uri="{FF2B5EF4-FFF2-40B4-BE49-F238E27FC236}">
                      <a16:creationId xmlns:a16="http://schemas.microsoft.com/office/drawing/2014/main" id="{E49436D2-F8F5-48F9-94EB-6C875C543330}"/>
                    </a:ext>
                  </a:extLst>
                </p:cNvPr>
                <p:cNvPicPr/>
                <p:nvPr/>
              </p:nvPicPr>
              <p:blipFill>
                <a:blip r:embed="rId595"/>
                <a:stretch>
                  <a:fillRect/>
                </a:stretch>
              </p:blipFill>
              <p:spPr>
                <a:xfrm>
                  <a:off x="3024814" y="1422845"/>
                  <a:ext cx="33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92" name="Freihand 91">
                  <a:extLst>
                    <a:ext uri="{FF2B5EF4-FFF2-40B4-BE49-F238E27FC236}">
                      <a16:creationId xmlns:a16="http://schemas.microsoft.com/office/drawing/2014/main" id="{6BBEF3A4-DC52-4F02-A908-C9EE66EE488F}"/>
                    </a:ext>
                  </a:extLst>
                </p14:cNvPr>
                <p14:cNvContentPartPr/>
                <p14:nvPr/>
              </p14:nvContentPartPr>
              <p14:xfrm>
                <a:off x="2938054" y="1455965"/>
                <a:ext cx="198000" cy="21960"/>
              </p14:xfrm>
            </p:contentPart>
          </mc:Choice>
          <mc:Fallback>
            <p:pic>
              <p:nvPicPr>
                <p:cNvPr id="92" name="Freihand 91">
                  <a:extLst>
                    <a:ext uri="{FF2B5EF4-FFF2-40B4-BE49-F238E27FC236}">
                      <a16:creationId xmlns:a16="http://schemas.microsoft.com/office/drawing/2014/main" id="{6BBEF3A4-DC52-4F02-A908-C9EE66EE488F}"/>
                    </a:ext>
                  </a:extLst>
                </p:cNvPr>
                <p:cNvPicPr/>
                <p:nvPr/>
              </p:nvPicPr>
              <p:blipFill>
                <a:blip r:embed="rId597"/>
                <a:stretch>
                  <a:fillRect/>
                </a:stretch>
              </p:blipFill>
              <p:spPr>
                <a:xfrm>
                  <a:off x="2933374" y="1451645"/>
                  <a:ext cx="206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94" name="Freihand 93">
                  <a:extLst>
                    <a:ext uri="{FF2B5EF4-FFF2-40B4-BE49-F238E27FC236}">
                      <a16:creationId xmlns:a16="http://schemas.microsoft.com/office/drawing/2014/main" id="{0860C492-EF61-472B-89C6-35FA16EDBBA7}"/>
                    </a:ext>
                  </a:extLst>
                </p14:cNvPr>
                <p14:cNvContentPartPr/>
                <p14:nvPr/>
              </p14:nvContentPartPr>
              <p14:xfrm>
                <a:off x="3383734" y="1341485"/>
                <a:ext cx="127080" cy="159480"/>
              </p14:xfrm>
            </p:contentPart>
          </mc:Choice>
          <mc:Fallback>
            <p:pic>
              <p:nvPicPr>
                <p:cNvPr id="94" name="Freihand 93">
                  <a:extLst>
                    <a:ext uri="{FF2B5EF4-FFF2-40B4-BE49-F238E27FC236}">
                      <a16:creationId xmlns:a16="http://schemas.microsoft.com/office/drawing/2014/main" id="{0860C492-EF61-472B-89C6-35FA16EDBBA7}"/>
                    </a:ext>
                  </a:extLst>
                </p:cNvPr>
                <p:cNvPicPr/>
                <p:nvPr/>
              </p:nvPicPr>
              <p:blipFill>
                <a:blip r:embed="rId599"/>
                <a:stretch>
                  <a:fillRect/>
                </a:stretch>
              </p:blipFill>
              <p:spPr>
                <a:xfrm>
                  <a:off x="3379414" y="1337165"/>
                  <a:ext cx="135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95" name="Freihand 94">
                  <a:extLst>
                    <a:ext uri="{FF2B5EF4-FFF2-40B4-BE49-F238E27FC236}">
                      <a16:creationId xmlns:a16="http://schemas.microsoft.com/office/drawing/2014/main" id="{CABD54F3-398E-4CFA-AF59-0B0E5548CCF6}"/>
                    </a:ext>
                  </a:extLst>
                </p14:cNvPr>
                <p14:cNvContentPartPr/>
                <p14:nvPr/>
              </p14:nvContentPartPr>
              <p14:xfrm>
                <a:off x="3553294" y="1351925"/>
                <a:ext cx="141840" cy="136800"/>
              </p14:xfrm>
            </p:contentPart>
          </mc:Choice>
          <mc:Fallback>
            <p:pic>
              <p:nvPicPr>
                <p:cNvPr id="95" name="Freihand 94">
                  <a:extLst>
                    <a:ext uri="{FF2B5EF4-FFF2-40B4-BE49-F238E27FC236}">
                      <a16:creationId xmlns:a16="http://schemas.microsoft.com/office/drawing/2014/main" id="{CABD54F3-398E-4CFA-AF59-0B0E5548CCF6}"/>
                    </a:ext>
                  </a:extLst>
                </p:cNvPr>
                <p:cNvPicPr/>
                <p:nvPr/>
              </p:nvPicPr>
              <p:blipFill>
                <a:blip r:embed="rId601"/>
                <a:stretch>
                  <a:fillRect/>
                </a:stretch>
              </p:blipFill>
              <p:spPr>
                <a:xfrm>
                  <a:off x="3548974" y="1347605"/>
                  <a:ext cx="150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96" name="Freihand 95">
                  <a:extLst>
                    <a:ext uri="{FF2B5EF4-FFF2-40B4-BE49-F238E27FC236}">
                      <a16:creationId xmlns:a16="http://schemas.microsoft.com/office/drawing/2014/main" id="{C75EDD9A-5A73-4B36-BE26-E6B9F45B1208}"/>
                    </a:ext>
                  </a:extLst>
                </p14:cNvPr>
                <p14:cNvContentPartPr/>
                <p14:nvPr/>
              </p14:nvContentPartPr>
              <p14:xfrm>
                <a:off x="3769294" y="1416725"/>
                <a:ext cx="97920" cy="7200"/>
              </p14:xfrm>
            </p:contentPart>
          </mc:Choice>
          <mc:Fallback>
            <p:pic>
              <p:nvPicPr>
                <p:cNvPr id="96" name="Freihand 95">
                  <a:extLst>
                    <a:ext uri="{FF2B5EF4-FFF2-40B4-BE49-F238E27FC236}">
                      <a16:creationId xmlns:a16="http://schemas.microsoft.com/office/drawing/2014/main" id="{C75EDD9A-5A73-4B36-BE26-E6B9F45B1208}"/>
                    </a:ext>
                  </a:extLst>
                </p:cNvPr>
                <p:cNvPicPr/>
                <p:nvPr/>
              </p:nvPicPr>
              <p:blipFill>
                <a:blip r:embed="rId603"/>
                <a:stretch>
                  <a:fillRect/>
                </a:stretch>
              </p:blipFill>
              <p:spPr>
                <a:xfrm>
                  <a:off x="3764974" y="1412405"/>
                  <a:ext cx="106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97" name="Freihand 96">
                  <a:extLst>
                    <a:ext uri="{FF2B5EF4-FFF2-40B4-BE49-F238E27FC236}">
                      <a16:creationId xmlns:a16="http://schemas.microsoft.com/office/drawing/2014/main" id="{45DAE42F-1760-447B-BAC8-F8A2DA772823}"/>
                    </a:ext>
                  </a:extLst>
                </p14:cNvPr>
                <p14:cNvContentPartPr/>
                <p14:nvPr/>
              </p14:nvContentPartPr>
              <p14:xfrm>
                <a:off x="3955414" y="1361645"/>
                <a:ext cx="123480" cy="126720"/>
              </p14:xfrm>
            </p:contentPart>
          </mc:Choice>
          <mc:Fallback>
            <p:pic>
              <p:nvPicPr>
                <p:cNvPr id="97" name="Freihand 96">
                  <a:extLst>
                    <a:ext uri="{FF2B5EF4-FFF2-40B4-BE49-F238E27FC236}">
                      <a16:creationId xmlns:a16="http://schemas.microsoft.com/office/drawing/2014/main" id="{45DAE42F-1760-447B-BAC8-F8A2DA772823}"/>
                    </a:ext>
                  </a:extLst>
                </p:cNvPr>
                <p:cNvPicPr/>
                <p:nvPr/>
              </p:nvPicPr>
              <p:blipFill>
                <a:blip r:embed="rId605"/>
                <a:stretch>
                  <a:fillRect/>
                </a:stretch>
              </p:blipFill>
              <p:spPr>
                <a:xfrm>
                  <a:off x="3951094" y="1357325"/>
                  <a:ext cx="132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98" name="Freihand 97">
                  <a:extLst>
                    <a:ext uri="{FF2B5EF4-FFF2-40B4-BE49-F238E27FC236}">
                      <a16:creationId xmlns:a16="http://schemas.microsoft.com/office/drawing/2014/main" id="{CC0AB899-7540-47EE-BB65-29502C701FDC}"/>
                    </a:ext>
                  </a:extLst>
                </p14:cNvPr>
                <p14:cNvContentPartPr/>
                <p14:nvPr/>
              </p14:nvContentPartPr>
              <p14:xfrm>
                <a:off x="3961894" y="1390445"/>
                <a:ext cx="134280" cy="68040"/>
              </p14:xfrm>
            </p:contentPart>
          </mc:Choice>
          <mc:Fallback>
            <p:pic>
              <p:nvPicPr>
                <p:cNvPr id="98" name="Freihand 97">
                  <a:extLst>
                    <a:ext uri="{FF2B5EF4-FFF2-40B4-BE49-F238E27FC236}">
                      <a16:creationId xmlns:a16="http://schemas.microsoft.com/office/drawing/2014/main" id="{CC0AB899-7540-47EE-BB65-29502C701FDC}"/>
                    </a:ext>
                  </a:extLst>
                </p:cNvPr>
                <p:cNvPicPr/>
                <p:nvPr/>
              </p:nvPicPr>
              <p:blipFill>
                <a:blip r:embed="rId607"/>
                <a:stretch>
                  <a:fillRect/>
                </a:stretch>
              </p:blipFill>
              <p:spPr>
                <a:xfrm>
                  <a:off x="3957574" y="1386125"/>
                  <a:ext cx="142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00" name="Freihand 99">
                  <a:extLst>
                    <a:ext uri="{FF2B5EF4-FFF2-40B4-BE49-F238E27FC236}">
                      <a16:creationId xmlns:a16="http://schemas.microsoft.com/office/drawing/2014/main" id="{9363A43D-690C-41F9-A4EF-F8B83FEDD904}"/>
                    </a:ext>
                  </a:extLst>
                </p14:cNvPr>
                <p14:cNvContentPartPr/>
                <p14:nvPr/>
              </p14:nvContentPartPr>
              <p14:xfrm>
                <a:off x="3277174" y="1254365"/>
                <a:ext cx="144720" cy="317520"/>
              </p14:xfrm>
            </p:contentPart>
          </mc:Choice>
          <mc:Fallback>
            <p:pic>
              <p:nvPicPr>
                <p:cNvPr id="100" name="Freihand 99">
                  <a:extLst>
                    <a:ext uri="{FF2B5EF4-FFF2-40B4-BE49-F238E27FC236}">
                      <a16:creationId xmlns:a16="http://schemas.microsoft.com/office/drawing/2014/main" id="{9363A43D-690C-41F9-A4EF-F8B83FEDD904}"/>
                    </a:ext>
                  </a:extLst>
                </p:cNvPr>
                <p:cNvPicPr/>
                <p:nvPr/>
              </p:nvPicPr>
              <p:blipFill>
                <a:blip r:embed="rId609"/>
                <a:stretch>
                  <a:fillRect/>
                </a:stretch>
              </p:blipFill>
              <p:spPr>
                <a:xfrm>
                  <a:off x="3272854" y="1250045"/>
                  <a:ext cx="1533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01" name="Freihand 100">
                  <a:extLst>
                    <a:ext uri="{FF2B5EF4-FFF2-40B4-BE49-F238E27FC236}">
                      <a16:creationId xmlns:a16="http://schemas.microsoft.com/office/drawing/2014/main" id="{92A923DA-1020-4C6E-8619-19799FFAD2D7}"/>
                    </a:ext>
                  </a:extLst>
                </p14:cNvPr>
                <p14:cNvContentPartPr/>
                <p14:nvPr/>
              </p14:nvContentPartPr>
              <p14:xfrm>
                <a:off x="4090414" y="1256885"/>
                <a:ext cx="81720" cy="246960"/>
              </p14:xfrm>
            </p:contentPart>
          </mc:Choice>
          <mc:Fallback>
            <p:pic>
              <p:nvPicPr>
                <p:cNvPr id="101" name="Freihand 100">
                  <a:extLst>
                    <a:ext uri="{FF2B5EF4-FFF2-40B4-BE49-F238E27FC236}">
                      <a16:creationId xmlns:a16="http://schemas.microsoft.com/office/drawing/2014/main" id="{92A923DA-1020-4C6E-8619-19799FFAD2D7}"/>
                    </a:ext>
                  </a:extLst>
                </p:cNvPr>
                <p:cNvPicPr/>
                <p:nvPr/>
              </p:nvPicPr>
              <p:blipFill>
                <a:blip r:embed="rId611"/>
                <a:stretch>
                  <a:fillRect/>
                </a:stretch>
              </p:blipFill>
              <p:spPr>
                <a:xfrm>
                  <a:off x="4086094" y="1252565"/>
                  <a:ext cx="903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03" name="Freihand 102">
                  <a:extLst>
                    <a:ext uri="{FF2B5EF4-FFF2-40B4-BE49-F238E27FC236}">
                      <a16:creationId xmlns:a16="http://schemas.microsoft.com/office/drawing/2014/main" id="{28C26AFB-CADE-4A79-9528-AF6AA5A29632}"/>
                    </a:ext>
                  </a:extLst>
                </p14:cNvPr>
                <p14:cNvContentPartPr/>
                <p14:nvPr/>
              </p14:nvContentPartPr>
              <p14:xfrm>
                <a:off x="4103014" y="987245"/>
                <a:ext cx="105840" cy="116280"/>
              </p14:xfrm>
            </p:contentPart>
          </mc:Choice>
          <mc:Fallback>
            <p:pic>
              <p:nvPicPr>
                <p:cNvPr id="103" name="Freihand 102">
                  <a:extLst>
                    <a:ext uri="{FF2B5EF4-FFF2-40B4-BE49-F238E27FC236}">
                      <a16:creationId xmlns:a16="http://schemas.microsoft.com/office/drawing/2014/main" id="{28C26AFB-CADE-4A79-9528-AF6AA5A29632}"/>
                    </a:ext>
                  </a:extLst>
                </p:cNvPr>
                <p:cNvPicPr/>
                <p:nvPr/>
              </p:nvPicPr>
              <p:blipFill>
                <a:blip r:embed="rId613"/>
                <a:stretch>
                  <a:fillRect/>
                </a:stretch>
              </p:blipFill>
              <p:spPr>
                <a:xfrm>
                  <a:off x="4098694" y="982925"/>
                  <a:ext cx="114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04" name="Freihand 103">
                  <a:extLst>
                    <a:ext uri="{FF2B5EF4-FFF2-40B4-BE49-F238E27FC236}">
                      <a16:creationId xmlns:a16="http://schemas.microsoft.com/office/drawing/2014/main" id="{97AD062F-D3C1-48AC-82A1-9EC62CA08632}"/>
                    </a:ext>
                  </a:extLst>
                </p14:cNvPr>
                <p14:cNvContentPartPr/>
                <p14:nvPr/>
              </p14:nvContentPartPr>
              <p14:xfrm>
                <a:off x="4087174" y="1058885"/>
                <a:ext cx="243720" cy="111240"/>
              </p14:xfrm>
            </p:contentPart>
          </mc:Choice>
          <mc:Fallback>
            <p:pic>
              <p:nvPicPr>
                <p:cNvPr id="104" name="Freihand 103">
                  <a:extLst>
                    <a:ext uri="{FF2B5EF4-FFF2-40B4-BE49-F238E27FC236}">
                      <a16:creationId xmlns:a16="http://schemas.microsoft.com/office/drawing/2014/main" id="{97AD062F-D3C1-48AC-82A1-9EC62CA08632}"/>
                    </a:ext>
                  </a:extLst>
                </p:cNvPr>
                <p:cNvPicPr/>
                <p:nvPr/>
              </p:nvPicPr>
              <p:blipFill>
                <a:blip r:embed="rId615"/>
                <a:stretch>
                  <a:fillRect/>
                </a:stretch>
              </p:blipFill>
              <p:spPr>
                <a:xfrm>
                  <a:off x="4082854" y="1054565"/>
                  <a:ext cx="252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05" name="Freihand 104">
                  <a:extLst>
                    <a:ext uri="{FF2B5EF4-FFF2-40B4-BE49-F238E27FC236}">
                      <a16:creationId xmlns:a16="http://schemas.microsoft.com/office/drawing/2014/main" id="{2BBC6E92-4396-459C-BEC8-7EA5B038BA46}"/>
                    </a:ext>
                  </a:extLst>
                </p14:cNvPr>
                <p14:cNvContentPartPr/>
                <p14:nvPr/>
              </p14:nvContentPartPr>
              <p14:xfrm>
                <a:off x="4184374" y="1117925"/>
                <a:ext cx="121320" cy="83880"/>
              </p14:xfrm>
            </p:contentPart>
          </mc:Choice>
          <mc:Fallback>
            <p:pic>
              <p:nvPicPr>
                <p:cNvPr id="105" name="Freihand 104">
                  <a:extLst>
                    <a:ext uri="{FF2B5EF4-FFF2-40B4-BE49-F238E27FC236}">
                      <a16:creationId xmlns:a16="http://schemas.microsoft.com/office/drawing/2014/main" id="{2BBC6E92-4396-459C-BEC8-7EA5B038BA46}"/>
                    </a:ext>
                  </a:extLst>
                </p:cNvPr>
                <p:cNvPicPr/>
                <p:nvPr/>
              </p:nvPicPr>
              <p:blipFill>
                <a:blip r:embed="rId617"/>
                <a:stretch>
                  <a:fillRect/>
                </a:stretch>
              </p:blipFill>
              <p:spPr>
                <a:xfrm>
                  <a:off x="4180054" y="1113605"/>
                  <a:ext cx="129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06" name="Freihand 105">
                  <a:extLst>
                    <a:ext uri="{FF2B5EF4-FFF2-40B4-BE49-F238E27FC236}">
                      <a16:creationId xmlns:a16="http://schemas.microsoft.com/office/drawing/2014/main" id="{27FF8489-389F-4D1D-9378-1CF6A2CE1AB1}"/>
                    </a:ext>
                  </a:extLst>
                </p14:cNvPr>
                <p14:cNvContentPartPr/>
                <p14:nvPr/>
              </p14:nvContentPartPr>
              <p14:xfrm>
                <a:off x="4277974" y="1144925"/>
                <a:ext cx="22680" cy="83160"/>
              </p14:xfrm>
            </p:contentPart>
          </mc:Choice>
          <mc:Fallback>
            <p:pic>
              <p:nvPicPr>
                <p:cNvPr id="106" name="Freihand 105">
                  <a:extLst>
                    <a:ext uri="{FF2B5EF4-FFF2-40B4-BE49-F238E27FC236}">
                      <a16:creationId xmlns:a16="http://schemas.microsoft.com/office/drawing/2014/main" id="{27FF8489-389F-4D1D-9378-1CF6A2CE1AB1}"/>
                    </a:ext>
                  </a:extLst>
                </p:cNvPr>
                <p:cNvPicPr/>
                <p:nvPr/>
              </p:nvPicPr>
              <p:blipFill>
                <a:blip r:embed="rId619"/>
                <a:stretch>
                  <a:fillRect/>
                </a:stretch>
              </p:blipFill>
              <p:spPr>
                <a:xfrm>
                  <a:off x="4273654" y="1140605"/>
                  <a:ext cx="31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07" name="Freihand 106">
                  <a:extLst>
                    <a:ext uri="{FF2B5EF4-FFF2-40B4-BE49-F238E27FC236}">
                      <a16:creationId xmlns:a16="http://schemas.microsoft.com/office/drawing/2014/main" id="{0CAFA0E4-572A-4977-A93A-BF09EBE8C17E}"/>
                    </a:ext>
                  </a:extLst>
                </p14:cNvPr>
                <p14:cNvContentPartPr/>
                <p14:nvPr/>
              </p14:nvContentPartPr>
              <p14:xfrm>
                <a:off x="4424494" y="1220885"/>
                <a:ext cx="84240" cy="290520"/>
              </p14:xfrm>
            </p:contentPart>
          </mc:Choice>
          <mc:Fallback>
            <p:pic>
              <p:nvPicPr>
                <p:cNvPr id="107" name="Freihand 106">
                  <a:extLst>
                    <a:ext uri="{FF2B5EF4-FFF2-40B4-BE49-F238E27FC236}">
                      <a16:creationId xmlns:a16="http://schemas.microsoft.com/office/drawing/2014/main" id="{0CAFA0E4-572A-4977-A93A-BF09EBE8C17E}"/>
                    </a:ext>
                  </a:extLst>
                </p:cNvPr>
                <p:cNvPicPr/>
                <p:nvPr/>
              </p:nvPicPr>
              <p:blipFill>
                <a:blip r:embed="rId621"/>
                <a:stretch>
                  <a:fillRect/>
                </a:stretch>
              </p:blipFill>
              <p:spPr>
                <a:xfrm>
                  <a:off x="4420174" y="1216565"/>
                  <a:ext cx="928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09" name="Freihand 108">
                  <a:extLst>
                    <a:ext uri="{FF2B5EF4-FFF2-40B4-BE49-F238E27FC236}">
                      <a16:creationId xmlns:a16="http://schemas.microsoft.com/office/drawing/2014/main" id="{09784C4C-3736-4DDE-A89F-E254F64C8187}"/>
                    </a:ext>
                  </a:extLst>
                </p14:cNvPr>
                <p14:cNvContentPartPr/>
                <p14:nvPr/>
              </p14:nvContentPartPr>
              <p14:xfrm>
                <a:off x="4509814" y="1236365"/>
                <a:ext cx="139320" cy="150480"/>
              </p14:xfrm>
            </p:contentPart>
          </mc:Choice>
          <mc:Fallback>
            <p:pic>
              <p:nvPicPr>
                <p:cNvPr id="109" name="Freihand 108">
                  <a:extLst>
                    <a:ext uri="{FF2B5EF4-FFF2-40B4-BE49-F238E27FC236}">
                      <a16:creationId xmlns:a16="http://schemas.microsoft.com/office/drawing/2014/main" id="{09784C4C-3736-4DDE-A89F-E254F64C8187}"/>
                    </a:ext>
                  </a:extLst>
                </p:cNvPr>
                <p:cNvPicPr/>
                <p:nvPr/>
              </p:nvPicPr>
              <p:blipFill>
                <a:blip r:embed="rId623"/>
                <a:stretch>
                  <a:fillRect/>
                </a:stretch>
              </p:blipFill>
              <p:spPr>
                <a:xfrm>
                  <a:off x="4505494" y="1232045"/>
                  <a:ext cx="147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10" name="Freihand 109">
                  <a:extLst>
                    <a:ext uri="{FF2B5EF4-FFF2-40B4-BE49-F238E27FC236}">
                      <a16:creationId xmlns:a16="http://schemas.microsoft.com/office/drawing/2014/main" id="{5EAF0045-48CB-4FB5-ADBA-69329B3BFEF8}"/>
                    </a:ext>
                  </a:extLst>
                </p14:cNvPr>
                <p14:cNvContentPartPr/>
                <p14:nvPr/>
              </p14:nvContentPartPr>
              <p14:xfrm>
                <a:off x="4707814" y="1268765"/>
                <a:ext cx="79200" cy="115560"/>
              </p14:xfrm>
            </p:contentPart>
          </mc:Choice>
          <mc:Fallback>
            <p:pic>
              <p:nvPicPr>
                <p:cNvPr id="110" name="Freihand 109">
                  <a:extLst>
                    <a:ext uri="{FF2B5EF4-FFF2-40B4-BE49-F238E27FC236}">
                      <a16:creationId xmlns:a16="http://schemas.microsoft.com/office/drawing/2014/main" id="{5EAF0045-48CB-4FB5-ADBA-69329B3BFEF8}"/>
                    </a:ext>
                  </a:extLst>
                </p:cNvPr>
                <p:cNvPicPr/>
                <p:nvPr/>
              </p:nvPicPr>
              <p:blipFill>
                <a:blip r:embed="rId625"/>
                <a:stretch>
                  <a:fillRect/>
                </a:stretch>
              </p:blipFill>
              <p:spPr>
                <a:xfrm>
                  <a:off x="4703494" y="1264445"/>
                  <a:ext cx="87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11" name="Freihand 110">
                  <a:extLst>
                    <a:ext uri="{FF2B5EF4-FFF2-40B4-BE49-F238E27FC236}">
                      <a16:creationId xmlns:a16="http://schemas.microsoft.com/office/drawing/2014/main" id="{FE0A68F5-CA45-4194-84DA-AC39E253F347}"/>
                    </a:ext>
                  </a:extLst>
                </p14:cNvPr>
                <p14:cNvContentPartPr/>
                <p14:nvPr/>
              </p14:nvContentPartPr>
              <p14:xfrm>
                <a:off x="4905454" y="1345805"/>
                <a:ext cx="128520" cy="3600"/>
              </p14:xfrm>
            </p:contentPart>
          </mc:Choice>
          <mc:Fallback>
            <p:pic>
              <p:nvPicPr>
                <p:cNvPr id="111" name="Freihand 110">
                  <a:extLst>
                    <a:ext uri="{FF2B5EF4-FFF2-40B4-BE49-F238E27FC236}">
                      <a16:creationId xmlns:a16="http://schemas.microsoft.com/office/drawing/2014/main" id="{FE0A68F5-CA45-4194-84DA-AC39E253F347}"/>
                    </a:ext>
                  </a:extLst>
                </p:cNvPr>
                <p:cNvPicPr/>
                <p:nvPr/>
              </p:nvPicPr>
              <p:blipFill>
                <a:blip r:embed="rId627"/>
                <a:stretch>
                  <a:fillRect/>
                </a:stretch>
              </p:blipFill>
              <p:spPr>
                <a:xfrm>
                  <a:off x="4901134" y="1341485"/>
                  <a:ext cx="137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12" name="Freihand 111">
                  <a:extLst>
                    <a:ext uri="{FF2B5EF4-FFF2-40B4-BE49-F238E27FC236}">
                      <a16:creationId xmlns:a16="http://schemas.microsoft.com/office/drawing/2014/main" id="{959B4026-A1EE-4080-894E-899307EF2BD6}"/>
                    </a:ext>
                  </a:extLst>
                </p14:cNvPr>
                <p14:cNvContentPartPr/>
                <p14:nvPr/>
              </p14:nvContentPartPr>
              <p14:xfrm>
                <a:off x="5086174" y="1290365"/>
                <a:ext cx="118800" cy="131400"/>
              </p14:xfrm>
            </p:contentPart>
          </mc:Choice>
          <mc:Fallback>
            <p:pic>
              <p:nvPicPr>
                <p:cNvPr id="112" name="Freihand 111">
                  <a:extLst>
                    <a:ext uri="{FF2B5EF4-FFF2-40B4-BE49-F238E27FC236}">
                      <a16:creationId xmlns:a16="http://schemas.microsoft.com/office/drawing/2014/main" id="{959B4026-A1EE-4080-894E-899307EF2BD6}"/>
                    </a:ext>
                  </a:extLst>
                </p:cNvPr>
                <p:cNvPicPr/>
                <p:nvPr/>
              </p:nvPicPr>
              <p:blipFill>
                <a:blip r:embed="rId629"/>
                <a:stretch>
                  <a:fillRect/>
                </a:stretch>
              </p:blipFill>
              <p:spPr>
                <a:xfrm>
                  <a:off x="5081854" y="1286045"/>
                  <a:ext cx="127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13" name="Freihand 112">
                  <a:extLst>
                    <a:ext uri="{FF2B5EF4-FFF2-40B4-BE49-F238E27FC236}">
                      <a16:creationId xmlns:a16="http://schemas.microsoft.com/office/drawing/2014/main" id="{6D3525AB-52FE-424A-926D-52E4DCEA2853}"/>
                    </a:ext>
                  </a:extLst>
                </p14:cNvPr>
                <p14:cNvContentPartPr/>
                <p14:nvPr/>
              </p14:nvContentPartPr>
              <p14:xfrm>
                <a:off x="5208214" y="1220165"/>
                <a:ext cx="129240" cy="259200"/>
              </p14:xfrm>
            </p:contentPart>
          </mc:Choice>
          <mc:Fallback>
            <p:pic>
              <p:nvPicPr>
                <p:cNvPr id="113" name="Freihand 112">
                  <a:extLst>
                    <a:ext uri="{FF2B5EF4-FFF2-40B4-BE49-F238E27FC236}">
                      <a16:creationId xmlns:a16="http://schemas.microsoft.com/office/drawing/2014/main" id="{6D3525AB-52FE-424A-926D-52E4DCEA2853}"/>
                    </a:ext>
                  </a:extLst>
                </p:cNvPr>
                <p:cNvPicPr/>
                <p:nvPr/>
              </p:nvPicPr>
              <p:blipFill>
                <a:blip r:embed="rId631"/>
                <a:stretch>
                  <a:fillRect/>
                </a:stretch>
              </p:blipFill>
              <p:spPr>
                <a:xfrm>
                  <a:off x="5203894" y="1215845"/>
                  <a:ext cx="137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14" name="Freihand 113">
                  <a:extLst>
                    <a:ext uri="{FF2B5EF4-FFF2-40B4-BE49-F238E27FC236}">
                      <a16:creationId xmlns:a16="http://schemas.microsoft.com/office/drawing/2014/main" id="{543C39ED-DC3F-4B56-BD9A-7D00373747AD}"/>
                    </a:ext>
                  </a:extLst>
                </p14:cNvPr>
                <p14:cNvContentPartPr/>
                <p14:nvPr/>
              </p14:nvContentPartPr>
              <p14:xfrm>
                <a:off x="5425294" y="997325"/>
                <a:ext cx="29520" cy="104760"/>
              </p14:xfrm>
            </p:contentPart>
          </mc:Choice>
          <mc:Fallback>
            <p:pic>
              <p:nvPicPr>
                <p:cNvPr id="114" name="Freihand 113">
                  <a:extLst>
                    <a:ext uri="{FF2B5EF4-FFF2-40B4-BE49-F238E27FC236}">
                      <a16:creationId xmlns:a16="http://schemas.microsoft.com/office/drawing/2014/main" id="{543C39ED-DC3F-4B56-BD9A-7D00373747AD}"/>
                    </a:ext>
                  </a:extLst>
                </p:cNvPr>
                <p:cNvPicPr/>
                <p:nvPr/>
              </p:nvPicPr>
              <p:blipFill>
                <a:blip r:embed="rId633"/>
                <a:stretch>
                  <a:fillRect/>
                </a:stretch>
              </p:blipFill>
              <p:spPr>
                <a:xfrm>
                  <a:off x="5420974" y="993005"/>
                  <a:ext cx="38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15" name="Freihand 114">
                  <a:extLst>
                    <a:ext uri="{FF2B5EF4-FFF2-40B4-BE49-F238E27FC236}">
                      <a16:creationId xmlns:a16="http://schemas.microsoft.com/office/drawing/2014/main" id="{419057C0-175D-49E2-A28E-078C243CF2B5}"/>
                    </a:ext>
                  </a:extLst>
                </p14:cNvPr>
                <p14:cNvContentPartPr/>
                <p14:nvPr/>
              </p14:nvContentPartPr>
              <p14:xfrm>
                <a:off x="5385334" y="1086245"/>
                <a:ext cx="161640" cy="17280"/>
              </p14:xfrm>
            </p:contentPart>
          </mc:Choice>
          <mc:Fallback>
            <p:pic>
              <p:nvPicPr>
                <p:cNvPr id="115" name="Freihand 114">
                  <a:extLst>
                    <a:ext uri="{FF2B5EF4-FFF2-40B4-BE49-F238E27FC236}">
                      <a16:creationId xmlns:a16="http://schemas.microsoft.com/office/drawing/2014/main" id="{419057C0-175D-49E2-A28E-078C243CF2B5}"/>
                    </a:ext>
                  </a:extLst>
                </p:cNvPr>
                <p:cNvPicPr/>
                <p:nvPr/>
              </p:nvPicPr>
              <p:blipFill>
                <a:blip r:embed="rId635"/>
                <a:stretch>
                  <a:fillRect/>
                </a:stretch>
              </p:blipFill>
              <p:spPr>
                <a:xfrm>
                  <a:off x="5381014" y="1081925"/>
                  <a:ext cx="170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16" name="Freihand 115">
                  <a:extLst>
                    <a:ext uri="{FF2B5EF4-FFF2-40B4-BE49-F238E27FC236}">
                      <a16:creationId xmlns:a16="http://schemas.microsoft.com/office/drawing/2014/main" id="{883DDC9C-73A4-4A89-9085-4135CFF3B7C3}"/>
                    </a:ext>
                  </a:extLst>
                </p14:cNvPr>
                <p14:cNvContentPartPr/>
                <p14:nvPr/>
              </p14:nvContentPartPr>
              <p14:xfrm>
                <a:off x="5419534" y="1120805"/>
                <a:ext cx="116280" cy="115560"/>
              </p14:xfrm>
            </p:contentPart>
          </mc:Choice>
          <mc:Fallback>
            <p:pic>
              <p:nvPicPr>
                <p:cNvPr id="116" name="Freihand 115">
                  <a:extLst>
                    <a:ext uri="{FF2B5EF4-FFF2-40B4-BE49-F238E27FC236}">
                      <a16:creationId xmlns:a16="http://schemas.microsoft.com/office/drawing/2014/main" id="{883DDC9C-73A4-4A89-9085-4135CFF3B7C3}"/>
                    </a:ext>
                  </a:extLst>
                </p:cNvPr>
                <p:cNvPicPr/>
                <p:nvPr/>
              </p:nvPicPr>
              <p:blipFill>
                <a:blip r:embed="rId637"/>
                <a:stretch>
                  <a:fillRect/>
                </a:stretch>
              </p:blipFill>
              <p:spPr>
                <a:xfrm>
                  <a:off x="5415214" y="1116485"/>
                  <a:ext cx="124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18" name="Freihand 117">
                  <a:extLst>
                    <a:ext uri="{FF2B5EF4-FFF2-40B4-BE49-F238E27FC236}">
                      <a16:creationId xmlns:a16="http://schemas.microsoft.com/office/drawing/2014/main" id="{99EAA70B-3D96-457C-862B-F21A73F216AD}"/>
                    </a:ext>
                  </a:extLst>
                </p14:cNvPr>
                <p14:cNvContentPartPr/>
                <p14:nvPr/>
              </p14:nvContentPartPr>
              <p14:xfrm>
                <a:off x="6258694" y="1180205"/>
                <a:ext cx="14400" cy="132840"/>
              </p14:xfrm>
            </p:contentPart>
          </mc:Choice>
          <mc:Fallback>
            <p:pic>
              <p:nvPicPr>
                <p:cNvPr id="118" name="Freihand 117">
                  <a:extLst>
                    <a:ext uri="{FF2B5EF4-FFF2-40B4-BE49-F238E27FC236}">
                      <a16:creationId xmlns:a16="http://schemas.microsoft.com/office/drawing/2014/main" id="{99EAA70B-3D96-457C-862B-F21A73F216AD}"/>
                    </a:ext>
                  </a:extLst>
                </p:cNvPr>
                <p:cNvPicPr/>
                <p:nvPr/>
              </p:nvPicPr>
              <p:blipFill>
                <a:blip r:embed="rId639"/>
                <a:stretch>
                  <a:fillRect/>
                </a:stretch>
              </p:blipFill>
              <p:spPr>
                <a:xfrm>
                  <a:off x="6254374" y="1175885"/>
                  <a:ext cx="23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19" name="Freihand 118">
                  <a:extLst>
                    <a:ext uri="{FF2B5EF4-FFF2-40B4-BE49-F238E27FC236}">
                      <a16:creationId xmlns:a16="http://schemas.microsoft.com/office/drawing/2014/main" id="{728E2BC7-1449-49C3-819E-82ECBBDFDE4D}"/>
                    </a:ext>
                  </a:extLst>
                </p14:cNvPr>
                <p14:cNvContentPartPr/>
                <p14:nvPr/>
              </p14:nvContentPartPr>
              <p14:xfrm>
                <a:off x="6263734" y="1162205"/>
                <a:ext cx="159120" cy="133200"/>
              </p14:xfrm>
            </p:contentPart>
          </mc:Choice>
          <mc:Fallback>
            <p:pic>
              <p:nvPicPr>
                <p:cNvPr id="119" name="Freihand 118">
                  <a:extLst>
                    <a:ext uri="{FF2B5EF4-FFF2-40B4-BE49-F238E27FC236}">
                      <a16:creationId xmlns:a16="http://schemas.microsoft.com/office/drawing/2014/main" id="{728E2BC7-1449-49C3-819E-82ECBBDFDE4D}"/>
                    </a:ext>
                  </a:extLst>
                </p:cNvPr>
                <p:cNvPicPr/>
                <p:nvPr/>
              </p:nvPicPr>
              <p:blipFill>
                <a:blip r:embed="rId641"/>
                <a:stretch>
                  <a:fillRect/>
                </a:stretch>
              </p:blipFill>
              <p:spPr>
                <a:xfrm>
                  <a:off x="6259414" y="1157885"/>
                  <a:ext cx="167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20" name="Freihand 119">
                  <a:extLst>
                    <a:ext uri="{FF2B5EF4-FFF2-40B4-BE49-F238E27FC236}">
                      <a16:creationId xmlns:a16="http://schemas.microsoft.com/office/drawing/2014/main" id="{B54DBC97-ECE9-4EC1-AE1A-1773E81A04B4}"/>
                    </a:ext>
                  </a:extLst>
                </p14:cNvPr>
                <p14:cNvContentPartPr/>
                <p14:nvPr/>
              </p14:nvContentPartPr>
              <p14:xfrm>
                <a:off x="6533374" y="1164005"/>
                <a:ext cx="21960" cy="117000"/>
              </p14:xfrm>
            </p:contentPart>
          </mc:Choice>
          <mc:Fallback>
            <p:pic>
              <p:nvPicPr>
                <p:cNvPr id="120" name="Freihand 119">
                  <a:extLst>
                    <a:ext uri="{FF2B5EF4-FFF2-40B4-BE49-F238E27FC236}">
                      <a16:creationId xmlns:a16="http://schemas.microsoft.com/office/drawing/2014/main" id="{B54DBC97-ECE9-4EC1-AE1A-1773E81A04B4}"/>
                    </a:ext>
                  </a:extLst>
                </p:cNvPr>
                <p:cNvPicPr/>
                <p:nvPr/>
              </p:nvPicPr>
              <p:blipFill>
                <a:blip r:embed="rId643"/>
                <a:stretch>
                  <a:fillRect/>
                </a:stretch>
              </p:blipFill>
              <p:spPr>
                <a:xfrm>
                  <a:off x="6529054" y="1159685"/>
                  <a:ext cx="3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21" name="Freihand 120">
                  <a:extLst>
                    <a:ext uri="{FF2B5EF4-FFF2-40B4-BE49-F238E27FC236}">
                      <a16:creationId xmlns:a16="http://schemas.microsoft.com/office/drawing/2014/main" id="{A1CF94C2-E39E-4849-888C-95C644F32CAC}"/>
                    </a:ext>
                  </a:extLst>
                </p14:cNvPr>
                <p14:cNvContentPartPr/>
                <p14:nvPr/>
              </p14:nvContentPartPr>
              <p14:xfrm>
                <a:off x="6454894" y="1115765"/>
                <a:ext cx="196560" cy="197280"/>
              </p14:xfrm>
            </p:contentPart>
          </mc:Choice>
          <mc:Fallback>
            <p:pic>
              <p:nvPicPr>
                <p:cNvPr id="121" name="Freihand 120">
                  <a:extLst>
                    <a:ext uri="{FF2B5EF4-FFF2-40B4-BE49-F238E27FC236}">
                      <a16:creationId xmlns:a16="http://schemas.microsoft.com/office/drawing/2014/main" id="{A1CF94C2-E39E-4849-888C-95C644F32CAC}"/>
                    </a:ext>
                  </a:extLst>
                </p:cNvPr>
                <p:cNvPicPr/>
                <p:nvPr/>
              </p:nvPicPr>
              <p:blipFill>
                <a:blip r:embed="rId645"/>
                <a:stretch>
                  <a:fillRect/>
                </a:stretch>
              </p:blipFill>
              <p:spPr>
                <a:xfrm>
                  <a:off x="6450574" y="1111445"/>
                  <a:ext cx="205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53" name="Freihand 152">
                  <a:extLst>
                    <a:ext uri="{FF2B5EF4-FFF2-40B4-BE49-F238E27FC236}">
                      <a16:creationId xmlns:a16="http://schemas.microsoft.com/office/drawing/2014/main" id="{024144C0-E224-483A-AE6A-5E4915634679}"/>
                    </a:ext>
                  </a:extLst>
                </p14:cNvPr>
                <p14:cNvContentPartPr/>
                <p14:nvPr/>
              </p14:nvContentPartPr>
              <p14:xfrm>
                <a:off x="2584174" y="1733525"/>
                <a:ext cx="815400" cy="320760"/>
              </p14:xfrm>
            </p:contentPart>
          </mc:Choice>
          <mc:Fallback>
            <p:pic>
              <p:nvPicPr>
                <p:cNvPr id="153" name="Freihand 152">
                  <a:extLst>
                    <a:ext uri="{FF2B5EF4-FFF2-40B4-BE49-F238E27FC236}">
                      <a16:creationId xmlns:a16="http://schemas.microsoft.com/office/drawing/2014/main" id="{024144C0-E224-483A-AE6A-5E4915634679}"/>
                    </a:ext>
                  </a:extLst>
                </p:cNvPr>
                <p:cNvPicPr/>
                <p:nvPr/>
              </p:nvPicPr>
              <p:blipFill>
                <a:blip r:embed="rId647"/>
                <a:stretch>
                  <a:fillRect/>
                </a:stretch>
              </p:blipFill>
              <p:spPr>
                <a:xfrm>
                  <a:off x="2579854" y="1729205"/>
                  <a:ext cx="8240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54" name="Freihand 153">
                  <a:extLst>
                    <a:ext uri="{FF2B5EF4-FFF2-40B4-BE49-F238E27FC236}">
                      <a16:creationId xmlns:a16="http://schemas.microsoft.com/office/drawing/2014/main" id="{FDFEAC01-1DB0-495F-B51A-C887EB6D1D08}"/>
                    </a:ext>
                  </a:extLst>
                </p14:cNvPr>
                <p14:cNvContentPartPr/>
                <p14:nvPr/>
              </p14:nvContentPartPr>
              <p14:xfrm>
                <a:off x="2780014" y="1908845"/>
                <a:ext cx="360" cy="360"/>
              </p14:xfrm>
            </p:contentPart>
          </mc:Choice>
          <mc:Fallback>
            <p:pic>
              <p:nvPicPr>
                <p:cNvPr id="154" name="Freihand 153">
                  <a:extLst>
                    <a:ext uri="{FF2B5EF4-FFF2-40B4-BE49-F238E27FC236}">
                      <a16:creationId xmlns:a16="http://schemas.microsoft.com/office/drawing/2014/main" id="{FDFEAC01-1DB0-495F-B51A-C887EB6D1D08}"/>
                    </a:ext>
                  </a:extLst>
                </p:cNvPr>
                <p:cNvPicPr/>
                <p:nvPr/>
              </p:nvPicPr>
              <p:blipFill>
                <a:blip r:embed="rId4"/>
                <a:stretch>
                  <a:fillRect/>
                </a:stretch>
              </p:blipFill>
              <p:spPr>
                <a:xfrm>
                  <a:off x="2775694" y="19045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55" name="Freihand 154">
                  <a:extLst>
                    <a:ext uri="{FF2B5EF4-FFF2-40B4-BE49-F238E27FC236}">
                      <a16:creationId xmlns:a16="http://schemas.microsoft.com/office/drawing/2014/main" id="{DD21443F-F7A7-411E-BA70-FE6A0CDE7BF0}"/>
                    </a:ext>
                  </a:extLst>
                </p14:cNvPr>
                <p14:cNvContentPartPr/>
                <p14:nvPr/>
              </p14:nvContentPartPr>
              <p14:xfrm>
                <a:off x="2683174" y="1905965"/>
                <a:ext cx="97200" cy="109080"/>
              </p14:xfrm>
            </p:contentPart>
          </mc:Choice>
          <mc:Fallback>
            <p:pic>
              <p:nvPicPr>
                <p:cNvPr id="155" name="Freihand 154">
                  <a:extLst>
                    <a:ext uri="{FF2B5EF4-FFF2-40B4-BE49-F238E27FC236}">
                      <a16:creationId xmlns:a16="http://schemas.microsoft.com/office/drawing/2014/main" id="{DD21443F-F7A7-411E-BA70-FE6A0CDE7BF0}"/>
                    </a:ext>
                  </a:extLst>
                </p:cNvPr>
                <p:cNvPicPr/>
                <p:nvPr/>
              </p:nvPicPr>
              <p:blipFill>
                <a:blip r:embed="rId650"/>
                <a:stretch>
                  <a:fillRect/>
                </a:stretch>
              </p:blipFill>
              <p:spPr>
                <a:xfrm>
                  <a:off x="2678854" y="1901645"/>
                  <a:ext cx="105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56" name="Freihand 155">
                  <a:extLst>
                    <a:ext uri="{FF2B5EF4-FFF2-40B4-BE49-F238E27FC236}">
                      <a16:creationId xmlns:a16="http://schemas.microsoft.com/office/drawing/2014/main" id="{2D8D5D42-6116-4802-82A0-AC7A51BBEE8E}"/>
                    </a:ext>
                  </a:extLst>
                </p14:cNvPr>
                <p14:cNvContentPartPr/>
                <p14:nvPr/>
              </p14:nvContentPartPr>
              <p14:xfrm>
                <a:off x="2675974" y="1908845"/>
                <a:ext cx="152640" cy="84240"/>
              </p14:xfrm>
            </p:contentPart>
          </mc:Choice>
          <mc:Fallback>
            <p:pic>
              <p:nvPicPr>
                <p:cNvPr id="156" name="Freihand 155">
                  <a:extLst>
                    <a:ext uri="{FF2B5EF4-FFF2-40B4-BE49-F238E27FC236}">
                      <a16:creationId xmlns:a16="http://schemas.microsoft.com/office/drawing/2014/main" id="{2D8D5D42-6116-4802-82A0-AC7A51BBEE8E}"/>
                    </a:ext>
                  </a:extLst>
                </p:cNvPr>
                <p:cNvPicPr/>
                <p:nvPr/>
              </p:nvPicPr>
              <p:blipFill>
                <a:blip r:embed="rId652"/>
                <a:stretch>
                  <a:fillRect/>
                </a:stretch>
              </p:blipFill>
              <p:spPr>
                <a:xfrm>
                  <a:off x="2671654" y="1904525"/>
                  <a:ext cx="161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58" name="Freihand 157">
                  <a:extLst>
                    <a:ext uri="{FF2B5EF4-FFF2-40B4-BE49-F238E27FC236}">
                      <a16:creationId xmlns:a16="http://schemas.microsoft.com/office/drawing/2014/main" id="{7F9FA834-34BD-4D1C-AFB3-894ABE6D2002}"/>
                    </a:ext>
                  </a:extLst>
                </p14:cNvPr>
                <p14:cNvContentPartPr/>
                <p14:nvPr/>
              </p14:nvContentPartPr>
              <p14:xfrm>
                <a:off x="2832214" y="1829645"/>
                <a:ext cx="79920" cy="225000"/>
              </p14:xfrm>
            </p:contentPart>
          </mc:Choice>
          <mc:Fallback>
            <p:pic>
              <p:nvPicPr>
                <p:cNvPr id="158" name="Freihand 157">
                  <a:extLst>
                    <a:ext uri="{FF2B5EF4-FFF2-40B4-BE49-F238E27FC236}">
                      <a16:creationId xmlns:a16="http://schemas.microsoft.com/office/drawing/2014/main" id="{7F9FA834-34BD-4D1C-AFB3-894ABE6D2002}"/>
                    </a:ext>
                  </a:extLst>
                </p:cNvPr>
                <p:cNvPicPr/>
                <p:nvPr/>
              </p:nvPicPr>
              <p:blipFill>
                <a:blip r:embed="rId654"/>
                <a:stretch>
                  <a:fillRect/>
                </a:stretch>
              </p:blipFill>
              <p:spPr>
                <a:xfrm>
                  <a:off x="2827894" y="1825325"/>
                  <a:ext cx="88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60" name="Freihand 159">
                  <a:extLst>
                    <a:ext uri="{FF2B5EF4-FFF2-40B4-BE49-F238E27FC236}">
                      <a16:creationId xmlns:a16="http://schemas.microsoft.com/office/drawing/2014/main" id="{52C43610-8AB7-4D97-A043-4FAFE5329B72}"/>
                    </a:ext>
                  </a:extLst>
                </p14:cNvPr>
                <p14:cNvContentPartPr/>
                <p14:nvPr/>
              </p14:nvContentPartPr>
              <p14:xfrm>
                <a:off x="2944894" y="1826405"/>
                <a:ext cx="81720" cy="110160"/>
              </p14:xfrm>
            </p:contentPart>
          </mc:Choice>
          <mc:Fallback>
            <p:pic>
              <p:nvPicPr>
                <p:cNvPr id="160" name="Freihand 159">
                  <a:extLst>
                    <a:ext uri="{FF2B5EF4-FFF2-40B4-BE49-F238E27FC236}">
                      <a16:creationId xmlns:a16="http://schemas.microsoft.com/office/drawing/2014/main" id="{52C43610-8AB7-4D97-A043-4FAFE5329B72}"/>
                    </a:ext>
                  </a:extLst>
                </p:cNvPr>
                <p:cNvPicPr/>
                <p:nvPr/>
              </p:nvPicPr>
              <p:blipFill>
                <a:blip r:embed="rId656"/>
                <a:stretch>
                  <a:fillRect/>
                </a:stretch>
              </p:blipFill>
              <p:spPr>
                <a:xfrm>
                  <a:off x="2940574" y="1822085"/>
                  <a:ext cx="90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1" name="Freihand 160">
                  <a:extLst>
                    <a:ext uri="{FF2B5EF4-FFF2-40B4-BE49-F238E27FC236}">
                      <a16:creationId xmlns:a16="http://schemas.microsoft.com/office/drawing/2014/main" id="{F5B5252D-8088-47E4-B676-F5960FF58931}"/>
                    </a:ext>
                  </a:extLst>
                </p14:cNvPr>
                <p14:cNvContentPartPr/>
                <p14:nvPr/>
              </p14:nvContentPartPr>
              <p14:xfrm>
                <a:off x="2979454" y="1799765"/>
                <a:ext cx="147600" cy="53280"/>
              </p14:xfrm>
            </p:contentPart>
          </mc:Choice>
          <mc:Fallback>
            <p:pic>
              <p:nvPicPr>
                <p:cNvPr id="161" name="Freihand 160">
                  <a:extLst>
                    <a:ext uri="{FF2B5EF4-FFF2-40B4-BE49-F238E27FC236}">
                      <a16:creationId xmlns:a16="http://schemas.microsoft.com/office/drawing/2014/main" id="{F5B5252D-8088-47E4-B676-F5960FF58931}"/>
                    </a:ext>
                  </a:extLst>
                </p:cNvPr>
                <p:cNvPicPr/>
                <p:nvPr/>
              </p:nvPicPr>
              <p:blipFill>
                <a:blip r:embed="rId658"/>
                <a:stretch>
                  <a:fillRect/>
                </a:stretch>
              </p:blipFill>
              <p:spPr>
                <a:xfrm>
                  <a:off x="2975134" y="1795445"/>
                  <a:ext cx="156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2" name="Freihand 161">
                  <a:extLst>
                    <a:ext uri="{FF2B5EF4-FFF2-40B4-BE49-F238E27FC236}">
                      <a16:creationId xmlns:a16="http://schemas.microsoft.com/office/drawing/2014/main" id="{2A80A0C3-8090-4E29-B42C-D27AD65FFC5D}"/>
                    </a:ext>
                  </a:extLst>
                </p14:cNvPr>
                <p14:cNvContentPartPr/>
                <p14:nvPr/>
              </p14:nvContentPartPr>
              <p14:xfrm>
                <a:off x="3095374" y="1835765"/>
                <a:ext cx="41760" cy="76320"/>
              </p14:xfrm>
            </p:contentPart>
          </mc:Choice>
          <mc:Fallback>
            <p:pic>
              <p:nvPicPr>
                <p:cNvPr id="162" name="Freihand 161">
                  <a:extLst>
                    <a:ext uri="{FF2B5EF4-FFF2-40B4-BE49-F238E27FC236}">
                      <a16:creationId xmlns:a16="http://schemas.microsoft.com/office/drawing/2014/main" id="{2A80A0C3-8090-4E29-B42C-D27AD65FFC5D}"/>
                    </a:ext>
                  </a:extLst>
                </p:cNvPr>
                <p:cNvPicPr/>
                <p:nvPr/>
              </p:nvPicPr>
              <p:blipFill>
                <a:blip r:embed="rId660"/>
                <a:stretch>
                  <a:fillRect/>
                </a:stretch>
              </p:blipFill>
              <p:spPr>
                <a:xfrm>
                  <a:off x="3091054" y="1831445"/>
                  <a:ext cx="50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3" name="Freihand 162">
                  <a:extLst>
                    <a:ext uri="{FF2B5EF4-FFF2-40B4-BE49-F238E27FC236}">
                      <a16:creationId xmlns:a16="http://schemas.microsoft.com/office/drawing/2014/main" id="{9DB1F187-91AC-402B-A5B3-DE4E9BEDBD21}"/>
                    </a:ext>
                  </a:extLst>
                </p14:cNvPr>
                <p14:cNvContentPartPr/>
                <p14:nvPr/>
              </p14:nvContentPartPr>
              <p14:xfrm>
                <a:off x="3141094" y="1821725"/>
                <a:ext cx="99720" cy="91800"/>
              </p14:xfrm>
            </p:contentPart>
          </mc:Choice>
          <mc:Fallback>
            <p:pic>
              <p:nvPicPr>
                <p:cNvPr id="163" name="Freihand 162">
                  <a:extLst>
                    <a:ext uri="{FF2B5EF4-FFF2-40B4-BE49-F238E27FC236}">
                      <a16:creationId xmlns:a16="http://schemas.microsoft.com/office/drawing/2014/main" id="{9DB1F187-91AC-402B-A5B3-DE4E9BEDBD21}"/>
                    </a:ext>
                  </a:extLst>
                </p:cNvPr>
                <p:cNvPicPr/>
                <p:nvPr/>
              </p:nvPicPr>
              <p:blipFill>
                <a:blip r:embed="rId662"/>
                <a:stretch>
                  <a:fillRect/>
                </a:stretch>
              </p:blipFill>
              <p:spPr>
                <a:xfrm>
                  <a:off x="3136774" y="1817405"/>
                  <a:ext cx="108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4" name="Freihand 163">
                  <a:extLst>
                    <a:ext uri="{FF2B5EF4-FFF2-40B4-BE49-F238E27FC236}">
                      <a16:creationId xmlns:a16="http://schemas.microsoft.com/office/drawing/2014/main" id="{BA3EA328-88C5-488A-8A3D-9C4B181F3108}"/>
                    </a:ext>
                  </a:extLst>
                </p14:cNvPr>
                <p14:cNvContentPartPr/>
                <p14:nvPr/>
              </p14:nvContentPartPr>
              <p14:xfrm>
                <a:off x="2918614" y="1928285"/>
                <a:ext cx="365400" cy="19800"/>
              </p14:xfrm>
            </p:contentPart>
          </mc:Choice>
          <mc:Fallback>
            <p:pic>
              <p:nvPicPr>
                <p:cNvPr id="164" name="Freihand 163">
                  <a:extLst>
                    <a:ext uri="{FF2B5EF4-FFF2-40B4-BE49-F238E27FC236}">
                      <a16:creationId xmlns:a16="http://schemas.microsoft.com/office/drawing/2014/main" id="{BA3EA328-88C5-488A-8A3D-9C4B181F3108}"/>
                    </a:ext>
                  </a:extLst>
                </p:cNvPr>
                <p:cNvPicPr/>
                <p:nvPr/>
              </p:nvPicPr>
              <p:blipFill>
                <a:blip r:embed="rId664"/>
                <a:stretch>
                  <a:fillRect/>
                </a:stretch>
              </p:blipFill>
              <p:spPr>
                <a:xfrm>
                  <a:off x="2914294" y="1923965"/>
                  <a:ext cx="374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5" name="Freihand 164">
                  <a:extLst>
                    <a:ext uri="{FF2B5EF4-FFF2-40B4-BE49-F238E27FC236}">
                      <a16:creationId xmlns:a16="http://schemas.microsoft.com/office/drawing/2014/main" id="{7870469A-5F7A-4273-B93A-04CA0A029849}"/>
                    </a:ext>
                  </a:extLst>
                </p14:cNvPr>
                <p14:cNvContentPartPr/>
                <p14:nvPr/>
              </p14:nvContentPartPr>
              <p14:xfrm>
                <a:off x="2906734" y="2006045"/>
                <a:ext cx="141120" cy="104040"/>
              </p14:xfrm>
            </p:contentPart>
          </mc:Choice>
          <mc:Fallback>
            <p:pic>
              <p:nvPicPr>
                <p:cNvPr id="165" name="Freihand 164">
                  <a:extLst>
                    <a:ext uri="{FF2B5EF4-FFF2-40B4-BE49-F238E27FC236}">
                      <a16:creationId xmlns:a16="http://schemas.microsoft.com/office/drawing/2014/main" id="{7870469A-5F7A-4273-B93A-04CA0A029849}"/>
                    </a:ext>
                  </a:extLst>
                </p:cNvPr>
                <p:cNvPicPr/>
                <p:nvPr/>
              </p:nvPicPr>
              <p:blipFill>
                <a:blip r:embed="rId666"/>
                <a:stretch>
                  <a:fillRect/>
                </a:stretch>
              </p:blipFill>
              <p:spPr>
                <a:xfrm>
                  <a:off x="2902414" y="2001725"/>
                  <a:ext cx="149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6" name="Freihand 165">
                  <a:extLst>
                    <a:ext uri="{FF2B5EF4-FFF2-40B4-BE49-F238E27FC236}">
                      <a16:creationId xmlns:a16="http://schemas.microsoft.com/office/drawing/2014/main" id="{A60BA741-790A-43B8-98C2-A2769252146A}"/>
                    </a:ext>
                  </a:extLst>
                </p14:cNvPr>
                <p14:cNvContentPartPr/>
                <p14:nvPr/>
              </p14:nvContentPartPr>
              <p14:xfrm>
                <a:off x="3022654" y="2003165"/>
                <a:ext cx="70200" cy="115200"/>
              </p14:xfrm>
            </p:contentPart>
          </mc:Choice>
          <mc:Fallback>
            <p:pic>
              <p:nvPicPr>
                <p:cNvPr id="166" name="Freihand 165">
                  <a:extLst>
                    <a:ext uri="{FF2B5EF4-FFF2-40B4-BE49-F238E27FC236}">
                      <a16:creationId xmlns:a16="http://schemas.microsoft.com/office/drawing/2014/main" id="{A60BA741-790A-43B8-98C2-A2769252146A}"/>
                    </a:ext>
                  </a:extLst>
                </p:cNvPr>
                <p:cNvPicPr/>
                <p:nvPr/>
              </p:nvPicPr>
              <p:blipFill>
                <a:blip r:embed="rId668"/>
                <a:stretch>
                  <a:fillRect/>
                </a:stretch>
              </p:blipFill>
              <p:spPr>
                <a:xfrm>
                  <a:off x="3018334" y="1998845"/>
                  <a:ext cx="78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7" name="Freihand 166">
                  <a:extLst>
                    <a:ext uri="{FF2B5EF4-FFF2-40B4-BE49-F238E27FC236}">
                      <a16:creationId xmlns:a16="http://schemas.microsoft.com/office/drawing/2014/main" id="{A12F51FC-A9FB-4D61-B20D-D9310DF5801A}"/>
                    </a:ext>
                  </a:extLst>
                </p14:cNvPr>
                <p14:cNvContentPartPr/>
                <p14:nvPr/>
              </p14:nvContentPartPr>
              <p14:xfrm>
                <a:off x="3130294" y="2012165"/>
                <a:ext cx="106920" cy="101160"/>
              </p14:xfrm>
            </p:contentPart>
          </mc:Choice>
          <mc:Fallback>
            <p:pic>
              <p:nvPicPr>
                <p:cNvPr id="167" name="Freihand 166">
                  <a:extLst>
                    <a:ext uri="{FF2B5EF4-FFF2-40B4-BE49-F238E27FC236}">
                      <a16:creationId xmlns:a16="http://schemas.microsoft.com/office/drawing/2014/main" id="{A12F51FC-A9FB-4D61-B20D-D9310DF5801A}"/>
                    </a:ext>
                  </a:extLst>
                </p:cNvPr>
                <p:cNvPicPr/>
                <p:nvPr/>
              </p:nvPicPr>
              <p:blipFill>
                <a:blip r:embed="rId670"/>
                <a:stretch>
                  <a:fillRect/>
                </a:stretch>
              </p:blipFill>
              <p:spPr>
                <a:xfrm>
                  <a:off x="3125974" y="2007845"/>
                  <a:ext cx="115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8" name="Freihand 167">
                  <a:extLst>
                    <a:ext uri="{FF2B5EF4-FFF2-40B4-BE49-F238E27FC236}">
                      <a16:creationId xmlns:a16="http://schemas.microsoft.com/office/drawing/2014/main" id="{3B7970A0-741E-42E1-A1B5-742335B3ED1D}"/>
                    </a:ext>
                  </a:extLst>
                </p14:cNvPr>
                <p14:cNvContentPartPr/>
                <p14:nvPr/>
              </p14:nvContentPartPr>
              <p14:xfrm>
                <a:off x="3246934" y="1999205"/>
                <a:ext cx="141840" cy="114120"/>
              </p14:xfrm>
            </p:contentPart>
          </mc:Choice>
          <mc:Fallback>
            <p:pic>
              <p:nvPicPr>
                <p:cNvPr id="168" name="Freihand 167">
                  <a:extLst>
                    <a:ext uri="{FF2B5EF4-FFF2-40B4-BE49-F238E27FC236}">
                      <a16:creationId xmlns:a16="http://schemas.microsoft.com/office/drawing/2014/main" id="{3B7970A0-741E-42E1-A1B5-742335B3ED1D}"/>
                    </a:ext>
                  </a:extLst>
                </p:cNvPr>
                <p:cNvPicPr/>
                <p:nvPr/>
              </p:nvPicPr>
              <p:blipFill>
                <a:blip r:embed="rId672"/>
                <a:stretch>
                  <a:fillRect/>
                </a:stretch>
              </p:blipFill>
              <p:spPr>
                <a:xfrm>
                  <a:off x="3242614" y="1994885"/>
                  <a:ext cx="150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9" name="Freihand 168">
                  <a:extLst>
                    <a:ext uri="{FF2B5EF4-FFF2-40B4-BE49-F238E27FC236}">
                      <a16:creationId xmlns:a16="http://schemas.microsoft.com/office/drawing/2014/main" id="{F8949BBD-CDE3-4D6B-84A2-2FB45B3C53C1}"/>
                    </a:ext>
                  </a:extLst>
                </p14:cNvPr>
                <p14:cNvContentPartPr/>
                <p14:nvPr/>
              </p14:nvContentPartPr>
              <p14:xfrm>
                <a:off x="3732934" y="1840085"/>
                <a:ext cx="51840" cy="122040"/>
              </p14:xfrm>
            </p:contentPart>
          </mc:Choice>
          <mc:Fallback>
            <p:pic>
              <p:nvPicPr>
                <p:cNvPr id="169" name="Freihand 168">
                  <a:extLst>
                    <a:ext uri="{FF2B5EF4-FFF2-40B4-BE49-F238E27FC236}">
                      <a16:creationId xmlns:a16="http://schemas.microsoft.com/office/drawing/2014/main" id="{F8949BBD-CDE3-4D6B-84A2-2FB45B3C53C1}"/>
                    </a:ext>
                  </a:extLst>
                </p:cNvPr>
                <p:cNvPicPr/>
                <p:nvPr/>
              </p:nvPicPr>
              <p:blipFill>
                <a:blip r:embed="rId674"/>
                <a:stretch>
                  <a:fillRect/>
                </a:stretch>
              </p:blipFill>
              <p:spPr>
                <a:xfrm>
                  <a:off x="3728614" y="1835765"/>
                  <a:ext cx="60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0" name="Freihand 169">
                  <a:extLst>
                    <a:ext uri="{FF2B5EF4-FFF2-40B4-BE49-F238E27FC236}">
                      <a16:creationId xmlns:a16="http://schemas.microsoft.com/office/drawing/2014/main" id="{53106257-CE5C-4315-93EC-91601194D7BE}"/>
                    </a:ext>
                  </a:extLst>
                </p14:cNvPr>
                <p14:cNvContentPartPr/>
                <p14:nvPr/>
              </p14:nvContentPartPr>
              <p14:xfrm>
                <a:off x="3674254" y="1900925"/>
                <a:ext cx="173520" cy="6840"/>
              </p14:xfrm>
            </p:contentPart>
          </mc:Choice>
          <mc:Fallback>
            <p:pic>
              <p:nvPicPr>
                <p:cNvPr id="170" name="Freihand 169">
                  <a:extLst>
                    <a:ext uri="{FF2B5EF4-FFF2-40B4-BE49-F238E27FC236}">
                      <a16:creationId xmlns:a16="http://schemas.microsoft.com/office/drawing/2014/main" id="{53106257-CE5C-4315-93EC-91601194D7BE}"/>
                    </a:ext>
                  </a:extLst>
                </p:cNvPr>
                <p:cNvPicPr/>
                <p:nvPr/>
              </p:nvPicPr>
              <p:blipFill>
                <a:blip r:embed="rId676"/>
                <a:stretch>
                  <a:fillRect/>
                </a:stretch>
              </p:blipFill>
              <p:spPr>
                <a:xfrm>
                  <a:off x="3669934" y="1896605"/>
                  <a:ext cx="182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1" name="Freihand 170">
                  <a:extLst>
                    <a:ext uri="{FF2B5EF4-FFF2-40B4-BE49-F238E27FC236}">
                      <a16:creationId xmlns:a16="http://schemas.microsoft.com/office/drawing/2014/main" id="{BA528969-CFD8-4D9C-92E1-252517848855}"/>
                    </a:ext>
                  </a:extLst>
                </p14:cNvPr>
                <p14:cNvContentPartPr/>
                <p14:nvPr/>
              </p14:nvContentPartPr>
              <p14:xfrm>
                <a:off x="4194454" y="1770605"/>
                <a:ext cx="144000" cy="150840"/>
              </p14:xfrm>
            </p:contentPart>
          </mc:Choice>
          <mc:Fallback>
            <p:pic>
              <p:nvPicPr>
                <p:cNvPr id="171" name="Freihand 170">
                  <a:extLst>
                    <a:ext uri="{FF2B5EF4-FFF2-40B4-BE49-F238E27FC236}">
                      <a16:creationId xmlns:a16="http://schemas.microsoft.com/office/drawing/2014/main" id="{BA528969-CFD8-4D9C-92E1-252517848855}"/>
                    </a:ext>
                  </a:extLst>
                </p:cNvPr>
                <p:cNvPicPr/>
                <p:nvPr/>
              </p:nvPicPr>
              <p:blipFill>
                <a:blip r:embed="rId678"/>
                <a:stretch>
                  <a:fillRect/>
                </a:stretch>
              </p:blipFill>
              <p:spPr>
                <a:xfrm>
                  <a:off x="4190134" y="1766285"/>
                  <a:ext cx="152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2" name="Freihand 171">
                  <a:extLst>
                    <a:ext uri="{FF2B5EF4-FFF2-40B4-BE49-F238E27FC236}">
                      <a16:creationId xmlns:a16="http://schemas.microsoft.com/office/drawing/2014/main" id="{38246C13-5388-448F-A10B-E5DB8EA17BF8}"/>
                    </a:ext>
                  </a:extLst>
                </p14:cNvPr>
                <p14:cNvContentPartPr/>
                <p14:nvPr/>
              </p14:nvContentPartPr>
              <p14:xfrm>
                <a:off x="4439614" y="1739285"/>
                <a:ext cx="114120" cy="144360"/>
              </p14:xfrm>
            </p:contentPart>
          </mc:Choice>
          <mc:Fallback>
            <p:pic>
              <p:nvPicPr>
                <p:cNvPr id="172" name="Freihand 171">
                  <a:extLst>
                    <a:ext uri="{FF2B5EF4-FFF2-40B4-BE49-F238E27FC236}">
                      <a16:creationId xmlns:a16="http://schemas.microsoft.com/office/drawing/2014/main" id="{38246C13-5388-448F-A10B-E5DB8EA17BF8}"/>
                    </a:ext>
                  </a:extLst>
                </p:cNvPr>
                <p:cNvPicPr/>
                <p:nvPr/>
              </p:nvPicPr>
              <p:blipFill>
                <a:blip r:embed="rId680"/>
                <a:stretch>
                  <a:fillRect/>
                </a:stretch>
              </p:blipFill>
              <p:spPr>
                <a:xfrm>
                  <a:off x="4435294" y="1734965"/>
                  <a:ext cx="122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3" name="Freihand 172">
                  <a:extLst>
                    <a:ext uri="{FF2B5EF4-FFF2-40B4-BE49-F238E27FC236}">
                      <a16:creationId xmlns:a16="http://schemas.microsoft.com/office/drawing/2014/main" id="{7CDFC1CC-0073-4900-89B8-783F085721C6}"/>
                    </a:ext>
                  </a:extLst>
                </p14:cNvPr>
                <p14:cNvContentPartPr/>
                <p14:nvPr/>
              </p14:nvContentPartPr>
              <p14:xfrm>
                <a:off x="4627534" y="1814165"/>
                <a:ext cx="128520" cy="12240"/>
              </p14:xfrm>
            </p:contentPart>
          </mc:Choice>
          <mc:Fallback>
            <p:pic>
              <p:nvPicPr>
                <p:cNvPr id="173" name="Freihand 172">
                  <a:extLst>
                    <a:ext uri="{FF2B5EF4-FFF2-40B4-BE49-F238E27FC236}">
                      <a16:creationId xmlns:a16="http://schemas.microsoft.com/office/drawing/2014/main" id="{7CDFC1CC-0073-4900-89B8-783F085721C6}"/>
                    </a:ext>
                  </a:extLst>
                </p:cNvPr>
                <p:cNvPicPr/>
                <p:nvPr/>
              </p:nvPicPr>
              <p:blipFill>
                <a:blip r:embed="rId682"/>
                <a:stretch>
                  <a:fillRect/>
                </a:stretch>
              </p:blipFill>
              <p:spPr>
                <a:xfrm>
                  <a:off x="4623214" y="1809845"/>
                  <a:ext cx="137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4" name="Freihand 173">
                  <a:extLst>
                    <a:ext uri="{FF2B5EF4-FFF2-40B4-BE49-F238E27FC236}">
                      <a16:creationId xmlns:a16="http://schemas.microsoft.com/office/drawing/2014/main" id="{A02785DD-ECBE-45AE-B774-063BEBF23971}"/>
                    </a:ext>
                  </a:extLst>
                </p14:cNvPr>
                <p14:cNvContentPartPr/>
                <p14:nvPr/>
              </p14:nvContentPartPr>
              <p14:xfrm>
                <a:off x="4844254" y="1767005"/>
                <a:ext cx="113760" cy="101160"/>
              </p14:xfrm>
            </p:contentPart>
          </mc:Choice>
          <mc:Fallback>
            <p:pic>
              <p:nvPicPr>
                <p:cNvPr id="174" name="Freihand 173">
                  <a:extLst>
                    <a:ext uri="{FF2B5EF4-FFF2-40B4-BE49-F238E27FC236}">
                      <a16:creationId xmlns:a16="http://schemas.microsoft.com/office/drawing/2014/main" id="{A02785DD-ECBE-45AE-B774-063BEBF23971}"/>
                    </a:ext>
                  </a:extLst>
                </p:cNvPr>
                <p:cNvPicPr/>
                <p:nvPr/>
              </p:nvPicPr>
              <p:blipFill>
                <a:blip r:embed="rId684"/>
                <a:stretch>
                  <a:fillRect/>
                </a:stretch>
              </p:blipFill>
              <p:spPr>
                <a:xfrm>
                  <a:off x="4839934" y="1762685"/>
                  <a:ext cx="122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5" name="Freihand 174">
                  <a:extLst>
                    <a:ext uri="{FF2B5EF4-FFF2-40B4-BE49-F238E27FC236}">
                      <a16:creationId xmlns:a16="http://schemas.microsoft.com/office/drawing/2014/main" id="{F072E974-81CF-4C0A-9EDD-AAF1C654F04F}"/>
                    </a:ext>
                  </a:extLst>
                </p14:cNvPr>
                <p14:cNvContentPartPr/>
                <p14:nvPr/>
              </p14:nvContentPartPr>
              <p14:xfrm>
                <a:off x="4842454" y="1689245"/>
                <a:ext cx="242280" cy="253440"/>
              </p14:xfrm>
            </p:contentPart>
          </mc:Choice>
          <mc:Fallback>
            <p:pic>
              <p:nvPicPr>
                <p:cNvPr id="175" name="Freihand 174">
                  <a:extLst>
                    <a:ext uri="{FF2B5EF4-FFF2-40B4-BE49-F238E27FC236}">
                      <a16:creationId xmlns:a16="http://schemas.microsoft.com/office/drawing/2014/main" id="{F072E974-81CF-4C0A-9EDD-AAF1C654F04F}"/>
                    </a:ext>
                  </a:extLst>
                </p:cNvPr>
                <p:cNvPicPr/>
                <p:nvPr/>
              </p:nvPicPr>
              <p:blipFill>
                <a:blip r:embed="rId686"/>
                <a:stretch>
                  <a:fillRect/>
                </a:stretch>
              </p:blipFill>
              <p:spPr>
                <a:xfrm>
                  <a:off x="4838134" y="1684925"/>
                  <a:ext cx="2509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6" name="Freihand 175">
                  <a:extLst>
                    <a:ext uri="{FF2B5EF4-FFF2-40B4-BE49-F238E27FC236}">
                      <a16:creationId xmlns:a16="http://schemas.microsoft.com/office/drawing/2014/main" id="{402CB6E4-F30E-4EED-927F-AA682820174E}"/>
                    </a:ext>
                  </a:extLst>
                </p14:cNvPr>
                <p14:cNvContentPartPr/>
                <p14:nvPr/>
              </p14:nvContentPartPr>
              <p14:xfrm>
                <a:off x="4052614" y="1673405"/>
                <a:ext cx="129960" cy="299880"/>
              </p14:xfrm>
            </p:contentPart>
          </mc:Choice>
          <mc:Fallback>
            <p:pic>
              <p:nvPicPr>
                <p:cNvPr id="176" name="Freihand 175">
                  <a:extLst>
                    <a:ext uri="{FF2B5EF4-FFF2-40B4-BE49-F238E27FC236}">
                      <a16:creationId xmlns:a16="http://schemas.microsoft.com/office/drawing/2014/main" id="{402CB6E4-F30E-4EED-927F-AA682820174E}"/>
                    </a:ext>
                  </a:extLst>
                </p:cNvPr>
                <p:cNvPicPr/>
                <p:nvPr/>
              </p:nvPicPr>
              <p:blipFill>
                <a:blip r:embed="rId688"/>
                <a:stretch>
                  <a:fillRect/>
                </a:stretch>
              </p:blipFill>
              <p:spPr>
                <a:xfrm>
                  <a:off x="4048294" y="1669085"/>
                  <a:ext cx="1386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7" name="Freihand 176">
                  <a:extLst>
                    <a:ext uri="{FF2B5EF4-FFF2-40B4-BE49-F238E27FC236}">
                      <a16:creationId xmlns:a16="http://schemas.microsoft.com/office/drawing/2014/main" id="{83D337AC-1408-4022-A4E5-3AF1752249F0}"/>
                    </a:ext>
                  </a:extLst>
                </p14:cNvPr>
                <p14:cNvContentPartPr/>
                <p14:nvPr/>
              </p14:nvContentPartPr>
              <p14:xfrm>
                <a:off x="5090854" y="1480085"/>
                <a:ext cx="102600" cy="122760"/>
              </p14:xfrm>
            </p:contentPart>
          </mc:Choice>
          <mc:Fallback>
            <p:pic>
              <p:nvPicPr>
                <p:cNvPr id="177" name="Freihand 176">
                  <a:extLst>
                    <a:ext uri="{FF2B5EF4-FFF2-40B4-BE49-F238E27FC236}">
                      <a16:creationId xmlns:a16="http://schemas.microsoft.com/office/drawing/2014/main" id="{83D337AC-1408-4022-A4E5-3AF1752249F0}"/>
                    </a:ext>
                  </a:extLst>
                </p:cNvPr>
                <p:cNvPicPr/>
                <p:nvPr/>
              </p:nvPicPr>
              <p:blipFill>
                <a:blip r:embed="rId690"/>
                <a:stretch>
                  <a:fillRect/>
                </a:stretch>
              </p:blipFill>
              <p:spPr>
                <a:xfrm>
                  <a:off x="5086534" y="1475765"/>
                  <a:ext cx="111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8" name="Freihand 177">
                  <a:extLst>
                    <a:ext uri="{FF2B5EF4-FFF2-40B4-BE49-F238E27FC236}">
                      <a16:creationId xmlns:a16="http://schemas.microsoft.com/office/drawing/2014/main" id="{3F58762C-19B0-447F-972D-AB4D19BF17C6}"/>
                    </a:ext>
                  </a:extLst>
                </p14:cNvPr>
                <p14:cNvContentPartPr/>
                <p14:nvPr/>
              </p14:nvContentPartPr>
              <p14:xfrm>
                <a:off x="5161414" y="1530485"/>
                <a:ext cx="99360" cy="105840"/>
              </p14:xfrm>
            </p:contentPart>
          </mc:Choice>
          <mc:Fallback>
            <p:pic>
              <p:nvPicPr>
                <p:cNvPr id="178" name="Freihand 177">
                  <a:extLst>
                    <a:ext uri="{FF2B5EF4-FFF2-40B4-BE49-F238E27FC236}">
                      <a16:creationId xmlns:a16="http://schemas.microsoft.com/office/drawing/2014/main" id="{3F58762C-19B0-447F-972D-AB4D19BF17C6}"/>
                    </a:ext>
                  </a:extLst>
                </p:cNvPr>
                <p:cNvPicPr/>
                <p:nvPr/>
              </p:nvPicPr>
              <p:blipFill>
                <a:blip r:embed="rId692"/>
                <a:stretch>
                  <a:fillRect/>
                </a:stretch>
              </p:blipFill>
              <p:spPr>
                <a:xfrm>
                  <a:off x="5157094" y="1526165"/>
                  <a:ext cx="10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79" name="Freihand 178">
                  <a:extLst>
                    <a:ext uri="{FF2B5EF4-FFF2-40B4-BE49-F238E27FC236}">
                      <a16:creationId xmlns:a16="http://schemas.microsoft.com/office/drawing/2014/main" id="{418288EE-ED4A-41B0-A89D-D26F90FF3BF2}"/>
                    </a:ext>
                  </a:extLst>
                </p14:cNvPr>
                <p14:cNvContentPartPr/>
                <p14:nvPr/>
              </p14:nvContentPartPr>
              <p14:xfrm>
                <a:off x="5192374" y="1594565"/>
                <a:ext cx="104400" cy="108360"/>
              </p14:xfrm>
            </p:contentPart>
          </mc:Choice>
          <mc:Fallback>
            <p:pic>
              <p:nvPicPr>
                <p:cNvPr id="179" name="Freihand 178">
                  <a:extLst>
                    <a:ext uri="{FF2B5EF4-FFF2-40B4-BE49-F238E27FC236}">
                      <a16:creationId xmlns:a16="http://schemas.microsoft.com/office/drawing/2014/main" id="{418288EE-ED4A-41B0-A89D-D26F90FF3BF2}"/>
                    </a:ext>
                  </a:extLst>
                </p:cNvPr>
                <p:cNvPicPr/>
                <p:nvPr/>
              </p:nvPicPr>
              <p:blipFill>
                <a:blip r:embed="rId694"/>
                <a:stretch>
                  <a:fillRect/>
                </a:stretch>
              </p:blipFill>
              <p:spPr>
                <a:xfrm>
                  <a:off x="5188054" y="1590245"/>
                  <a:ext cx="113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81" name="Freihand 180">
                  <a:extLst>
                    <a:ext uri="{FF2B5EF4-FFF2-40B4-BE49-F238E27FC236}">
                      <a16:creationId xmlns:a16="http://schemas.microsoft.com/office/drawing/2014/main" id="{94704509-9B3D-4BB9-964B-72A821AA7AA4}"/>
                    </a:ext>
                  </a:extLst>
                </p14:cNvPr>
                <p14:cNvContentPartPr/>
                <p14:nvPr/>
              </p14:nvContentPartPr>
              <p14:xfrm>
                <a:off x="5399014" y="1643525"/>
                <a:ext cx="107640" cy="312480"/>
              </p14:xfrm>
            </p:contentPart>
          </mc:Choice>
          <mc:Fallback>
            <p:pic>
              <p:nvPicPr>
                <p:cNvPr id="181" name="Freihand 180">
                  <a:extLst>
                    <a:ext uri="{FF2B5EF4-FFF2-40B4-BE49-F238E27FC236}">
                      <a16:creationId xmlns:a16="http://schemas.microsoft.com/office/drawing/2014/main" id="{94704509-9B3D-4BB9-964B-72A821AA7AA4}"/>
                    </a:ext>
                  </a:extLst>
                </p:cNvPr>
                <p:cNvPicPr/>
                <p:nvPr/>
              </p:nvPicPr>
              <p:blipFill>
                <a:blip r:embed="rId696"/>
                <a:stretch>
                  <a:fillRect/>
                </a:stretch>
              </p:blipFill>
              <p:spPr>
                <a:xfrm>
                  <a:off x="5394694" y="1639205"/>
                  <a:ext cx="1162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82" name="Freihand 181">
                  <a:extLst>
                    <a:ext uri="{FF2B5EF4-FFF2-40B4-BE49-F238E27FC236}">
                      <a16:creationId xmlns:a16="http://schemas.microsoft.com/office/drawing/2014/main" id="{C8A85176-6645-43F7-A7CA-50D8C0A45596}"/>
                    </a:ext>
                  </a:extLst>
                </p14:cNvPr>
                <p14:cNvContentPartPr/>
                <p14:nvPr/>
              </p14:nvContentPartPr>
              <p14:xfrm>
                <a:off x="5611054" y="1674125"/>
                <a:ext cx="132480" cy="184680"/>
              </p14:xfrm>
            </p:contentPart>
          </mc:Choice>
          <mc:Fallback>
            <p:pic>
              <p:nvPicPr>
                <p:cNvPr id="182" name="Freihand 181">
                  <a:extLst>
                    <a:ext uri="{FF2B5EF4-FFF2-40B4-BE49-F238E27FC236}">
                      <a16:creationId xmlns:a16="http://schemas.microsoft.com/office/drawing/2014/main" id="{C8A85176-6645-43F7-A7CA-50D8C0A45596}"/>
                    </a:ext>
                  </a:extLst>
                </p:cNvPr>
                <p:cNvPicPr/>
                <p:nvPr/>
              </p:nvPicPr>
              <p:blipFill>
                <a:blip r:embed="rId698"/>
                <a:stretch>
                  <a:fillRect/>
                </a:stretch>
              </p:blipFill>
              <p:spPr>
                <a:xfrm>
                  <a:off x="5606374" y="1669805"/>
                  <a:ext cx="141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83" name="Freihand 182">
                  <a:extLst>
                    <a:ext uri="{FF2B5EF4-FFF2-40B4-BE49-F238E27FC236}">
                      <a16:creationId xmlns:a16="http://schemas.microsoft.com/office/drawing/2014/main" id="{6963F5F5-4ED0-46CF-A1CF-573283BA7CAE}"/>
                    </a:ext>
                  </a:extLst>
                </p14:cNvPr>
                <p14:cNvContentPartPr/>
                <p14:nvPr/>
              </p14:nvContentPartPr>
              <p14:xfrm>
                <a:off x="5804734" y="1716605"/>
                <a:ext cx="90000" cy="132840"/>
              </p14:xfrm>
            </p:contentPart>
          </mc:Choice>
          <mc:Fallback>
            <p:pic>
              <p:nvPicPr>
                <p:cNvPr id="183" name="Freihand 182">
                  <a:extLst>
                    <a:ext uri="{FF2B5EF4-FFF2-40B4-BE49-F238E27FC236}">
                      <a16:creationId xmlns:a16="http://schemas.microsoft.com/office/drawing/2014/main" id="{6963F5F5-4ED0-46CF-A1CF-573283BA7CAE}"/>
                    </a:ext>
                  </a:extLst>
                </p:cNvPr>
                <p:cNvPicPr/>
                <p:nvPr/>
              </p:nvPicPr>
              <p:blipFill>
                <a:blip r:embed="rId700"/>
                <a:stretch>
                  <a:fillRect/>
                </a:stretch>
              </p:blipFill>
              <p:spPr>
                <a:xfrm>
                  <a:off x="5800414" y="1712285"/>
                  <a:ext cx="98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84" name="Freihand 183">
                  <a:extLst>
                    <a:ext uri="{FF2B5EF4-FFF2-40B4-BE49-F238E27FC236}">
                      <a16:creationId xmlns:a16="http://schemas.microsoft.com/office/drawing/2014/main" id="{A42B1969-B7E4-4165-9CF4-688396C1BB34}"/>
                    </a:ext>
                  </a:extLst>
                </p14:cNvPr>
                <p14:cNvContentPartPr/>
                <p14:nvPr/>
              </p14:nvContentPartPr>
              <p14:xfrm>
                <a:off x="6057454" y="1762325"/>
                <a:ext cx="153360" cy="18000"/>
              </p14:xfrm>
            </p:contentPart>
          </mc:Choice>
          <mc:Fallback>
            <p:pic>
              <p:nvPicPr>
                <p:cNvPr id="184" name="Freihand 183">
                  <a:extLst>
                    <a:ext uri="{FF2B5EF4-FFF2-40B4-BE49-F238E27FC236}">
                      <a16:creationId xmlns:a16="http://schemas.microsoft.com/office/drawing/2014/main" id="{A42B1969-B7E4-4165-9CF4-688396C1BB34}"/>
                    </a:ext>
                  </a:extLst>
                </p:cNvPr>
                <p:cNvPicPr/>
                <p:nvPr/>
              </p:nvPicPr>
              <p:blipFill>
                <a:blip r:embed="rId702"/>
                <a:stretch>
                  <a:fillRect/>
                </a:stretch>
              </p:blipFill>
              <p:spPr>
                <a:xfrm>
                  <a:off x="6053134" y="1758005"/>
                  <a:ext cx="162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86" name="Freihand 185">
                  <a:extLst>
                    <a:ext uri="{FF2B5EF4-FFF2-40B4-BE49-F238E27FC236}">
                      <a16:creationId xmlns:a16="http://schemas.microsoft.com/office/drawing/2014/main" id="{8EC153D9-366B-4F6D-9670-7C5355859009}"/>
                    </a:ext>
                  </a:extLst>
                </p14:cNvPr>
                <p14:cNvContentPartPr/>
                <p14:nvPr/>
              </p14:nvContentPartPr>
              <p14:xfrm>
                <a:off x="6544894" y="1570805"/>
                <a:ext cx="93240" cy="110520"/>
              </p14:xfrm>
            </p:contentPart>
          </mc:Choice>
          <mc:Fallback>
            <p:pic>
              <p:nvPicPr>
                <p:cNvPr id="186" name="Freihand 185">
                  <a:extLst>
                    <a:ext uri="{FF2B5EF4-FFF2-40B4-BE49-F238E27FC236}">
                      <a16:creationId xmlns:a16="http://schemas.microsoft.com/office/drawing/2014/main" id="{8EC153D9-366B-4F6D-9670-7C5355859009}"/>
                    </a:ext>
                  </a:extLst>
                </p:cNvPr>
                <p:cNvPicPr/>
                <p:nvPr/>
              </p:nvPicPr>
              <p:blipFill>
                <a:blip r:embed="rId704"/>
                <a:stretch>
                  <a:fillRect/>
                </a:stretch>
              </p:blipFill>
              <p:spPr>
                <a:xfrm>
                  <a:off x="6540574" y="1566485"/>
                  <a:ext cx="101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87" name="Freihand 186">
                  <a:extLst>
                    <a:ext uri="{FF2B5EF4-FFF2-40B4-BE49-F238E27FC236}">
                      <a16:creationId xmlns:a16="http://schemas.microsoft.com/office/drawing/2014/main" id="{58B75E28-383E-4CA7-A1A6-6D776B88DC47}"/>
                    </a:ext>
                  </a:extLst>
                </p14:cNvPr>
                <p14:cNvContentPartPr/>
                <p14:nvPr/>
              </p14:nvContentPartPr>
              <p14:xfrm>
                <a:off x="6562174" y="1534445"/>
                <a:ext cx="167400" cy="14760"/>
              </p14:xfrm>
            </p:contentPart>
          </mc:Choice>
          <mc:Fallback>
            <p:pic>
              <p:nvPicPr>
                <p:cNvPr id="187" name="Freihand 186">
                  <a:extLst>
                    <a:ext uri="{FF2B5EF4-FFF2-40B4-BE49-F238E27FC236}">
                      <a16:creationId xmlns:a16="http://schemas.microsoft.com/office/drawing/2014/main" id="{58B75E28-383E-4CA7-A1A6-6D776B88DC47}"/>
                    </a:ext>
                  </a:extLst>
                </p:cNvPr>
                <p:cNvPicPr/>
                <p:nvPr/>
              </p:nvPicPr>
              <p:blipFill>
                <a:blip r:embed="rId706"/>
                <a:stretch>
                  <a:fillRect/>
                </a:stretch>
              </p:blipFill>
              <p:spPr>
                <a:xfrm>
                  <a:off x="6557854" y="1530125"/>
                  <a:ext cx="176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88" name="Freihand 187">
                  <a:extLst>
                    <a:ext uri="{FF2B5EF4-FFF2-40B4-BE49-F238E27FC236}">
                      <a16:creationId xmlns:a16="http://schemas.microsoft.com/office/drawing/2014/main" id="{5CF3CDD6-D435-42E7-9A73-0C6593C2E3D6}"/>
                    </a:ext>
                  </a:extLst>
                </p14:cNvPr>
                <p14:cNvContentPartPr/>
                <p14:nvPr/>
              </p14:nvContentPartPr>
              <p14:xfrm>
                <a:off x="6746494" y="1515005"/>
                <a:ext cx="238320" cy="150120"/>
              </p14:xfrm>
            </p:contentPart>
          </mc:Choice>
          <mc:Fallback>
            <p:pic>
              <p:nvPicPr>
                <p:cNvPr id="188" name="Freihand 187">
                  <a:extLst>
                    <a:ext uri="{FF2B5EF4-FFF2-40B4-BE49-F238E27FC236}">
                      <a16:creationId xmlns:a16="http://schemas.microsoft.com/office/drawing/2014/main" id="{5CF3CDD6-D435-42E7-9A73-0C6593C2E3D6}"/>
                    </a:ext>
                  </a:extLst>
                </p:cNvPr>
                <p:cNvPicPr/>
                <p:nvPr/>
              </p:nvPicPr>
              <p:blipFill>
                <a:blip r:embed="rId708"/>
                <a:stretch>
                  <a:fillRect/>
                </a:stretch>
              </p:blipFill>
              <p:spPr>
                <a:xfrm>
                  <a:off x="6742174" y="1510685"/>
                  <a:ext cx="246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89" name="Freihand 188">
                  <a:extLst>
                    <a:ext uri="{FF2B5EF4-FFF2-40B4-BE49-F238E27FC236}">
                      <a16:creationId xmlns:a16="http://schemas.microsoft.com/office/drawing/2014/main" id="{983A777E-97F2-4FAB-A8A1-4A7EE9EF8B71}"/>
                    </a:ext>
                  </a:extLst>
                </p14:cNvPr>
                <p14:cNvContentPartPr/>
                <p14:nvPr/>
              </p14:nvContentPartPr>
              <p14:xfrm>
                <a:off x="6886174" y="1573325"/>
                <a:ext cx="127080" cy="70200"/>
              </p14:xfrm>
            </p:contentPart>
          </mc:Choice>
          <mc:Fallback>
            <p:pic>
              <p:nvPicPr>
                <p:cNvPr id="189" name="Freihand 188">
                  <a:extLst>
                    <a:ext uri="{FF2B5EF4-FFF2-40B4-BE49-F238E27FC236}">
                      <a16:creationId xmlns:a16="http://schemas.microsoft.com/office/drawing/2014/main" id="{983A777E-97F2-4FAB-A8A1-4A7EE9EF8B71}"/>
                    </a:ext>
                  </a:extLst>
                </p:cNvPr>
                <p:cNvPicPr/>
                <p:nvPr/>
              </p:nvPicPr>
              <p:blipFill>
                <a:blip r:embed="rId710"/>
                <a:stretch>
                  <a:fillRect/>
                </a:stretch>
              </p:blipFill>
              <p:spPr>
                <a:xfrm>
                  <a:off x="6881854" y="1569005"/>
                  <a:ext cx="135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90" name="Freihand 189">
                  <a:extLst>
                    <a:ext uri="{FF2B5EF4-FFF2-40B4-BE49-F238E27FC236}">
                      <a16:creationId xmlns:a16="http://schemas.microsoft.com/office/drawing/2014/main" id="{FBD64054-2D08-4729-8B3E-82B90C3923BB}"/>
                    </a:ext>
                  </a:extLst>
                </p14:cNvPr>
                <p14:cNvContentPartPr/>
                <p14:nvPr/>
              </p14:nvContentPartPr>
              <p14:xfrm>
                <a:off x="6508534" y="1670885"/>
                <a:ext cx="674640" cy="64800"/>
              </p14:xfrm>
            </p:contentPart>
          </mc:Choice>
          <mc:Fallback>
            <p:pic>
              <p:nvPicPr>
                <p:cNvPr id="190" name="Freihand 189">
                  <a:extLst>
                    <a:ext uri="{FF2B5EF4-FFF2-40B4-BE49-F238E27FC236}">
                      <a16:creationId xmlns:a16="http://schemas.microsoft.com/office/drawing/2014/main" id="{FBD64054-2D08-4729-8B3E-82B90C3923BB}"/>
                    </a:ext>
                  </a:extLst>
                </p:cNvPr>
                <p:cNvPicPr/>
                <p:nvPr/>
              </p:nvPicPr>
              <p:blipFill>
                <a:blip r:embed="rId712"/>
                <a:stretch>
                  <a:fillRect/>
                </a:stretch>
              </p:blipFill>
              <p:spPr>
                <a:xfrm>
                  <a:off x="6504214" y="1666565"/>
                  <a:ext cx="683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91" name="Freihand 190">
                  <a:extLst>
                    <a:ext uri="{FF2B5EF4-FFF2-40B4-BE49-F238E27FC236}">
                      <a16:creationId xmlns:a16="http://schemas.microsoft.com/office/drawing/2014/main" id="{CAC86419-9FA2-4FA3-8338-2C7CF1A56082}"/>
                    </a:ext>
                  </a:extLst>
                </p14:cNvPr>
                <p14:cNvContentPartPr/>
                <p14:nvPr/>
              </p14:nvContentPartPr>
              <p14:xfrm>
                <a:off x="6414934" y="1801925"/>
                <a:ext cx="226440" cy="143640"/>
              </p14:xfrm>
            </p:contentPart>
          </mc:Choice>
          <mc:Fallback>
            <p:pic>
              <p:nvPicPr>
                <p:cNvPr id="191" name="Freihand 190">
                  <a:extLst>
                    <a:ext uri="{FF2B5EF4-FFF2-40B4-BE49-F238E27FC236}">
                      <a16:creationId xmlns:a16="http://schemas.microsoft.com/office/drawing/2014/main" id="{CAC86419-9FA2-4FA3-8338-2C7CF1A56082}"/>
                    </a:ext>
                  </a:extLst>
                </p:cNvPr>
                <p:cNvPicPr/>
                <p:nvPr/>
              </p:nvPicPr>
              <p:blipFill>
                <a:blip r:embed="rId714"/>
                <a:stretch>
                  <a:fillRect/>
                </a:stretch>
              </p:blipFill>
              <p:spPr>
                <a:xfrm>
                  <a:off x="6410614" y="1797605"/>
                  <a:ext cx="235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92" name="Freihand 191">
                  <a:extLst>
                    <a:ext uri="{FF2B5EF4-FFF2-40B4-BE49-F238E27FC236}">
                      <a16:creationId xmlns:a16="http://schemas.microsoft.com/office/drawing/2014/main" id="{C57AB246-2D64-40C9-88A6-3A5719D66239}"/>
                    </a:ext>
                  </a:extLst>
                </p14:cNvPr>
                <p14:cNvContentPartPr/>
                <p14:nvPr/>
              </p14:nvContentPartPr>
              <p14:xfrm>
                <a:off x="6662614" y="1812365"/>
                <a:ext cx="85320" cy="128520"/>
              </p14:xfrm>
            </p:contentPart>
          </mc:Choice>
          <mc:Fallback>
            <p:pic>
              <p:nvPicPr>
                <p:cNvPr id="192" name="Freihand 191">
                  <a:extLst>
                    <a:ext uri="{FF2B5EF4-FFF2-40B4-BE49-F238E27FC236}">
                      <a16:creationId xmlns:a16="http://schemas.microsoft.com/office/drawing/2014/main" id="{C57AB246-2D64-40C9-88A6-3A5719D66239}"/>
                    </a:ext>
                  </a:extLst>
                </p:cNvPr>
                <p:cNvPicPr/>
                <p:nvPr/>
              </p:nvPicPr>
              <p:blipFill>
                <a:blip r:embed="rId716"/>
                <a:stretch>
                  <a:fillRect/>
                </a:stretch>
              </p:blipFill>
              <p:spPr>
                <a:xfrm>
                  <a:off x="6658294" y="1808045"/>
                  <a:ext cx="93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93" name="Freihand 192">
                  <a:extLst>
                    <a:ext uri="{FF2B5EF4-FFF2-40B4-BE49-F238E27FC236}">
                      <a16:creationId xmlns:a16="http://schemas.microsoft.com/office/drawing/2014/main" id="{A9E50DB0-2F8D-464E-B130-D3544FB5CE1B}"/>
                    </a:ext>
                  </a:extLst>
                </p14:cNvPr>
                <p14:cNvContentPartPr/>
                <p14:nvPr/>
              </p14:nvContentPartPr>
              <p14:xfrm>
                <a:off x="6805534" y="1812725"/>
                <a:ext cx="353520" cy="129960"/>
              </p14:xfrm>
            </p:contentPart>
          </mc:Choice>
          <mc:Fallback>
            <p:pic>
              <p:nvPicPr>
                <p:cNvPr id="193" name="Freihand 192">
                  <a:extLst>
                    <a:ext uri="{FF2B5EF4-FFF2-40B4-BE49-F238E27FC236}">
                      <a16:creationId xmlns:a16="http://schemas.microsoft.com/office/drawing/2014/main" id="{A9E50DB0-2F8D-464E-B130-D3544FB5CE1B}"/>
                    </a:ext>
                  </a:extLst>
                </p:cNvPr>
                <p:cNvPicPr/>
                <p:nvPr/>
              </p:nvPicPr>
              <p:blipFill>
                <a:blip r:embed="rId718"/>
                <a:stretch>
                  <a:fillRect/>
                </a:stretch>
              </p:blipFill>
              <p:spPr>
                <a:xfrm>
                  <a:off x="6801214" y="1808405"/>
                  <a:ext cx="362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94" name="Freihand 193">
                  <a:extLst>
                    <a:ext uri="{FF2B5EF4-FFF2-40B4-BE49-F238E27FC236}">
                      <a16:creationId xmlns:a16="http://schemas.microsoft.com/office/drawing/2014/main" id="{F40CB165-0064-410F-AD14-9632529E65E7}"/>
                    </a:ext>
                  </a:extLst>
                </p14:cNvPr>
                <p14:cNvContentPartPr/>
                <p14:nvPr/>
              </p14:nvContentPartPr>
              <p14:xfrm>
                <a:off x="7031614" y="1844045"/>
                <a:ext cx="160200" cy="54360"/>
              </p14:xfrm>
            </p:contentPart>
          </mc:Choice>
          <mc:Fallback>
            <p:pic>
              <p:nvPicPr>
                <p:cNvPr id="194" name="Freihand 193">
                  <a:extLst>
                    <a:ext uri="{FF2B5EF4-FFF2-40B4-BE49-F238E27FC236}">
                      <a16:creationId xmlns:a16="http://schemas.microsoft.com/office/drawing/2014/main" id="{F40CB165-0064-410F-AD14-9632529E65E7}"/>
                    </a:ext>
                  </a:extLst>
                </p:cNvPr>
                <p:cNvPicPr/>
                <p:nvPr/>
              </p:nvPicPr>
              <p:blipFill>
                <a:blip r:embed="rId720"/>
                <a:stretch>
                  <a:fillRect/>
                </a:stretch>
              </p:blipFill>
              <p:spPr>
                <a:xfrm>
                  <a:off x="7027294" y="1839725"/>
                  <a:ext cx="168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95" name="Freihand 194">
                  <a:extLst>
                    <a:ext uri="{FF2B5EF4-FFF2-40B4-BE49-F238E27FC236}">
                      <a16:creationId xmlns:a16="http://schemas.microsoft.com/office/drawing/2014/main" id="{21F2B9CB-3F61-4AB0-A40E-6FB771FFF345}"/>
                    </a:ext>
                  </a:extLst>
                </p14:cNvPr>
                <p14:cNvContentPartPr/>
                <p14:nvPr/>
              </p14:nvContentPartPr>
              <p14:xfrm>
                <a:off x="7319614" y="1590605"/>
                <a:ext cx="129960" cy="325440"/>
              </p14:xfrm>
            </p:contentPart>
          </mc:Choice>
          <mc:Fallback>
            <p:pic>
              <p:nvPicPr>
                <p:cNvPr id="195" name="Freihand 194">
                  <a:extLst>
                    <a:ext uri="{FF2B5EF4-FFF2-40B4-BE49-F238E27FC236}">
                      <a16:creationId xmlns:a16="http://schemas.microsoft.com/office/drawing/2014/main" id="{21F2B9CB-3F61-4AB0-A40E-6FB771FFF345}"/>
                    </a:ext>
                  </a:extLst>
                </p:cNvPr>
                <p:cNvPicPr/>
                <p:nvPr/>
              </p:nvPicPr>
              <p:blipFill>
                <a:blip r:embed="rId722"/>
                <a:stretch>
                  <a:fillRect/>
                </a:stretch>
              </p:blipFill>
              <p:spPr>
                <a:xfrm>
                  <a:off x="7315294" y="1586285"/>
                  <a:ext cx="1386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96" name="Freihand 195">
                  <a:extLst>
                    <a:ext uri="{FF2B5EF4-FFF2-40B4-BE49-F238E27FC236}">
                      <a16:creationId xmlns:a16="http://schemas.microsoft.com/office/drawing/2014/main" id="{3EF8A757-981D-460C-AB7E-0DEBD8B7CEE4}"/>
                    </a:ext>
                  </a:extLst>
                </p14:cNvPr>
                <p14:cNvContentPartPr/>
                <p14:nvPr/>
              </p14:nvContentPartPr>
              <p14:xfrm>
                <a:off x="7512574" y="1354085"/>
                <a:ext cx="36000" cy="167760"/>
              </p14:xfrm>
            </p:contentPart>
          </mc:Choice>
          <mc:Fallback>
            <p:pic>
              <p:nvPicPr>
                <p:cNvPr id="196" name="Freihand 195">
                  <a:extLst>
                    <a:ext uri="{FF2B5EF4-FFF2-40B4-BE49-F238E27FC236}">
                      <a16:creationId xmlns:a16="http://schemas.microsoft.com/office/drawing/2014/main" id="{3EF8A757-981D-460C-AB7E-0DEBD8B7CEE4}"/>
                    </a:ext>
                  </a:extLst>
                </p:cNvPr>
                <p:cNvPicPr/>
                <p:nvPr/>
              </p:nvPicPr>
              <p:blipFill>
                <a:blip r:embed="rId724"/>
                <a:stretch>
                  <a:fillRect/>
                </a:stretch>
              </p:blipFill>
              <p:spPr>
                <a:xfrm>
                  <a:off x="7508254" y="1349765"/>
                  <a:ext cx="44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97" name="Freihand 196">
                  <a:extLst>
                    <a:ext uri="{FF2B5EF4-FFF2-40B4-BE49-F238E27FC236}">
                      <a16:creationId xmlns:a16="http://schemas.microsoft.com/office/drawing/2014/main" id="{B2F25998-BAB8-4FF9-BF34-FC2FC2E6BCAF}"/>
                    </a:ext>
                  </a:extLst>
                </p14:cNvPr>
                <p14:cNvContentPartPr/>
                <p14:nvPr/>
              </p14:nvContentPartPr>
              <p14:xfrm>
                <a:off x="7447774" y="1469285"/>
                <a:ext cx="191520" cy="28440"/>
              </p14:xfrm>
            </p:contentPart>
          </mc:Choice>
          <mc:Fallback>
            <p:pic>
              <p:nvPicPr>
                <p:cNvPr id="197" name="Freihand 196">
                  <a:extLst>
                    <a:ext uri="{FF2B5EF4-FFF2-40B4-BE49-F238E27FC236}">
                      <a16:creationId xmlns:a16="http://schemas.microsoft.com/office/drawing/2014/main" id="{B2F25998-BAB8-4FF9-BF34-FC2FC2E6BCAF}"/>
                    </a:ext>
                  </a:extLst>
                </p:cNvPr>
                <p:cNvPicPr/>
                <p:nvPr/>
              </p:nvPicPr>
              <p:blipFill>
                <a:blip r:embed="rId726"/>
                <a:stretch>
                  <a:fillRect/>
                </a:stretch>
              </p:blipFill>
              <p:spPr>
                <a:xfrm>
                  <a:off x="7443454" y="1464965"/>
                  <a:ext cx="200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98" name="Freihand 197">
                  <a:extLst>
                    <a:ext uri="{FF2B5EF4-FFF2-40B4-BE49-F238E27FC236}">
                      <a16:creationId xmlns:a16="http://schemas.microsoft.com/office/drawing/2014/main" id="{DCFBE0DD-8175-4F0F-B1C1-76A7DA9832DB}"/>
                    </a:ext>
                  </a:extLst>
                </p14:cNvPr>
                <p14:cNvContentPartPr/>
                <p14:nvPr/>
              </p14:nvContentPartPr>
              <p14:xfrm>
                <a:off x="7508254" y="1512485"/>
                <a:ext cx="137880" cy="151200"/>
              </p14:xfrm>
            </p:contentPart>
          </mc:Choice>
          <mc:Fallback>
            <p:pic>
              <p:nvPicPr>
                <p:cNvPr id="198" name="Freihand 197">
                  <a:extLst>
                    <a:ext uri="{FF2B5EF4-FFF2-40B4-BE49-F238E27FC236}">
                      <a16:creationId xmlns:a16="http://schemas.microsoft.com/office/drawing/2014/main" id="{DCFBE0DD-8175-4F0F-B1C1-76A7DA9832DB}"/>
                    </a:ext>
                  </a:extLst>
                </p:cNvPr>
                <p:cNvPicPr/>
                <p:nvPr/>
              </p:nvPicPr>
              <p:blipFill>
                <a:blip r:embed="rId728"/>
                <a:stretch>
                  <a:fillRect/>
                </a:stretch>
              </p:blipFill>
              <p:spPr>
                <a:xfrm>
                  <a:off x="7503934" y="1508165"/>
                  <a:ext cx="146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00" name="Freihand 199">
                  <a:extLst>
                    <a:ext uri="{FF2B5EF4-FFF2-40B4-BE49-F238E27FC236}">
                      <a16:creationId xmlns:a16="http://schemas.microsoft.com/office/drawing/2014/main" id="{20F9898F-4F45-449C-8A13-2CA58758C11F}"/>
                    </a:ext>
                  </a:extLst>
                </p14:cNvPr>
                <p14:cNvContentPartPr/>
                <p14:nvPr/>
              </p14:nvContentPartPr>
              <p14:xfrm>
                <a:off x="7163374" y="1089125"/>
                <a:ext cx="360" cy="360"/>
              </p14:xfrm>
            </p:contentPart>
          </mc:Choice>
          <mc:Fallback>
            <p:pic>
              <p:nvPicPr>
                <p:cNvPr id="200" name="Freihand 199">
                  <a:extLst>
                    <a:ext uri="{FF2B5EF4-FFF2-40B4-BE49-F238E27FC236}">
                      <a16:creationId xmlns:a16="http://schemas.microsoft.com/office/drawing/2014/main" id="{20F9898F-4F45-449C-8A13-2CA58758C11F}"/>
                    </a:ext>
                  </a:extLst>
                </p:cNvPr>
                <p:cNvPicPr/>
                <p:nvPr/>
              </p:nvPicPr>
              <p:blipFill>
                <a:blip r:embed="rId4"/>
                <a:stretch>
                  <a:fillRect/>
                </a:stretch>
              </p:blipFill>
              <p:spPr>
                <a:xfrm>
                  <a:off x="7159054" y="1084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02" name="Freihand 201">
                  <a:extLst>
                    <a:ext uri="{FF2B5EF4-FFF2-40B4-BE49-F238E27FC236}">
                      <a16:creationId xmlns:a16="http://schemas.microsoft.com/office/drawing/2014/main" id="{13089417-8BC8-4697-8323-D826C1BA32FB}"/>
                    </a:ext>
                  </a:extLst>
                </p14:cNvPr>
                <p14:cNvContentPartPr/>
                <p14:nvPr/>
              </p14:nvContentPartPr>
              <p14:xfrm>
                <a:off x="5206054" y="752885"/>
                <a:ext cx="2030400" cy="396720"/>
              </p14:xfrm>
            </p:contentPart>
          </mc:Choice>
          <mc:Fallback>
            <p:pic>
              <p:nvPicPr>
                <p:cNvPr id="202" name="Freihand 201">
                  <a:extLst>
                    <a:ext uri="{FF2B5EF4-FFF2-40B4-BE49-F238E27FC236}">
                      <a16:creationId xmlns:a16="http://schemas.microsoft.com/office/drawing/2014/main" id="{13089417-8BC8-4697-8323-D826C1BA32FB}"/>
                    </a:ext>
                  </a:extLst>
                </p:cNvPr>
                <p:cNvPicPr/>
                <p:nvPr/>
              </p:nvPicPr>
              <p:blipFill>
                <a:blip r:embed="rId731"/>
                <a:stretch>
                  <a:fillRect/>
                </a:stretch>
              </p:blipFill>
              <p:spPr>
                <a:xfrm>
                  <a:off x="5201734" y="748565"/>
                  <a:ext cx="203904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03" name="Freihand 202">
                  <a:extLst>
                    <a:ext uri="{FF2B5EF4-FFF2-40B4-BE49-F238E27FC236}">
                      <a16:creationId xmlns:a16="http://schemas.microsoft.com/office/drawing/2014/main" id="{CE53C9FB-6E62-4EDA-97FC-74AA3EED030F}"/>
                    </a:ext>
                  </a:extLst>
                </p14:cNvPr>
                <p14:cNvContentPartPr/>
                <p14:nvPr/>
              </p14:nvContentPartPr>
              <p14:xfrm>
                <a:off x="5125054" y="1029725"/>
                <a:ext cx="260640" cy="221760"/>
              </p14:xfrm>
            </p:contentPart>
          </mc:Choice>
          <mc:Fallback>
            <p:pic>
              <p:nvPicPr>
                <p:cNvPr id="203" name="Freihand 202">
                  <a:extLst>
                    <a:ext uri="{FF2B5EF4-FFF2-40B4-BE49-F238E27FC236}">
                      <a16:creationId xmlns:a16="http://schemas.microsoft.com/office/drawing/2014/main" id="{CE53C9FB-6E62-4EDA-97FC-74AA3EED030F}"/>
                    </a:ext>
                  </a:extLst>
                </p:cNvPr>
                <p:cNvPicPr/>
                <p:nvPr/>
              </p:nvPicPr>
              <p:blipFill>
                <a:blip r:embed="rId733"/>
                <a:stretch>
                  <a:fillRect/>
                </a:stretch>
              </p:blipFill>
              <p:spPr>
                <a:xfrm>
                  <a:off x="5120734" y="1025405"/>
                  <a:ext cx="2692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05" name="Freihand 204">
                  <a:extLst>
                    <a:ext uri="{FF2B5EF4-FFF2-40B4-BE49-F238E27FC236}">
                      <a16:creationId xmlns:a16="http://schemas.microsoft.com/office/drawing/2014/main" id="{9A6F5D5C-0A3F-47A0-9FA3-4F248A865D91}"/>
                    </a:ext>
                  </a:extLst>
                </p14:cNvPr>
                <p14:cNvContentPartPr/>
                <p14:nvPr/>
              </p14:nvContentPartPr>
              <p14:xfrm>
                <a:off x="2367454" y="700325"/>
                <a:ext cx="4865040" cy="593280"/>
              </p14:xfrm>
            </p:contentPart>
          </mc:Choice>
          <mc:Fallback>
            <p:pic>
              <p:nvPicPr>
                <p:cNvPr id="205" name="Freihand 204">
                  <a:extLst>
                    <a:ext uri="{FF2B5EF4-FFF2-40B4-BE49-F238E27FC236}">
                      <a16:creationId xmlns:a16="http://schemas.microsoft.com/office/drawing/2014/main" id="{9A6F5D5C-0A3F-47A0-9FA3-4F248A865D91}"/>
                    </a:ext>
                  </a:extLst>
                </p:cNvPr>
                <p:cNvPicPr/>
                <p:nvPr/>
              </p:nvPicPr>
              <p:blipFill>
                <a:blip r:embed="rId735"/>
                <a:stretch>
                  <a:fillRect/>
                </a:stretch>
              </p:blipFill>
              <p:spPr>
                <a:xfrm>
                  <a:off x="2363134" y="696005"/>
                  <a:ext cx="487368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06" name="Freihand 205">
                  <a:extLst>
                    <a:ext uri="{FF2B5EF4-FFF2-40B4-BE49-F238E27FC236}">
                      <a16:creationId xmlns:a16="http://schemas.microsoft.com/office/drawing/2014/main" id="{A3741778-874E-4E9D-928C-804F36AFA11A}"/>
                    </a:ext>
                  </a:extLst>
                </p14:cNvPr>
                <p14:cNvContentPartPr/>
                <p14:nvPr/>
              </p14:nvContentPartPr>
              <p14:xfrm>
                <a:off x="2339374" y="1185245"/>
                <a:ext cx="177840" cy="246960"/>
              </p14:xfrm>
            </p:contentPart>
          </mc:Choice>
          <mc:Fallback>
            <p:pic>
              <p:nvPicPr>
                <p:cNvPr id="206" name="Freihand 205">
                  <a:extLst>
                    <a:ext uri="{FF2B5EF4-FFF2-40B4-BE49-F238E27FC236}">
                      <a16:creationId xmlns:a16="http://schemas.microsoft.com/office/drawing/2014/main" id="{A3741778-874E-4E9D-928C-804F36AFA11A}"/>
                    </a:ext>
                  </a:extLst>
                </p:cNvPr>
                <p:cNvPicPr/>
                <p:nvPr/>
              </p:nvPicPr>
              <p:blipFill>
                <a:blip r:embed="rId737"/>
                <a:stretch>
                  <a:fillRect/>
                </a:stretch>
              </p:blipFill>
              <p:spPr>
                <a:xfrm>
                  <a:off x="2335054" y="1180925"/>
                  <a:ext cx="1864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42" name="Freihand 141">
                  <a:extLst>
                    <a:ext uri="{FF2B5EF4-FFF2-40B4-BE49-F238E27FC236}">
                      <a16:creationId xmlns:a16="http://schemas.microsoft.com/office/drawing/2014/main" id="{C60E5776-1D04-4472-82D1-E31E5989906C}"/>
                    </a:ext>
                  </a:extLst>
                </p14:cNvPr>
                <p14:cNvContentPartPr/>
                <p14:nvPr/>
              </p14:nvContentPartPr>
              <p14:xfrm>
                <a:off x="412294" y="2020085"/>
                <a:ext cx="232200" cy="3960"/>
              </p14:xfrm>
            </p:contentPart>
          </mc:Choice>
          <mc:Fallback>
            <p:pic>
              <p:nvPicPr>
                <p:cNvPr id="142" name="Freihand 141">
                  <a:extLst>
                    <a:ext uri="{FF2B5EF4-FFF2-40B4-BE49-F238E27FC236}">
                      <a16:creationId xmlns:a16="http://schemas.microsoft.com/office/drawing/2014/main" id="{C60E5776-1D04-4472-82D1-E31E5989906C}"/>
                    </a:ext>
                  </a:extLst>
                </p:cNvPr>
                <p:cNvPicPr/>
                <p:nvPr/>
              </p:nvPicPr>
              <p:blipFill>
                <a:blip r:embed="rId739"/>
                <a:stretch>
                  <a:fillRect/>
                </a:stretch>
              </p:blipFill>
              <p:spPr>
                <a:xfrm>
                  <a:off x="407974" y="2015765"/>
                  <a:ext cx="240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143" name="Freihand 142">
                  <a:extLst>
                    <a:ext uri="{FF2B5EF4-FFF2-40B4-BE49-F238E27FC236}">
                      <a16:creationId xmlns:a16="http://schemas.microsoft.com/office/drawing/2014/main" id="{CC527AD7-2DE3-43DC-8336-663D937C1D6A}"/>
                    </a:ext>
                  </a:extLst>
                </p14:cNvPr>
                <p14:cNvContentPartPr/>
                <p14:nvPr/>
              </p14:nvContentPartPr>
              <p14:xfrm>
                <a:off x="428134" y="2050325"/>
                <a:ext cx="225360" cy="23040"/>
              </p14:xfrm>
            </p:contentPart>
          </mc:Choice>
          <mc:Fallback>
            <p:pic>
              <p:nvPicPr>
                <p:cNvPr id="143" name="Freihand 142">
                  <a:extLst>
                    <a:ext uri="{FF2B5EF4-FFF2-40B4-BE49-F238E27FC236}">
                      <a16:creationId xmlns:a16="http://schemas.microsoft.com/office/drawing/2014/main" id="{CC527AD7-2DE3-43DC-8336-663D937C1D6A}"/>
                    </a:ext>
                  </a:extLst>
                </p:cNvPr>
                <p:cNvPicPr/>
                <p:nvPr/>
              </p:nvPicPr>
              <p:blipFill>
                <a:blip r:embed="rId741"/>
                <a:stretch>
                  <a:fillRect/>
                </a:stretch>
              </p:blipFill>
              <p:spPr>
                <a:xfrm>
                  <a:off x="423814" y="2046005"/>
                  <a:ext cx="234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144" name="Freihand 143">
                  <a:extLst>
                    <a:ext uri="{FF2B5EF4-FFF2-40B4-BE49-F238E27FC236}">
                      <a16:creationId xmlns:a16="http://schemas.microsoft.com/office/drawing/2014/main" id="{7CE0D698-70AA-461C-8011-8CF0F9E089A0}"/>
                    </a:ext>
                  </a:extLst>
                </p14:cNvPr>
                <p14:cNvContentPartPr/>
                <p14:nvPr/>
              </p14:nvContentPartPr>
              <p14:xfrm>
                <a:off x="650974" y="1963205"/>
                <a:ext cx="145440" cy="156240"/>
              </p14:xfrm>
            </p:contentPart>
          </mc:Choice>
          <mc:Fallback>
            <p:pic>
              <p:nvPicPr>
                <p:cNvPr id="144" name="Freihand 143">
                  <a:extLst>
                    <a:ext uri="{FF2B5EF4-FFF2-40B4-BE49-F238E27FC236}">
                      <a16:creationId xmlns:a16="http://schemas.microsoft.com/office/drawing/2014/main" id="{7CE0D698-70AA-461C-8011-8CF0F9E089A0}"/>
                    </a:ext>
                  </a:extLst>
                </p:cNvPr>
                <p:cNvPicPr/>
                <p:nvPr/>
              </p:nvPicPr>
              <p:blipFill>
                <a:blip r:embed="rId743"/>
                <a:stretch>
                  <a:fillRect/>
                </a:stretch>
              </p:blipFill>
              <p:spPr>
                <a:xfrm>
                  <a:off x="646654" y="1958885"/>
                  <a:ext cx="154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145" name="Freihand 144">
                  <a:extLst>
                    <a:ext uri="{FF2B5EF4-FFF2-40B4-BE49-F238E27FC236}">
                      <a16:creationId xmlns:a16="http://schemas.microsoft.com/office/drawing/2014/main" id="{7033723E-09C4-45E5-A4DC-FA0612056A62}"/>
                    </a:ext>
                  </a:extLst>
                </p14:cNvPr>
                <p14:cNvContentPartPr/>
                <p14:nvPr/>
              </p14:nvContentPartPr>
              <p14:xfrm>
                <a:off x="1118974" y="1923245"/>
                <a:ext cx="10440" cy="183600"/>
              </p14:xfrm>
            </p:contentPart>
          </mc:Choice>
          <mc:Fallback>
            <p:pic>
              <p:nvPicPr>
                <p:cNvPr id="145" name="Freihand 144">
                  <a:extLst>
                    <a:ext uri="{FF2B5EF4-FFF2-40B4-BE49-F238E27FC236}">
                      <a16:creationId xmlns:a16="http://schemas.microsoft.com/office/drawing/2014/main" id="{7033723E-09C4-45E5-A4DC-FA0612056A62}"/>
                    </a:ext>
                  </a:extLst>
                </p:cNvPr>
                <p:cNvPicPr/>
                <p:nvPr/>
              </p:nvPicPr>
              <p:blipFill>
                <a:blip r:embed="rId745"/>
                <a:stretch>
                  <a:fillRect/>
                </a:stretch>
              </p:blipFill>
              <p:spPr>
                <a:xfrm>
                  <a:off x="1114654" y="1918925"/>
                  <a:ext cx="19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146" name="Freihand 145">
                  <a:extLst>
                    <a:ext uri="{FF2B5EF4-FFF2-40B4-BE49-F238E27FC236}">
                      <a16:creationId xmlns:a16="http://schemas.microsoft.com/office/drawing/2014/main" id="{E6A42569-1CA2-4917-9721-17022755F1DF}"/>
                    </a:ext>
                  </a:extLst>
                </p14:cNvPr>
                <p14:cNvContentPartPr/>
                <p14:nvPr/>
              </p14:nvContentPartPr>
              <p14:xfrm>
                <a:off x="965254" y="1889765"/>
                <a:ext cx="291600" cy="38880"/>
              </p14:xfrm>
            </p:contentPart>
          </mc:Choice>
          <mc:Fallback>
            <p:pic>
              <p:nvPicPr>
                <p:cNvPr id="146" name="Freihand 145">
                  <a:extLst>
                    <a:ext uri="{FF2B5EF4-FFF2-40B4-BE49-F238E27FC236}">
                      <a16:creationId xmlns:a16="http://schemas.microsoft.com/office/drawing/2014/main" id="{E6A42569-1CA2-4917-9721-17022755F1DF}"/>
                    </a:ext>
                  </a:extLst>
                </p:cNvPr>
                <p:cNvPicPr/>
                <p:nvPr/>
              </p:nvPicPr>
              <p:blipFill>
                <a:blip r:embed="rId747"/>
                <a:stretch>
                  <a:fillRect/>
                </a:stretch>
              </p:blipFill>
              <p:spPr>
                <a:xfrm>
                  <a:off x="960934" y="1885445"/>
                  <a:ext cx="300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147" name="Freihand 146">
                  <a:extLst>
                    <a:ext uri="{FF2B5EF4-FFF2-40B4-BE49-F238E27FC236}">
                      <a16:creationId xmlns:a16="http://schemas.microsoft.com/office/drawing/2014/main" id="{6A27F258-D646-431A-94D4-138EA3181A0F}"/>
                    </a:ext>
                  </a:extLst>
                </p14:cNvPr>
                <p14:cNvContentPartPr/>
                <p14:nvPr/>
              </p14:nvContentPartPr>
              <p14:xfrm>
                <a:off x="999814" y="1958165"/>
                <a:ext cx="203040" cy="14760"/>
              </p14:xfrm>
            </p:contentPart>
          </mc:Choice>
          <mc:Fallback>
            <p:pic>
              <p:nvPicPr>
                <p:cNvPr id="147" name="Freihand 146">
                  <a:extLst>
                    <a:ext uri="{FF2B5EF4-FFF2-40B4-BE49-F238E27FC236}">
                      <a16:creationId xmlns:a16="http://schemas.microsoft.com/office/drawing/2014/main" id="{6A27F258-D646-431A-94D4-138EA3181A0F}"/>
                    </a:ext>
                  </a:extLst>
                </p:cNvPr>
                <p:cNvPicPr/>
                <p:nvPr/>
              </p:nvPicPr>
              <p:blipFill>
                <a:blip r:embed="rId749"/>
                <a:stretch>
                  <a:fillRect/>
                </a:stretch>
              </p:blipFill>
              <p:spPr>
                <a:xfrm>
                  <a:off x="995494" y="1953845"/>
                  <a:ext cx="211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148" name="Freihand 147">
                  <a:extLst>
                    <a:ext uri="{FF2B5EF4-FFF2-40B4-BE49-F238E27FC236}">
                      <a16:creationId xmlns:a16="http://schemas.microsoft.com/office/drawing/2014/main" id="{C102052F-2C65-4B9E-80EB-C48E1F501181}"/>
                    </a:ext>
                  </a:extLst>
                </p14:cNvPr>
                <p14:cNvContentPartPr/>
                <p14:nvPr/>
              </p14:nvContentPartPr>
              <p14:xfrm>
                <a:off x="1316614" y="1845845"/>
                <a:ext cx="340200" cy="225000"/>
              </p14:xfrm>
            </p:contentPart>
          </mc:Choice>
          <mc:Fallback>
            <p:pic>
              <p:nvPicPr>
                <p:cNvPr id="148" name="Freihand 147">
                  <a:extLst>
                    <a:ext uri="{FF2B5EF4-FFF2-40B4-BE49-F238E27FC236}">
                      <a16:creationId xmlns:a16="http://schemas.microsoft.com/office/drawing/2014/main" id="{C102052F-2C65-4B9E-80EB-C48E1F501181}"/>
                    </a:ext>
                  </a:extLst>
                </p:cNvPr>
                <p:cNvPicPr/>
                <p:nvPr/>
              </p:nvPicPr>
              <p:blipFill>
                <a:blip r:embed="rId751"/>
                <a:stretch>
                  <a:fillRect/>
                </a:stretch>
              </p:blipFill>
              <p:spPr>
                <a:xfrm>
                  <a:off x="1312294" y="1841525"/>
                  <a:ext cx="348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149" name="Freihand 148">
                  <a:extLst>
                    <a:ext uri="{FF2B5EF4-FFF2-40B4-BE49-F238E27FC236}">
                      <a16:creationId xmlns:a16="http://schemas.microsoft.com/office/drawing/2014/main" id="{A75BADBE-3F55-41D1-ADAD-37B3333182EE}"/>
                    </a:ext>
                  </a:extLst>
                </p14:cNvPr>
                <p14:cNvContentPartPr/>
                <p14:nvPr/>
              </p14:nvContentPartPr>
              <p14:xfrm>
                <a:off x="1511374" y="1945205"/>
                <a:ext cx="172440" cy="66960"/>
              </p14:xfrm>
            </p:contentPart>
          </mc:Choice>
          <mc:Fallback>
            <p:pic>
              <p:nvPicPr>
                <p:cNvPr id="149" name="Freihand 148">
                  <a:extLst>
                    <a:ext uri="{FF2B5EF4-FFF2-40B4-BE49-F238E27FC236}">
                      <a16:creationId xmlns:a16="http://schemas.microsoft.com/office/drawing/2014/main" id="{A75BADBE-3F55-41D1-ADAD-37B3333182EE}"/>
                    </a:ext>
                  </a:extLst>
                </p:cNvPr>
                <p:cNvPicPr/>
                <p:nvPr/>
              </p:nvPicPr>
              <p:blipFill>
                <a:blip r:embed="rId753"/>
                <a:stretch>
                  <a:fillRect/>
                </a:stretch>
              </p:blipFill>
              <p:spPr>
                <a:xfrm>
                  <a:off x="1507054" y="1940885"/>
                  <a:ext cx="181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150" name="Freihand 149">
                  <a:extLst>
                    <a:ext uri="{FF2B5EF4-FFF2-40B4-BE49-F238E27FC236}">
                      <a16:creationId xmlns:a16="http://schemas.microsoft.com/office/drawing/2014/main" id="{219BB01C-7003-4824-8836-1875F6A50350}"/>
                    </a:ext>
                  </a:extLst>
                </p14:cNvPr>
                <p14:cNvContentPartPr/>
                <p14:nvPr/>
              </p14:nvContentPartPr>
              <p14:xfrm>
                <a:off x="1691014" y="1865645"/>
                <a:ext cx="104760" cy="227520"/>
              </p14:xfrm>
            </p:contentPart>
          </mc:Choice>
          <mc:Fallback>
            <p:pic>
              <p:nvPicPr>
                <p:cNvPr id="150" name="Freihand 149">
                  <a:extLst>
                    <a:ext uri="{FF2B5EF4-FFF2-40B4-BE49-F238E27FC236}">
                      <a16:creationId xmlns:a16="http://schemas.microsoft.com/office/drawing/2014/main" id="{219BB01C-7003-4824-8836-1875F6A50350}"/>
                    </a:ext>
                  </a:extLst>
                </p:cNvPr>
                <p:cNvPicPr/>
                <p:nvPr/>
              </p:nvPicPr>
              <p:blipFill>
                <a:blip r:embed="rId755"/>
                <a:stretch>
                  <a:fillRect/>
                </a:stretch>
              </p:blipFill>
              <p:spPr>
                <a:xfrm>
                  <a:off x="1686694" y="1861325"/>
                  <a:ext cx="113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151" name="Freihand 150">
                  <a:extLst>
                    <a:ext uri="{FF2B5EF4-FFF2-40B4-BE49-F238E27FC236}">
                      <a16:creationId xmlns:a16="http://schemas.microsoft.com/office/drawing/2014/main" id="{5A86D077-EB34-416A-B574-C1D92853537A}"/>
                    </a:ext>
                  </a:extLst>
                </p14:cNvPr>
                <p14:cNvContentPartPr/>
                <p14:nvPr/>
              </p14:nvContentPartPr>
              <p14:xfrm>
                <a:off x="2098894" y="1974365"/>
                <a:ext cx="275760" cy="51480"/>
              </p14:xfrm>
            </p:contentPart>
          </mc:Choice>
          <mc:Fallback>
            <p:pic>
              <p:nvPicPr>
                <p:cNvPr id="151" name="Freihand 150">
                  <a:extLst>
                    <a:ext uri="{FF2B5EF4-FFF2-40B4-BE49-F238E27FC236}">
                      <a16:creationId xmlns:a16="http://schemas.microsoft.com/office/drawing/2014/main" id="{5A86D077-EB34-416A-B574-C1D92853537A}"/>
                    </a:ext>
                  </a:extLst>
                </p:cNvPr>
                <p:cNvPicPr/>
                <p:nvPr/>
              </p:nvPicPr>
              <p:blipFill>
                <a:blip r:embed="rId757"/>
                <a:stretch>
                  <a:fillRect/>
                </a:stretch>
              </p:blipFill>
              <p:spPr>
                <a:xfrm>
                  <a:off x="2094574" y="1970045"/>
                  <a:ext cx="284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45" name="Freihand 444">
                  <a:extLst>
                    <a:ext uri="{FF2B5EF4-FFF2-40B4-BE49-F238E27FC236}">
                      <a16:creationId xmlns:a16="http://schemas.microsoft.com/office/drawing/2014/main" id="{B8EDD65D-A444-46DF-8187-215FBCA83B45}"/>
                    </a:ext>
                  </a:extLst>
                </p14:cNvPr>
                <p14:cNvContentPartPr/>
                <p14:nvPr/>
              </p14:nvContentPartPr>
              <p14:xfrm>
                <a:off x="3669934" y="1828205"/>
                <a:ext cx="136080" cy="172080"/>
              </p14:xfrm>
            </p:contentPart>
          </mc:Choice>
          <mc:Fallback>
            <p:pic>
              <p:nvPicPr>
                <p:cNvPr id="445" name="Freihand 444">
                  <a:extLst>
                    <a:ext uri="{FF2B5EF4-FFF2-40B4-BE49-F238E27FC236}">
                      <a16:creationId xmlns:a16="http://schemas.microsoft.com/office/drawing/2014/main" id="{B8EDD65D-A444-46DF-8187-215FBCA83B45}"/>
                    </a:ext>
                  </a:extLst>
                </p:cNvPr>
                <p:cNvPicPr/>
                <p:nvPr/>
              </p:nvPicPr>
              <p:blipFill>
                <a:blip r:embed="rId759"/>
                <a:stretch>
                  <a:fillRect/>
                </a:stretch>
              </p:blipFill>
              <p:spPr>
                <a:xfrm>
                  <a:off x="3665614" y="1823885"/>
                  <a:ext cx="144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46" name="Freihand 445">
                  <a:extLst>
                    <a:ext uri="{FF2B5EF4-FFF2-40B4-BE49-F238E27FC236}">
                      <a16:creationId xmlns:a16="http://schemas.microsoft.com/office/drawing/2014/main" id="{D293B3BF-55DE-494E-B290-47F5140B2E95}"/>
                    </a:ext>
                  </a:extLst>
                </p14:cNvPr>
                <p14:cNvContentPartPr/>
                <p14:nvPr/>
              </p14:nvContentPartPr>
              <p14:xfrm>
                <a:off x="3557254" y="1686725"/>
                <a:ext cx="273960" cy="79200"/>
              </p14:xfrm>
            </p:contentPart>
          </mc:Choice>
          <mc:Fallback>
            <p:pic>
              <p:nvPicPr>
                <p:cNvPr id="446" name="Freihand 445">
                  <a:extLst>
                    <a:ext uri="{FF2B5EF4-FFF2-40B4-BE49-F238E27FC236}">
                      <a16:creationId xmlns:a16="http://schemas.microsoft.com/office/drawing/2014/main" id="{D293B3BF-55DE-494E-B290-47F5140B2E95}"/>
                    </a:ext>
                  </a:extLst>
                </p:cNvPr>
                <p:cNvPicPr/>
                <p:nvPr/>
              </p:nvPicPr>
              <p:blipFill>
                <a:blip r:embed="rId761"/>
                <a:stretch>
                  <a:fillRect/>
                </a:stretch>
              </p:blipFill>
              <p:spPr>
                <a:xfrm>
                  <a:off x="3552934" y="1682405"/>
                  <a:ext cx="282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47" name="Freihand 446">
                  <a:extLst>
                    <a:ext uri="{FF2B5EF4-FFF2-40B4-BE49-F238E27FC236}">
                      <a16:creationId xmlns:a16="http://schemas.microsoft.com/office/drawing/2014/main" id="{A4D88E32-11E0-4041-9D08-9BF598BB507E}"/>
                    </a:ext>
                  </a:extLst>
                </p14:cNvPr>
                <p14:cNvContentPartPr/>
                <p14:nvPr/>
              </p14:nvContentPartPr>
              <p14:xfrm>
                <a:off x="3560134" y="1745405"/>
                <a:ext cx="314640" cy="99720"/>
              </p14:xfrm>
            </p:contentPart>
          </mc:Choice>
          <mc:Fallback>
            <p:pic>
              <p:nvPicPr>
                <p:cNvPr id="447" name="Freihand 446">
                  <a:extLst>
                    <a:ext uri="{FF2B5EF4-FFF2-40B4-BE49-F238E27FC236}">
                      <a16:creationId xmlns:a16="http://schemas.microsoft.com/office/drawing/2014/main" id="{A4D88E32-11E0-4041-9D08-9BF598BB507E}"/>
                    </a:ext>
                  </a:extLst>
                </p:cNvPr>
                <p:cNvPicPr/>
                <p:nvPr/>
              </p:nvPicPr>
              <p:blipFill>
                <a:blip r:embed="rId763"/>
                <a:stretch>
                  <a:fillRect/>
                </a:stretch>
              </p:blipFill>
              <p:spPr>
                <a:xfrm>
                  <a:off x="3555814" y="1741085"/>
                  <a:ext cx="323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5" name="Freihand 464">
                  <a:extLst>
                    <a:ext uri="{FF2B5EF4-FFF2-40B4-BE49-F238E27FC236}">
                      <a16:creationId xmlns:a16="http://schemas.microsoft.com/office/drawing/2014/main" id="{71AD5786-4041-4F00-A833-0EEF5570388A}"/>
                    </a:ext>
                  </a:extLst>
                </p14:cNvPr>
                <p14:cNvContentPartPr/>
                <p14:nvPr/>
              </p14:nvContentPartPr>
              <p14:xfrm>
                <a:off x="391414" y="693485"/>
                <a:ext cx="6212880" cy="651960"/>
              </p14:xfrm>
            </p:contentPart>
          </mc:Choice>
          <mc:Fallback>
            <p:pic>
              <p:nvPicPr>
                <p:cNvPr id="465" name="Freihand 464">
                  <a:extLst>
                    <a:ext uri="{FF2B5EF4-FFF2-40B4-BE49-F238E27FC236}">
                      <a16:creationId xmlns:a16="http://schemas.microsoft.com/office/drawing/2014/main" id="{71AD5786-4041-4F00-A833-0EEF5570388A}"/>
                    </a:ext>
                  </a:extLst>
                </p:cNvPr>
                <p:cNvPicPr/>
                <p:nvPr/>
              </p:nvPicPr>
              <p:blipFill>
                <a:blip r:embed="rId765"/>
                <a:stretch>
                  <a:fillRect/>
                </a:stretch>
              </p:blipFill>
              <p:spPr>
                <a:xfrm>
                  <a:off x="387094" y="689165"/>
                  <a:ext cx="622152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7" name="Freihand 466">
                  <a:extLst>
                    <a:ext uri="{FF2B5EF4-FFF2-40B4-BE49-F238E27FC236}">
                      <a16:creationId xmlns:a16="http://schemas.microsoft.com/office/drawing/2014/main" id="{BDAF4E58-0E50-480E-BCDE-E16071A84C18}"/>
                    </a:ext>
                  </a:extLst>
                </p14:cNvPr>
                <p14:cNvContentPartPr/>
                <p14:nvPr/>
              </p14:nvContentPartPr>
              <p14:xfrm>
                <a:off x="6652534" y="536165"/>
                <a:ext cx="280800" cy="209880"/>
              </p14:xfrm>
            </p:contentPart>
          </mc:Choice>
          <mc:Fallback>
            <p:pic>
              <p:nvPicPr>
                <p:cNvPr id="467" name="Freihand 466">
                  <a:extLst>
                    <a:ext uri="{FF2B5EF4-FFF2-40B4-BE49-F238E27FC236}">
                      <a16:creationId xmlns:a16="http://schemas.microsoft.com/office/drawing/2014/main" id="{BDAF4E58-0E50-480E-BCDE-E16071A84C18}"/>
                    </a:ext>
                  </a:extLst>
                </p:cNvPr>
                <p:cNvPicPr/>
                <p:nvPr/>
              </p:nvPicPr>
              <p:blipFill>
                <a:blip r:embed="rId767"/>
                <a:stretch>
                  <a:fillRect/>
                </a:stretch>
              </p:blipFill>
              <p:spPr>
                <a:xfrm>
                  <a:off x="6648214" y="531845"/>
                  <a:ext cx="289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8" name="Freihand 467">
                  <a:extLst>
                    <a:ext uri="{FF2B5EF4-FFF2-40B4-BE49-F238E27FC236}">
                      <a16:creationId xmlns:a16="http://schemas.microsoft.com/office/drawing/2014/main" id="{B5F0158B-B7C4-4619-B103-7374E9AA0797}"/>
                    </a:ext>
                  </a:extLst>
                </p14:cNvPr>
                <p14:cNvContentPartPr/>
                <p14:nvPr/>
              </p14:nvContentPartPr>
              <p14:xfrm>
                <a:off x="6543094" y="436445"/>
                <a:ext cx="335160" cy="323280"/>
              </p14:xfrm>
            </p:contentPart>
          </mc:Choice>
          <mc:Fallback>
            <p:pic>
              <p:nvPicPr>
                <p:cNvPr id="468" name="Freihand 467">
                  <a:extLst>
                    <a:ext uri="{FF2B5EF4-FFF2-40B4-BE49-F238E27FC236}">
                      <a16:creationId xmlns:a16="http://schemas.microsoft.com/office/drawing/2014/main" id="{B5F0158B-B7C4-4619-B103-7374E9AA0797}"/>
                    </a:ext>
                  </a:extLst>
                </p:cNvPr>
                <p:cNvPicPr/>
                <p:nvPr/>
              </p:nvPicPr>
              <p:blipFill>
                <a:blip r:embed="rId769"/>
                <a:stretch>
                  <a:fillRect/>
                </a:stretch>
              </p:blipFill>
              <p:spPr>
                <a:xfrm>
                  <a:off x="6538774" y="432125"/>
                  <a:ext cx="3438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9" name="Freihand 468">
                  <a:extLst>
                    <a:ext uri="{FF2B5EF4-FFF2-40B4-BE49-F238E27FC236}">
                      <a16:creationId xmlns:a16="http://schemas.microsoft.com/office/drawing/2014/main" id="{AE9D635A-D9BB-4A06-88A2-B1D3B51CEC26}"/>
                    </a:ext>
                  </a:extLst>
                </p14:cNvPr>
                <p14:cNvContentPartPr/>
                <p14:nvPr/>
              </p14:nvContentPartPr>
              <p14:xfrm>
                <a:off x="7113334" y="271205"/>
                <a:ext cx="110880" cy="253080"/>
              </p14:xfrm>
            </p:contentPart>
          </mc:Choice>
          <mc:Fallback>
            <p:pic>
              <p:nvPicPr>
                <p:cNvPr id="469" name="Freihand 468">
                  <a:extLst>
                    <a:ext uri="{FF2B5EF4-FFF2-40B4-BE49-F238E27FC236}">
                      <a16:creationId xmlns:a16="http://schemas.microsoft.com/office/drawing/2014/main" id="{AE9D635A-D9BB-4A06-88A2-B1D3B51CEC26}"/>
                    </a:ext>
                  </a:extLst>
                </p:cNvPr>
                <p:cNvPicPr/>
                <p:nvPr/>
              </p:nvPicPr>
              <p:blipFill>
                <a:blip r:embed="rId771"/>
                <a:stretch>
                  <a:fillRect/>
                </a:stretch>
              </p:blipFill>
              <p:spPr>
                <a:xfrm>
                  <a:off x="7109014" y="266885"/>
                  <a:ext cx="119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0" name="Freihand 469">
                  <a:extLst>
                    <a:ext uri="{FF2B5EF4-FFF2-40B4-BE49-F238E27FC236}">
                      <a16:creationId xmlns:a16="http://schemas.microsoft.com/office/drawing/2014/main" id="{F189A1BA-9826-40AE-AEDF-C99E3D8CF360}"/>
                    </a:ext>
                  </a:extLst>
                </p14:cNvPr>
                <p14:cNvContentPartPr/>
                <p14:nvPr/>
              </p14:nvContentPartPr>
              <p14:xfrm>
                <a:off x="7184974" y="263645"/>
                <a:ext cx="279000" cy="253800"/>
              </p14:xfrm>
            </p:contentPart>
          </mc:Choice>
          <mc:Fallback>
            <p:pic>
              <p:nvPicPr>
                <p:cNvPr id="470" name="Freihand 469">
                  <a:extLst>
                    <a:ext uri="{FF2B5EF4-FFF2-40B4-BE49-F238E27FC236}">
                      <a16:creationId xmlns:a16="http://schemas.microsoft.com/office/drawing/2014/main" id="{F189A1BA-9826-40AE-AEDF-C99E3D8CF360}"/>
                    </a:ext>
                  </a:extLst>
                </p:cNvPr>
                <p:cNvPicPr/>
                <p:nvPr/>
              </p:nvPicPr>
              <p:blipFill>
                <a:blip r:embed="rId773"/>
                <a:stretch>
                  <a:fillRect/>
                </a:stretch>
              </p:blipFill>
              <p:spPr>
                <a:xfrm>
                  <a:off x="7180654" y="259325"/>
                  <a:ext cx="2876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1" name="Freihand 470">
                  <a:extLst>
                    <a:ext uri="{FF2B5EF4-FFF2-40B4-BE49-F238E27FC236}">
                      <a16:creationId xmlns:a16="http://schemas.microsoft.com/office/drawing/2014/main" id="{CB784EBB-3385-4218-914A-869E63004FB8}"/>
                    </a:ext>
                  </a:extLst>
                </p14:cNvPr>
                <p14:cNvContentPartPr/>
                <p14:nvPr/>
              </p14:nvContentPartPr>
              <p14:xfrm>
                <a:off x="7494574" y="262925"/>
                <a:ext cx="98640" cy="136800"/>
              </p14:xfrm>
            </p:contentPart>
          </mc:Choice>
          <mc:Fallback>
            <p:pic>
              <p:nvPicPr>
                <p:cNvPr id="471" name="Freihand 470">
                  <a:extLst>
                    <a:ext uri="{FF2B5EF4-FFF2-40B4-BE49-F238E27FC236}">
                      <a16:creationId xmlns:a16="http://schemas.microsoft.com/office/drawing/2014/main" id="{CB784EBB-3385-4218-914A-869E63004FB8}"/>
                    </a:ext>
                  </a:extLst>
                </p:cNvPr>
                <p:cNvPicPr/>
                <p:nvPr/>
              </p:nvPicPr>
              <p:blipFill>
                <a:blip r:embed="rId775"/>
                <a:stretch>
                  <a:fillRect/>
                </a:stretch>
              </p:blipFill>
              <p:spPr>
                <a:xfrm>
                  <a:off x="7490254" y="258605"/>
                  <a:ext cx="107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2" name="Freihand 471">
                  <a:extLst>
                    <a:ext uri="{FF2B5EF4-FFF2-40B4-BE49-F238E27FC236}">
                      <a16:creationId xmlns:a16="http://schemas.microsoft.com/office/drawing/2014/main" id="{DEFBB682-F692-4404-AA6D-C9D249A19B39}"/>
                    </a:ext>
                  </a:extLst>
                </p14:cNvPr>
                <p14:cNvContentPartPr/>
                <p14:nvPr/>
              </p14:nvContentPartPr>
              <p14:xfrm>
                <a:off x="7604014" y="125765"/>
                <a:ext cx="412920" cy="216360"/>
              </p14:xfrm>
            </p:contentPart>
          </mc:Choice>
          <mc:Fallback>
            <p:pic>
              <p:nvPicPr>
                <p:cNvPr id="472" name="Freihand 471">
                  <a:extLst>
                    <a:ext uri="{FF2B5EF4-FFF2-40B4-BE49-F238E27FC236}">
                      <a16:creationId xmlns:a16="http://schemas.microsoft.com/office/drawing/2014/main" id="{DEFBB682-F692-4404-AA6D-C9D249A19B39}"/>
                    </a:ext>
                  </a:extLst>
                </p:cNvPr>
                <p:cNvPicPr/>
                <p:nvPr/>
              </p:nvPicPr>
              <p:blipFill>
                <a:blip r:embed="rId777"/>
                <a:stretch>
                  <a:fillRect/>
                </a:stretch>
              </p:blipFill>
              <p:spPr>
                <a:xfrm>
                  <a:off x="7599694" y="121445"/>
                  <a:ext cx="4215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3" name="Freihand 472">
                  <a:extLst>
                    <a:ext uri="{FF2B5EF4-FFF2-40B4-BE49-F238E27FC236}">
                      <a16:creationId xmlns:a16="http://schemas.microsoft.com/office/drawing/2014/main" id="{DBBE485D-60DC-4E45-93B7-36133287927C}"/>
                    </a:ext>
                  </a:extLst>
                </p14:cNvPr>
                <p14:cNvContentPartPr/>
                <p14:nvPr/>
              </p14:nvContentPartPr>
              <p14:xfrm>
                <a:off x="7778254" y="121805"/>
                <a:ext cx="241920" cy="25920"/>
              </p14:xfrm>
            </p:contentPart>
          </mc:Choice>
          <mc:Fallback>
            <p:pic>
              <p:nvPicPr>
                <p:cNvPr id="473" name="Freihand 472">
                  <a:extLst>
                    <a:ext uri="{FF2B5EF4-FFF2-40B4-BE49-F238E27FC236}">
                      <a16:creationId xmlns:a16="http://schemas.microsoft.com/office/drawing/2014/main" id="{DBBE485D-60DC-4E45-93B7-36133287927C}"/>
                    </a:ext>
                  </a:extLst>
                </p:cNvPr>
                <p:cNvPicPr/>
                <p:nvPr/>
              </p:nvPicPr>
              <p:blipFill>
                <a:blip r:embed="rId779"/>
                <a:stretch>
                  <a:fillRect/>
                </a:stretch>
              </p:blipFill>
              <p:spPr>
                <a:xfrm>
                  <a:off x="7773934" y="117485"/>
                  <a:ext cx="250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4" name="Freihand 473">
                  <a:extLst>
                    <a:ext uri="{FF2B5EF4-FFF2-40B4-BE49-F238E27FC236}">
                      <a16:creationId xmlns:a16="http://schemas.microsoft.com/office/drawing/2014/main" id="{830AF5BD-6B8E-4AD2-AD04-4C4486F92C21}"/>
                    </a:ext>
                  </a:extLst>
                </p14:cNvPr>
                <p14:cNvContentPartPr/>
                <p14:nvPr/>
              </p14:nvContentPartPr>
              <p14:xfrm>
                <a:off x="6917494" y="215405"/>
                <a:ext cx="1542960" cy="540360"/>
              </p14:xfrm>
            </p:contentPart>
          </mc:Choice>
          <mc:Fallback>
            <p:pic>
              <p:nvPicPr>
                <p:cNvPr id="474" name="Freihand 473">
                  <a:extLst>
                    <a:ext uri="{FF2B5EF4-FFF2-40B4-BE49-F238E27FC236}">
                      <a16:creationId xmlns:a16="http://schemas.microsoft.com/office/drawing/2014/main" id="{830AF5BD-6B8E-4AD2-AD04-4C4486F92C21}"/>
                    </a:ext>
                  </a:extLst>
                </p:cNvPr>
                <p:cNvPicPr/>
                <p:nvPr/>
              </p:nvPicPr>
              <p:blipFill>
                <a:blip r:embed="rId781"/>
                <a:stretch>
                  <a:fillRect/>
                </a:stretch>
              </p:blipFill>
              <p:spPr>
                <a:xfrm>
                  <a:off x="6913174" y="211085"/>
                  <a:ext cx="1551600" cy="5490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2" name="Freihand 481">
                  <a:extLst>
                    <a:ext uri="{FF2B5EF4-FFF2-40B4-BE49-F238E27FC236}">
                      <a16:creationId xmlns:a16="http://schemas.microsoft.com/office/drawing/2014/main" id="{AF2EFD8E-10DC-40BD-8DC9-841A33A524D3}"/>
                    </a:ext>
                  </a:extLst>
                </p14:cNvPr>
                <p14:cNvContentPartPr/>
                <p14:nvPr/>
              </p14:nvContentPartPr>
              <p14:xfrm>
                <a:off x="1099174" y="2971925"/>
                <a:ext cx="3508200" cy="1281240"/>
              </p14:xfrm>
            </p:contentPart>
          </mc:Choice>
          <mc:Fallback>
            <p:pic>
              <p:nvPicPr>
                <p:cNvPr id="482" name="Freihand 481">
                  <a:extLst>
                    <a:ext uri="{FF2B5EF4-FFF2-40B4-BE49-F238E27FC236}">
                      <a16:creationId xmlns:a16="http://schemas.microsoft.com/office/drawing/2014/main" id="{AF2EFD8E-10DC-40BD-8DC9-841A33A524D3}"/>
                    </a:ext>
                  </a:extLst>
                </p:cNvPr>
                <p:cNvPicPr/>
                <p:nvPr/>
              </p:nvPicPr>
              <p:blipFill>
                <a:blip r:embed="rId783"/>
                <a:stretch>
                  <a:fillRect/>
                </a:stretch>
              </p:blipFill>
              <p:spPr>
                <a:xfrm>
                  <a:off x="1094854" y="2967605"/>
                  <a:ext cx="3516840" cy="1289880"/>
                </a:xfrm>
                <a:prstGeom prst="rect">
                  <a:avLst/>
                </a:prstGeom>
              </p:spPr>
            </p:pic>
          </mc:Fallback>
        </mc:AlternateContent>
      </p:grpSp>
    </p:spTree>
    <p:extLst>
      <p:ext uri="{BB962C8B-B14F-4D97-AF65-F5344CB8AC3E}">
        <p14:creationId xmlns:p14="http://schemas.microsoft.com/office/powerpoint/2010/main" val="39248324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Breitbild</PresentationFormat>
  <Paragraphs>768</Paragraphs>
  <Slides>39</Slides>
  <Notes>31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Aptos</vt:lpstr>
      <vt:lpstr>Arial</vt:lpstr>
      <vt:lpstr>Calibri</vt:lpstr>
      <vt:lpstr>Calibri Light</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560</cp:revision>
  <cp:lastPrinted>2022-03-02T23:29:14Z</cp:lastPrinted>
  <dcterms:created xsi:type="dcterms:W3CDTF">2019-02-11T10:45:01Z</dcterms:created>
  <dcterms:modified xsi:type="dcterms:W3CDTF">2024-04-16T11:51:47Z</dcterms:modified>
</cp:coreProperties>
</file>